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57" r:id="rId2"/>
    <p:sldId id="322" r:id="rId3"/>
    <p:sldId id="326" r:id="rId4"/>
    <p:sldId id="352" r:id="rId5"/>
    <p:sldId id="353" r:id="rId6"/>
    <p:sldId id="354" r:id="rId7"/>
    <p:sldId id="355" r:id="rId8"/>
    <p:sldId id="356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B5394"/>
    <a:srgbClr val="EE9F0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종이들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480212" y="296652"/>
            <a:ext cx="2048087" cy="1462919"/>
          </a:xfrm>
          <a:prstGeom prst="rect">
            <a:avLst/>
          </a:prstGeom>
        </p:spPr>
      </p:pic>
      <p:sp>
        <p:nvSpPr>
          <p:cNvPr id="1029" name="Freeform 5"/>
          <p:cNvSpPr>
            <a:spLocks/>
          </p:cNvSpPr>
          <p:nvPr userDrawn="1"/>
        </p:nvSpPr>
        <p:spPr bwMode="auto">
          <a:xfrm>
            <a:off x="808038" y="1125538"/>
            <a:ext cx="209550" cy="1130300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118" y="0"/>
              </a:cxn>
              <a:cxn ang="0">
                <a:pos x="98" y="10"/>
              </a:cxn>
              <a:cxn ang="0">
                <a:pos x="82" y="18"/>
              </a:cxn>
              <a:cxn ang="0">
                <a:pos x="64" y="30"/>
              </a:cxn>
              <a:cxn ang="0">
                <a:pos x="44" y="44"/>
              </a:cxn>
              <a:cxn ang="0">
                <a:pos x="26" y="62"/>
              </a:cxn>
              <a:cxn ang="0">
                <a:pos x="18" y="72"/>
              </a:cxn>
              <a:cxn ang="0">
                <a:pos x="12" y="84"/>
              </a:cxn>
              <a:cxn ang="0">
                <a:pos x="6" y="98"/>
              </a:cxn>
              <a:cxn ang="0">
                <a:pos x="0" y="112"/>
              </a:cxn>
              <a:cxn ang="0">
                <a:pos x="8" y="598"/>
              </a:cxn>
              <a:cxn ang="0">
                <a:pos x="8" y="598"/>
              </a:cxn>
              <a:cxn ang="0">
                <a:pos x="20" y="618"/>
              </a:cxn>
              <a:cxn ang="0">
                <a:pos x="34" y="638"/>
              </a:cxn>
              <a:cxn ang="0">
                <a:pos x="52" y="656"/>
              </a:cxn>
              <a:cxn ang="0">
                <a:pos x="70" y="674"/>
              </a:cxn>
              <a:cxn ang="0">
                <a:pos x="86" y="688"/>
              </a:cxn>
              <a:cxn ang="0">
                <a:pos x="102" y="698"/>
              </a:cxn>
              <a:cxn ang="0">
                <a:pos x="124" y="712"/>
              </a:cxn>
              <a:cxn ang="0">
                <a:pos x="124" y="712"/>
              </a:cxn>
              <a:cxn ang="0">
                <a:pos x="126" y="712"/>
              </a:cxn>
              <a:cxn ang="0">
                <a:pos x="128" y="706"/>
              </a:cxn>
              <a:cxn ang="0">
                <a:pos x="130" y="684"/>
              </a:cxn>
              <a:cxn ang="0">
                <a:pos x="132" y="604"/>
              </a:cxn>
              <a:cxn ang="0">
                <a:pos x="132" y="490"/>
              </a:cxn>
              <a:cxn ang="0">
                <a:pos x="128" y="360"/>
              </a:cxn>
              <a:cxn ang="0">
                <a:pos x="122" y="112"/>
              </a:cxn>
              <a:cxn ang="0">
                <a:pos x="118" y="0"/>
              </a:cxn>
              <a:cxn ang="0">
                <a:pos x="118" y="0"/>
              </a:cxn>
            </a:cxnLst>
            <a:rect l="0" t="0" r="r" b="b"/>
            <a:pathLst>
              <a:path w="132" h="712">
                <a:moveTo>
                  <a:pt x="118" y="0"/>
                </a:moveTo>
                <a:lnTo>
                  <a:pt x="118" y="0"/>
                </a:lnTo>
                <a:lnTo>
                  <a:pt x="98" y="10"/>
                </a:lnTo>
                <a:lnTo>
                  <a:pt x="82" y="18"/>
                </a:lnTo>
                <a:lnTo>
                  <a:pt x="64" y="30"/>
                </a:lnTo>
                <a:lnTo>
                  <a:pt x="44" y="44"/>
                </a:lnTo>
                <a:lnTo>
                  <a:pt x="26" y="62"/>
                </a:lnTo>
                <a:lnTo>
                  <a:pt x="18" y="72"/>
                </a:lnTo>
                <a:lnTo>
                  <a:pt x="12" y="84"/>
                </a:lnTo>
                <a:lnTo>
                  <a:pt x="6" y="98"/>
                </a:lnTo>
                <a:lnTo>
                  <a:pt x="0" y="112"/>
                </a:lnTo>
                <a:lnTo>
                  <a:pt x="8" y="598"/>
                </a:lnTo>
                <a:lnTo>
                  <a:pt x="8" y="598"/>
                </a:lnTo>
                <a:lnTo>
                  <a:pt x="20" y="618"/>
                </a:lnTo>
                <a:lnTo>
                  <a:pt x="34" y="638"/>
                </a:lnTo>
                <a:lnTo>
                  <a:pt x="52" y="656"/>
                </a:lnTo>
                <a:lnTo>
                  <a:pt x="70" y="674"/>
                </a:lnTo>
                <a:lnTo>
                  <a:pt x="86" y="688"/>
                </a:lnTo>
                <a:lnTo>
                  <a:pt x="102" y="698"/>
                </a:lnTo>
                <a:lnTo>
                  <a:pt x="124" y="712"/>
                </a:lnTo>
                <a:lnTo>
                  <a:pt x="124" y="712"/>
                </a:lnTo>
                <a:lnTo>
                  <a:pt x="126" y="712"/>
                </a:lnTo>
                <a:lnTo>
                  <a:pt x="128" y="706"/>
                </a:lnTo>
                <a:lnTo>
                  <a:pt x="130" y="684"/>
                </a:lnTo>
                <a:lnTo>
                  <a:pt x="132" y="604"/>
                </a:lnTo>
                <a:lnTo>
                  <a:pt x="132" y="490"/>
                </a:lnTo>
                <a:lnTo>
                  <a:pt x="128" y="360"/>
                </a:lnTo>
                <a:lnTo>
                  <a:pt x="122" y="112"/>
                </a:lnTo>
                <a:lnTo>
                  <a:pt x="118" y="0"/>
                </a:lnTo>
                <a:lnTo>
                  <a:pt x="1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8129588" y="2887663"/>
            <a:ext cx="206375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0" y="8"/>
              </a:cxn>
              <a:cxn ang="0">
                <a:pos x="36" y="14"/>
              </a:cxn>
              <a:cxn ang="0">
                <a:pos x="56" y="24"/>
              </a:cxn>
              <a:cxn ang="0">
                <a:pos x="74" y="34"/>
              </a:cxn>
              <a:cxn ang="0">
                <a:pos x="94" y="48"/>
              </a:cxn>
              <a:cxn ang="0">
                <a:pos x="102" y="58"/>
              </a:cxn>
              <a:cxn ang="0">
                <a:pos x="110" y="68"/>
              </a:cxn>
              <a:cxn ang="0">
                <a:pos x="116" y="78"/>
              </a:cxn>
              <a:cxn ang="0">
                <a:pos x="122" y="90"/>
              </a:cxn>
              <a:cxn ang="0">
                <a:pos x="130" y="488"/>
              </a:cxn>
              <a:cxn ang="0">
                <a:pos x="130" y="488"/>
              </a:cxn>
              <a:cxn ang="0">
                <a:pos x="120" y="506"/>
              </a:cxn>
              <a:cxn ang="0">
                <a:pos x="104" y="522"/>
              </a:cxn>
              <a:cxn ang="0">
                <a:pos x="88" y="538"/>
              </a:cxn>
              <a:cxn ang="0">
                <a:pos x="72" y="552"/>
              </a:cxn>
              <a:cxn ang="0">
                <a:pos x="40" y="574"/>
              </a:cxn>
              <a:cxn ang="0">
                <a:pos x="18" y="586"/>
              </a:cxn>
              <a:cxn ang="0">
                <a:pos x="18" y="586"/>
              </a:cxn>
              <a:cxn ang="0">
                <a:pos x="16" y="586"/>
              </a:cxn>
              <a:cxn ang="0">
                <a:pos x="14" y="580"/>
              </a:cxn>
              <a:cxn ang="0">
                <a:pos x="12" y="564"/>
              </a:cxn>
              <a:cxn ang="0">
                <a:pos x="8" y="498"/>
              </a:cxn>
              <a:cxn ang="0">
                <a:pos x="4" y="404"/>
              </a:cxn>
              <a:cxn ang="0">
                <a:pos x="2" y="296"/>
              </a:cxn>
              <a:cxn ang="0">
                <a:pos x="0" y="9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0" h="586">
                <a:moveTo>
                  <a:pt x="0" y="0"/>
                </a:moveTo>
                <a:lnTo>
                  <a:pt x="0" y="0"/>
                </a:lnTo>
                <a:lnTo>
                  <a:pt x="20" y="8"/>
                </a:lnTo>
                <a:lnTo>
                  <a:pt x="36" y="14"/>
                </a:lnTo>
                <a:lnTo>
                  <a:pt x="56" y="24"/>
                </a:lnTo>
                <a:lnTo>
                  <a:pt x="74" y="34"/>
                </a:lnTo>
                <a:lnTo>
                  <a:pt x="94" y="48"/>
                </a:lnTo>
                <a:lnTo>
                  <a:pt x="102" y="58"/>
                </a:lnTo>
                <a:lnTo>
                  <a:pt x="110" y="68"/>
                </a:lnTo>
                <a:lnTo>
                  <a:pt x="116" y="78"/>
                </a:lnTo>
                <a:lnTo>
                  <a:pt x="122" y="90"/>
                </a:lnTo>
                <a:lnTo>
                  <a:pt x="130" y="488"/>
                </a:lnTo>
                <a:lnTo>
                  <a:pt x="130" y="488"/>
                </a:lnTo>
                <a:lnTo>
                  <a:pt x="120" y="506"/>
                </a:lnTo>
                <a:lnTo>
                  <a:pt x="104" y="522"/>
                </a:lnTo>
                <a:lnTo>
                  <a:pt x="88" y="538"/>
                </a:lnTo>
                <a:lnTo>
                  <a:pt x="72" y="552"/>
                </a:lnTo>
                <a:lnTo>
                  <a:pt x="40" y="574"/>
                </a:lnTo>
                <a:lnTo>
                  <a:pt x="18" y="586"/>
                </a:lnTo>
                <a:lnTo>
                  <a:pt x="18" y="586"/>
                </a:lnTo>
                <a:lnTo>
                  <a:pt x="16" y="586"/>
                </a:lnTo>
                <a:lnTo>
                  <a:pt x="14" y="580"/>
                </a:lnTo>
                <a:lnTo>
                  <a:pt x="12" y="564"/>
                </a:lnTo>
                <a:lnTo>
                  <a:pt x="8" y="498"/>
                </a:lnTo>
                <a:lnTo>
                  <a:pt x="4" y="404"/>
                </a:lnTo>
                <a:lnTo>
                  <a:pt x="2" y="296"/>
                </a:lnTo>
                <a:lnTo>
                  <a:pt x="0" y="94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1" name="Freeform 7"/>
          <p:cNvSpPr>
            <a:spLocks/>
          </p:cNvSpPr>
          <p:nvPr userDrawn="1"/>
        </p:nvSpPr>
        <p:spPr bwMode="auto">
          <a:xfrm>
            <a:off x="8123238" y="2043113"/>
            <a:ext cx="209550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2" y="8"/>
              </a:cxn>
              <a:cxn ang="0">
                <a:pos x="38" y="14"/>
              </a:cxn>
              <a:cxn ang="0">
                <a:pos x="56" y="22"/>
              </a:cxn>
              <a:cxn ang="0">
                <a:pos x="76" y="34"/>
              </a:cxn>
              <a:cxn ang="0">
                <a:pos x="94" y="48"/>
              </a:cxn>
              <a:cxn ang="0">
                <a:pos x="102" y="58"/>
              </a:cxn>
              <a:cxn ang="0">
                <a:pos x="110" y="66"/>
              </a:cxn>
              <a:cxn ang="0">
                <a:pos x="118" y="78"/>
              </a:cxn>
              <a:cxn ang="0">
                <a:pos x="122" y="90"/>
              </a:cxn>
              <a:cxn ang="0">
                <a:pos x="132" y="488"/>
              </a:cxn>
              <a:cxn ang="0">
                <a:pos x="132" y="488"/>
              </a:cxn>
              <a:cxn ang="0">
                <a:pos x="120" y="504"/>
              </a:cxn>
              <a:cxn ang="0">
                <a:pos x="106" y="522"/>
              </a:cxn>
              <a:cxn ang="0">
                <a:pos x="90" y="538"/>
              </a:cxn>
              <a:cxn ang="0">
                <a:pos x="74" y="552"/>
              </a:cxn>
              <a:cxn ang="0">
                <a:pos x="42" y="574"/>
              </a:cxn>
              <a:cxn ang="0">
                <a:pos x="20" y="586"/>
              </a:cxn>
              <a:cxn ang="0">
                <a:pos x="20" y="586"/>
              </a:cxn>
              <a:cxn ang="0">
                <a:pos x="18" y="584"/>
              </a:cxn>
              <a:cxn ang="0">
                <a:pos x="16" y="580"/>
              </a:cxn>
              <a:cxn ang="0">
                <a:pos x="14" y="562"/>
              </a:cxn>
              <a:cxn ang="0">
                <a:pos x="8" y="498"/>
              </a:cxn>
              <a:cxn ang="0">
                <a:pos x="6" y="404"/>
              </a:cxn>
              <a:cxn ang="0">
                <a:pos x="2" y="296"/>
              </a:cxn>
              <a:cxn ang="0">
                <a:pos x="0" y="9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2" h="586">
                <a:moveTo>
                  <a:pt x="0" y="0"/>
                </a:moveTo>
                <a:lnTo>
                  <a:pt x="0" y="0"/>
                </a:lnTo>
                <a:lnTo>
                  <a:pt x="22" y="8"/>
                </a:lnTo>
                <a:lnTo>
                  <a:pt x="38" y="14"/>
                </a:lnTo>
                <a:lnTo>
                  <a:pt x="56" y="22"/>
                </a:lnTo>
                <a:lnTo>
                  <a:pt x="76" y="34"/>
                </a:lnTo>
                <a:lnTo>
                  <a:pt x="94" y="48"/>
                </a:lnTo>
                <a:lnTo>
                  <a:pt x="102" y="58"/>
                </a:lnTo>
                <a:lnTo>
                  <a:pt x="110" y="66"/>
                </a:lnTo>
                <a:lnTo>
                  <a:pt x="118" y="78"/>
                </a:lnTo>
                <a:lnTo>
                  <a:pt x="122" y="90"/>
                </a:lnTo>
                <a:lnTo>
                  <a:pt x="132" y="488"/>
                </a:lnTo>
                <a:lnTo>
                  <a:pt x="132" y="488"/>
                </a:lnTo>
                <a:lnTo>
                  <a:pt x="120" y="504"/>
                </a:lnTo>
                <a:lnTo>
                  <a:pt x="106" y="522"/>
                </a:lnTo>
                <a:lnTo>
                  <a:pt x="90" y="538"/>
                </a:lnTo>
                <a:lnTo>
                  <a:pt x="74" y="552"/>
                </a:lnTo>
                <a:lnTo>
                  <a:pt x="42" y="574"/>
                </a:lnTo>
                <a:lnTo>
                  <a:pt x="20" y="586"/>
                </a:lnTo>
                <a:lnTo>
                  <a:pt x="20" y="586"/>
                </a:lnTo>
                <a:lnTo>
                  <a:pt x="18" y="584"/>
                </a:lnTo>
                <a:lnTo>
                  <a:pt x="16" y="580"/>
                </a:lnTo>
                <a:lnTo>
                  <a:pt x="14" y="562"/>
                </a:lnTo>
                <a:lnTo>
                  <a:pt x="8" y="498"/>
                </a:lnTo>
                <a:lnTo>
                  <a:pt x="6" y="404"/>
                </a:lnTo>
                <a:lnTo>
                  <a:pt x="2" y="296"/>
                </a:lnTo>
                <a:lnTo>
                  <a:pt x="0" y="9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2" name="Freeform 8"/>
          <p:cNvSpPr>
            <a:spLocks/>
          </p:cNvSpPr>
          <p:nvPr userDrawn="1"/>
        </p:nvSpPr>
        <p:spPr bwMode="auto">
          <a:xfrm>
            <a:off x="8120063" y="1198563"/>
            <a:ext cx="206375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0" y="8"/>
              </a:cxn>
              <a:cxn ang="0">
                <a:pos x="38" y="14"/>
              </a:cxn>
              <a:cxn ang="0">
                <a:pos x="56" y="22"/>
              </a:cxn>
              <a:cxn ang="0">
                <a:pos x="76" y="34"/>
              </a:cxn>
              <a:cxn ang="0">
                <a:pos x="94" y="48"/>
              </a:cxn>
              <a:cxn ang="0">
                <a:pos x="102" y="56"/>
              </a:cxn>
              <a:cxn ang="0">
                <a:pos x="110" y="66"/>
              </a:cxn>
              <a:cxn ang="0">
                <a:pos x="116" y="76"/>
              </a:cxn>
              <a:cxn ang="0">
                <a:pos x="122" y="88"/>
              </a:cxn>
              <a:cxn ang="0">
                <a:pos x="130" y="486"/>
              </a:cxn>
              <a:cxn ang="0">
                <a:pos x="130" y="486"/>
              </a:cxn>
              <a:cxn ang="0">
                <a:pos x="120" y="504"/>
              </a:cxn>
              <a:cxn ang="0">
                <a:pos x="106" y="522"/>
              </a:cxn>
              <a:cxn ang="0">
                <a:pos x="90" y="538"/>
              </a:cxn>
              <a:cxn ang="0">
                <a:pos x="72" y="552"/>
              </a:cxn>
              <a:cxn ang="0">
                <a:pos x="40" y="574"/>
              </a:cxn>
              <a:cxn ang="0">
                <a:pos x="18" y="586"/>
              </a:cxn>
              <a:cxn ang="0">
                <a:pos x="18" y="586"/>
              </a:cxn>
              <a:cxn ang="0">
                <a:pos x="16" y="584"/>
              </a:cxn>
              <a:cxn ang="0">
                <a:pos x="16" y="580"/>
              </a:cxn>
              <a:cxn ang="0">
                <a:pos x="12" y="562"/>
              </a:cxn>
              <a:cxn ang="0">
                <a:pos x="8" y="498"/>
              </a:cxn>
              <a:cxn ang="0">
                <a:pos x="4" y="404"/>
              </a:cxn>
              <a:cxn ang="0">
                <a:pos x="2" y="296"/>
              </a:cxn>
              <a:cxn ang="0">
                <a:pos x="0" y="9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0" h="586">
                <a:moveTo>
                  <a:pt x="0" y="0"/>
                </a:moveTo>
                <a:lnTo>
                  <a:pt x="0" y="0"/>
                </a:lnTo>
                <a:lnTo>
                  <a:pt x="20" y="8"/>
                </a:lnTo>
                <a:lnTo>
                  <a:pt x="38" y="14"/>
                </a:lnTo>
                <a:lnTo>
                  <a:pt x="56" y="22"/>
                </a:lnTo>
                <a:lnTo>
                  <a:pt x="76" y="34"/>
                </a:lnTo>
                <a:lnTo>
                  <a:pt x="94" y="48"/>
                </a:lnTo>
                <a:lnTo>
                  <a:pt x="102" y="56"/>
                </a:lnTo>
                <a:lnTo>
                  <a:pt x="110" y="66"/>
                </a:lnTo>
                <a:lnTo>
                  <a:pt x="116" y="76"/>
                </a:lnTo>
                <a:lnTo>
                  <a:pt x="122" y="88"/>
                </a:lnTo>
                <a:lnTo>
                  <a:pt x="130" y="486"/>
                </a:lnTo>
                <a:lnTo>
                  <a:pt x="130" y="486"/>
                </a:lnTo>
                <a:lnTo>
                  <a:pt x="120" y="504"/>
                </a:lnTo>
                <a:lnTo>
                  <a:pt x="106" y="522"/>
                </a:lnTo>
                <a:lnTo>
                  <a:pt x="90" y="538"/>
                </a:lnTo>
                <a:lnTo>
                  <a:pt x="72" y="552"/>
                </a:lnTo>
                <a:lnTo>
                  <a:pt x="40" y="574"/>
                </a:lnTo>
                <a:lnTo>
                  <a:pt x="18" y="586"/>
                </a:lnTo>
                <a:lnTo>
                  <a:pt x="18" y="586"/>
                </a:lnTo>
                <a:lnTo>
                  <a:pt x="16" y="584"/>
                </a:lnTo>
                <a:lnTo>
                  <a:pt x="16" y="580"/>
                </a:lnTo>
                <a:lnTo>
                  <a:pt x="12" y="562"/>
                </a:lnTo>
                <a:lnTo>
                  <a:pt x="8" y="498"/>
                </a:lnTo>
                <a:lnTo>
                  <a:pt x="4" y="404"/>
                </a:lnTo>
                <a:lnTo>
                  <a:pt x="2" y="296"/>
                </a:lnTo>
                <a:lnTo>
                  <a:pt x="0" y="9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0" name="그림 9" descr="노트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00039" y="800708"/>
            <a:ext cx="7143922" cy="57419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2348880"/>
            <a:ext cx="6336000" cy="97257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400" b="1">
                <a:solidFill>
                  <a:schemeClr val="accent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2168860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328498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1" name="그림 10" descr="빨간펜.png"/>
          <p:cNvPicPr>
            <a:picLocks noChangeAspect="1"/>
          </p:cNvPicPr>
          <p:nvPr userDrawn="1"/>
        </p:nvPicPr>
        <p:blipFill>
          <a:blip r:embed="rId4" cstate="print"/>
          <a:srcRect b="36724"/>
          <a:stretch>
            <a:fillRect/>
          </a:stretch>
        </p:blipFill>
        <p:spPr>
          <a:xfrm>
            <a:off x="7095913" y="4401108"/>
            <a:ext cx="2048087" cy="2456892"/>
          </a:xfrm>
          <a:prstGeom prst="rect">
            <a:avLst/>
          </a:prstGeom>
        </p:spPr>
      </p:pic>
      <p:pic>
        <p:nvPicPr>
          <p:cNvPr id="12" name="그림 11" descr="연필.png"/>
          <p:cNvPicPr>
            <a:picLocks noChangeAspect="1"/>
          </p:cNvPicPr>
          <p:nvPr userDrawn="1"/>
        </p:nvPicPr>
        <p:blipFill>
          <a:blip r:embed="rId5" cstate="print"/>
          <a:srcRect r="23294" b="25719"/>
          <a:stretch>
            <a:fillRect/>
          </a:stretch>
        </p:blipFill>
        <p:spPr>
          <a:xfrm>
            <a:off x="8316416" y="3933056"/>
            <a:ext cx="827584" cy="2924944"/>
          </a:xfrm>
          <a:prstGeom prst="rect">
            <a:avLst/>
          </a:prstGeom>
        </p:spPr>
      </p:pic>
      <p:pic>
        <p:nvPicPr>
          <p:cNvPr id="14" name="그림 13" descr="클립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259632" y="764704"/>
            <a:ext cx="658625" cy="769234"/>
          </a:xfrm>
          <a:prstGeom prst="rect">
            <a:avLst/>
          </a:prstGeom>
        </p:spPr>
      </p:pic>
      <p:pic>
        <p:nvPicPr>
          <p:cNvPr id="15" name="그림 14" descr="클립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 rot="1571990">
            <a:off x="1899663" y="330521"/>
            <a:ext cx="658625" cy="769234"/>
          </a:xfrm>
          <a:prstGeom prst="rect">
            <a:avLst/>
          </a:prstGeom>
        </p:spPr>
      </p:pic>
      <p:grpSp>
        <p:nvGrpSpPr>
          <p:cNvPr id="68" name="그룹 67"/>
          <p:cNvGrpSpPr/>
          <p:nvPr userDrawn="1"/>
        </p:nvGrpSpPr>
        <p:grpSpPr>
          <a:xfrm>
            <a:off x="5832140" y="4653136"/>
            <a:ext cx="1120775" cy="733425"/>
            <a:chOff x="2751138" y="4613275"/>
            <a:chExt cx="1120775" cy="733425"/>
          </a:xfrm>
        </p:grpSpPr>
        <p:sp>
          <p:nvSpPr>
            <p:cNvPr id="1036" name="Freeform 12"/>
            <p:cNvSpPr>
              <a:spLocks/>
            </p:cNvSpPr>
            <p:nvPr userDrawn="1"/>
          </p:nvSpPr>
          <p:spPr bwMode="auto">
            <a:xfrm>
              <a:off x="2751138" y="4613275"/>
              <a:ext cx="244475" cy="346075"/>
            </a:xfrm>
            <a:custGeom>
              <a:avLst/>
              <a:gdLst/>
              <a:ahLst/>
              <a:cxnLst>
                <a:cxn ang="0">
                  <a:pos x="80" y="206"/>
                </a:cxn>
                <a:cxn ang="0">
                  <a:pos x="76" y="198"/>
                </a:cxn>
                <a:cxn ang="0">
                  <a:pos x="66" y="166"/>
                </a:cxn>
                <a:cxn ang="0">
                  <a:pos x="56" y="146"/>
                </a:cxn>
                <a:cxn ang="0">
                  <a:pos x="50" y="142"/>
                </a:cxn>
                <a:cxn ang="0">
                  <a:pos x="32" y="152"/>
                </a:cxn>
                <a:cxn ang="0">
                  <a:pos x="18" y="162"/>
                </a:cxn>
                <a:cxn ang="0">
                  <a:pos x="6" y="164"/>
                </a:cxn>
                <a:cxn ang="0">
                  <a:pos x="4" y="162"/>
                </a:cxn>
                <a:cxn ang="0">
                  <a:pos x="2" y="152"/>
                </a:cxn>
                <a:cxn ang="0">
                  <a:pos x="4" y="148"/>
                </a:cxn>
                <a:cxn ang="0">
                  <a:pos x="36" y="124"/>
                </a:cxn>
                <a:cxn ang="0">
                  <a:pos x="48" y="122"/>
                </a:cxn>
                <a:cxn ang="0">
                  <a:pos x="48" y="122"/>
                </a:cxn>
                <a:cxn ang="0">
                  <a:pos x="76" y="110"/>
                </a:cxn>
                <a:cxn ang="0">
                  <a:pos x="118" y="80"/>
                </a:cxn>
                <a:cxn ang="0">
                  <a:pos x="128" y="66"/>
                </a:cxn>
                <a:cxn ang="0">
                  <a:pos x="134" y="44"/>
                </a:cxn>
                <a:cxn ang="0">
                  <a:pos x="130" y="34"/>
                </a:cxn>
                <a:cxn ang="0">
                  <a:pos x="126" y="26"/>
                </a:cxn>
                <a:cxn ang="0">
                  <a:pos x="104" y="20"/>
                </a:cxn>
                <a:cxn ang="0">
                  <a:pos x="88" y="24"/>
                </a:cxn>
                <a:cxn ang="0">
                  <a:pos x="72" y="30"/>
                </a:cxn>
                <a:cxn ang="0">
                  <a:pos x="62" y="40"/>
                </a:cxn>
                <a:cxn ang="0">
                  <a:pos x="58" y="54"/>
                </a:cxn>
                <a:cxn ang="0">
                  <a:pos x="58" y="58"/>
                </a:cxn>
                <a:cxn ang="0">
                  <a:pos x="48" y="64"/>
                </a:cxn>
                <a:cxn ang="0">
                  <a:pos x="44" y="62"/>
                </a:cxn>
                <a:cxn ang="0">
                  <a:pos x="38" y="52"/>
                </a:cxn>
                <a:cxn ang="0">
                  <a:pos x="40" y="40"/>
                </a:cxn>
                <a:cxn ang="0">
                  <a:pos x="62" y="14"/>
                </a:cxn>
                <a:cxn ang="0">
                  <a:pos x="70" y="8"/>
                </a:cxn>
                <a:cxn ang="0">
                  <a:pos x="104" y="0"/>
                </a:cxn>
                <a:cxn ang="0">
                  <a:pos x="112" y="2"/>
                </a:cxn>
                <a:cxn ang="0">
                  <a:pos x="138" y="10"/>
                </a:cxn>
                <a:cxn ang="0">
                  <a:pos x="144" y="16"/>
                </a:cxn>
                <a:cxn ang="0">
                  <a:pos x="154" y="44"/>
                </a:cxn>
                <a:cxn ang="0">
                  <a:pos x="152" y="58"/>
                </a:cxn>
                <a:cxn ang="0">
                  <a:pos x="146" y="74"/>
                </a:cxn>
                <a:cxn ang="0">
                  <a:pos x="126" y="102"/>
                </a:cxn>
                <a:cxn ang="0">
                  <a:pos x="84" y="128"/>
                </a:cxn>
                <a:cxn ang="0">
                  <a:pos x="72" y="134"/>
                </a:cxn>
                <a:cxn ang="0">
                  <a:pos x="80" y="146"/>
                </a:cxn>
                <a:cxn ang="0">
                  <a:pos x="86" y="160"/>
                </a:cxn>
                <a:cxn ang="0">
                  <a:pos x="98" y="196"/>
                </a:cxn>
                <a:cxn ang="0">
                  <a:pos x="100" y="198"/>
                </a:cxn>
                <a:cxn ang="0">
                  <a:pos x="108" y="196"/>
                </a:cxn>
                <a:cxn ang="0">
                  <a:pos x="124" y="188"/>
                </a:cxn>
                <a:cxn ang="0">
                  <a:pos x="134" y="190"/>
                </a:cxn>
                <a:cxn ang="0">
                  <a:pos x="136" y="192"/>
                </a:cxn>
                <a:cxn ang="0">
                  <a:pos x="136" y="204"/>
                </a:cxn>
                <a:cxn ang="0">
                  <a:pos x="134" y="206"/>
                </a:cxn>
                <a:cxn ang="0">
                  <a:pos x="100" y="218"/>
                </a:cxn>
                <a:cxn ang="0">
                  <a:pos x="100" y="218"/>
                </a:cxn>
                <a:cxn ang="0">
                  <a:pos x="92" y="216"/>
                </a:cxn>
              </a:cxnLst>
              <a:rect l="0" t="0" r="r" b="b"/>
              <a:pathLst>
                <a:path w="154" h="218">
                  <a:moveTo>
                    <a:pt x="84" y="212"/>
                  </a:moveTo>
                  <a:lnTo>
                    <a:pt x="84" y="212"/>
                  </a:lnTo>
                  <a:lnTo>
                    <a:pt x="80" y="206"/>
                  </a:lnTo>
                  <a:lnTo>
                    <a:pt x="76" y="198"/>
                  </a:lnTo>
                  <a:lnTo>
                    <a:pt x="76" y="198"/>
                  </a:lnTo>
                  <a:lnTo>
                    <a:pt x="76" y="198"/>
                  </a:lnTo>
                  <a:lnTo>
                    <a:pt x="72" y="184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2" y="154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32" y="152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14" y="164"/>
                  </a:lnTo>
                  <a:lnTo>
                    <a:pt x="10" y="164"/>
                  </a:lnTo>
                  <a:lnTo>
                    <a:pt x="6" y="164"/>
                  </a:lnTo>
                  <a:lnTo>
                    <a:pt x="4" y="162"/>
                  </a:lnTo>
                  <a:lnTo>
                    <a:pt x="4" y="162"/>
                  </a:lnTo>
                  <a:lnTo>
                    <a:pt x="4" y="162"/>
                  </a:lnTo>
                  <a:lnTo>
                    <a:pt x="2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14" y="138"/>
                  </a:lnTo>
                  <a:lnTo>
                    <a:pt x="24" y="130"/>
                  </a:lnTo>
                  <a:lnTo>
                    <a:pt x="36" y="124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92" y="102"/>
                  </a:lnTo>
                  <a:lnTo>
                    <a:pt x="106" y="92"/>
                  </a:lnTo>
                  <a:lnTo>
                    <a:pt x="118" y="80"/>
                  </a:lnTo>
                  <a:lnTo>
                    <a:pt x="128" y="66"/>
                  </a:lnTo>
                  <a:lnTo>
                    <a:pt x="128" y="66"/>
                  </a:lnTo>
                  <a:lnTo>
                    <a:pt x="128" y="66"/>
                  </a:lnTo>
                  <a:lnTo>
                    <a:pt x="132" y="54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2" y="38"/>
                  </a:lnTo>
                  <a:lnTo>
                    <a:pt x="130" y="34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16" y="22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96" y="22"/>
                  </a:lnTo>
                  <a:lnTo>
                    <a:pt x="88" y="24"/>
                  </a:lnTo>
                  <a:lnTo>
                    <a:pt x="80" y="26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66" y="34"/>
                  </a:lnTo>
                  <a:lnTo>
                    <a:pt x="62" y="40"/>
                  </a:lnTo>
                  <a:lnTo>
                    <a:pt x="60" y="46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8"/>
                  </a:lnTo>
                  <a:lnTo>
                    <a:pt x="56" y="60"/>
                  </a:lnTo>
                  <a:lnTo>
                    <a:pt x="52" y="62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4" y="62"/>
                  </a:lnTo>
                  <a:lnTo>
                    <a:pt x="42" y="60"/>
                  </a:lnTo>
                  <a:lnTo>
                    <a:pt x="40" y="56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40" y="40"/>
                  </a:lnTo>
                  <a:lnTo>
                    <a:pt x="46" y="30"/>
                  </a:lnTo>
                  <a:lnTo>
                    <a:pt x="52" y="20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70" y="8"/>
                  </a:lnTo>
                  <a:lnTo>
                    <a:pt x="82" y="4"/>
                  </a:lnTo>
                  <a:lnTo>
                    <a:pt x="92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2" y="2"/>
                  </a:lnTo>
                  <a:lnTo>
                    <a:pt x="122" y="4"/>
                  </a:lnTo>
                  <a:lnTo>
                    <a:pt x="130" y="6"/>
                  </a:lnTo>
                  <a:lnTo>
                    <a:pt x="138" y="10"/>
                  </a:lnTo>
                  <a:lnTo>
                    <a:pt x="138" y="10"/>
                  </a:lnTo>
                  <a:lnTo>
                    <a:pt x="138" y="10"/>
                  </a:lnTo>
                  <a:lnTo>
                    <a:pt x="144" y="16"/>
                  </a:lnTo>
                  <a:lnTo>
                    <a:pt x="148" y="24"/>
                  </a:lnTo>
                  <a:lnTo>
                    <a:pt x="152" y="34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2" y="58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0" y="84"/>
                  </a:lnTo>
                  <a:lnTo>
                    <a:pt x="134" y="94"/>
                  </a:lnTo>
                  <a:lnTo>
                    <a:pt x="126" y="102"/>
                  </a:lnTo>
                  <a:lnTo>
                    <a:pt x="120" y="108"/>
                  </a:lnTo>
                  <a:lnTo>
                    <a:pt x="102" y="120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80" y="146"/>
                  </a:lnTo>
                  <a:lnTo>
                    <a:pt x="86" y="160"/>
                  </a:lnTo>
                  <a:lnTo>
                    <a:pt x="86" y="160"/>
                  </a:lnTo>
                  <a:lnTo>
                    <a:pt x="86" y="160"/>
                  </a:lnTo>
                  <a:lnTo>
                    <a:pt x="92" y="186"/>
                  </a:lnTo>
                  <a:lnTo>
                    <a:pt x="96" y="194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8" y="196"/>
                  </a:lnTo>
                  <a:lnTo>
                    <a:pt x="124" y="188"/>
                  </a:lnTo>
                  <a:lnTo>
                    <a:pt x="124" y="188"/>
                  </a:lnTo>
                  <a:lnTo>
                    <a:pt x="124" y="188"/>
                  </a:lnTo>
                  <a:lnTo>
                    <a:pt x="126" y="188"/>
                  </a:lnTo>
                  <a:lnTo>
                    <a:pt x="130" y="188"/>
                  </a:lnTo>
                  <a:lnTo>
                    <a:pt x="134" y="190"/>
                  </a:lnTo>
                  <a:lnTo>
                    <a:pt x="136" y="192"/>
                  </a:lnTo>
                  <a:lnTo>
                    <a:pt x="136" y="192"/>
                  </a:lnTo>
                  <a:lnTo>
                    <a:pt x="136" y="192"/>
                  </a:lnTo>
                  <a:lnTo>
                    <a:pt x="138" y="196"/>
                  </a:lnTo>
                  <a:lnTo>
                    <a:pt x="138" y="200"/>
                  </a:lnTo>
                  <a:lnTo>
                    <a:pt x="136" y="204"/>
                  </a:lnTo>
                  <a:lnTo>
                    <a:pt x="134" y="206"/>
                  </a:lnTo>
                  <a:lnTo>
                    <a:pt x="134" y="206"/>
                  </a:lnTo>
                  <a:lnTo>
                    <a:pt x="134" y="206"/>
                  </a:lnTo>
                  <a:lnTo>
                    <a:pt x="116" y="214"/>
                  </a:lnTo>
                  <a:lnTo>
                    <a:pt x="108" y="216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92" y="216"/>
                  </a:lnTo>
                  <a:lnTo>
                    <a:pt x="84" y="212"/>
                  </a:lnTo>
                  <a:lnTo>
                    <a:pt x="84" y="21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7" name="Freeform 13"/>
            <p:cNvSpPr>
              <a:spLocks/>
            </p:cNvSpPr>
            <p:nvPr userDrawn="1"/>
          </p:nvSpPr>
          <p:spPr bwMode="auto">
            <a:xfrm>
              <a:off x="3074988" y="4762500"/>
              <a:ext cx="63500" cy="209550"/>
            </a:xfrm>
            <a:custGeom>
              <a:avLst/>
              <a:gdLst/>
              <a:ahLst/>
              <a:cxnLst>
                <a:cxn ang="0">
                  <a:pos x="24" y="128"/>
                </a:cxn>
                <a:cxn ang="0">
                  <a:pos x="24" y="128"/>
                </a:cxn>
                <a:cxn ang="0">
                  <a:pos x="16" y="116"/>
                </a:cxn>
                <a:cxn ang="0">
                  <a:pos x="10" y="102"/>
                </a:cxn>
                <a:cxn ang="0">
                  <a:pos x="8" y="86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2" y="3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2" y="20"/>
                </a:cxn>
                <a:cxn ang="0">
                  <a:pos x="22" y="34"/>
                </a:cxn>
                <a:cxn ang="0">
                  <a:pos x="26" y="66"/>
                </a:cxn>
                <a:cxn ang="0">
                  <a:pos x="26" y="66"/>
                </a:cxn>
                <a:cxn ang="0">
                  <a:pos x="26" y="66"/>
                </a:cxn>
                <a:cxn ang="0">
                  <a:pos x="28" y="82"/>
                </a:cxn>
                <a:cxn ang="0">
                  <a:pos x="30" y="96"/>
                </a:cxn>
                <a:cxn ang="0">
                  <a:pos x="34" y="108"/>
                </a:cxn>
                <a:cxn ang="0">
                  <a:pos x="38" y="116"/>
                </a:cxn>
                <a:cxn ang="0">
                  <a:pos x="38" y="116"/>
                </a:cxn>
                <a:cxn ang="0">
                  <a:pos x="38" y="116"/>
                </a:cxn>
                <a:cxn ang="0">
                  <a:pos x="40" y="118"/>
                </a:cxn>
                <a:cxn ang="0">
                  <a:pos x="40" y="122"/>
                </a:cxn>
                <a:cxn ang="0">
                  <a:pos x="40" y="126"/>
                </a:cxn>
                <a:cxn ang="0">
                  <a:pos x="38" y="130"/>
                </a:cxn>
                <a:cxn ang="0">
                  <a:pos x="38" y="130"/>
                </a:cxn>
                <a:cxn ang="0">
                  <a:pos x="38" y="130"/>
                </a:cxn>
                <a:cxn ang="0">
                  <a:pos x="34" y="132"/>
                </a:cxn>
                <a:cxn ang="0">
                  <a:pos x="30" y="132"/>
                </a:cxn>
                <a:cxn ang="0">
                  <a:pos x="30" y="132"/>
                </a:cxn>
                <a:cxn ang="0">
                  <a:pos x="30" y="132"/>
                </a:cxn>
                <a:cxn ang="0">
                  <a:pos x="26" y="132"/>
                </a:cxn>
                <a:cxn ang="0">
                  <a:pos x="24" y="128"/>
                </a:cxn>
                <a:cxn ang="0">
                  <a:pos x="24" y="128"/>
                </a:cxn>
              </a:cxnLst>
              <a:rect l="0" t="0" r="r" b="b"/>
              <a:pathLst>
                <a:path w="40" h="132">
                  <a:moveTo>
                    <a:pt x="24" y="128"/>
                  </a:moveTo>
                  <a:lnTo>
                    <a:pt x="24" y="128"/>
                  </a:lnTo>
                  <a:lnTo>
                    <a:pt x="16" y="116"/>
                  </a:lnTo>
                  <a:lnTo>
                    <a:pt x="10" y="102"/>
                  </a:lnTo>
                  <a:lnTo>
                    <a:pt x="8" y="86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2" y="3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2" y="20"/>
                  </a:lnTo>
                  <a:lnTo>
                    <a:pt x="22" y="34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28" y="82"/>
                  </a:lnTo>
                  <a:lnTo>
                    <a:pt x="30" y="96"/>
                  </a:lnTo>
                  <a:lnTo>
                    <a:pt x="34" y="108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40" y="118"/>
                  </a:lnTo>
                  <a:lnTo>
                    <a:pt x="40" y="122"/>
                  </a:lnTo>
                  <a:lnTo>
                    <a:pt x="40" y="126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34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26" y="132"/>
                  </a:lnTo>
                  <a:lnTo>
                    <a:pt x="24" y="128"/>
                  </a:lnTo>
                  <a:lnTo>
                    <a:pt x="24" y="128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8" name="Freeform 14"/>
            <p:cNvSpPr>
              <a:spLocks/>
            </p:cNvSpPr>
            <p:nvPr userDrawn="1"/>
          </p:nvSpPr>
          <p:spPr bwMode="auto">
            <a:xfrm>
              <a:off x="3005138" y="4813300"/>
              <a:ext cx="177800" cy="114300"/>
            </a:xfrm>
            <a:custGeom>
              <a:avLst/>
              <a:gdLst/>
              <a:ahLst/>
              <a:cxnLst>
                <a:cxn ang="0">
                  <a:pos x="0" y="66"/>
                </a:cxn>
                <a:cxn ang="0">
                  <a:pos x="0" y="66"/>
                </a:cxn>
                <a:cxn ang="0">
                  <a:pos x="0" y="62"/>
                </a:cxn>
                <a:cxn ang="0">
                  <a:pos x="0" y="58"/>
                </a:cxn>
                <a:cxn ang="0">
                  <a:pos x="2" y="56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26" y="44"/>
                </a:cxn>
                <a:cxn ang="0">
                  <a:pos x="50" y="32"/>
                </a:cxn>
                <a:cxn ang="0">
                  <a:pos x="74" y="16"/>
                </a:cxn>
                <a:cxn ang="0">
                  <a:pos x="94" y="2"/>
                </a:cxn>
                <a:cxn ang="0">
                  <a:pos x="94" y="2"/>
                </a:cxn>
                <a:cxn ang="0">
                  <a:pos x="94" y="2"/>
                </a:cxn>
                <a:cxn ang="0">
                  <a:pos x="98" y="0"/>
                </a:cxn>
                <a:cxn ang="0">
                  <a:pos x="102" y="0"/>
                </a:cxn>
                <a:cxn ang="0">
                  <a:pos x="106" y="0"/>
                </a:cxn>
                <a:cxn ang="0">
                  <a:pos x="108" y="2"/>
                </a:cxn>
                <a:cxn ang="0">
                  <a:pos x="108" y="2"/>
                </a:cxn>
                <a:cxn ang="0">
                  <a:pos x="108" y="2"/>
                </a:cxn>
                <a:cxn ang="0">
                  <a:pos x="110" y="6"/>
                </a:cxn>
                <a:cxn ang="0">
                  <a:pos x="112" y="10"/>
                </a:cxn>
                <a:cxn ang="0">
                  <a:pos x="110" y="14"/>
                </a:cxn>
                <a:cxn ang="0">
                  <a:pos x="108" y="18"/>
                </a:cxn>
                <a:cxn ang="0">
                  <a:pos x="108" y="18"/>
                </a:cxn>
                <a:cxn ang="0">
                  <a:pos x="108" y="18"/>
                </a:cxn>
                <a:cxn ang="0">
                  <a:pos x="86" y="34"/>
                </a:cxn>
                <a:cxn ang="0">
                  <a:pos x="60" y="48"/>
                </a:cxn>
                <a:cxn ang="0">
                  <a:pos x="34" y="62"/>
                </a:cxn>
                <a:cxn ang="0">
                  <a:pos x="14" y="72"/>
                </a:cxn>
                <a:cxn ang="0">
                  <a:pos x="14" y="72"/>
                </a:cxn>
                <a:cxn ang="0">
                  <a:pos x="14" y="72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4" y="70"/>
                </a:cxn>
                <a:cxn ang="0">
                  <a:pos x="0" y="66"/>
                </a:cxn>
                <a:cxn ang="0">
                  <a:pos x="0" y="66"/>
                </a:cxn>
              </a:cxnLst>
              <a:rect l="0" t="0" r="r" b="b"/>
              <a:pathLst>
                <a:path w="112" h="72">
                  <a:moveTo>
                    <a:pt x="0" y="66"/>
                  </a:moveTo>
                  <a:lnTo>
                    <a:pt x="0" y="66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2" y="56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26" y="44"/>
                  </a:lnTo>
                  <a:lnTo>
                    <a:pt x="50" y="32"/>
                  </a:lnTo>
                  <a:lnTo>
                    <a:pt x="74" y="16"/>
                  </a:lnTo>
                  <a:lnTo>
                    <a:pt x="94" y="2"/>
                  </a:lnTo>
                  <a:lnTo>
                    <a:pt x="94" y="2"/>
                  </a:lnTo>
                  <a:lnTo>
                    <a:pt x="94" y="2"/>
                  </a:lnTo>
                  <a:lnTo>
                    <a:pt x="98" y="0"/>
                  </a:lnTo>
                  <a:lnTo>
                    <a:pt x="102" y="0"/>
                  </a:lnTo>
                  <a:lnTo>
                    <a:pt x="106" y="0"/>
                  </a:lnTo>
                  <a:lnTo>
                    <a:pt x="108" y="2"/>
                  </a:lnTo>
                  <a:lnTo>
                    <a:pt x="108" y="2"/>
                  </a:lnTo>
                  <a:lnTo>
                    <a:pt x="108" y="2"/>
                  </a:lnTo>
                  <a:lnTo>
                    <a:pt x="110" y="6"/>
                  </a:lnTo>
                  <a:lnTo>
                    <a:pt x="112" y="10"/>
                  </a:lnTo>
                  <a:lnTo>
                    <a:pt x="110" y="14"/>
                  </a:lnTo>
                  <a:lnTo>
                    <a:pt x="108" y="18"/>
                  </a:lnTo>
                  <a:lnTo>
                    <a:pt x="108" y="18"/>
                  </a:lnTo>
                  <a:lnTo>
                    <a:pt x="108" y="18"/>
                  </a:lnTo>
                  <a:lnTo>
                    <a:pt x="86" y="34"/>
                  </a:lnTo>
                  <a:lnTo>
                    <a:pt x="60" y="48"/>
                  </a:lnTo>
                  <a:lnTo>
                    <a:pt x="34" y="62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4" y="70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9" name="Freeform 15"/>
            <p:cNvSpPr>
              <a:spLocks/>
            </p:cNvSpPr>
            <p:nvPr userDrawn="1"/>
          </p:nvSpPr>
          <p:spPr bwMode="auto">
            <a:xfrm>
              <a:off x="3167063" y="4781550"/>
              <a:ext cx="250825" cy="355600"/>
            </a:xfrm>
            <a:custGeom>
              <a:avLst/>
              <a:gdLst/>
              <a:ahLst/>
              <a:cxnLst>
                <a:cxn ang="0">
                  <a:pos x="92" y="222"/>
                </a:cxn>
                <a:cxn ang="0">
                  <a:pos x="60" y="198"/>
                </a:cxn>
                <a:cxn ang="0">
                  <a:pos x="44" y="182"/>
                </a:cxn>
                <a:cxn ang="0">
                  <a:pos x="30" y="176"/>
                </a:cxn>
                <a:cxn ang="0">
                  <a:pos x="16" y="182"/>
                </a:cxn>
                <a:cxn ang="0">
                  <a:pos x="12" y="184"/>
                </a:cxn>
                <a:cxn ang="0">
                  <a:pos x="2" y="182"/>
                </a:cxn>
                <a:cxn ang="0">
                  <a:pos x="0" y="178"/>
                </a:cxn>
                <a:cxn ang="0">
                  <a:pos x="2" y="168"/>
                </a:cxn>
                <a:cxn ang="0">
                  <a:pos x="10" y="160"/>
                </a:cxn>
                <a:cxn ang="0">
                  <a:pos x="52" y="136"/>
                </a:cxn>
                <a:cxn ang="0">
                  <a:pos x="68" y="130"/>
                </a:cxn>
                <a:cxn ang="0">
                  <a:pos x="112" y="108"/>
                </a:cxn>
                <a:cxn ang="0">
                  <a:pos x="122" y="96"/>
                </a:cxn>
                <a:cxn ang="0">
                  <a:pos x="136" y="60"/>
                </a:cxn>
                <a:cxn ang="0">
                  <a:pos x="138" y="46"/>
                </a:cxn>
                <a:cxn ang="0">
                  <a:pos x="134" y="32"/>
                </a:cxn>
                <a:cxn ang="0">
                  <a:pos x="126" y="24"/>
                </a:cxn>
                <a:cxn ang="0">
                  <a:pos x="114" y="20"/>
                </a:cxn>
                <a:cxn ang="0">
                  <a:pos x="98" y="26"/>
                </a:cxn>
                <a:cxn ang="0">
                  <a:pos x="94" y="30"/>
                </a:cxn>
                <a:cxn ang="0">
                  <a:pos x="94" y="38"/>
                </a:cxn>
                <a:cxn ang="0">
                  <a:pos x="94" y="38"/>
                </a:cxn>
                <a:cxn ang="0">
                  <a:pos x="90" y="46"/>
                </a:cxn>
                <a:cxn ang="0">
                  <a:pos x="84" y="48"/>
                </a:cxn>
                <a:cxn ang="0">
                  <a:pos x="76" y="46"/>
                </a:cxn>
                <a:cxn ang="0">
                  <a:pos x="72" y="38"/>
                </a:cxn>
                <a:cxn ang="0">
                  <a:pos x="72" y="38"/>
                </a:cxn>
                <a:cxn ang="0">
                  <a:pos x="76" y="22"/>
                </a:cxn>
                <a:cxn ang="0">
                  <a:pos x="86" y="10"/>
                </a:cxn>
                <a:cxn ang="0">
                  <a:pos x="98" y="2"/>
                </a:cxn>
                <a:cxn ang="0">
                  <a:pos x="114" y="0"/>
                </a:cxn>
                <a:cxn ang="0">
                  <a:pos x="144" y="12"/>
                </a:cxn>
                <a:cxn ang="0">
                  <a:pos x="152" y="22"/>
                </a:cxn>
                <a:cxn ang="0">
                  <a:pos x="158" y="46"/>
                </a:cxn>
                <a:cxn ang="0">
                  <a:pos x="152" y="78"/>
                </a:cxn>
                <a:cxn ang="0">
                  <a:pos x="140" y="106"/>
                </a:cxn>
                <a:cxn ang="0">
                  <a:pos x="126" y="124"/>
                </a:cxn>
                <a:cxn ang="0">
                  <a:pos x="92" y="144"/>
                </a:cxn>
                <a:cxn ang="0">
                  <a:pos x="74" y="150"/>
                </a:cxn>
                <a:cxn ang="0">
                  <a:pos x="44" y="160"/>
                </a:cxn>
                <a:cxn ang="0">
                  <a:pos x="62" y="170"/>
                </a:cxn>
                <a:cxn ang="0">
                  <a:pos x="74" y="184"/>
                </a:cxn>
                <a:cxn ang="0">
                  <a:pos x="100" y="204"/>
                </a:cxn>
                <a:cxn ang="0">
                  <a:pos x="104" y="202"/>
                </a:cxn>
                <a:cxn ang="0">
                  <a:pos x="108" y="200"/>
                </a:cxn>
                <a:cxn ang="0">
                  <a:pos x="118" y="204"/>
                </a:cxn>
                <a:cxn ang="0">
                  <a:pos x="120" y="208"/>
                </a:cxn>
                <a:cxn ang="0">
                  <a:pos x="116" y="218"/>
                </a:cxn>
                <a:cxn ang="0">
                  <a:pos x="108" y="222"/>
                </a:cxn>
                <a:cxn ang="0">
                  <a:pos x="100" y="224"/>
                </a:cxn>
              </a:cxnLst>
              <a:rect l="0" t="0" r="r" b="b"/>
              <a:pathLst>
                <a:path w="158" h="224">
                  <a:moveTo>
                    <a:pt x="100" y="224"/>
                  </a:moveTo>
                  <a:lnTo>
                    <a:pt x="100" y="224"/>
                  </a:lnTo>
                  <a:lnTo>
                    <a:pt x="92" y="222"/>
                  </a:lnTo>
                  <a:lnTo>
                    <a:pt x="86" y="220"/>
                  </a:lnTo>
                  <a:lnTo>
                    <a:pt x="76" y="214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44" y="182"/>
                  </a:lnTo>
                  <a:lnTo>
                    <a:pt x="36" y="178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24" y="178"/>
                  </a:lnTo>
                  <a:lnTo>
                    <a:pt x="16" y="182"/>
                  </a:lnTo>
                  <a:lnTo>
                    <a:pt x="16" y="182"/>
                  </a:lnTo>
                  <a:lnTo>
                    <a:pt x="16" y="182"/>
                  </a:lnTo>
                  <a:lnTo>
                    <a:pt x="12" y="184"/>
                  </a:lnTo>
                  <a:lnTo>
                    <a:pt x="10" y="184"/>
                  </a:lnTo>
                  <a:lnTo>
                    <a:pt x="6" y="184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0" y="178"/>
                  </a:lnTo>
                  <a:lnTo>
                    <a:pt x="0" y="174"/>
                  </a:lnTo>
                  <a:lnTo>
                    <a:pt x="0" y="172"/>
                  </a:lnTo>
                  <a:lnTo>
                    <a:pt x="2" y="168"/>
                  </a:lnTo>
                  <a:lnTo>
                    <a:pt x="2" y="168"/>
                  </a:lnTo>
                  <a:lnTo>
                    <a:pt x="2" y="168"/>
                  </a:lnTo>
                  <a:lnTo>
                    <a:pt x="10" y="160"/>
                  </a:lnTo>
                  <a:lnTo>
                    <a:pt x="18" y="152"/>
                  </a:lnTo>
                  <a:lnTo>
                    <a:pt x="34" y="142"/>
                  </a:lnTo>
                  <a:lnTo>
                    <a:pt x="52" y="136"/>
                  </a:lnTo>
                  <a:lnTo>
                    <a:pt x="68" y="130"/>
                  </a:lnTo>
                  <a:lnTo>
                    <a:pt x="68" y="130"/>
                  </a:lnTo>
                  <a:lnTo>
                    <a:pt x="68" y="130"/>
                  </a:lnTo>
                  <a:lnTo>
                    <a:pt x="84" y="124"/>
                  </a:lnTo>
                  <a:lnTo>
                    <a:pt x="98" y="118"/>
                  </a:lnTo>
                  <a:lnTo>
                    <a:pt x="112" y="108"/>
                  </a:lnTo>
                  <a:lnTo>
                    <a:pt x="122" y="96"/>
                  </a:lnTo>
                  <a:lnTo>
                    <a:pt x="122" y="96"/>
                  </a:lnTo>
                  <a:lnTo>
                    <a:pt x="122" y="96"/>
                  </a:lnTo>
                  <a:lnTo>
                    <a:pt x="128" y="84"/>
                  </a:lnTo>
                  <a:lnTo>
                    <a:pt x="132" y="72"/>
                  </a:lnTo>
                  <a:lnTo>
                    <a:pt x="136" y="60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6" y="38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130" y="26"/>
                  </a:lnTo>
                  <a:lnTo>
                    <a:pt x="126" y="24"/>
                  </a:lnTo>
                  <a:lnTo>
                    <a:pt x="120" y="22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06" y="22"/>
                  </a:lnTo>
                  <a:lnTo>
                    <a:pt x="98" y="26"/>
                  </a:lnTo>
                  <a:lnTo>
                    <a:pt x="98" y="26"/>
                  </a:lnTo>
                  <a:lnTo>
                    <a:pt x="98" y="26"/>
                  </a:lnTo>
                  <a:lnTo>
                    <a:pt x="94" y="30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2" y="42"/>
                  </a:lnTo>
                  <a:lnTo>
                    <a:pt x="90" y="46"/>
                  </a:lnTo>
                  <a:lnTo>
                    <a:pt x="88" y="48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0" y="48"/>
                  </a:lnTo>
                  <a:lnTo>
                    <a:pt x="76" y="46"/>
                  </a:lnTo>
                  <a:lnTo>
                    <a:pt x="74" y="42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4" y="30"/>
                  </a:lnTo>
                  <a:lnTo>
                    <a:pt x="76" y="22"/>
                  </a:lnTo>
                  <a:lnTo>
                    <a:pt x="80" y="16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92" y="6"/>
                  </a:lnTo>
                  <a:lnTo>
                    <a:pt x="98" y="2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24" y="2"/>
                  </a:lnTo>
                  <a:lnTo>
                    <a:pt x="134" y="6"/>
                  </a:lnTo>
                  <a:lnTo>
                    <a:pt x="144" y="12"/>
                  </a:lnTo>
                  <a:lnTo>
                    <a:pt x="152" y="22"/>
                  </a:lnTo>
                  <a:lnTo>
                    <a:pt x="152" y="22"/>
                  </a:lnTo>
                  <a:lnTo>
                    <a:pt x="152" y="22"/>
                  </a:lnTo>
                  <a:lnTo>
                    <a:pt x="156" y="34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6" y="62"/>
                  </a:lnTo>
                  <a:lnTo>
                    <a:pt x="152" y="78"/>
                  </a:lnTo>
                  <a:lnTo>
                    <a:pt x="146" y="94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32" y="116"/>
                  </a:lnTo>
                  <a:lnTo>
                    <a:pt x="126" y="124"/>
                  </a:lnTo>
                  <a:lnTo>
                    <a:pt x="118" y="130"/>
                  </a:lnTo>
                  <a:lnTo>
                    <a:pt x="108" y="136"/>
                  </a:lnTo>
                  <a:lnTo>
                    <a:pt x="92" y="144"/>
                  </a:lnTo>
                  <a:lnTo>
                    <a:pt x="74" y="150"/>
                  </a:lnTo>
                  <a:lnTo>
                    <a:pt x="74" y="150"/>
                  </a:lnTo>
                  <a:lnTo>
                    <a:pt x="74" y="150"/>
                  </a:lnTo>
                  <a:lnTo>
                    <a:pt x="58" y="154"/>
                  </a:lnTo>
                  <a:lnTo>
                    <a:pt x="44" y="160"/>
                  </a:lnTo>
                  <a:lnTo>
                    <a:pt x="44" y="160"/>
                  </a:lnTo>
                  <a:lnTo>
                    <a:pt x="44" y="160"/>
                  </a:lnTo>
                  <a:lnTo>
                    <a:pt x="54" y="164"/>
                  </a:lnTo>
                  <a:lnTo>
                    <a:pt x="62" y="170"/>
                  </a:lnTo>
                  <a:lnTo>
                    <a:pt x="74" y="184"/>
                  </a:lnTo>
                  <a:lnTo>
                    <a:pt x="74" y="184"/>
                  </a:lnTo>
                  <a:lnTo>
                    <a:pt x="74" y="184"/>
                  </a:lnTo>
                  <a:lnTo>
                    <a:pt x="90" y="198"/>
                  </a:lnTo>
                  <a:lnTo>
                    <a:pt x="96" y="202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08" y="200"/>
                  </a:lnTo>
                  <a:lnTo>
                    <a:pt x="110" y="200"/>
                  </a:lnTo>
                  <a:lnTo>
                    <a:pt x="114" y="202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20" y="208"/>
                  </a:lnTo>
                  <a:lnTo>
                    <a:pt x="120" y="212"/>
                  </a:lnTo>
                  <a:lnTo>
                    <a:pt x="118" y="216"/>
                  </a:lnTo>
                  <a:lnTo>
                    <a:pt x="116" y="218"/>
                  </a:lnTo>
                  <a:lnTo>
                    <a:pt x="116" y="218"/>
                  </a:lnTo>
                  <a:lnTo>
                    <a:pt x="116" y="218"/>
                  </a:lnTo>
                  <a:lnTo>
                    <a:pt x="108" y="222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100" y="224"/>
                  </a:lnTo>
                  <a:close/>
                </a:path>
              </a:pathLst>
            </a:custGeom>
            <a:solidFill>
              <a:srgbClr val="C2BE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0" name="Freeform 16"/>
            <p:cNvSpPr>
              <a:spLocks/>
            </p:cNvSpPr>
            <p:nvPr userDrawn="1"/>
          </p:nvSpPr>
          <p:spPr bwMode="auto">
            <a:xfrm>
              <a:off x="3481388" y="4959350"/>
              <a:ext cx="127000" cy="66675"/>
            </a:xfrm>
            <a:custGeom>
              <a:avLst/>
              <a:gdLst/>
              <a:ahLst/>
              <a:cxnLst>
                <a:cxn ang="0">
                  <a:pos x="68" y="42"/>
                </a:cxn>
                <a:cxn ang="0">
                  <a:pos x="68" y="42"/>
                </a:cxn>
                <a:cxn ang="0">
                  <a:pos x="34" y="3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6" y="16"/>
                </a:cxn>
                <a:cxn ang="0">
                  <a:pos x="70" y="18"/>
                </a:cxn>
                <a:cxn ang="0">
                  <a:pos x="74" y="20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8" y="26"/>
                </a:cxn>
                <a:cxn ang="0">
                  <a:pos x="80" y="30"/>
                </a:cxn>
                <a:cxn ang="0">
                  <a:pos x="80" y="30"/>
                </a:cxn>
                <a:cxn ang="0">
                  <a:pos x="80" y="30"/>
                </a:cxn>
                <a:cxn ang="0">
                  <a:pos x="80" y="36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4" y="42"/>
                </a:cxn>
                <a:cxn ang="0">
                  <a:pos x="72" y="42"/>
                </a:cxn>
                <a:cxn ang="0">
                  <a:pos x="72" y="42"/>
                </a:cxn>
                <a:cxn ang="0">
                  <a:pos x="72" y="42"/>
                </a:cxn>
                <a:cxn ang="0">
                  <a:pos x="68" y="42"/>
                </a:cxn>
                <a:cxn ang="0">
                  <a:pos x="68" y="42"/>
                </a:cxn>
              </a:cxnLst>
              <a:rect l="0" t="0" r="r" b="b"/>
              <a:pathLst>
                <a:path w="80" h="42">
                  <a:moveTo>
                    <a:pt x="68" y="42"/>
                  </a:moveTo>
                  <a:lnTo>
                    <a:pt x="68" y="42"/>
                  </a:lnTo>
                  <a:lnTo>
                    <a:pt x="34" y="3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6" y="16"/>
                  </a:lnTo>
                  <a:lnTo>
                    <a:pt x="70" y="18"/>
                  </a:lnTo>
                  <a:lnTo>
                    <a:pt x="74" y="20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8" y="26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80" y="36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4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68" y="42"/>
                  </a:lnTo>
                  <a:lnTo>
                    <a:pt x="68" y="4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1" name="Freeform 17"/>
            <p:cNvSpPr>
              <a:spLocks/>
            </p:cNvSpPr>
            <p:nvPr userDrawn="1"/>
          </p:nvSpPr>
          <p:spPr bwMode="auto">
            <a:xfrm>
              <a:off x="3452813" y="5035550"/>
              <a:ext cx="127000" cy="69850"/>
            </a:xfrm>
            <a:custGeom>
              <a:avLst/>
              <a:gdLst/>
              <a:ahLst/>
              <a:cxnLst>
                <a:cxn ang="0">
                  <a:pos x="68" y="44"/>
                </a:cxn>
                <a:cxn ang="0">
                  <a:pos x="68" y="44"/>
                </a:cxn>
                <a:cxn ang="0">
                  <a:pos x="60" y="42"/>
                </a:cxn>
                <a:cxn ang="0">
                  <a:pos x="52" y="38"/>
                </a:cxn>
                <a:cxn ang="0">
                  <a:pos x="38" y="30"/>
                </a:cxn>
                <a:cxn ang="0">
                  <a:pos x="38" y="30"/>
                </a:cxn>
                <a:cxn ang="0">
                  <a:pos x="38" y="30"/>
                </a:cxn>
                <a:cxn ang="0">
                  <a:pos x="26" y="22"/>
                </a:cxn>
                <a:cxn ang="0">
                  <a:pos x="18" y="20"/>
                </a:cxn>
                <a:cxn ang="0">
                  <a:pos x="18" y="20"/>
                </a:cxn>
                <a:cxn ang="0">
                  <a:pos x="18" y="20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2" y="22"/>
                </a:cxn>
                <a:cxn ang="0">
                  <a:pos x="8" y="22"/>
                </a:cxn>
                <a:cxn ang="0">
                  <a:pos x="4" y="20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36" y="4"/>
                </a:cxn>
                <a:cxn ang="0">
                  <a:pos x="50" y="12"/>
                </a:cxn>
                <a:cxn ang="0">
                  <a:pos x="50" y="12"/>
                </a:cxn>
                <a:cxn ang="0">
                  <a:pos x="50" y="12"/>
                </a:cxn>
                <a:cxn ang="0">
                  <a:pos x="62" y="2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74" y="24"/>
                </a:cxn>
                <a:cxn ang="0">
                  <a:pos x="78" y="26"/>
                </a:cxn>
                <a:cxn ang="0">
                  <a:pos x="80" y="30"/>
                </a:cxn>
                <a:cxn ang="0">
                  <a:pos x="80" y="34"/>
                </a:cxn>
                <a:cxn ang="0">
                  <a:pos x="80" y="34"/>
                </a:cxn>
                <a:cxn ang="0">
                  <a:pos x="80" y="34"/>
                </a:cxn>
                <a:cxn ang="0">
                  <a:pos x="78" y="38"/>
                </a:cxn>
                <a:cxn ang="0">
                  <a:pos x="76" y="40"/>
                </a:cxn>
                <a:cxn ang="0">
                  <a:pos x="74" y="42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68" y="44"/>
                </a:cxn>
                <a:cxn ang="0">
                  <a:pos x="68" y="44"/>
                </a:cxn>
              </a:cxnLst>
              <a:rect l="0" t="0" r="r" b="b"/>
              <a:pathLst>
                <a:path w="80" h="44">
                  <a:moveTo>
                    <a:pt x="68" y="44"/>
                  </a:moveTo>
                  <a:lnTo>
                    <a:pt x="68" y="44"/>
                  </a:lnTo>
                  <a:lnTo>
                    <a:pt x="60" y="42"/>
                  </a:lnTo>
                  <a:lnTo>
                    <a:pt x="52" y="38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26" y="22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2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36" y="4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62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4" y="24"/>
                  </a:lnTo>
                  <a:lnTo>
                    <a:pt x="78" y="26"/>
                  </a:lnTo>
                  <a:lnTo>
                    <a:pt x="80" y="30"/>
                  </a:lnTo>
                  <a:lnTo>
                    <a:pt x="80" y="34"/>
                  </a:lnTo>
                  <a:lnTo>
                    <a:pt x="80" y="34"/>
                  </a:lnTo>
                  <a:lnTo>
                    <a:pt x="80" y="34"/>
                  </a:lnTo>
                  <a:lnTo>
                    <a:pt x="78" y="38"/>
                  </a:lnTo>
                  <a:lnTo>
                    <a:pt x="76" y="40"/>
                  </a:lnTo>
                  <a:lnTo>
                    <a:pt x="74" y="42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8" y="44"/>
                  </a:lnTo>
                  <a:lnTo>
                    <a:pt x="68" y="44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2" name="Freeform 18"/>
            <p:cNvSpPr>
              <a:spLocks/>
            </p:cNvSpPr>
            <p:nvPr userDrawn="1"/>
          </p:nvSpPr>
          <p:spPr bwMode="auto">
            <a:xfrm>
              <a:off x="3649663" y="4959350"/>
              <a:ext cx="136525" cy="238125"/>
            </a:xfrm>
            <a:custGeom>
              <a:avLst/>
              <a:gdLst/>
              <a:ahLst/>
              <a:cxnLst>
                <a:cxn ang="0">
                  <a:pos x="70" y="148"/>
                </a:cxn>
                <a:cxn ang="0">
                  <a:pos x="70" y="148"/>
                </a:cxn>
                <a:cxn ang="0">
                  <a:pos x="58" y="140"/>
                </a:cxn>
                <a:cxn ang="0">
                  <a:pos x="42" y="132"/>
                </a:cxn>
                <a:cxn ang="0">
                  <a:pos x="24" y="126"/>
                </a:cxn>
                <a:cxn ang="0">
                  <a:pos x="8" y="122"/>
                </a:cxn>
                <a:cxn ang="0">
                  <a:pos x="8" y="122"/>
                </a:cxn>
                <a:cxn ang="0">
                  <a:pos x="8" y="122"/>
                </a:cxn>
                <a:cxn ang="0">
                  <a:pos x="4" y="120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2"/>
                </a:cxn>
                <a:cxn ang="0">
                  <a:pos x="2" y="108"/>
                </a:cxn>
                <a:cxn ang="0">
                  <a:pos x="2" y="108"/>
                </a:cxn>
                <a:cxn ang="0">
                  <a:pos x="2" y="108"/>
                </a:cxn>
                <a:cxn ang="0">
                  <a:pos x="32" y="58"/>
                </a:cxn>
                <a:cxn ang="0">
                  <a:pos x="46" y="34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60" y="4"/>
                </a:cxn>
                <a:cxn ang="0">
                  <a:pos x="64" y="2"/>
                </a:cxn>
                <a:cxn ang="0">
                  <a:pos x="68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4"/>
                </a:cxn>
                <a:cxn ang="0">
                  <a:pos x="76" y="8"/>
                </a:cxn>
                <a:cxn ang="0">
                  <a:pos x="78" y="12"/>
                </a:cxn>
                <a:cxn ang="0">
                  <a:pos x="76" y="14"/>
                </a:cxn>
                <a:cxn ang="0">
                  <a:pos x="76" y="14"/>
                </a:cxn>
                <a:cxn ang="0">
                  <a:pos x="76" y="14"/>
                </a:cxn>
                <a:cxn ang="0">
                  <a:pos x="66" y="40"/>
                </a:cxn>
                <a:cxn ang="0">
                  <a:pos x="52" y="62"/>
                </a:cxn>
                <a:cxn ang="0">
                  <a:pos x="26" y="106"/>
                </a:cxn>
                <a:cxn ang="0">
                  <a:pos x="26" y="106"/>
                </a:cxn>
                <a:cxn ang="0">
                  <a:pos x="26" y="106"/>
                </a:cxn>
                <a:cxn ang="0">
                  <a:pos x="42" y="110"/>
                </a:cxn>
                <a:cxn ang="0">
                  <a:pos x="58" y="116"/>
                </a:cxn>
                <a:cxn ang="0">
                  <a:pos x="72" y="124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86" y="136"/>
                </a:cxn>
                <a:cxn ang="0">
                  <a:pos x="86" y="140"/>
                </a:cxn>
                <a:cxn ang="0">
                  <a:pos x="86" y="144"/>
                </a:cxn>
                <a:cxn ang="0">
                  <a:pos x="84" y="148"/>
                </a:cxn>
                <a:cxn ang="0">
                  <a:pos x="84" y="148"/>
                </a:cxn>
                <a:cxn ang="0">
                  <a:pos x="84" y="148"/>
                </a:cxn>
                <a:cxn ang="0">
                  <a:pos x="80" y="150"/>
                </a:cxn>
                <a:cxn ang="0">
                  <a:pos x="76" y="150"/>
                </a:cxn>
                <a:cxn ang="0">
                  <a:pos x="76" y="150"/>
                </a:cxn>
                <a:cxn ang="0">
                  <a:pos x="76" y="150"/>
                </a:cxn>
                <a:cxn ang="0">
                  <a:pos x="74" y="150"/>
                </a:cxn>
                <a:cxn ang="0">
                  <a:pos x="70" y="148"/>
                </a:cxn>
                <a:cxn ang="0">
                  <a:pos x="70" y="148"/>
                </a:cxn>
              </a:cxnLst>
              <a:rect l="0" t="0" r="r" b="b"/>
              <a:pathLst>
                <a:path w="86" h="150">
                  <a:moveTo>
                    <a:pt x="70" y="148"/>
                  </a:moveTo>
                  <a:lnTo>
                    <a:pt x="70" y="148"/>
                  </a:lnTo>
                  <a:lnTo>
                    <a:pt x="58" y="140"/>
                  </a:lnTo>
                  <a:lnTo>
                    <a:pt x="42" y="132"/>
                  </a:lnTo>
                  <a:lnTo>
                    <a:pt x="24" y="126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4" y="120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2"/>
                  </a:lnTo>
                  <a:lnTo>
                    <a:pt x="2" y="108"/>
                  </a:lnTo>
                  <a:lnTo>
                    <a:pt x="2" y="108"/>
                  </a:lnTo>
                  <a:lnTo>
                    <a:pt x="2" y="108"/>
                  </a:lnTo>
                  <a:lnTo>
                    <a:pt x="32" y="58"/>
                  </a:lnTo>
                  <a:lnTo>
                    <a:pt x="46" y="34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60" y="4"/>
                  </a:lnTo>
                  <a:lnTo>
                    <a:pt x="64" y="2"/>
                  </a:lnTo>
                  <a:lnTo>
                    <a:pt x="68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4"/>
                  </a:lnTo>
                  <a:lnTo>
                    <a:pt x="76" y="8"/>
                  </a:lnTo>
                  <a:lnTo>
                    <a:pt x="78" y="12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66" y="40"/>
                  </a:lnTo>
                  <a:lnTo>
                    <a:pt x="52" y="62"/>
                  </a:lnTo>
                  <a:lnTo>
                    <a:pt x="26" y="106"/>
                  </a:lnTo>
                  <a:lnTo>
                    <a:pt x="26" y="106"/>
                  </a:lnTo>
                  <a:lnTo>
                    <a:pt x="26" y="106"/>
                  </a:lnTo>
                  <a:lnTo>
                    <a:pt x="42" y="110"/>
                  </a:lnTo>
                  <a:lnTo>
                    <a:pt x="58" y="116"/>
                  </a:lnTo>
                  <a:lnTo>
                    <a:pt x="72" y="124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6" y="136"/>
                  </a:lnTo>
                  <a:lnTo>
                    <a:pt x="86" y="140"/>
                  </a:lnTo>
                  <a:lnTo>
                    <a:pt x="86" y="144"/>
                  </a:lnTo>
                  <a:lnTo>
                    <a:pt x="84" y="148"/>
                  </a:lnTo>
                  <a:lnTo>
                    <a:pt x="84" y="148"/>
                  </a:lnTo>
                  <a:lnTo>
                    <a:pt x="84" y="148"/>
                  </a:lnTo>
                  <a:lnTo>
                    <a:pt x="80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4" y="150"/>
                  </a:lnTo>
                  <a:lnTo>
                    <a:pt x="70" y="148"/>
                  </a:lnTo>
                  <a:lnTo>
                    <a:pt x="70" y="148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3" name="Freeform 19"/>
            <p:cNvSpPr>
              <a:spLocks/>
            </p:cNvSpPr>
            <p:nvPr userDrawn="1"/>
          </p:nvSpPr>
          <p:spPr bwMode="auto">
            <a:xfrm>
              <a:off x="3729038" y="5026025"/>
              <a:ext cx="142875" cy="320675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200"/>
                </a:cxn>
                <a:cxn ang="0">
                  <a:pos x="4" y="200"/>
                </a:cxn>
                <a:cxn ang="0">
                  <a:pos x="2" y="196"/>
                </a:cxn>
                <a:cxn ang="0">
                  <a:pos x="0" y="192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14" y="146"/>
                </a:cxn>
                <a:cxn ang="0">
                  <a:pos x="32" y="10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2" y="4"/>
                </a:cxn>
                <a:cxn ang="0">
                  <a:pos x="76" y="2"/>
                </a:cxn>
                <a:cxn ang="0">
                  <a:pos x="80" y="0"/>
                </a:cxn>
                <a:cxn ang="0">
                  <a:pos x="84" y="2"/>
                </a:cxn>
                <a:cxn ang="0">
                  <a:pos x="84" y="2"/>
                </a:cxn>
                <a:cxn ang="0">
                  <a:pos x="84" y="2"/>
                </a:cxn>
                <a:cxn ang="0">
                  <a:pos x="86" y="4"/>
                </a:cxn>
                <a:cxn ang="0">
                  <a:pos x="88" y="6"/>
                </a:cxn>
                <a:cxn ang="0">
                  <a:pos x="90" y="10"/>
                </a:cxn>
                <a:cxn ang="0">
                  <a:pos x="88" y="14"/>
                </a:cxn>
                <a:cxn ang="0">
                  <a:pos x="88" y="14"/>
                </a:cxn>
                <a:cxn ang="0">
                  <a:pos x="88" y="14"/>
                </a:cxn>
                <a:cxn ang="0">
                  <a:pos x="50" y="108"/>
                </a:cxn>
                <a:cxn ang="0">
                  <a:pos x="34" y="152"/>
                </a:cxn>
                <a:cxn ang="0">
                  <a:pos x="20" y="194"/>
                </a:cxn>
                <a:cxn ang="0">
                  <a:pos x="20" y="194"/>
                </a:cxn>
                <a:cxn ang="0">
                  <a:pos x="20" y="194"/>
                </a:cxn>
                <a:cxn ang="0">
                  <a:pos x="16" y="200"/>
                </a:cxn>
                <a:cxn ang="0">
                  <a:pos x="10" y="202"/>
                </a:cxn>
                <a:cxn ang="0">
                  <a:pos x="10" y="202"/>
                </a:cxn>
                <a:cxn ang="0">
                  <a:pos x="10" y="202"/>
                </a:cxn>
                <a:cxn ang="0">
                  <a:pos x="8" y="200"/>
                </a:cxn>
                <a:cxn ang="0">
                  <a:pos x="8" y="200"/>
                </a:cxn>
              </a:cxnLst>
              <a:rect l="0" t="0" r="r" b="b"/>
              <a:pathLst>
                <a:path w="90" h="202">
                  <a:moveTo>
                    <a:pt x="8" y="200"/>
                  </a:moveTo>
                  <a:lnTo>
                    <a:pt x="8" y="200"/>
                  </a:lnTo>
                  <a:lnTo>
                    <a:pt x="4" y="200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14" y="146"/>
                  </a:lnTo>
                  <a:lnTo>
                    <a:pt x="32" y="100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2" y="4"/>
                  </a:lnTo>
                  <a:lnTo>
                    <a:pt x="76" y="2"/>
                  </a:lnTo>
                  <a:lnTo>
                    <a:pt x="80" y="0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6" y="4"/>
                  </a:lnTo>
                  <a:lnTo>
                    <a:pt x="88" y="6"/>
                  </a:lnTo>
                  <a:lnTo>
                    <a:pt x="90" y="10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50" y="108"/>
                  </a:lnTo>
                  <a:lnTo>
                    <a:pt x="34" y="152"/>
                  </a:lnTo>
                  <a:lnTo>
                    <a:pt x="20" y="194"/>
                  </a:lnTo>
                  <a:lnTo>
                    <a:pt x="20" y="194"/>
                  </a:lnTo>
                  <a:lnTo>
                    <a:pt x="20" y="194"/>
                  </a:lnTo>
                  <a:lnTo>
                    <a:pt x="16" y="200"/>
                  </a:lnTo>
                  <a:lnTo>
                    <a:pt x="10" y="202"/>
                  </a:lnTo>
                  <a:lnTo>
                    <a:pt x="10" y="202"/>
                  </a:lnTo>
                  <a:lnTo>
                    <a:pt x="10" y="202"/>
                  </a:lnTo>
                  <a:lnTo>
                    <a:pt x="8" y="200"/>
                  </a:lnTo>
                  <a:lnTo>
                    <a:pt x="8" y="200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7" name="그룹 66"/>
          <p:cNvGrpSpPr/>
          <p:nvPr userDrawn="1"/>
        </p:nvGrpSpPr>
        <p:grpSpPr>
          <a:xfrm>
            <a:off x="2303748" y="4941168"/>
            <a:ext cx="682625" cy="577850"/>
            <a:chOff x="4519613" y="4606925"/>
            <a:chExt cx="682625" cy="577850"/>
          </a:xfrm>
        </p:grpSpPr>
        <p:sp>
          <p:nvSpPr>
            <p:cNvPr id="1044" name="Freeform 20"/>
            <p:cNvSpPr>
              <a:spLocks noEditPoints="1"/>
            </p:cNvSpPr>
            <p:nvPr userDrawn="1"/>
          </p:nvSpPr>
          <p:spPr bwMode="auto">
            <a:xfrm>
              <a:off x="4519613" y="4937125"/>
              <a:ext cx="234950" cy="247650"/>
            </a:xfrm>
            <a:custGeom>
              <a:avLst/>
              <a:gdLst/>
              <a:ahLst/>
              <a:cxnLst>
                <a:cxn ang="0">
                  <a:pos x="36" y="142"/>
                </a:cxn>
                <a:cxn ang="0">
                  <a:pos x="20" y="128"/>
                </a:cxn>
                <a:cxn ang="0">
                  <a:pos x="8" y="112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4" y="50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32" y="14"/>
                </a:cxn>
                <a:cxn ang="0">
                  <a:pos x="50" y="6"/>
                </a:cxn>
                <a:cxn ang="0">
                  <a:pos x="50" y="6"/>
                </a:cxn>
                <a:cxn ang="0">
                  <a:pos x="56" y="4"/>
                </a:cxn>
                <a:cxn ang="0">
                  <a:pos x="56" y="4"/>
                </a:cxn>
                <a:cxn ang="0">
                  <a:pos x="78" y="0"/>
                </a:cxn>
                <a:cxn ang="0">
                  <a:pos x="78" y="0"/>
                </a:cxn>
                <a:cxn ang="0">
                  <a:pos x="110" y="8"/>
                </a:cxn>
                <a:cxn ang="0">
                  <a:pos x="124" y="18"/>
                </a:cxn>
                <a:cxn ang="0">
                  <a:pos x="136" y="34"/>
                </a:cxn>
                <a:cxn ang="0">
                  <a:pos x="136" y="34"/>
                </a:cxn>
                <a:cxn ang="0">
                  <a:pos x="144" y="56"/>
                </a:cxn>
                <a:cxn ang="0">
                  <a:pos x="148" y="78"/>
                </a:cxn>
                <a:cxn ang="0">
                  <a:pos x="148" y="78"/>
                </a:cxn>
                <a:cxn ang="0">
                  <a:pos x="142" y="106"/>
                </a:cxn>
                <a:cxn ang="0">
                  <a:pos x="128" y="132"/>
                </a:cxn>
                <a:cxn ang="0">
                  <a:pos x="106" y="148"/>
                </a:cxn>
                <a:cxn ang="0">
                  <a:pos x="78" y="156"/>
                </a:cxn>
                <a:cxn ang="0">
                  <a:pos x="78" y="156"/>
                </a:cxn>
                <a:cxn ang="0">
                  <a:pos x="58" y="152"/>
                </a:cxn>
                <a:cxn ang="0">
                  <a:pos x="36" y="142"/>
                </a:cxn>
                <a:cxn ang="0">
                  <a:pos x="18" y="74"/>
                </a:cxn>
                <a:cxn ang="0">
                  <a:pos x="20" y="90"/>
                </a:cxn>
                <a:cxn ang="0">
                  <a:pos x="32" y="116"/>
                </a:cxn>
                <a:cxn ang="0">
                  <a:pos x="46" y="126"/>
                </a:cxn>
                <a:cxn ang="0">
                  <a:pos x="54" y="132"/>
                </a:cxn>
                <a:cxn ang="0">
                  <a:pos x="70" y="138"/>
                </a:cxn>
                <a:cxn ang="0">
                  <a:pos x="78" y="138"/>
                </a:cxn>
                <a:cxn ang="0">
                  <a:pos x="88" y="136"/>
                </a:cxn>
                <a:cxn ang="0">
                  <a:pos x="108" y="128"/>
                </a:cxn>
                <a:cxn ang="0">
                  <a:pos x="114" y="120"/>
                </a:cxn>
                <a:cxn ang="0">
                  <a:pos x="122" y="112"/>
                </a:cxn>
                <a:cxn ang="0">
                  <a:pos x="128" y="90"/>
                </a:cxn>
                <a:cxn ang="0">
                  <a:pos x="130" y="78"/>
                </a:cxn>
                <a:cxn ang="0">
                  <a:pos x="128" y="60"/>
                </a:cxn>
                <a:cxn ang="0">
                  <a:pos x="120" y="42"/>
                </a:cxn>
                <a:cxn ang="0">
                  <a:pos x="120" y="42"/>
                </a:cxn>
                <a:cxn ang="0">
                  <a:pos x="106" y="26"/>
                </a:cxn>
                <a:cxn ang="0">
                  <a:pos x="86" y="18"/>
                </a:cxn>
                <a:cxn ang="0">
                  <a:pos x="86" y="18"/>
                </a:cxn>
                <a:cxn ang="0">
                  <a:pos x="76" y="24"/>
                </a:cxn>
                <a:cxn ang="0">
                  <a:pos x="76" y="24"/>
                </a:cxn>
                <a:cxn ang="0">
                  <a:pos x="64" y="22"/>
                </a:cxn>
                <a:cxn ang="0">
                  <a:pos x="54" y="24"/>
                </a:cxn>
                <a:cxn ang="0">
                  <a:pos x="36" y="32"/>
                </a:cxn>
                <a:cxn ang="0">
                  <a:pos x="24" y="46"/>
                </a:cxn>
                <a:cxn ang="0">
                  <a:pos x="18" y="64"/>
                </a:cxn>
                <a:cxn ang="0">
                  <a:pos x="18" y="74"/>
                </a:cxn>
              </a:cxnLst>
              <a:rect l="0" t="0" r="r" b="b"/>
              <a:pathLst>
                <a:path w="148" h="156">
                  <a:moveTo>
                    <a:pt x="36" y="142"/>
                  </a:moveTo>
                  <a:lnTo>
                    <a:pt x="36" y="142"/>
                  </a:lnTo>
                  <a:lnTo>
                    <a:pt x="28" y="134"/>
                  </a:lnTo>
                  <a:lnTo>
                    <a:pt x="20" y="128"/>
                  </a:lnTo>
                  <a:lnTo>
                    <a:pt x="14" y="120"/>
                  </a:lnTo>
                  <a:lnTo>
                    <a:pt x="8" y="112"/>
                  </a:lnTo>
                  <a:lnTo>
                    <a:pt x="2" y="9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62"/>
                  </a:lnTo>
                  <a:lnTo>
                    <a:pt x="4" y="50"/>
                  </a:lnTo>
                  <a:lnTo>
                    <a:pt x="10" y="38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24" y="20"/>
                  </a:lnTo>
                  <a:lnTo>
                    <a:pt x="32" y="14"/>
                  </a:lnTo>
                  <a:lnTo>
                    <a:pt x="40" y="10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6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10" y="8"/>
                  </a:lnTo>
                  <a:lnTo>
                    <a:pt x="118" y="14"/>
                  </a:lnTo>
                  <a:lnTo>
                    <a:pt x="124" y="18"/>
                  </a:lnTo>
                  <a:lnTo>
                    <a:pt x="130" y="26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140" y="44"/>
                  </a:lnTo>
                  <a:lnTo>
                    <a:pt x="144" y="56"/>
                  </a:lnTo>
                  <a:lnTo>
                    <a:pt x="146" y="66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6" y="92"/>
                  </a:lnTo>
                  <a:lnTo>
                    <a:pt x="142" y="106"/>
                  </a:lnTo>
                  <a:lnTo>
                    <a:pt x="136" y="120"/>
                  </a:lnTo>
                  <a:lnTo>
                    <a:pt x="128" y="132"/>
                  </a:lnTo>
                  <a:lnTo>
                    <a:pt x="118" y="142"/>
                  </a:lnTo>
                  <a:lnTo>
                    <a:pt x="106" y="148"/>
                  </a:lnTo>
                  <a:lnTo>
                    <a:pt x="94" y="154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68" y="154"/>
                  </a:lnTo>
                  <a:lnTo>
                    <a:pt x="58" y="152"/>
                  </a:lnTo>
                  <a:lnTo>
                    <a:pt x="46" y="148"/>
                  </a:lnTo>
                  <a:lnTo>
                    <a:pt x="36" y="142"/>
                  </a:lnTo>
                  <a:lnTo>
                    <a:pt x="36" y="142"/>
                  </a:lnTo>
                  <a:close/>
                  <a:moveTo>
                    <a:pt x="18" y="74"/>
                  </a:moveTo>
                  <a:lnTo>
                    <a:pt x="18" y="74"/>
                  </a:lnTo>
                  <a:lnTo>
                    <a:pt x="20" y="90"/>
                  </a:lnTo>
                  <a:lnTo>
                    <a:pt x="24" y="104"/>
                  </a:lnTo>
                  <a:lnTo>
                    <a:pt x="32" y="116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54" y="132"/>
                  </a:lnTo>
                  <a:lnTo>
                    <a:pt x="62" y="136"/>
                  </a:lnTo>
                  <a:lnTo>
                    <a:pt x="70" y="138"/>
                  </a:lnTo>
                  <a:lnTo>
                    <a:pt x="78" y="138"/>
                  </a:lnTo>
                  <a:lnTo>
                    <a:pt x="78" y="138"/>
                  </a:lnTo>
                  <a:lnTo>
                    <a:pt x="78" y="138"/>
                  </a:lnTo>
                  <a:lnTo>
                    <a:pt x="88" y="136"/>
                  </a:lnTo>
                  <a:lnTo>
                    <a:pt x="98" y="134"/>
                  </a:lnTo>
                  <a:lnTo>
                    <a:pt x="108" y="128"/>
                  </a:lnTo>
                  <a:lnTo>
                    <a:pt x="114" y="120"/>
                  </a:lnTo>
                  <a:lnTo>
                    <a:pt x="114" y="120"/>
                  </a:lnTo>
                  <a:lnTo>
                    <a:pt x="114" y="120"/>
                  </a:lnTo>
                  <a:lnTo>
                    <a:pt x="122" y="112"/>
                  </a:lnTo>
                  <a:lnTo>
                    <a:pt x="126" y="100"/>
                  </a:lnTo>
                  <a:lnTo>
                    <a:pt x="128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28" y="60"/>
                  </a:lnTo>
                  <a:lnTo>
                    <a:pt x="124" y="52"/>
                  </a:lnTo>
                  <a:lnTo>
                    <a:pt x="120" y="42"/>
                  </a:lnTo>
                  <a:lnTo>
                    <a:pt x="120" y="42"/>
                  </a:lnTo>
                  <a:lnTo>
                    <a:pt x="120" y="42"/>
                  </a:lnTo>
                  <a:lnTo>
                    <a:pt x="114" y="32"/>
                  </a:lnTo>
                  <a:lnTo>
                    <a:pt x="106" y="26"/>
                  </a:lnTo>
                  <a:lnTo>
                    <a:pt x="96" y="20"/>
                  </a:lnTo>
                  <a:lnTo>
                    <a:pt x="86" y="18"/>
                  </a:lnTo>
                  <a:lnTo>
                    <a:pt x="86" y="18"/>
                  </a:lnTo>
                  <a:lnTo>
                    <a:pt x="86" y="18"/>
                  </a:lnTo>
                  <a:lnTo>
                    <a:pt x="82" y="22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54" y="24"/>
                  </a:lnTo>
                  <a:lnTo>
                    <a:pt x="44" y="26"/>
                  </a:lnTo>
                  <a:lnTo>
                    <a:pt x="36" y="32"/>
                  </a:lnTo>
                  <a:lnTo>
                    <a:pt x="30" y="38"/>
                  </a:lnTo>
                  <a:lnTo>
                    <a:pt x="24" y="46"/>
                  </a:lnTo>
                  <a:lnTo>
                    <a:pt x="20" y="54"/>
                  </a:lnTo>
                  <a:lnTo>
                    <a:pt x="18" y="64"/>
                  </a:lnTo>
                  <a:lnTo>
                    <a:pt x="18" y="74"/>
                  </a:lnTo>
                  <a:lnTo>
                    <a:pt x="18" y="74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5" name="Freeform 21"/>
            <p:cNvSpPr>
              <a:spLocks noEditPoints="1"/>
            </p:cNvSpPr>
            <p:nvPr userDrawn="1"/>
          </p:nvSpPr>
          <p:spPr bwMode="auto">
            <a:xfrm>
              <a:off x="4846638" y="4886325"/>
              <a:ext cx="238125" cy="228600"/>
            </a:xfrm>
            <a:custGeom>
              <a:avLst/>
              <a:gdLst/>
              <a:ahLst/>
              <a:cxnLst>
                <a:cxn ang="0">
                  <a:pos x="32" y="132"/>
                </a:cxn>
                <a:cxn ang="0">
                  <a:pos x="8" y="106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4" y="54"/>
                </a:cxn>
                <a:cxn ang="0">
                  <a:pos x="14" y="32"/>
                </a:cxn>
                <a:cxn ang="0">
                  <a:pos x="30" y="16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106" y="12"/>
                </a:cxn>
                <a:cxn ang="0">
                  <a:pos x="124" y="26"/>
                </a:cxn>
                <a:cxn ang="0">
                  <a:pos x="140" y="46"/>
                </a:cxn>
                <a:cxn ang="0">
                  <a:pos x="140" y="46"/>
                </a:cxn>
                <a:cxn ang="0">
                  <a:pos x="150" y="78"/>
                </a:cxn>
                <a:cxn ang="0">
                  <a:pos x="150" y="78"/>
                </a:cxn>
                <a:cxn ang="0">
                  <a:pos x="144" y="106"/>
                </a:cxn>
                <a:cxn ang="0">
                  <a:pos x="126" y="126"/>
                </a:cxn>
                <a:cxn ang="0">
                  <a:pos x="102" y="140"/>
                </a:cxn>
                <a:cxn ang="0">
                  <a:pos x="74" y="144"/>
                </a:cxn>
                <a:cxn ang="0">
                  <a:pos x="74" y="144"/>
                </a:cxn>
                <a:cxn ang="0">
                  <a:pos x="52" y="142"/>
                </a:cxn>
                <a:cxn ang="0">
                  <a:pos x="32" y="132"/>
                </a:cxn>
                <a:cxn ang="0">
                  <a:pos x="16" y="76"/>
                </a:cxn>
                <a:cxn ang="0">
                  <a:pos x="18" y="88"/>
                </a:cxn>
                <a:cxn ang="0">
                  <a:pos x="30" y="108"/>
                </a:cxn>
                <a:cxn ang="0">
                  <a:pos x="42" y="118"/>
                </a:cxn>
                <a:cxn ang="0">
                  <a:pos x="50" y="122"/>
                </a:cxn>
                <a:cxn ang="0">
                  <a:pos x="74" y="126"/>
                </a:cxn>
                <a:cxn ang="0">
                  <a:pos x="74" y="126"/>
                </a:cxn>
                <a:cxn ang="0">
                  <a:pos x="96" y="124"/>
                </a:cxn>
                <a:cxn ang="0">
                  <a:pos x="116" y="112"/>
                </a:cxn>
                <a:cxn ang="0">
                  <a:pos x="116" y="112"/>
                </a:cxn>
                <a:cxn ang="0">
                  <a:pos x="128" y="98"/>
                </a:cxn>
                <a:cxn ang="0">
                  <a:pos x="132" y="78"/>
                </a:cxn>
                <a:cxn ang="0">
                  <a:pos x="132" y="78"/>
                </a:cxn>
                <a:cxn ang="0">
                  <a:pos x="126" y="54"/>
                </a:cxn>
                <a:cxn ang="0">
                  <a:pos x="126" y="54"/>
                </a:cxn>
                <a:cxn ang="0">
                  <a:pos x="116" y="40"/>
                </a:cxn>
                <a:cxn ang="0">
                  <a:pos x="86" y="22"/>
                </a:cxn>
                <a:cxn ang="0">
                  <a:pos x="68" y="18"/>
                </a:cxn>
                <a:cxn ang="0">
                  <a:pos x="58" y="20"/>
                </a:cxn>
                <a:cxn ang="0">
                  <a:pos x="38" y="32"/>
                </a:cxn>
                <a:cxn ang="0">
                  <a:pos x="24" y="48"/>
                </a:cxn>
                <a:cxn ang="0">
                  <a:pos x="18" y="66"/>
                </a:cxn>
                <a:cxn ang="0">
                  <a:pos x="16" y="76"/>
                </a:cxn>
              </a:cxnLst>
              <a:rect l="0" t="0" r="r" b="b"/>
              <a:pathLst>
                <a:path w="150" h="144">
                  <a:moveTo>
                    <a:pt x="32" y="132"/>
                  </a:moveTo>
                  <a:lnTo>
                    <a:pt x="32" y="132"/>
                  </a:lnTo>
                  <a:lnTo>
                    <a:pt x="18" y="120"/>
                  </a:lnTo>
                  <a:lnTo>
                    <a:pt x="8" y="106"/>
                  </a:lnTo>
                  <a:lnTo>
                    <a:pt x="2" y="9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4" y="54"/>
                  </a:lnTo>
                  <a:lnTo>
                    <a:pt x="8" y="42"/>
                  </a:lnTo>
                  <a:lnTo>
                    <a:pt x="14" y="32"/>
                  </a:lnTo>
                  <a:lnTo>
                    <a:pt x="22" y="24"/>
                  </a:lnTo>
                  <a:lnTo>
                    <a:pt x="30" y="16"/>
                  </a:lnTo>
                  <a:lnTo>
                    <a:pt x="42" y="1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6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84" y="4"/>
                  </a:lnTo>
                  <a:lnTo>
                    <a:pt x="106" y="12"/>
                  </a:lnTo>
                  <a:lnTo>
                    <a:pt x="116" y="18"/>
                  </a:lnTo>
                  <a:lnTo>
                    <a:pt x="124" y="26"/>
                  </a:lnTo>
                  <a:lnTo>
                    <a:pt x="134" y="34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48" y="62"/>
                  </a:lnTo>
                  <a:lnTo>
                    <a:pt x="150" y="78"/>
                  </a:lnTo>
                  <a:lnTo>
                    <a:pt x="150" y="78"/>
                  </a:lnTo>
                  <a:lnTo>
                    <a:pt x="150" y="78"/>
                  </a:lnTo>
                  <a:lnTo>
                    <a:pt x="148" y="92"/>
                  </a:lnTo>
                  <a:lnTo>
                    <a:pt x="144" y="106"/>
                  </a:lnTo>
                  <a:lnTo>
                    <a:pt x="136" y="116"/>
                  </a:lnTo>
                  <a:lnTo>
                    <a:pt x="126" y="126"/>
                  </a:lnTo>
                  <a:lnTo>
                    <a:pt x="114" y="134"/>
                  </a:lnTo>
                  <a:lnTo>
                    <a:pt x="102" y="140"/>
                  </a:lnTo>
                  <a:lnTo>
                    <a:pt x="88" y="142"/>
                  </a:lnTo>
                  <a:lnTo>
                    <a:pt x="74" y="144"/>
                  </a:lnTo>
                  <a:lnTo>
                    <a:pt x="74" y="144"/>
                  </a:lnTo>
                  <a:lnTo>
                    <a:pt x="74" y="144"/>
                  </a:lnTo>
                  <a:lnTo>
                    <a:pt x="64" y="144"/>
                  </a:lnTo>
                  <a:lnTo>
                    <a:pt x="52" y="142"/>
                  </a:lnTo>
                  <a:lnTo>
                    <a:pt x="42" y="138"/>
                  </a:lnTo>
                  <a:lnTo>
                    <a:pt x="32" y="132"/>
                  </a:lnTo>
                  <a:lnTo>
                    <a:pt x="32" y="132"/>
                  </a:lnTo>
                  <a:close/>
                  <a:moveTo>
                    <a:pt x="16" y="76"/>
                  </a:moveTo>
                  <a:lnTo>
                    <a:pt x="16" y="76"/>
                  </a:lnTo>
                  <a:lnTo>
                    <a:pt x="18" y="88"/>
                  </a:lnTo>
                  <a:lnTo>
                    <a:pt x="22" y="98"/>
                  </a:lnTo>
                  <a:lnTo>
                    <a:pt x="30" y="108"/>
                  </a:lnTo>
                  <a:lnTo>
                    <a:pt x="42" y="118"/>
                  </a:lnTo>
                  <a:lnTo>
                    <a:pt x="42" y="118"/>
                  </a:lnTo>
                  <a:lnTo>
                    <a:pt x="42" y="118"/>
                  </a:lnTo>
                  <a:lnTo>
                    <a:pt x="50" y="122"/>
                  </a:lnTo>
                  <a:lnTo>
                    <a:pt x="58" y="124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86" y="126"/>
                  </a:lnTo>
                  <a:lnTo>
                    <a:pt x="96" y="124"/>
                  </a:lnTo>
                  <a:lnTo>
                    <a:pt x="106" y="118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16" y="112"/>
                  </a:lnTo>
                  <a:lnTo>
                    <a:pt x="122" y="106"/>
                  </a:lnTo>
                  <a:lnTo>
                    <a:pt x="128" y="98"/>
                  </a:lnTo>
                  <a:lnTo>
                    <a:pt x="132" y="88"/>
                  </a:lnTo>
                  <a:lnTo>
                    <a:pt x="132" y="78"/>
                  </a:lnTo>
                  <a:lnTo>
                    <a:pt x="132" y="78"/>
                  </a:lnTo>
                  <a:lnTo>
                    <a:pt x="132" y="78"/>
                  </a:lnTo>
                  <a:lnTo>
                    <a:pt x="130" y="66"/>
                  </a:lnTo>
                  <a:lnTo>
                    <a:pt x="126" y="54"/>
                  </a:lnTo>
                  <a:lnTo>
                    <a:pt x="126" y="54"/>
                  </a:lnTo>
                  <a:lnTo>
                    <a:pt x="126" y="54"/>
                  </a:lnTo>
                  <a:lnTo>
                    <a:pt x="120" y="46"/>
                  </a:lnTo>
                  <a:lnTo>
                    <a:pt x="116" y="40"/>
                  </a:lnTo>
                  <a:lnTo>
                    <a:pt x="102" y="30"/>
                  </a:lnTo>
                  <a:lnTo>
                    <a:pt x="86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58" y="20"/>
                  </a:lnTo>
                  <a:lnTo>
                    <a:pt x="48" y="26"/>
                  </a:lnTo>
                  <a:lnTo>
                    <a:pt x="38" y="32"/>
                  </a:lnTo>
                  <a:lnTo>
                    <a:pt x="32" y="38"/>
                  </a:lnTo>
                  <a:lnTo>
                    <a:pt x="24" y="48"/>
                  </a:lnTo>
                  <a:lnTo>
                    <a:pt x="20" y="56"/>
                  </a:lnTo>
                  <a:lnTo>
                    <a:pt x="18" y="66"/>
                  </a:lnTo>
                  <a:lnTo>
                    <a:pt x="16" y="76"/>
                  </a:lnTo>
                  <a:lnTo>
                    <a:pt x="16" y="76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6" name="Freeform 22"/>
            <p:cNvSpPr>
              <a:spLocks/>
            </p:cNvSpPr>
            <p:nvPr userDrawn="1"/>
          </p:nvSpPr>
          <p:spPr bwMode="auto">
            <a:xfrm>
              <a:off x="4703763" y="4956175"/>
              <a:ext cx="174625" cy="60325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0" y="26"/>
                </a:cxn>
                <a:cxn ang="0">
                  <a:pos x="2" y="22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18" y="16"/>
                </a:cxn>
                <a:cxn ang="0">
                  <a:pos x="30" y="14"/>
                </a:cxn>
                <a:cxn ang="0">
                  <a:pos x="54" y="10"/>
                </a:cxn>
                <a:cxn ang="0">
                  <a:pos x="78" y="8"/>
                </a:cxn>
                <a:cxn ang="0">
                  <a:pos x="88" y="4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102" y="0"/>
                </a:cxn>
                <a:cxn ang="0">
                  <a:pos x="104" y="0"/>
                </a:cxn>
                <a:cxn ang="0">
                  <a:pos x="108" y="2"/>
                </a:cxn>
                <a:cxn ang="0">
                  <a:pos x="110" y="4"/>
                </a:cxn>
                <a:cxn ang="0">
                  <a:pos x="110" y="4"/>
                </a:cxn>
                <a:cxn ang="0">
                  <a:pos x="110" y="4"/>
                </a:cxn>
                <a:cxn ang="0">
                  <a:pos x="110" y="8"/>
                </a:cxn>
                <a:cxn ang="0">
                  <a:pos x="110" y="12"/>
                </a:cxn>
                <a:cxn ang="0">
                  <a:pos x="108" y="14"/>
                </a:cxn>
                <a:cxn ang="0">
                  <a:pos x="106" y="16"/>
                </a:cxn>
                <a:cxn ang="0">
                  <a:pos x="106" y="16"/>
                </a:cxn>
                <a:cxn ang="0">
                  <a:pos x="106" y="16"/>
                </a:cxn>
                <a:cxn ang="0">
                  <a:pos x="94" y="20"/>
                </a:cxn>
                <a:cxn ang="0">
                  <a:pos x="82" y="24"/>
                </a:cxn>
                <a:cxn ang="0">
                  <a:pos x="56" y="28"/>
                </a:cxn>
                <a:cxn ang="0">
                  <a:pos x="32" y="30"/>
                </a:cxn>
                <a:cxn ang="0">
                  <a:pos x="22" y="32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8" y="38"/>
                </a:cxn>
                <a:cxn ang="0">
                  <a:pos x="8" y="38"/>
                </a:cxn>
                <a:cxn ang="0">
                  <a:pos x="8" y="38"/>
                </a:cxn>
                <a:cxn ang="0">
                  <a:pos x="4" y="36"/>
                </a:cxn>
                <a:cxn ang="0">
                  <a:pos x="0" y="32"/>
                </a:cxn>
                <a:cxn ang="0">
                  <a:pos x="0" y="32"/>
                </a:cxn>
              </a:cxnLst>
              <a:rect l="0" t="0" r="r" b="b"/>
              <a:pathLst>
                <a:path w="110" h="38">
                  <a:moveTo>
                    <a:pt x="0" y="32"/>
                  </a:moveTo>
                  <a:lnTo>
                    <a:pt x="0" y="32"/>
                  </a:lnTo>
                  <a:lnTo>
                    <a:pt x="0" y="28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18" y="16"/>
                  </a:lnTo>
                  <a:lnTo>
                    <a:pt x="30" y="14"/>
                  </a:lnTo>
                  <a:lnTo>
                    <a:pt x="54" y="10"/>
                  </a:lnTo>
                  <a:lnTo>
                    <a:pt x="78" y="8"/>
                  </a:lnTo>
                  <a:lnTo>
                    <a:pt x="88" y="4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2" y="0"/>
                  </a:lnTo>
                  <a:lnTo>
                    <a:pt x="104" y="0"/>
                  </a:lnTo>
                  <a:lnTo>
                    <a:pt x="108" y="2"/>
                  </a:lnTo>
                  <a:lnTo>
                    <a:pt x="110" y="4"/>
                  </a:lnTo>
                  <a:lnTo>
                    <a:pt x="110" y="4"/>
                  </a:lnTo>
                  <a:lnTo>
                    <a:pt x="110" y="4"/>
                  </a:lnTo>
                  <a:lnTo>
                    <a:pt x="110" y="8"/>
                  </a:lnTo>
                  <a:lnTo>
                    <a:pt x="110" y="12"/>
                  </a:lnTo>
                  <a:lnTo>
                    <a:pt x="108" y="14"/>
                  </a:lnTo>
                  <a:lnTo>
                    <a:pt x="106" y="16"/>
                  </a:lnTo>
                  <a:lnTo>
                    <a:pt x="106" y="16"/>
                  </a:lnTo>
                  <a:lnTo>
                    <a:pt x="106" y="16"/>
                  </a:lnTo>
                  <a:lnTo>
                    <a:pt x="94" y="20"/>
                  </a:lnTo>
                  <a:lnTo>
                    <a:pt x="82" y="24"/>
                  </a:lnTo>
                  <a:lnTo>
                    <a:pt x="56" y="28"/>
                  </a:lnTo>
                  <a:lnTo>
                    <a:pt x="32" y="30"/>
                  </a:lnTo>
                  <a:lnTo>
                    <a:pt x="22" y="32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4" y="36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auto">
            <a:xfrm>
              <a:off x="5021263" y="4606925"/>
              <a:ext cx="180975" cy="346075"/>
            </a:xfrm>
            <a:custGeom>
              <a:avLst/>
              <a:gdLst/>
              <a:ahLst/>
              <a:cxnLst>
                <a:cxn ang="0">
                  <a:pos x="8" y="218"/>
                </a:cxn>
                <a:cxn ang="0">
                  <a:pos x="2" y="216"/>
                </a:cxn>
                <a:cxn ang="0">
                  <a:pos x="0" y="208"/>
                </a:cxn>
                <a:cxn ang="0">
                  <a:pos x="0" y="208"/>
                </a:cxn>
                <a:cxn ang="0">
                  <a:pos x="14" y="128"/>
                </a:cxn>
                <a:cxn ang="0">
                  <a:pos x="30" y="68"/>
                </a:cxn>
                <a:cxn ang="0">
                  <a:pos x="38" y="48"/>
                </a:cxn>
                <a:cxn ang="0">
                  <a:pos x="44" y="34"/>
                </a:cxn>
                <a:cxn ang="0">
                  <a:pos x="52" y="20"/>
                </a:cxn>
                <a:cxn ang="0">
                  <a:pos x="58" y="12"/>
                </a:cxn>
                <a:cxn ang="0">
                  <a:pos x="74" y="2"/>
                </a:cxn>
                <a:cxn ang="0">
                  <a:pos x="84" y="0"/>
                </a:cxn>
                <a:cxn ang="0">
                  <a:pos x="94" y="2"/>
                </a:cxn>
                <a:cxn ang="0">
                  <a:pos x="94" y="2"/>
                </a:cxn>
                <a:cxn ang="0">
                  <a:pos x="104" y="10"/>
                </a:cxn>
                <a:cxn ang="0">
                  <a:pos x="110" y="20"/>
                </a:cxn>
                <a:cxn ang="0">
                  <a:pos x="110" y="20"/>
                </a:cxn>
                <a:cxn ang="0">
                  <a:pos x="114" y="42"/>
                </a:cxn>
                <a:cxn ang="0">
                  <a:pos x="114" y="42"/>
                </a:cxn>
                <a:cxn ang="0">
                  <a:pos x="112" y="62"/>
                </a:cxn>
                <a:cxn ang="0">
                  <a:pos x="112" y="66"/>
                </a:cxn>
                <a:cxn ang="0">
                  <a:pos x="106" y="70"/>
                </a:cxn>
                <a:cxn ang="0">
                  <a:pos x="102" y="70"/>
                </a:cxn>
                <a:cxn ang="0">
                  <a:pos x="100" y="68"/>
                </a:cxn>
                <a:cxn ang="0">
                  <a:pos x="96" y="62"/>
                </a:cxn>
                <a:cxn ang="0">
                  <a:pos x="96" y="60"/>
                </a:cxn>
                <a:cxn ang="0">
                  <a:pos x="98" y="42"/>
                </a:cxn>
                <a:cxn ang="0">
                  <a:pos x="98" y="42"/>
                </a:cxn>
                <a:cxn ang="0">
                  <a:pos x="94" y="26"/>
                </a:cxn>
                <a:cxn ang="0">
                  <a:pos x="94" y="26"/>
                </a:cxn>
                <a:cxn ang="0">
                  <a:pos x="88" y="18"/>
                </a:cxn>
                <a:cxn ang="0">
                  <a:pos x="88" y="18"/>
                </a:cxn>
                <a:cxn ang="0">
                  <a:pos x="84" y="18"/>
                </a:cxn>
                <a:cxn ang="0">
                  <a:pos x="80" y="18"/>
                </a:cxn>
                <a:cxn ang="0">
                  <a:pos x="66" y="30"/>
                </a:cxn>
                <a:cxn ang="0">
                  <a:pos x="66" y="30"/>
                </a:cxn>
                <a:cxn ang="0">
                  <a:pos x="54" y="54"/>
                </a:cxn>
                <a:cxn ang="0">
                  <a:pos x="54" y="54"/>
                </a:cxn>
                <a:cxn ang="0">
                  <a:pos x="30" y="132"/>
                </a:cxn>
                <a:cxn ang="0">
                  <a:pos x="18" y="212"/>
                </a:cxn>
                <a:cxn ang="0">
                  <a:pos x="18" y="212"/>
                </a:cxn>
                <a:cxn ang="0">
                  <a:pos x="14" y="216"/>
                </a:cxn>
                <a:cxn ang="0">
                  <a:pos x="8" y="218"/>
                </a:cxn>
                <a:cxn ang="0">
                  <a:pos x="8" y="218"/>
                </a:cxn>
              </a:cxnLst>
              <a:rect l="0" t="0" r="r" b="b"/>
              <a:pathLst>
                <a:path w="114" h="218">
                  <a:moveTo>
                    <a:pt x="8" y="218"/>
                  </a:moveTo>
                  <a:lnTo>
                    <a:pt x="8" y="218"/>
                  </a:lnTo>
                  <a:lnTo>
                    <a:pt x="4" y="218"/>
                  </a:lnTo>
                  <a:lnTo>
                    <a:pt x="2" y="216"/>
                  </a:lnTo>
                  <a:lnTo>
                    <a:pt x="0" y="212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6" y="168"/>
                  </a:lnTo>
                  <a:lnTo>
                    <a:pt x="14" y="128"/>
                  </a:lnTo>
                  <a:lnTo>
                    <a:pt x="24" y="88"/>
                  </a:lnTo>
                  <a:lnTo>
                    <a:pt x="30" y="68"/>
                  </a:lnTo>
                  <a:lnTo>
                    <a:pt x="38" y="48"/>
                  </a:lnTo>
                  <a:lnTo>
                    <a:pt x="38" y="48"/>
                  </a:lnTo>
                  <a:lnTo>
                    <a:pt x="38" y="48"/>
                  </a:lnTo>
                  <a:lnTo>
                    <a:pt x="44" y="34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8" y="12"/>
                  </a:lnTo>
                  <a:lnTo>
                    <a:pt x="66" y="6"/>
                  </a:lnTo>
                  <a:lnTo>
                    <a:pt x="74" y="2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94" y="2"/>
                  </a:lnTo>
                  <a:lnTo>
                    <a:pt x="94" y="2"/>
                  </a:lnTo>
                  <a:lnTo>
                    <a:pt x="94" y="2"/>
                  </a:lnTo>
                  <a:lnTo>
                    <a:pt x="100" y="6"/>
                  </a:lnTo>
                  <a:lnTo>
                    <a:pt x="104" y="10"/>
                  </a:lnTo>
                  <a:lnTo>
                    <a:pt x="108" y="14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4" y="30"/>
                  </a:lnTo>
                  <a:lnTo>
                    <a:pt x="114" y="42"/>
                  </a:lnTo>
                  <a:lnTo>
                    <a:pt x="114" y="42"/>
                  </a:lnTo>
                  <a:lnTo>
                    <a:pt x="114" y="42"/>
                  </a:lnTo>
                  <a:lnTo>
                    <a:pt x="112" y="62"/>
                  </a:lnTo>
                  <a:lnTo>
                    <a:pt x="112" y="62"/>
                  </a:lnTo>
                  <a:lnTo>
                    <a:pt x="112" y="62"/>
                  </a:lnTo>
                  <a:lnTo>
                    <a:pt x="112" y="66"/>
                  </a:lnTo>
                  <a:lnTo>
                    <a:pt x="110" y="68"/>
                  </a:lnTo>
                  <a:lnTo>
                    <a:pt x="106" y="70"/>
                  </a:lnTo>
                  <a:lnTo>
                    <a:pt x="102" y="70"/>
                  </a:lnTo>
                  <a:lnTo>
                    <a:pt x="102" y="70"/>
                  </a:lnTo>
                  <a:lnTo>
                    <a:pt x="102" y="70"/>
                  </a:lnTo>
                  <a:lnTo>
                    <a:pt x="100" y="68"/>
                  </a:lnTo>
                  <a:lnTo>
                    <a:pt x="98" y="66"/>
                  </a:lnTo>
                  <a:lnTo>
                    <a:pt x="96" y="62"/>
                  </a:lnTo>
                  <a:lnTo>
                    <a:pt x="96" y="60"/>
                  </a:lnTo>
                  <a:lnTo>
                    <a:pt x="96" y="60"/>
                  </a:lnTo>
                  <a:lnTo>
                    <a:pt x="96" y="60"/>
                  </a:lnTo>
                  <a:lnTo>
                    <a:pt x="98" y="42"/>
                  </a:lnTo>
                  <a:lnTo>
                    <a:pt x="98" y="42"/>
                  </a:lnTo>
                  <a:lnTo>
                    <a:pt x="98" y="42"/>
                  </a:lnTo>
                  <a:lnTo>
                    <a:pt x="96" y="34"/>
                  </a:lnTo>
                  <a:lnTo>
                    <a:pt x="94" y="26"/>
                  </a:lnTo>
                  <a:lnTo>
                    <a:pt x="94" y="26"/>
                  </a:lnTo>
                  <a:lnTo>
                    <a:pt x="94" y="26"/>
                  </a:lnTo>
                  <a:lnTo>
                    <a:pt x="92" y="22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4" y="18"/>
                  </a:lnTo>
                  <a:lnTo>
                    <a:pt x="84" y="18"/>
                  </a:lnTo>
                  <a:lnTo>
                    <a:pt x="84" y="18"/>
                  </a:lnTo>
                  <a:lnTo>
                    <a:pt x="80" y="18"/>
                  </a:lnTo>
                  <a:lnTo>
                    <a:pt x="74" y="22"/>
                  </a:lnTo>
                  <a:lnTo>
                    <a:pt x="66" y="30"/>
                  </a:lnTo>
                  <a:lnTo>
                    <a:pt x="66" y="30"/>
                  </a:lnTo>
                  <a:lnTo>
                    <a:pt x="66" y="30"/>
                  </a:lnTo>
                  <a:lnTo>
                    <a:pt x="58" y="42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40" y="92"/>
                  </a:lnTo>
                  <a:lnTo>
                    <a:pt x="30" y="132"/>
                  </a:lnTo>
                  <a:lnTo>
                    <a:pt x="24" y="172"/>
                  </a:lnTo>
                  <a:lnTo>
                    <a:pt x="18" y="212"/>
                  </a:lnTo>
                  <a:lnTo>
                    <a:pt x="18" y="212"/>
                  </a:lnTo>
                  <a:lnTo>
                    <a:pt x="18" y="212"/>
                  </a:lnTo>
                  <a:lnTo>
                    <a:pt x="18" y="212"/>
                  </a:lnTo>
                  <a:lnTo>
                    <a:pt x="14" y="216"/>
                  </a:lnTo>
                  <a:lnTo>
                    <a:pt x="8" y="218"/>
                  </a:lnTo>
                  <a:lnTo>
                    <a:pt x="8" y="218"/>
                  </a:lnTo>
                  <a:lnTo>
                    <a:pt x="8" y="218"/>
                  </a:lnTo>
                  <a:lnTo>
                    <a:pt x="8" y="218"/>
                  </a:lnTo>
                  <a:lnTo>
                    <a:pt x="8" y="218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8" name="Freeform 24"/>
            <p:cNvSpPr>
              <a:spLocks/>
            </p:cNvSpPr>
            <p:nvPr userDrawn="1"/>
          </p:nvSpPr>
          <p:spPr bwMode="auto">
            <a:xfrm>
              <a:off x="4567238" y="4641850"/>
              <a:ext cx="234950" cy="336550"/>
            </a:xfrm>
            <a:custGeom>
              <a:avLst/>
              <a:gdLst/>
              <a:ahLst/>
              <a:cxnLst>
                <a:cxn ang="0">
                  <a:pos x="6" y="212"/>
                </a:cxn>
                <a:cxn ang="0">
                  <a:pos x="0" y="208"/>
                </a:cxn>
                <a:cxn ang="0">
                  <a:pos x="2" y="200"/>
                </a:cxn>
                <a:cxn ang="0">
                  <a:pos x="2" y="200"/>
                </a:cxn>
                <a:cxn ang="0">
                  <a:pos x="48" y="86"/>
                </a:cxn>
                <a:cxn ang="0">
                  <a:pos x="48" y="86"/>
                </a:cxn>
                <a:cxn ang="0">
                  <a:pos x="68" y="38"/>
                </a:cxn>
                <a:cxn ang="0">
                  <a:pos x="68" y="38"/>
                </a:cxn>
                <a:cxn ang="0">
                  <a:pos x="86" y="12"/>
                </a:cxn>
                <a:cxn ang="0">
                  <a:pos x="104" y="2"/>
                </a:cxn>
                <a:cxn ang="0">
                  <a:pos x="110" y="0"/>
                </a:cxn>
                <a:cxn ang="0">
                  <a:pos x="118" y="2"/>
                </a:cxn>
                <a:cxn ang="0">
                  <a:pos x="130" y="8"/>
                </a:cxn>
                <a:cxn ang="0">
                  <a:pos x="136" y="14"/>
                </a:cxn>
                <a:cxn ang="0">
                  <a:pos x="142" y="22"/>
                </a:cxn>
                <a:cxn ang="0">
                  <a:pos x="148" y="38"/>
                </a:cxn>
                <a:cxn ang="0">
                  <a:pos x="148" y="46"/>
                </a:cxn>
                <a:cxn ang="0">
                  <a:pos x="146" y="66"/>
                </a:cxn>
                <a:cxn ang="0">
                  <a:pos x="140" y="82"/>
                </a:cxn>
                <a:cxn ang="0">
                  <a:pos x="138" y="86"/>
                </a:cxn>
                <a:cxn ang="0">
                  <a:pos x="132" y="88"/>
                </a:cxn>
                <a:cxn ang="0">
                  <a:pos x="130" y="88"/>
                </a:cxn>
                <a:cxn ang="0">
                  <a:pos x="130" y="88"/>
                </a:cxn>
                <a:cxn ang="0">
                  <a:pos x="126" y="88"/>
                </a:cxn>
                <a:cxn ang="0">
                  <a:pos x="122" y="84"/>
                </a:cxn>
                <a:cxn ang="0">
                  <a:pos x="120" y="78"/>
                </a:cxn>
                <a:cxn ang="0">
                  <a:pos x="120" y="78"/>
                </a:cxn>
                <a:cxn ang="0">
                  <a:pos x="120" y="74"/>
                </a:cxn>
                <a:cxn ang="0">
                  <a:pos x="124" y="70"/>
                </a:cxn>
                <a:cxn ang="0">
                  <a:pos x="128" y="68"/>
                </a:cxn>
                <a:cxn ang="0">
                  <a:pos x="130" y="56"/>
                </a:cxn>
                <a:cxn ang="0">
                  <a:pos x="130" y="46"/>
                </a:cxn>
                <a:cxn ang="0">
                  <a:pos x="130" y="34"/>
                </a:cxn>
                <a:cxn ang="0">
                  <a:pos x="124" y="26"/>
                </a:cxn>
                <a:cxn ang="0">
                  <a:pos x="116" y="20"/>
                </a:cxn>
                <a:cxn ang="0">
                  <a:pos x="110" y="18"/>
                </a:cxn>
                <a:cxn ang="0">
                  <a:pos x="104" y="20"/>
                </a:cxn>
                <a:cxn ang="0">
                  <a:pos x="90" y="34"/>
                </a:cxn>
                <a:cxn ang="0">
                  <a:pos x="82" y="46"/>
                </a:cxn>
                <a:cxn ang="0">
                  <a:pos x="70" y="72"/>
                </a:cxn>
                <a:cxn ang="0">
                  <a:pos x="64" y="90"/>
                </a:cxn>
                <a:cxn ang="0">
                  <a:pos x="42" y="150"/>
                </a:cxn>
                <a:cxn ang="0">
                  <a:pos x="16" y="208"/>
                </a:cxn>
                <a:cxn ang="0">
                  <a:pos x="14" y="212"/>
                </a:cxn>
                <a:cxn ang="0">
                  <a:pos x="10" y="212"/>
                </a:cxn>
                <a:cxn ang="0">
                  <a:pos x="6" y="212"/>
                </a:cxn>
              </a:cxnLst>
              <a:rect l="0" t="0" r="r" b="b"/>
              <a:pathLst>
                <a:path w="148" h="212">
                  <a:moveTo>
                    <a:pt x="6" y="212"/>
                  </a:moveTo>
                  <a:lnTo>
                    <a:pt x="6" y="212"/>
                  </a:lnTo>
                  <a:lnTo>
                    <a:pt x="2" y="210"/>
                  </a:lnTo>
                  <a:lnTo>
                    <a:pt x="0" y="208"/>
                  </a:lnTo>
                  <a:lnTo>
                    <a:pt x="0" y="204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26" y="144"/>
                  </a:lnTo>
                  <a:lnTo>
                    <a:pt x="48" y="86"/>
                  </a:lnTo>
                  <a:lnTo>
                    <a:pt x="48" y="86"/>
                  </a:lnTo>
                  <a:lnTo>
                    <a:pt x="48" y="86"/>
                  </a:lnTo>
                  <a:lnTo>
                    <a:pt x="54" y="64"/>
                  </a:lnTo>
                  <a:lnTo>
                    <a:pt x="68" y="38"/>
                  </a:lnTo>
                  <a:lnTo>
                    <a:pt x="68" y="38"/>
                  </a:lnTo>
                  <a:lnTo>
                    <a:pt x="68" y="38"/>
                  </a:lnTo>
                  <a:lnTo>
                    <a:pt x="76" y="24"/>
                  </a:lnTo>
                  <a:lnTo>
                    <a:pt x="86" y="12"/>
                  </a:lnTo>
                  <a:lnTo>
                    <a:pt x="98" y="4"/>
                  </a:lnTo>
                  <a:lnTo>
                    <a:pt x="104" y="2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18" y="2"/>
                  </a:lnTo>
                  <a:lnTo>
                    <a:pt x="124" y="4"/>
                  </a:lnTo>
                  <a:lnTo>
                    <a:pt x="130" y="8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42" y="22"/>
                  </a:lnTo>
                  <a:lnTo>
                    <a:pt x="146" y="30"/>
                  </a:lnTo>
                  <a:lnTo>
                    <a:pt x="148" y="38"/>
                  </a:lnTo>
                  <a:lnTo>
                    <a:pt x="148" y="46"/>
                  </a:lnTo>
                  <a:lnTo>
                    <a:pt x="148" y="46"/>
                  </a:lnTo>
                  <a:lnTo>
                    <a:pt x="148" y="46"/>
                  </a:lnTo>
                  <a:lnTo>
                    <a:pt x="146" y="66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38" y="86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0" y="88"/>
                  </a:lnTo>
                  <a:lnTo>
                    <a:pt x="130" y="88"/>
                  </a:lnTo>
                  <a:lnTo>
                    <a:pt x="130" y="88"/>
                  </a:lnTo>
                  <a:lnTo>
                    <a:pt x="126" y="88"/>
                  </a:lnTo>
                  <a:lnTo>
                    <a:pt x="126" y="88"/>
                  </a:lnTo>
                  <a:lnTo>
                    <a:pt x="126" y="88"/>
                  </a:lnTo>
                  <a:lnTo>
                    <a:pt x="122" y="84"/>
                  </a:lnTo>
                  <a:lnTo>
                    <a:pt x="120" y="82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0" y="74"/>
                  </a:lnTo>
                  <a:lnTo>
                    <a:pt x="120" y="74"/>
                  </a:lnTo>
                  <a:lnTo>
                    <a:pt x="120" y="74"/>
                  </a:lnTo>
                  <a:lnTo>
                    <a:pt x="124" y="70"/>
                  </a:lnTo>
                  <a:lnTo>
                    <a:pt x="128" y="68"/>
                  </a:lnTo>
                  <a:lnTo>
                    <a:pt x="128" y="68"/>
                  </a:lnTo>
                  <a:lnTo>
                    <a:pt x="128" y="68"/>
                  </a:lnTo>
                  <a:lnTo>
                    <a:pt x="130" y="56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30" y="34"/>
                  </a:lnTo>
                  <a:lnTo>
                    <a:pt x="124" y="26"/>
                  </a:lnTo>
                  <a:lnTo>
                    <a:pt x="124" y="26"/>
                  </a:lnTo>
                  <a:lnTo>
                    <a:pt x="124" y="26"/>
                  </a:lnTo>
                  <a:lnTo>
                    <a:pt x="116" y="20"/>
                  </a:lnTo>
                  <a:lnTo>
                    <a:pt x="110" y="18"/>
                  </a:lnTo>
                  <a:lnTo>
                    <a:pt x="110" y="18"/>
                  </a:lnTo>
                  <a:lnTo>
                    <a:pt x="110" y="18"/>
                  </a:lnTo>
                  <a:lnTo>
                    <a:pt x="104" y="20"/>
                  </a:lnTo>
                  <a:lnTo>
                    <a:pt x="98" y="24"/>
                  </a:lnTo>
                  <a:lnTo>
                    <a:pt x="90" y="34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70" y="72"/>
                  </a:lnTo>
                  <a:lnTo>
                    <a:pt x="64" y="90"/>
                  </a:lnTo>
                  <a:lnTo>
                    <a:pt x="64" y="90"/>
                  </a:lnTo>
                  <a:lnTo>
                    <a:pt x="64" y="90"/>
                  </a:lnTo>
                  <a:lnTo>
                    <a:pt x="42" y="150"/>
                  </a:lnTo>
                  <a:lnTo>
                    <a:pt x="16" y="208"/>
                  </a:lnTo>
                  <a:lnTo>
                    <a:pt x="16" y="208"/>
                  </a:lnTo>
                  <a:lnTo>
                    <a:pt x="16" y="208"/>
                  </a:lnTo>
                  <a:lnTo>
                    <a:pt x="14" y="212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10" y="212"/>
                  </a:lnTo>
                  <a:lnTo>
                    <a:pt x="6" y="212"/>
                  </a:lnTo>
                  <a:lnTo>
                    <a:pt x="6" y="21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6" name="그룹 65"/>
          <p:cNvGrpSpPr/>
          <p:nvPr userDrawn="1"/>
        </p:nvGrpSpPr>
        <p:grpSpPr>
          <a:xfrm>
            <a:off x="1331640" y="4401108"/>
            <a:ext cx="1035050" cy="863600"/>
            <a:chOff x="5859463" y="4473575"/>
            <a:chExt cx="1035050" cy="863600"/>
          </a:xfrm>
        </p:grpSpPr>
        <p:sp>
          <p:nvSpPr>
            <p:cNvPr id="1049" name="Freeform 25"/>
            <p:cNvSpPr>
              <a:spLocks noEditPoints="1"/>
            </p:cNvSpPr>
            <p:nvPr userDrawn="1"/>
          </p:nvSpPr>
          <p:spPr bwMode="auto">
            <a:xfrm>
              <a:off x="5859463" y="4803775"/>
              <a:ext cx="434975" cy="533400"/>
            </a:xfrm>
            <a:custGeom>
              <a:avLst/>
              <a:gdLst/>
              <a:ahLst/>
              <a:cxnLst>
                <a:cxn ang="0">
                  <a:pos x="244" y="232"/>
                </a:cxn>
                <a:cxn ang="0">
                  <a:pos x="230" y="236"/>
                </a:cxn>
                <a:cxn ang="0">
                  <a:pos x="212" y="228"/>
                </a:cxn>
                <a:cxn ang="0">
                  <a:pos x="182" y="204"/>
                </a:cxn>
                <a:cxn ang="0">
                  <a:pos x="172" y="196"/>
                </a:cxn>
                <a:cxn ang="0">
                  <a:pos x="126" y="188"/>
                </a:cxn>
                <a:cxn ang="0">
                  <a:pos x="88" y="208"/>
                </a:cxn>
                <a:cxn ang="0">
                  <a:pos x="108" y="258"/>
                </a:cxn>
                <a:cxn ang="0">
                  <a:pos x="114" y="304"/>
                </a:cxn>
                <a:cxn ang="0">
                  <a:pos x="108" y="316"/>
                </a:cxn>
                <a:cxn ang="0">
                  <a:pos x="80" y="324"/>
                </a:cxn>
                <a:cxn ang="0">
                  <a:pos x="82" y="332"/>
                </a:cxn>
                <a:cxn ang="0">
                  <a:pos x="80" y="336"/>
                </a:cxn>
                <a:cxn ang="0">
                  <a:pos x="74" y="334"/>
                </a:cxn>
                <a:cxn ang="0">
                  <a:pos x="24" y="190"/>
                </a:cxn>
                <a:cxn ang="0">
                  <a:pos x="6" y="118"/>
                </a:cxn>
                <a:cxn ang="0">
                  <a:pos x="4" y="64"/>
                </a:cxn>
                <a:cxn ang="0">
                  <a:pos x="12" y="50"/>
                </a:cxn>
                <a:cxn ang="0">
                  <a:pos x="28" y="36"/>
                </a:cxn>
                <a:cxn ang="0">
                  <a:pos x="82" y="6"/>
                </a:cxn>
                <a:cxn ang="0">
                  <a:pos x="84" y="2"/>
                </a:cxn>
                <a:cxn ang="0">
                  <a:pos x="90" y="2"/>
                </a:cxn>
                <a:cxn ang="0">
                  <a:pos x="110" y="14"/>
                </a:cxn>
                <a:cxn ang="0">
                  <a:pos x="184" y="106"/>
                </a:cxn>
                <a:cxn ang="0">
                  <a:pos x="228" y="158"/>
                </a:cxn>
                <a:cxn ang="0">
                  <a:pos x="274" y="212"/>
                </a:cxn>
                <a:cxn ang="0">
                  <a:pos x="274" y="214"/>
                </a:cxn>
                <a:cxn ang="0">
                  <a:pos x="80" y="202"/>
                </a:cxn>
                <a:cxn ang="0">
                  <a:pos x="122" y="180"/>
                </a:cxn>
                <a:cxn ang="0">
                  <a:pos x="176" y="188"/>
                </a:cxn>
                <a:cxn ang="0">
                  <a:pos x="188" y="196"/>
                </a:cxn>
                <a:cxn ang="0">
                  <a:pos x="218" y="222"/>
                </a:cxn>
                <a:cxn ang="0">
                  <a:pos x="236" y="228"/>
                </a:cxn>
                <a:cxn ang="0">
                  <a:pos x="264" y="210"/>
                </a:cxn>
                <a:cxn ang="0">
                  <a:pos x="198" y="136"/>
                </a:cxn>
                <a:cxn ang="0">
                  <a:pos x="144" y="62"/>
                </a:cxn>
                <a:cxn ang="0">
                  <a:pos x="104" y="20"/>
                </a:cxn>
                <a:cxn ang="0">
                  <a:pos x="90" y="10"/>
                </a:cxn>
                <a:cxn ang="0">
                  <a:pos x="82" y="20"/>
                </a:cxn>
                <a:cxn ang="0">
                  <a:pos x="24" y="48"/>
                </a:cxn>
                <a:cxn ang="0">
                  <a:pos x="16" y="58"/>
                </a:cxn>
                <a:cxn ang="0">
                  <a:pos x="10" y="76"/>
                </a:cxn>
                <a:cxn ang="0">
                  <a:pos x="20" y="140"/>
                </a:cxn>
                <a:cxn ang="0">
                  <a:pos x="44" y="228"/>
                </a:cxn>
                <a:cxn ang="0">
                  <a:pos x="76" y="316"/>
                </a:cxn>
                <a:cxn ang="0">
                  <a:pos x="88" y="316"/>
                </a:cxn>
                <a:cxn ang="0">
                  <a:pos x="102" y="310"/>
                </a:cxn>
                <a:cxn ang="0">
                  <a:pos x="104" y="276"/>
                </a:cxn>
                <a:cxn ang="0">
                  <a:pos x="88" y="230"/>
                </a:cxn>
                <a:cxn ang="0">
                  <a:pos x="80" y="204"/>
                </a:cxn>
                <a:cxn ang="0">
                  <a:pos x="80" y="202"/>
                </a:cxn>
              </a:cxnLst>
              <a:rect l="0" t="0" r="r" b="b"/>
              <a:pathLst>
                <a:path w="274" h="336">
                  <a:moveTo>
                    <a:pt x="274" y="214"/>
                  </a:moveTo>
                  <a:lnTo>
                    <a:pt x="274" y="214"/>
                  </a:lnTo>
                  <a:lnTo>
                    <a:pt x="252" y="228"/>
                  </a:lnTo>
                  <a:lnTo>
                    <a:pt x="244" y="232"/>
                  </a:lnTo>
                  <a:lnTo>
                    <a:pt x="238" y="236"/>
                  </a:lnTo>
                  <a:lnTo>
                    <a:pt x="238" y="236"/>
                  </a:lnTo>
                  <a:lnTo>
                    <a:pt x="238" y="236"/>
                  </a:lnTo>
                  <a:lnTo>
                    <a:pt x="230" y="236"/>
                  </a:lnTo>
                  <a:lnTo>
                    <a:pt x="224" y="234"/>
                  </a:lnTo>
                  <a:lnTo>
                    <a:pt x="218" y="232"/>
                  </a:lnTo>
                  <a:lnTo>
                    <a:pt x="212" y="228"/>
                  </a:lnTo>
                  <a:lnTo>
                    <a:pt x="212" y="228"/>
                  </a:lnTo>
                  <a:lnTo>
                    <a:pt x="212" y="228"/>
                  </a:lnTo>
                  <a:lnTo>
                    <a:pt x="182" y="204"/>
                  </a:lnTo>
                  <a:lnTo>
                    <a:pt x="182" y="204"/>
                  </a:lnTo>
                  <a:lnTo>
                    <a:pt x="182" y="204"/>
                  </a:lnTo>
                  <a:lnTo>
                    <a:pt x="182" y="204"/>
                  </a:lnTo>
                  <a:lnTo>
                    <a:pt x="182" y="204"/>
                  </a:lnTo>
                  <a:lnTo>
                    <a:pt x="182" y="204"/>
                  </a:lnTo>
                  <a:lnTo>
                    <a:pt x="172" y="196"/>
                  </a:lnTo>
                  <a:lnTo>
                    <a:pt x="160" y="190"/>
                  </a:lnTo>
                  <a:lnTo>
                    <a:pt x="150" y="188"/>
                  </a:lnTo>
                  <a:lnTo>
                    <a:pt x="138" y="186"/>
                  </a:lnTo>
                  <a:lnTo>
                    <a:pt x="126" y="188"/>
                  </a:lnTo>
                  <a:lnTo>
                    <a:pt x="114" y="192"/>
                  </a:lnTo>
                  <a:lnTo>
                    <a:pt x="100" y="19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96" y="230"/>
                  </a:lnTo>
                  <a:lnTo>
                    <a:pt x="108" y="258"/>
                  </a:lnTo>
                  <a:lnTo>
                    <a:pt x="108" y="258"/>
                  </a:lnTo>
                  <a:lnTo>
                    <a:pt x="108" y="258"/>
                  </a:lnTo>
                  <a:lnTo>
                    <a:pt x="112" y="274"/>
                  </a:lnTo>
                  <a:lnTo>
                    <a:pt x="114" y="290"/>
                  </a:lnTo>
                  <a:lnTo>
                    <a:pt x="114" y="304"/>
                  </a:lnTo>
                  <a:lnTo>
                    <a:pt x="112" y="310"/>
                  </a:lnTo>
                  <a:lnTo>
                    <a:pt x="108" y="316"/>
                  </a:lnTo>
                  <a:lnTo>
                    <a:pt x="108" y="316"/>
                  </a:lnTo>
                  <a:lnTo>
                    <a:pt x="108" y="316"/>
                  </a:lnTo>
                  <a:lnTo>
                    <a:pt x="104" y="320"/>
                  </a:lnTo>
                  <a:lnTo>
                    <a:pt x="96" y="322"/>
                  </a:lnTo>
                  <a:lnTo>
                    <a:pt x="88" y="324"/>
                  </a:lnTo>
                  <a:lnTo>
                    <a:pt x="80" y="324"/>
                  </a:lnTo>
                  <a:lnTo>
                    <a:pt x="80" y="324"/>
                  </a:lnTo>
                  <a:lnTo>
                    <a:pt x="80" y="324"/>
                  </a:lnTo>
                  <a:lnTo>
                    <a:pt x="82" y="332"/>
                  </a:lnTo>
                  <a:lnTo>
                    <a:pt x="82" y="332"/>
                  </a:lnTo>
                  <a:lnTo>
                    <a:pt x="82" y="332"/>
                  </a:lnTo>
                  <a:lnTo>
                    <a:pt x="82" y="334"/>
                  </a:lnTo>
                  <a:lnTo>
                    <a:pt x="80" y="336"/>
                  </a:lnTo>
                  <a:lnTo>
                    <a:pt x="80" y="336"/>
                  </a:lnTo>
                  <a:lnTo>
                    <a:pt x="80" y="336"/>
                  </a:lnTo>
                  <a:lnTo>
                    <a:pt x="76" y="336"/>
                  </a:lnTo>
                  <a:lnTo>
                    <a:pt x="74" y="334"/>
                  </a:lnTo>
                  <a:lnTo>
                    <a:pt x="74" y="334"/>
                  </a:lnTo>
                  <a:lnTo>
                    <a:pt x="74" y="334"/>
                  </a:lnTo>
                  <a:lnTo>
                    <a:pt x="56" y="286"/>
                  </a:lnTo>
                  <a:lnTo>
                    <a:pt x="40" y="240"/>
                  </a:lnTo>
                  <a:lnTo>
                    <a:pt x="24" y="190"/>
                  </a:lnTo>
                  <a:lnTo>
                    <a:pt x="12" y="142"/>
                  </a:lnTo>
                  <a:lnTo>
                    <a:pt x="12" y="142"/>
                  </a:lnTo>
                  <a:lnTo>
                    <a:pt x="12" y="142"/>
                  </a:lnTo>
                  <a:lnTo>
                    <a:pt x="6" y="118"/>
                  </a:lnTo>
                  <a:lnTo>
                    <a:pt x="0" y="96"/>
                  </a:lnTo>
                  <a:lnTo>
                    <a:pt x="0" y="86"/>
                  </a:lnTo>
                  <a:lnTo>
                    <a:pt x="0" y="74"/>
                  </a:lnTo>
                  <a:lnTo>
                    <a:pt x="4" y="6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20" y="42"/>
                  </a:lnTo>
                  <a:lnTo>
                    <a:pt x="28" y="36"/>
                  </a:lnTo>
                  <a:lnTo>
                    <a:pt x="50" y="26"/>
                  </a:lnTo>
                  <a:lnTo>
                    <a:pt x="68" y="18"/>
                  </a:lnTo>
                  <a:lnTo>
                    <a:pt x="76" y="14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8" y="0"/>
                  </a:lnTo>
                  <a:lnTo>
                    <a:pt x="90" y="2"/>
                  </a:lnTo>
                  <a:lnTo>
                    <a:pt x="90" y="2"/>
                  </a:lnTo>
                  <a:lnTo>
                    <a:pt x="90" y="2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122" y="22"/>
                  </a:lnTo>
                  <a:lnTo>
                    <a:pt x="132" y="34"/>
                  </a:lnTo>
                  <a:lnTo>
                    <a:pt x="150" y="56"/>
                  </a:lnTo>
                  <a:lnTo>
                    <a:pt x="184" y="106"/>
                  </a:lnTo>
                  <a:lnTo>
                    <a:pt x="184" y="106"/>
                  </a:lnTo>
                  <a:lnTo>
                    <a:pt x="184" y="106"/>
                  </a:lnTo>
                  <a:lnTo>
                    <a:pt x="206" y="132"/>
                  </a:lnTo>
                  <a:lnTo>
                    <a:pt x="228" y="158"/>
                  </a:lnTo>
                  <a:lnTo>
                    <a:pt x="274" y="208"/>
                  </a:lnTo>
                  <a:lnTo>
                    <a:pt x="274" y="208"/>
                  </a:lnTo>
                  <a:lnTo>
                    <a:pt x="274" y="208"/>
                  </a:lnTo>
                  <a:lnTo>
                    <a:pt x="274" y="212"/>
                  </a:lnTo>
                  <a:lnTo>
                    <a:pt x="274" y="212"/>
                  </a:lnTo>
                  <a:lnTo>
                    <a:pt x="274" y="212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74" y="214"/>
                  </a:lnTo>
                  <a:lnTo>
                    <a:pt x="274" y="214"/>
                  </a:lnTo>
                  <a:close/>
                  <a:moveTo>
                    <a:pt x="80" y="202"/>
                  </a:moveTo>
                  <a:lnTo>
                    <a:pt x="80" y="202"/>
                  </a:lnTo>
                  <a:lnTo>
                    <a:pt x="94" y="192"/>
                  </a:lnTo>
                  <a:lnTo>
                    <a:pt x="108" y="184"/>
                  </a:lnTo>
                  <a:lnTo>
                    <a:pt x="122" y="180"/>
                  </a:lnTo>
                  <a:lnTo>
                    <a:pt x="136" y="178"/>
                  </a:lnTo>
                  <a:lnTo>
                    <a:pt x="150" y="180"/>
                  </a:lnTo>
                  <a:lnTo>
                    <a:pt x="162" y="182"/>
                  </a:lnTo>
                  <a:lnTo>
                    <a:pt x="176" y="188"/>
                  </a:lnTo>
                  <a:lnTo>
                    <a:pt x="188" y="196"/>
                  </a:lnTo>
                  <a:lnTo>
                    <a:pt x="188" y="196"/>
                  </a:lnTo>
                  <a:lnTo>
                    <a:pt x="188" y="196"/>
                  </a:lnTo>
                  <a:lnTo>
                    <a:pt x="188" y="196"/>
                  </a:lnTo>
                  <a:lnTo>
                    <a:pt x="188" y="196"/>
                  </a:lnTo>
                  <a:lnTo>
                    <a:pt x="188" y="196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28" y="226"/>
                  </a:lnTo>
                  <a:lnTo>
                    <a:pt x="232" y="228"/>
                  </a:lnTo>
                  <a:lnTo>
                    <a:pt x="236" y="228"/>
                  </a:lnTo>
                  <a:lnTo>
                    <a:pt x="236" y="228"/>
                  </a:lnTo>
                  <a:lnTo>
                    <a:pt x="236" y="228"/>
                  </a:lnTo>
                  <a:lnTo>
                    <a:pt x="248" y="222"/>
                  </a:lnTo>
                  <a:lnTo>
                    <a:pt x="264" y="210"/>
                  </a:lnTo>
                  <a:lnTo>
                    <a:pt x="264" y="210"/>
                  </a:lnTo>
                  <a:lnTo>
                    <a:pt x="264" y="210"/>
                  </a:lnTo>
                  <a:lnTo>
                    <a:pt x="220" y="162"/>
                  </a:lnTo>
                  <a:lnTo>
                    <a:pt x="198" y="136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44" y="62"/>
                  </a:lnTo>
                  <a:lnTo>
                    <a:pt x="124" y="38"/>
                  </a:lnTo>
                  <a:lnTo>
                    <a:pt x="116" y="28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90" y="10"/>
                  </a:lnTo>
                  <a:lnTo>
                    <a:pt x="90" y="10"/>
                  </a:lnTo>
                  <a:lnTo>
                    <a:pt x="90" y="10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82" y="20"/>
                  </a:lnTo>
                  <a:lnTo>
                    <a:pt x="72" y="26"/>
                  </a:lnTo>
                  <a:lnTo>
                    <a:pt x="52" y="34"/>
                  </a:lnTo>
                  <a:lnTo>
                    <a:pt x="34" y="42"/>
                  </a:lnTo>
                  <a:lnTo>
                    <a:pt x="24" y="48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12" y="66"/>
                  </a:lnTo>
                  <a:lnTo>
                    <a:pt x="10" y="76"/>
                  </a:lnTo>
                  <a:lnTo>
                    <a:pt x="8" y="86"/>
                  </a:lnTo>
                  <a:lnTo>
                    <a:pt x="10" y="96"/>
                  </a:lnTo>
                  <a:lnTo>
                    <a:pt x="14" y="116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32" y="184"/>
                  </a:lnTo>
                  <a:lnTo>
                    <a:pt x="44" y="228"/>
                  </a:lnTo>
                  <a:lnTo>
                    <a:pt x="60" y="272"/>
                  </a:lnTo>
                  <a:lnTo>
                    <a:pt x="76" y="316"/>
                  </a:lnTo>
                  <a:lnTo>
                    <a:pt x="76" y="316"/>
                  </a:lnTo>
                  <a:lnTo>
                    <a:pt x="76" y="316"/>
                  </a:lnTo>
                  <a:lnTo>
                    <a:pt x="78" y="314"/>
                  </a:lnTo>
                  <a:lnTo>
                    <a:pt x="78" y="314"/>
                  </a:lnTo>
                  <a:lnTo>
                    <a:pt x="78" y="314"/>
                  </a:lnTo>
                  <a:lnTo>
                    <a:pt x="88" y="316"/>
                  </a:lnTo>
                  <a:lnTo>
                    <a:pt x="94" y="314"/>
                  </a:lnTo>
                  <a:lnTo>
                    <a:pt x="98" y="31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04" y="302"/>
                  </a:lnTo>
                  <a:lnTo>
                    <a:pt x="106" y="290"/>
                  </a:lnTo>
                  <a:lnTo>
                    <a:pt x="104" y="276"/>
                  </a:lnTo>
                  <a:lnTo>
                    <a:pt x="98" y="260"/>
                  </a:lnTo>
                  <a:lnTo>
                    <a:pt x="98" y="260"/>
                  </a:lnTo>
                  <a:lnTo>
                    <a:pt x="98" y="260"/>
                  </a:lnTo>
                  <a:lnTo>
                    <a:pt x="88" y="230"/>
                  </a:lnTo>
                  <a:lnTo>
                    <a:pt x="78" y="208"/>
                  </a:lnTo>
                  <a:lnTo>
                    <a:pt x="78" y="208"/>
                  </a:lnTo>
                  <a:lnTo>
                    <a:pt x="78" y="208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80" y="202"/>
                  </a:lnTo>
                  <a:lnTo>
                    <a:pt x="80" y="20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0" name="Freeform 26"/>
            <p:cNvSpPr>
              <a:spLocks noEditPoints="1"/>
            </p:cNvSpPr>
            <p:nvPr userDrawn="1"/>
          </p:nvSpPr>
          <p:spPr bwMode="auto">
            <a:xfrm>
              <a:off x="5926138" y="4908550"/>
              <a:ext cx="152400" cy="158750"/>
            </a:xfrm>
            <a:custGeom>
              <a:avLst/>
              <a:gdLst/>
              <a:ahLst/>
              <a:cxnLst>
                <a:cxn ang="0">
                  <a:pos x="92" y="76"/>
                </a:cxn>
                <a:cxn ang="0">
                  <a:pos x="76" y="88"/>
                </a:cxn>
                <a:cxn ang="0">
                  <a:pos x="54" y="94"/>
                </a:cxn>
                <a:cxn ang="0">
                  <a:pos x="54" y="94"/>
                </a:cxn>
                <a:cxn ang="0">
                  <a:pos x="20" y="96"/>
                </a:cxn>
                <a:cxn ang="0">
                  <a:pos x="20" y="96"/>
                </a:cxn>
                <a:cxn ang="0">
                  <a:pos x="18" y="100"/>
                </a:cxn>
                <a:cxn ang="0">
                  <a:pos x="16" y="100"/>
                </a:cxn>
                <a:cxn ang="0">
                  <a:pos x="12" y="98"/>
                </a:cxn>
                <a:cxn ang="0">
                  <a:pos x="6" y="82"/>
                </a:cxn>
                <a:cxn ang="0">
                  <a:pos x="0" y="40"/>
                </a:cxn>
                <a:cxn ang="0">
                  <a:pos x="0" y="2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78" y="32"/>
                </a:cxn>
                <a:cxn ang="0">
                  <a:pos x="78" y="32"/>
                </a:cxn>
                <a:cxn ang="0">
                  <a:pos x="92" y="50"/>
                </a:cxn>
                <a:cxn ang="0">
                  <a:pos x="96" y="64"/>
                </a:cxn>
                <a:cxn ang="0">
                  <a:pos x="96" y="70"/>
                </a:cxn>
                <a:cxn ang="0">
                  <a:pos x="92" y="76"/>
                </a:cxn>
                <a:cxn ang="0">
                  <a:pos x="92" y="76"/>
                </a:cxn>
                <a:cxn ang="0">
                  <a:pos x="92" y="76"/>
                </a:cxn>
                <a:cxn ang="0">
                  <a:pos x="24" y="88"/>
                </a:cxn>
                <a:cxn ang="0">
                  <a:pos x="52" y="86"/>
                </a:cxn>
                <a:cxn ang="0">
                  <a:pos x="52" y="86"/>
                </a:cxn>
                <a:cxn ang="0">
                  <a:pos x="80" y="74"/>
                </a:cxn>
                <a:cxn ang="0">
                  <a:pos x="86" y="70"/>
                </a:cxn>
                <a:cxn ang="0">
                  <a:pos x="88" y="66"/>
                </a:cxn>
                <a:cxn ang="0">
                  <a:pos x="88" y="66"/>
                </a:cxn>
                <a:cxn ang="0">
                  <a:pos x="86" y="54"/>
                </a:cxn>
                <a:cxn ang="0">
                  <a:pos x="72" y="38"/>
                </a:cxn>
                <a:cxn ang="0">
                  <a:pos x="72" y="38"/>
                </a:cxn>
                <a:cxn ang="0">
                  <a:pos x="44" y="10"/>
                </a:cxn>
                <a:cxn ang="0">
                  <a:pos x="44" y="10"/>
                </a:cxn>
                <a:cxn ang="0">
                  <a:pos x="10" y="24"/>
                </a:cxn>
                <a:cxn ang="0">
                  <a:pos x="10" y="40"/>
                </a:cxn>
                <a:cxn ang="0">
                  <a:pos x="14" y="76"/>
                </a:cxn>
                <a:cxn ang="0">
                  <a:pos x="18" y="90"/>
                </a:cxn>
                <a:cxn ang="0">
                  <a:pos x="20" y="88"/>
                </a:cxn>
                <a:cxn ang="0">
                  <a:pos x="24" y="88"/>
                </a:cxn>
              </a:cxnLst>
              <a:rect l="0" t="0" r="r" b="b"/>
              <a:pathLst>
                <a:path w="96" h="100">
                  <a:moveTo>
                    <a:pt x="92" y="76"/>
                  </a:moveTo>
                  <a:lnTo>
                    <a:pt x="92" y="76"/>
                  </a:lnTo>
                  <a:lnTo>
                    <a:pt x="86" y="82"/>
                  </a:lnTo>
                  <a:lnTo>
                    <a:pt x="76" y="88"/>
                  </a:lnTo>
                  <a:lnTo>
                    <a:pt x="66" y="90"/>
                  </a:lnTo>
                  <a:lnTo>
                    <a:pt x="54" y="94"/>
                  </a:lnTo>
                  <a:lnTo>
                    <a:pt x="54" y="94"/>
                  </a:lnTo>
                  <a:lnTo>
                    <a:pt x="54" y="94"/>
                  </a:lnTo>
                  <a:lnTo>
                    <a:pt x="34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16" y="100"/>
                  </a:lnTo>
                  <a:lnTo>
                    <a:pt x="12" y="98"/>
                  </a:lnTo>
                  <a:lnTo>
                    <a:pt x="12" y="98"/>
                  </a:lnTo>
                  <a:lnTo>
                    <a:pt x="12" y="98"/>
                  </a:lnTo>
                  <a:lnTo>
                    <a:pt x="6" y="82"/>
                  </a:lnTo>
                  <a:lnTo>
                    <a:pt x="2" y="62"/>
                  </a:lnTo>
                  <a:lnTo>
                    <a:pt x="0" y="4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2" y="8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62" y="16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86" y="42"/>
                  </a:lnTo>
                  <a:lnTo>
                    <a:pt x="92" y="50"/>
                  </a:lnTo>
                  <a:lnTo>
                    <a:pt x="96" y="60"/>
                  </a:lnTo>
                  <a:lnTo>
                    <a:pt x="96" y="64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92" y="76"/>
                  </a:lnTo>
                  <a:close/>
                  <a:moveTo>
                    <a:pt x="24" y="88"/>
                  </a:moveTo>
                  <a:lnTo>
                    <a:pt x="24" y="88"/>
                  </a:lnTo>
                  <a:lnTo>
                    <a:pt x="32" y="88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72" y="80"/>
                  </a:lnTo>
                  <a:lnTo>
                    <a:pt x="80" y="74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8" y="66"/>
                  </a:lnTo>
                  <a:lnTo>
                    <a:pt x="88" y="66"/>
                  </a:lnTo>
                  <a:lnTo>
                    <a:pt x="88" y="66"/>
                  </a:lnTo>
                  <a:lnTo>
                    <a:pt x="88" y="62"/>
                  </a:lnTo>
                  <a:lnTo>
                    <a:pt x="86" y="54"/>
                  </a:lnTo>
                  <a:lnTo>
                    <a:pt x="80" y="46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56" y="24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0" y="40"/>
                  </a:lnTo>
                  <a:lnTo>
                    <a:pt x="12" y="58"/>
                  </a:lnTo>
                  <a:lnTo>
                    <a:pt x="14" y="7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20" y="88"/>
                  </a:lnTo>
                  <a:lnTo>
                    <a:pt x="24" y="88"/>
                  </a:lnTo>
                  <a:lnTo>
                    <a:pt x="24" y="88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1" name="Freeform 27"/>
            <p:cNvSpPr>
              <a:spLocks/>
            </p:cNvSpPr>
            <p:nvPr userDrawn="1"/>
          </p:nvSpPr>
          <p:spPr bwMode="auto">
            <a:xfrm>
              <a:off x="6164263" y="4648200"/>
              <a:ext cx="444500" cy="460375"/>
            </a:xfrm>
            <a:custGeom>
              <a:avLst/>
              <a:gdLst/>
              <a:ahLst/>
              <a:cxnLst>
                <a:cxn ang="0">
                  <a:pos x="132" y="290"/>
                </a:cxn>
                <a:cxn ang="0">
                  <a:pos x="130" y="288"/>
                </a:cxn>
                <a:cxn ang="0">
                  <a:pos x="98" y="236"/>
                </a:cxn>
                <a:cxn ang="0">
                  <a:pos x="14" y="98"/>
                </a:cxn>
                <a:cxn ang="0">
                  <a:pos x="0" y="70"/>
                </a:cxn>
                <a:cxn ang="0">
                  <a:pos x="2" y="64"/>
                </a:cxn>
                <a:cxn ang="0">
                  <a:pos x="8" y="66"/>
                </a:cxn>
                <a:cxn ang="0">
                  <a:pos x="22" y="94"/>
                </a:cxn>
                <a:cxn ang="0">
                  <a:pos x="102" y="228"/>
                </a:cxn>
                <a:cxn ang="0">
                  <a:pos x="134" y="280"/>
                </a:cxn>
                <a:cxn ang="0">
                  <a:pos x="200" y="242"/>
                </a:cxn>
                <a:cxn ang="0">
                  <a:pos x="248" y="212"/>
                </a:cxn>
                <a:cxn ang="0">
                  <a:pos x="258" y="200"/>
                </a:cxn>
                <a:cxn ang="0">
                  <a:pos x="268" y="182"/>
                </a:cxn>
                <a:cxn ang="0">
                  <a:pos x="272" y="156"/>
                </a:cxn>
                <a:cxn ang="0">
                  <a:pos x="264" y="122"/>
                </a:cxn>
                <a:cxn ang="0">
                  <a:pos x="246" y="98"/>
                </a:cxn>
                <a:cxn ang="0">
                  <a:pos x="232" y="90"/>
                </a:cxn>
                <a:cxn ang="0">
                  <a:pos x="184" y="90"/>
                </a:cxn>
                <a:cxn ang="0">
                  <a:pos x="182" y="90"/>
                </a:cxn>
                <a:cxn ang="0">
                  <a:pos x="180" y="88"/>
                </a:cxn>
                <a:cxn ang="0">
                  <a:pos x="180" y="82"/>
                </a:cxn>
                <a:cxn ang="0">
                  <a:pos x="182" y="80"/>
                </a:cxn>
                <a:cxn ang="0">
                  <a:pos x="190" y="64"/>
                </a:cxn>
                <a:cxn ang="0">
                  <a:pos x="172" y="36"/>
                </a:cxn>
                <a:cxn ang="0">
                  <a:pos x="156" y="8"/>
                </a:cxn>
                <a:cxn ang="0">
                  <a:pos x="104" y="16"/>
                </a:cxn>
                <a:cxn ang="0">
                  <a:pos x="52" y="38"/>
                </a:cxn>
                <a:cxn ang="0">
                  <a:pos x="28" y="62"/>
                </a:cxn>
                <a:cxn ang="0">
                  <a:pos x="22" y="70"/>
                </a:cxn>
                <a:cxn ang="0">
                  <a:pos x="16" y="72"/>
                </a:cxn>
                <a:cxn ang="0">
                  <a:pos x="14" y="70"/>
                </a:cxn>
                <a:cxn ang="0">
                  <a:pos x="14" y="66"/>
                </a:cxn>
                <a:cxn ang="0">
                  <a:pos x="20" y="56"/>
                </a:cxn>
                <a:cxn ang="0">
                  <a:pos x="66" y="22"/>
                </a:cxn>
                <a:cxn ang="0">
                  <a:pos x="122" y="2"/>
                </a:cxn>
                <a:cxn ang="0">
                  <a:pos x="158" y="0"/>
                </a:cxn>
                <a:cxn ang="0">
                  <a:pos x="162" y="2"/>
                </a:cxn>
                <a:cxn ang="0">
                  <a:pos x="188" y="48"/>
                </a:cxn>
                <a:cxn ang="0">
                  <a:pos x="200" y="62"/>
                </a:cxn>
                <a:cxn ang="0">
                  <a:pos x="200" y="68"/>
                </a:cxn>
                <a:cxn ang="0">
                  <a:pos x="200" y="68"/>
                </a:cxn>
                <a:cxn ang="0">
                  <a:pos x="194" y="78"/>
                </a:cxn>
                <a:cxn ang="0">
                  <a:pos x="224" y="80"/>
                </a:cxn>
                <a:cxn ang="0">
                  <a:pos x="250" y="92"/>
                </a:cxn>
                <a:cxn ang="0">
                  <a:pos x="266" y="108"/>
                </a:cxn>
                <a:cxn ang="0">
                  <a:pos x="280" y="142"/>
                </a:cxn>
                <a:cxn ang="0">
                  <a:pos x="276" y="184"/>
                </a:cxn>
                <a:cxn ang="0">
                  <a:pos x="272" y="196"/>
                </a:cxn>
                <a:cxn ang="0">
                  <a:pos x="266" y="206"/>
                </a:cxn>
                <a:cxn ang="0">
                  <a:pos x="220" y="242"/>
                </a:cxn>
                <a:cxn ang="0">
                  <a:pos x="150" y="280"/>
                </a:cxn>
              </a:cxnLst>
              <a:rect l="0" t="0" r="r" b="b"/>
              <a:pathLst>
                <a:path w="280" h="290">
                  <a:moveTo>
                    <a:pt x="136" y="290"/>
                  </a:moveTo>
                  <a:lnTo>
                    <a:pt x="136" y="290"/>
                  </a:lnTo>
                  <a:lnTo>
                    <a:pt x="132" y="290"/>
                  </a:lnTo>
                  <a:lnTo>
                    <a:pt x="132" y="290"/>
                  </a:lnTo>
                  <a:lnTo>
                    <a:pt x="132" y="290"/>
                  </a:lnTo>
                  <a:lnTo>
                    <a:pt x="130" y="288"/>
                  </a:lnTo>
                  <a:lnTo>
                    <a:pt x="130" y="288"/>
                  </a:lnTo>
                  <a:lnTo>
                    <a:pt x="130" y="288"/>
                  </a:lnTo>
                  <a:lnTo>
                    <a:pt x="98" y="236"/>
                  </a:lnTo>
                  <a:lnTo>
                    <a:pt x="62" y="182"/>
                  </a:lnTo>
                  <a:lnTo>
                    <a:pt x="30" y="126"/>
                  </a:lnTo>
                  <a:lnTo>
                    <a:pt x="14" y="98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68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6" y="64"/>
                  </a:lnTo>
                  <a:lnTo>
                    <a:pt x="8" y="66"/>
                  </a:lnTo>
                  <a:lnTo>
                    <a:pt x="8" y="66"/>
                  </a:lnTo>
                  <a:lnTo>
                    <a:pt x="8" y="66"/>
                  </a:lnTo>
                  <a:lnTo>
                    <a:pt x="22" y="94"/>
                  </a:lnTo>
                  <a:lnTo>
                    <a:pt x="36" y="120"/>
                  </a:lnTo>
                  <a:lnTo>
                    <a:pt x="68" y="174"/>
                  </a:lnTo>
                  <a:lnTo>
                    <a:pt x="102" y="228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50" y="270"/>
                  </a:lnTo>
                  <a:lnTo>
                    <a:pt x="166" y="260"/>
                  </a:lnTo>
                  <a:lnTo>
                    <a:pt x="200" y="242"/>
                  </a:lnTo>
                  <a:lnTo>
                    <a:pt x="218" y="234"/>
                  </a:lnTo>
                  <a:lnTo>
                    <a:pt x="234" y="224"/>
                  </a:lnTo>
                  <a:lnTo>
                    <a:pt x="248" y="212"/>
                  </a:lnTo>
                  <a:lnTo>
                    <a:pt x="258" y="200"/>
                  </a:lnTo>
                  <a:lnTo>
                    <a:pt x="258" y="200"/>
                  </a:lnTo>
                  <a:lnTo>
                    <a:pt x="258" y="200"/>
                  </a:lnTo>
                  <a:lnTo>
                    <a:pt x="264" y="192"/>
                  </a:lnTo>
                  <a:lnTo>
                    <a:pt x="268" y="182"/>
                  </a:lnTo>
                  <a:lnTo>
                    <a:pt x="268" y="182"/>
                  </a:lnTo>
                  <a:lnTo>
                    <a:pt x="268" y="182"/>
                  </a:lnTo>
                  <a:lnTo>
                    <a:pt x="270" y="168"/>
                  </a:lnTo>
                  <a:lnTo>
                    <a:pt x="272" y="156"/>
                  </a:lnTo>
                  <a:lnTo>
                    <a:pt x="270" y="144"/>
                  </a:lnTo>
                  <a:lnTo>
                    <a:pt x="268" y="132"/>
                  </a:lnTo>
                  <a:lnTo>
                    <a:pt x="264" y="122"/>
                  </a:lnTo>
                  <a:lnTo>
                    <a:pt x="260" y="114"/>
                  </a:lnTo>
                  <a:lnTo>
                    <a:pt x="254" y="106"/>
                  </a:lnTo>
                  <a:lnTo>
                    <a:pt x="246" y="98"/>
                  </a:lnTo>
                  <a:lnTo>
                    <a:pt x="246" y="98"/>
                  </a:lnTo>
                  <a:lnTo>
                    <a:pt x="246" y="98"/>
                  </a:lnTo>
                  <a:lnTo>
                    <a:pt x="232" y="90"/>
                  </a:lnTo>
                  <a:lnTo>
                    <a:pt x="218" y="86"/>
                  </a:lnTo>
                  <a:lnTo>
                    <a:pt x="202" y="86"/>
                  </a:lnTo>
                  <a:lnTo>
                    <a:pt x="184" y="90"/>
                  </a:lnTo>
                  <a:lnTo>
                    <a:pt x="184" y="90"/>
                  </a:lnTo>
                  <a:lnTo>
                    <a:pt x="184" y="90"/>
                  </a:lnTo>
                  <a:lnTo>
                    <a:pt x="182" y="90"/>
                  </a:lnTo>
                  <a:lnTo>
                    <a:pt x="180" y="88"/>
                  </a:lnTo>
                  <a:lnTo>
                    <a:pt x="180" y="88"/>
                  </a:lnTo>
                  <a:lnTo>
                    <a:pt x="180" y="88"/>
                  </a:lnTo>
                  <a:lnTo>
                    <a:pt x="178" y="84"/>
                  </a:lnTo>
                  <a:lnTo>
                    <a:pt x="180" y="82"/>
                  </a:lnTo>
                  <a:lnTo>
                    <a:pt x="180" y="82"/>
                  </a:lnTo>
                  <a:lnTo>
                    <a:pt x="180" y="82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90" y="64"/>
                  </a:lnTo>
                  <a:lnTo>
                    <a:pt x="190" y="64"/>
                  </a:lnTo>
                  <a:lnTo>
                    <a:pt x="190" y="64"/>
                  </a:lnTo>
                  <a:lnTo>
                    <a:pt x="180" y="52"/>
                  </a:lnTo>
                  <a:lnTo>
                    <a:pt x="172" y="36"/>
                  </a:lnTo>
                  <a:lnTo>
                    <a:pt x="156" y="8"/>
                  </a:lnTo>
                  <a:lnTo>
                    <a:pt x="156" y="8"/>
                  </a:lnTo>
                  <a:lnTo>
                    <a:pt x="156" y="8"/>
                  </a:lnTo>
                  <a:lnTo>
                    <a:pt x="140" y="8"/>
                  </a:lnTo>
                  <a:lnTo>
                    <a:pt x="122" y="12"/>
                  </a:lnTo>
                  <a:lnTo>
                    <a:pt x="104" y="16"/>
                  </a:lnTo>
                  <a:lnTo>
                    <a:pt x="86" y="22"/>
                  </a:lnTo>
                  <a:lnTo>
                    <a:pt x="68" y="30"/>
                  </a:lnTo>
                  <a:lnTo>
                    <a:pt x="52" y="38"/>
                  </a:lnTo>
                  <a:lnTo>
                    <a:pt x="38" y="50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2" y="70"/>
                  </a:lnTo>
                  <a:lnTo>
                    <a:pt x="22" y="70"/>
                  </a:lnTo>
                  <a:lnTo>
                    <a:pt x="22" y="70"/>
                  </a:lnTo>
                  <a:lnTo>
                    <a:pt x="20" y="72"/>
                  </a:lnTo>
                  <a:lnTo>
                    <a:pt x="16" y="72"/>
                  </a:lnTo>
                  <a:lnTo>
                    <a:pt x="16" y="72"/>
                  </a:lnTo>
                  <a:lnTo>
                    <a:pt x="16" y="72"/>
                  </a:lnTo>
                  <a:lnTo>
                    <a:pt x="14" y="70"/>
                  </a:lnTo>
                  <a:lnTo>
                    <a:pt x="14" y="66"/>
                  </a:lnTo>
                  <a:lnTo>
                    <a:pt x="14" y="66"/>
                  </a:lnTo>
                  <a:lnTo>
                    <a:pt x="14" y="6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34" y="42"/>
                  </a:lnTo>
                  <a:lnTo>
                    <a:pt x="48" y="32"/>
                  </a:lnTo>
                  <a:lnTo>
                    <a:pt x="66" y="22"/>
                  </a:lnTo>
                  <a:lnTo>
                    <a:pt x="84" y="14"/>
                  </a:lnTo>
                  <a:lnTo>
                    <a:pt x="104" y="6"/>
                  </a:lnTo>
                  <a:lnTo>
                    <a:pt x="122" y="2"/>
                  </a:lnTo>
                  <a:lnTo>
                    <a:pt x="142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62" y="2"/>
                  </a:lnTo>
                  <a:lnTo>
                    <a:pt x="162" y="2"/>
                  </a:lnTo>
                  <a:lnTo>
                    <a:pt x="162" y="2"/>
                  </a:lnTo>
                  <a:lnTo>
                    <a:pt x="180" y="34"/>
                  </a:lnTo>
                  <a:lnTo>
                    <a:pt x="188" y="48"/>
                  </a:lnTo>
                  <a:lnTo>
                    <a:pt x="200" y="62"/>
                  </a:lnTo>
                  <a:lnTo>
                    <a:pt x="200" y="62"/>
                  </a:lnTo>
                  <a:lnTo>
                    <a:pt x="200" y="62"/>
                  </a:lnTo>
                  <a:lnTo>
                    <a:pt x="200" y="64"/>
                  </a:lnTo>
                  <a:lnTo>
                    <a:pt x="200" y="68"/>
                  </a:lnTo>
                  <a:lnTo>
                    <a:pt x="200" y="68"/>
                  </a:lnTo>
                  <a:lnTo>
                    <a:pt x="200" y="68"/>
                  </a:lnTo>
                  <a:lnTo>
                    <a:pt x="200" y="68"/>
                  </a:lnTo>
                  <a:lnTo>
                    <a:pt x="200" y="68"/>
                  </a:lnTo>
                  <a:lnTo>
                    <a:pt x="200" y="68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210" y="78"/>
                  </a:lnTo>
                  <a:lnTo>
                    <a:pt x="224" y="80"/>
                  </a:lnTo>
                  <a:lnTo>
                    <a:pt x="238" y="84"/>
                  </a:lnTo>
                  <a:lnTo>
                    <a:pt x="250" y="92"/>
                  </a:lnTo>
                  <a:lnTo>
                    <a:pt x="250" y="92"/>
                  </a:lnTo>
                  <a:lnTo>
                    <a:pt x="250" y="92"/>
                  </a:lnTo>
                  <a:lnTo>
                    <a:pt x="260" y="100"/>
                  </a:lnTo>
                  <a:lnTo>
                    <a:pt x="266" y="108"/>
                  </a:lnTo>
                  <a:lnTo>
                    <a:pt x="272" y="118"/>
                  </a:lnTo>
                  <a:lnTo>
                    <a:pt x="276" y="130"/>
                  </a:lnTo>
                  <a:lnTo>
                    <a:pt x="280" y="142"/>
                  </a:lnTo>
                  <a:lnTo>
                    <a:pt x="280" y="156"/>
                  </a:lnTo>
                  <a:lnTo>
                    <a:pt x="280" y="170"/>
                  </a:lnTo>
                  <a:lnTo>
                    <a:pt x="276" y="184"/>
                  </a:lnTo>
                  <a:lnTo>
                    <a:pt x="276" y="184"/>
                  </a:lnTo>
                  <a:lnTo>
                    <a:pt x="276" y="184"/>
                  </a:lnTo>
                  <a:lnTo>
                    <a:pt x="272" y="196"/>
                  </a:lnTo>
                  <a:lnTo>
                    <a:pt x="266" y="206"/>
                  </a:lnTo>
                  <a:lnTo>
                    <a:pt x="266" y="206"/>
                  </a:lnTo>
                  <a:lnTo>
                    <a:pt x="266" y="206"/>
                  </a:lnTo>
                  <a:lnTo>
                    <a:pt x="252" y="220"/>
                  </a:lnTo>
                  <a:lnTo>
                    <a:pt x="238" y="232"/>
                  </a:lnTo>
                  <a:lnTo>
                    <a:pt x="220" y="242"/>
                  </a:lnTo>
                  <a:lnTo>
                    <a:pt x="202" y="252"/>
                  </a:lnTo>
                  <a:lnTo>
                    <a:pt x="166" y="270"/>
                  </a:lnTo>
                  <a:lnTo>
                    <a:pt x="150" y="280"/>
                  </a:lnTo>
                  <a:lnTo>
                    <a:pt x="136" y="290"/>
                  </a:lnTo>
                  <a:lnTo>
                    <a:pt x="136" y="290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2" name="Freeform 28"/>
            <p:cNvSpPr>
              <a:spLocks noEditPoints="1"/>
            </p:cNvSpPr>
            <p:nvPr userDrawn="1"/>
          </p:nvSpPr>
          <p:spPr bwMode="auto">
            <a:xfrm>
              <a:off x="6351588" y="4845050"/>
              <a:ext cx="180975" cy="171450"/>
            </a:xfrm>
            <a:custGeom>
              <a:avLst/>
              <a:gdLst/>
              <a:ahLst/>
              <a:cxnLst>
                <a:cxn ang="0">
                  <a:pos x="104" y="62"/>
                </a:cxn>
                <a:cxn ang="0">
                  <a:pos x="76" y="88"/>
                </a:cxn>
                <a:cxn ang="0">
                  <a:pos x="52" y="106"/>
                </a:cxn>
                <a:cxn ang="0">
                  <a:pos x="52" y="106"/>
                </a:cxn>
                <a:cxn ang="0">
                  <a:pos x="46" y="108"/>
                </a:cxn>
                <a:cxn ang="0">
                  <a:pos x="46" y="108"/>
                </a:cxn>
                <a:cxn ang="0">
                  <a:pos x="42" y="104"/>
                </a:cxn>
                <a:cxn ang="0">
                  <a:pos x="30" y="92"/>
                </a:cxn>
                <a:cxn ang="0">
                  <a:pos x="10" y="66"/>
                </a:cxn>
                <a:cxn ang="0">
                  <a:pos x="2" y="54"/>
                </a:cxn>
                <a:cxn ang="0">
                  <a:pos x="2" y="5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10" y="50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42" y="14"/>
                </a:cxn>
                <a:cxn ang="0">
                  <a:pos x="52" y="6"/>
                </a:cxn>
                <a:cxn ang="0">
                  <a:pos x="62" y="2"/>
                </a:cxn>
                <a:cxn ang="0">
                  <a:pos x="84" y="2"/>
                </a:cxn>
                <a:cxn ang="0">
                  <a:pos x="94" y="6"/>
                </a:cxn>
                <a:cxn ang="0">
                  <a:pos x="104" y="16"/>
                </a:cxn>
                <a:cxn ang="0">
                  <a:pos x="104" y="16"/>
                </a:cxn>
                <a:cxn ang="0">
                  <a:pos x="114" y="40"/>
                </a:cxn>
                <a:cxn ang="0">
                  <a:pos x="106" y="62"/>
                </a:cxn>
                <a:cxn ang="0">
                  <a:pos x="106" y="62"/>
                </a:cxn>
                <a:cxn ang="0">
                  <a:pos x="104" y="62"/>
                </a:cxn>
                <a:cxn ang="0">
                  <a:pos x="98" y="58"/>
                </a:cxn>
                <a:cxn ang="0">
                  <a:pos x="104" y="40"/>
                </a:cxn>
                <a:cxn ang="0">
                  <a:pos x="96" y="22"/>
                </a:cxn>
                <a:cxn ang="0">
                  <a:pos x="96" y="22"/>
                </a:cxn>
                <a:cxn ang="0">
                  <a:pos x="90" y="14"/>
                </a:cxn>
                <a:cxn ang="0">
                  <a:pos x="82" y="10"/>
                </a:cxn>
                <a:cxn ang="0">
                  <a:pos x="64" y="10"/>
                </a:cxn>
                <a:cxn ang="0">
                  <a:pos x="56" y="14"/>
                </a:cxn>
                <a:cxn ang="0">
                  <a:pos x="48" y="20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16" y="56"/>
                </a:cxn>
                <a:cxn ang="0">
                  <a:pos x="14" y="56"/>
                </a:cxn>
                <a:cxn ang="0">
                  <a:pos x="14" y="56"/>
                </a:cxn>
                <a:cxn ang="0">
                  <a:pos x="38" y="88"/>
                </a:cxn>
                <a:cxn ang="0">
                  <a:pos x="46" y="98"/>
                </a:cxn>
                <a:cxn ang="0">
                  <a:pos x="48" y="98"/>
                </a:cxn>
                <a:cxn ang="0">
                  <a:pos x="48" y="98"/>
                </a:cxn>
                <a:cxn ang="0">
                  <a:pos x="74" y="78"/>
                </a:cxn>
                <a:cxn ang="0">
                  <a:pos x="98" y="58"/>
                </a:cxn>
              </a:cxnLst>
              <a:rect l="0" t="0" r="r" b="b"/>
              <a:pathLst>
                <a:path w="114" h="108">
                  <a:moveTo>
                    <a:pt x="104" y="62"/>
                  </a:moveTo>
                  <a:lnTo>
                    <a:pt x="104" y="62"/>
                  </a:lnTo>
                  <a:lnTo>
                    <a:pt x="92" y="76"/>
                  </a:lnTo>
                  <a:lnTo>
                    <a:pt x="76" y="88"/>
                  </a:lnTo>
                  <a:lnTo>
                    <a:pt x="62" y="98"/>
                  </a:lnTo>
                  <a:lnTo>
                    <a:pt x="52" y="106"/>
                  </a:lnTo>
                  <a:lnTo>
                    <a:pt x="52" y="106"/>
                  </a:lnTo>
                  <a:lnTo>
                    <a:pt x="52" y="106"/>
                  </a:lnTo>
                  <a:lnTo>
                    <a:pt x="48" y="108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2" y="104"/>
                  </a:lnTo>
                  <a:lnTo>
                    <a:pt x="42" y="104"/>
                  </a:lnTo>
                  <a:lnTo>
                    <a:pt x="42" y="104"/>
                  </a:lnTo>
                  <a:lnTo>
                    <a:pt x="30" y="92"/>
                  </a:lnTo>
                  <a:lnTo>
                    <a:pt x="20" y="80"/>
                  </a:lnTo>
                  <a:lnTo>
                    <a:pt x="10" y="6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32" y="22"/>
                  </a:lnTo>
                  <a:lnTo>
                    <a:pt x="42" y="14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62" y="2"/>
                  </a:lnTo>
                  <a:lnTo>
                    <a:pt x="74" y="0"/>
                  </a:lnTo>
                  <a:lnTo>
                    <a:pt x="84" y="2"/>
                  </a:lnTo>
                  <a:lnTo>
                    <a:pt x="94" y="6"/>
                  </a:lnTo>
                  <a:lnTo>
                    <a:pt x="94" y="6"/>
                  </a:lnTo>
                  <a:lnTo>
                    <a:pt x="94" y="6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110" y="28"/>
                  </a:lnTo>
                  <a:lnTo>
                    <a:pt x="114" y="40"/>
                  </a:lnTo>
                  <a:lnTo>
                    <a:pt x="110" y="52"/>
                  </a:lnTo>
                  <a:lnTo>
                    <a:pt x="106" y="62"/>
                  </a:lnTo>
                  <a:lnTo>
                    <a:pt x="106" y="62"/>
                  </a:lnTo>
                  <a:lnTo>
                    <a:pt x="106" y="62"/>
                  </a:lnTo>
                  <a:lnTo>
                    <a:pt x="104" y="62"/>
                  </a:lnTo>
                  <a:lnTo>
                    <a:pt x="104" y="62"/>
                  </a:lnTo>
                  <a:close/>
                  <a:moveTo>
                    <a:pt x="98" y="58"/>
                  </a:moveTo>
                  <a:lnTo>
                    <a:pt x="98" y="58"/>
                  </a:lnTo>
                  <a:lnTo>
                    <a:pt x="102" y="50"/>
                  </a:lnTo>
                  <a:lnTo>
                    <a:pt x="104" y="40"/>
                  </a:lnTo>
                  <a:lnTo>
                    <a:pt x="102" y="3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82" y="10"/>
                  </a:lnTo>
                  <a:lnTo>
                    <a:pt x="74" y="8"/>
                  </a:lnTo>
                  <a:lnTo>
                    <a:pt x="64" y="10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30" y="78"/>
                  </a:lnTo>
                  <a:lnTo>
                    <a:pt x="38" y="88"/>
                  </a:lnTo>
                  <a:lnTo>
                    <a:pt x="46" y="98"/>
                  </a:lnTo>
                  <a:lnTo>
                    <a:pt x="46" y="98"/>
                  </a:lnTo>
                  <a:lnTo>
                    <a:pt x="46" y="98"/>
                  </a:lnTo>
                  <a:lnTo>
                    <a:pt x="48" y="98"/>
                  </a:lnTo>
                  <a:lnTo>
                    <a:pt x="48" y="98"/>
                  </a:lnTo>
                  <a:lnTo>
                    <a:pt x="48" y="98"/>
                  </a:lnTo>
                  <a:lnTo>
                    <a:pt x="60" y="88"/>
                  </a:lnTo>
                  <a:lnTo>
                    <a:pt x="74" y="78"/>
                  </a:lnTo>
                  <a:lnTo>
                    <a:pt x="88" y="68"/>
                  </a:lnTo>
                  <a:lnTo>
                    <a:pt x="98" y="58"/>
                  </a:lnTo>
                  <a:lnTo>
                    <a:pt x="98" y="58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3" name="Freeform 29"/>
            <p:cNvSpPr>
              <a:spLocks/>
            </p:cNvSpPr>
            <p:nvPr userDrawn="1"/>
          </p:nvSpPr>
          <p:spPr bwMode="auto">
            <a:xfrm>
              <a:off x="6253163" y="4730750"/>
              <a:ext cx="155575" cy="142875"/>
            </a:xfrm>
            <a:custGeom>
              <a:avLst/>
              <a:gdLst/>
              <a:ahLst/>
              <a:cxnLst>
                <a:cxn ang="0">
                  <a:pos x="90" y="58"/>
                </a:cxn>
                <a:cxn ang="0">
                  <a:pos x="70" y="76"/>
                </a:cxn>
                <a:cxn ang="0">
                  <a:pos x="42" y="90"/>
                </a:cxn>
                <a:cxn ang="0">
                  <a:pos x="42" y="90"/>
                </a:cxn>
                <a:cxn ang="0">
                  <a:pos x="38" y="88"/>
                </a:cxn>
                <a:cxn ang="0">
                  <a:pos x="38" y="88"/>
                </a:cxn>
                <a:cxn ang="0">
                  <a:pos x="20" y="60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2" y="26"/>
                </a:cxn>
                <a:cxn ang="0">
                  <a:pos x="4" y="26"/>
                </a:cxn>
                <a:cxn ang="0">
                  <a:pos x="8" y="28"/>
                </a:cxn>
                <a:cxn ang="0">
                  <a:pos x="26" y="52"/>
                </a:cxn>
                <a:cxn ang="0">
                  <a:pos x="44" y="80"/>
                </a:cxn>
                <a:cxn ang="0">
                  <a:pos x="44" y="80"/>
                </a:cxn>
                <a:cxn ang="0">
                  <a:pos x="76" y="60"/>
                </a:cxn>
                <a:cxn ang="0">
                  <a:pos x="84" y="52"/>
                </a:cxn>
                <a:cxn ang="0">
                  <a:pos x="88" y="44"/>
                </a:cxn>
                <a:cxn ang="0">
                  <a:pos x="86" y="22"/>
                </a:cxn>
                <a:cxn ang="0">
                  <a:pos x="78" y="10"/>
                </a:cxn>
                <a:cxn ang="0">
                  <a:pos x="62" y="12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46" y="1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2"/>
                </a:cxn>
                <a:cxn ang="0">
                  <a:pos x="90" y="10"/>
                </a:cxn>
                <a:cxn ang="0">
                  <a:pos x="96" y="24"/>
                </a:cxn>
                <a:cxn ang="0">
                  <a:pos x="98" y="38"/>
                </a:cxn>
                <a:cxn ang="0">
                  <a:pos x="90" y="58"/>
                </a:cxn>
                <a:cxn ang="0">
                  <a:pos x="90" y="58"/>
                </a:cxn>
                <a:cxn ang="0">
                  <a:pos x="90" y="58"/>
                </a:cxn>
              </a:cxnLst>
              <a:rect l="0" t="0" r="r" b="b"/>
              <a:pathLst>
                <a:path w="98" h="90">
                  <a:moveTo>
                    <a:pt x="90" y="58"/>
                  </a:moveTo>
                  <a:lnTo>
                    <a:pt x="90" y="58"/>
                  </a:lnTo>
                  <a:lnTo>
                    <a:pt x="80" y="68"/>
                  </a:lnTo>
                  <a:lnTo>
                    <a:pt x="70" y="76"/>
                  </a:lnTo>
                  <a:lnTo>
                    <a:pt x="56" y="84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0" y="90"/>
                  </a:lnTo>
                  <a:lnTo>
                    <a:pt x="38" y="88"/>
                  </a:lnTo>
                  <a:lnTo>
                    <a:pt x="38" y="88"/>
                  </a:lnTo>
                  <a:lnTo>
                    <a:pt x="38" y="88"/>
                  </a:lnTo>
                  <a:lnTo>
                    <a:pt x="30" y="72"/>
                  </a:lnTo>
                  <a:lnTo>
                    <a:pt x="20" y="60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26" y="52"/>
                  </a:lnTo>
                  <a:lnTo>
                    <a:pt x="36" y="66"/>
                  </a:lnTo>
                  <a:lnTo>
                    <a:pt x="44" y="80"/>
                  </a:lnTo>
                  <a:lnTo>
                    <a:pt x="44" y="80"/>
                  </a:lnTo>
                  <a:lnTo>
                    <a:pt x="44" y="80"/>
                  </a:lnTo>
                  <a:lnTo>
                    <a:pt x="66" y="68"/>
                  </a:lnTo>
                  <a:lnTo>
                    <a:pt x="76" y="60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8" y="44"/>
                  </a:lnTo>
                  <a:lnTo>
                    <a:pt x="90" y="34"/>
                  </a:lnTo>
                  <a:lnTo>
                    <a:pt x="86" y="2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62" y="12"/>
                  </a:lnTo>
                  <a:lnTo>
                    <a:pt x="48" y="18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2" y="28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30" y="14"/>
                  </a:lnTo>
                  <a:lnTo>
                    <a:pt x="46" y="10"/>
                  </a:lnTo>
                  <a:lnTo>
                    <a:pt x="62" y="4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90" y="10"/>
                  </a:lnTo>
                  <a:lnTo>
                    <a:pt x="94" y="18"/>
                  </a:lnTo>
                  <a:lnTo>
                    <a:pt x="96" y="24"/>
                  </a:lnTo>
                  <a:lnTo>
                    <a:pt x="98" y="32"/>
                  </a:lnTo>
                  <a:lnTo>
                    <a:pt x="98" y="38"/>
                  </a:lnTo>
                  <a:lnTo>
                    <a:pt x="96" y="46"/>
                  </a:lnTo>
                  <a:lnTo>
                    <a:pt x="90" y="58"/>
                  </a:lnTo>
                  <a:lnTo>
                    <a:pt x="90" y="58"/>
                  </a:lnTo>
                  <a:lnTo>
                    <a:pt x="90" y="58"/>
                  </a:lnTo>
                  <a:lnTo>
                    <a:pt x="90" y="58"/>
                  </a:lnTo>
                  <a:lnTo>
                    <a:pt x="90" y="58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4" name="Freeform 30"/>
            <p:cNvSpPr>
              <a:spLocks/>
            </p:cNvSpPr>
            <p:nvPr userDrawn="1"/>
          </p:nvSpPr>
          <p:spPr bwMode="auto">
            <a:xfrm>
              <a:off x="6583363" y="4473575"/>
              <a:ext cx="311150" cy="412750"/>
            </a:xfrm>
            <a:custGeom>
              <a:avLst/>
              <a:gdLst/>
              <a:ahLst/>
              <a:cxnLst>
                <a:cxn ang="0">
                  <a:pos x="180" y="230"/>
                </a:cxn>
                <a:cxn ang="0">
                  <a:pos x="140" y="254"/>
                </a:cxn>
                <a:cxn ang="0">
                  <a:pos x="126" y="258"/>
                </a:cxn>
                <a:cxn ang="0">
                  <a:pos x="86" y="256"/>
                </a:cxn>
                <a:cxn ang="0">
                  <a:pos x="78" y="250"/>
                </a:cxn>
                <a:cxn ang="0">
                  <a:pos x="64" y="238"/>
                </a:cxn>
                <a:cxn ang="0">
                  <a:pos x="32" y="186"/>
                </a:cxn>
                <a:cxn ang="0">
                  <a:pos x="6" y="116"/>
                </a:cxn>
                <a:cxn ang="0">
                  <a:pos x="0" y="72"/>
                </a:cxn>
                <a:cxn ang="0">
                  <a:pos x="6" y="48"/>
                </a:cxn>
                <a:cxn ang="0">
                  <a:pos x="12" y="42"/>
                </a:cxn>
                <a:cxn ang="0">
                  <a:pos x="54" y="1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4"/>
                </a:cxn>
                <a:cxn ang="0">
                  <a:pos x="76" y="8"/>
                </a:cxn>
                <a:cxn ang="0">
                  <a:pos x="28" y="36"/>
                </a:cxn>
                <a:cxn ang="0">
                  <a:pos x="18" y="46"/>
                </a:cxn>
                <a:cxn ang="0">
                  <a:pos x="8" y="92"/>
                </a:cxn>
                <a:cxn ang="0">
                  <a:pos x="14" y="114"/>
                </a:cxn>
                <a:cxn ang="0">
                  <a:pos x="50" y="200"/>
                </a:cxn>
                <a:cxn ang="0">
                  <a:pos x="82" y="244"/>
                </a:cxn>
                <a:cxn ang="0">
                  <a:pos x="90" y="248"/>
                </a:cxn>
                <a:cxn ang="0">
                  <a:pos x="100" y="252"/>
                </a:cxn>
                <a:cxn ang="0">
                  <a:pos x="138" y="244"/>
                </a:cxn>
                <a:cxn ang="0">
                  <a:pos x="152" y="240"/>
                </a:cxn>
                <a:cxn ang="0">
                  <a:pos x="182" y="216"/>
                </a:cxn>
                <a:cxn ang="0">
                  <a:pos x="186" y="210"/>
                </a:cxn>
                <a:cxn ang="0">
                  <a:pos x="184" y="192"/>
                </a:cxn>
                <a:cxn ang="0">
                  <a:pos x="180" y="188"/>
                </a:cxn>
                <a:cxn ang="0">
                  <a:pos x="170" y="184"/>
                </a:cxn>
                <a:cxn ang="0">
                  <a:pos x="138" y="186"/>
                </a:cxn>
                <a:cxn ang="0">
                  <a:pos x="126" y="188"/>
                </a:cxn>
                <a:cxn ang="0">
                  <a:pos x="94" y="184"/>
                </a:cxn>
                <a:cxn ang="0">
                  <a:pos x="88" y="180"/>
                </a:cxn>
                <a:cxn ang="0">
                  <a:pos x="70" y="158"/>
                </a:cxn>
                <a:cxn ang="0">
                  <a:pos x="64" y="148"/>
                </a:cxn>
                <a:cxn ang="0">
                  <a:pos x="60" y="122"/>
                </a:cxn>
                <a:cxn ang="0">
                  <a:pos x="74" y="88"/>
                </a:cxn>
                <a:cxn ang="0">
                  <a:pos x="98" y="46"/>
                </a:cxn>
                <a:cxn ang="0">
                  <a:pos x="100" y="40"/>
                </a:cxn>
                <a:cxn ang="0">
                  <a:pos x="86" y="20"/>
                </a:cxn>
                <a:cxn ang="0">
                  <a:pos x="84" y="18"/>
                </a:cxn>
                <a:cxn ang="0">
                  <a:pos x="86" y="14"/>
                </a:cxn>
                <a:cxn ang="0">
                  <a:pos x="92" y="14"/>
                </a:cxn>
                <a:cxn ang="0">
                  <a:pos x="106" y="30"/>
                </a:cxn>
                <a:cxn ang="0">
                  <a:pos x="108" y="48"/>
                </a:cxn>
                <a:cxn ang="0">
                  <a:pos x="102" y="62"/>
                </a:cxn>
                <a:cxn ang="0">
                  <a:pos x="92" y="78"/>
                </a:cxn>
                <a:cxn ang="0">
                  <a:pos x="70" y="116"/>
                </a:cxn>
                <a:cxn ang="0">
                  <a:pos x="72" y="144"/>
                </a:cxn>
                <a:cxn ang="0">
                  <a:pos x="82" y="162"/>
                </a:cxn>
                <a:cxn ang="0">
                  <a:pos x="92" y="172"/>
                </a:cxn>
                <a:cxn ang="0">
                  <a:pos x="124" y="180"/>
                </a:cxn>
                <a:cxn ang="0">
                  <a:pos x="136" y="176"/>
                </a:cxn>
                <a:cxn ang="0">
                  <a:pos x="174" y="174"/>
                </a:cxn>
                <a:cxn ang="0">
                  <a:pos x="184" y="180"/>
                </a:cxn>
                <a:cxn ang="0">
                  <a:pos x="190" y="186"/>
                </a:cxn>
                <a:cxn ang="0">
                  <a:pos x="196" y="204"/>
                </a:cxn>
                <a:cxn ang="0">
                  <a:pos x="190" y="220"/>
                </a:cxn>
                <a:cxn ang="0">
                  <a:pos x="190" y="220"/>
                </a:cxn>
              </a:cxnLst>
              <a:rect l="0" t="0" r="r" b="b"/>
              <a:pathLst>
                <a:path w="196" h="260">
                  <a:moveTo>
                    <a:pt x="190" y="220"/>
                  </a:moveTo>
                  <a:lnTo>
                    <a:pt x="190" y="220"/>
                  </a:lnTo>
                  <a:lnTo>
                    <a:pt x="180" y="230"/>
                  </a:lnTo>
                  <a:lnTo>
                    <a:pt x="168" y="240"/>
                  </a:lnTo>
                  <a:lnTo>
                    <a:pt x="156" y="246"/>
                  </a:lnTo>
                  <a:lnTo>
                    <a:pt x="140" y="254"/>
                  </a:lnTo>
                  <a:lnTo>
                    <a:pt x="140" y="254"/>
                  </a:lnTo>
                  <a:lnTo>
                    <a:pt x="140" y="254"/>
                  </a:lnTo>
                  <a:lnTo>
                    <a:pt x="126" y="258"/>
                  </a:lnTo>
                  <a:lnTo>
                    <a:pt x="112" y="260"/>
                  </a:lnTo>
                  <a:lnTo>
                    <a:pt x="98" y="260"/>
                  </a:lnTo>
                  <a:lnTo>
                    <a:pt x="86" y="256"/>
                  </a:lnTo>
                  <a:lnTo>
                    <a:pt x="86" y="256"/>
                  </a:lnTo>
                  <a:lnTo>
                    <a:pt x="86" y="256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64" y="238"/>
                  </a:lnTo>
                  <a:lnTo>
                    <a:pt x="52" y="222"/>
                  </a:lnTo>
                  <a:lnTo>
                    <a:pt x="42" y="206"/>
                  </a:lnTo>
                  <a:lnTo>
                    <a:pt x="32" y="186"/>
                  </a:lnTo>
                  <a:lnTo>
                    <a:pt x="16" y="148"/>
                  </a:lnTo>
                  <a:lnTo>
                    <a:pt x="6" y="116"/>
                  </a:lnTo>
                  <a:lnTo>
                    <a:pt x="6" y="116"/>
                  </a:lnTo>
                  <a:lnTo>
                    <a:pt x="6" y="116"/>
                  </a:lnTo>
                  <a:lnTo>
                    <a:pt x="0" y="92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22" y="30"/>
                  </a:lnTo>
                  <a:lnTo>
                    <a:pt x="36" y="20"/>
                  </a:lnTo>
                  <a:lnTo>
                    <a:pt x="54" y="1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6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78" y="4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58" y="16"/>
                  </a:lnTo>
                  <a:lnTo>
                    <a:pt x="42" y="26"/>
                  </a:lnTo>
                  <a:lnTo>
                    <a:pt x="28" y="3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2" y="58"/>
                  </a:lnTo>
                  <a:lnTo>
                    <a:pt x="8" y="74"/>
                  </a:lnTo>
                  <a:lnTo>
                    <a:pt x="8" y="92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24" y="144"/>
                  </a:lnTo>
                  <a:lnTo>
                    <a:pt x="40" y="182"/>
                  </a:lnTo>
                  <a:lnTo>
                    <a:pt x="50" y="200"/>
                  </a:lnTo>
                  <a:lnTo>
                    <a:pt x="60" y="218"/>
                  </a:lnTo>
                  <a:lnTo>
                    <a:pt x="70" y="232"/>
                  </a:lnTo>
                  <a:lnTo>
                    <a:pt x="82" y="244"/>
                  </a:lnTo>
                  <a:lnTo>
                    <a:pt x="82" y="244"/>
                  </a:lnTo>
                  <a:lnTo>
                    <a:pt x="82" y="244"/>
                  </a:lnTo>
                  <a:lnTo>
                    <a:pt x="90" y="248"/>
                  </a:lnTo>
                  <a:lnTo>
                    <a:pt x="90" y="248"/>
                  </a:lnTo>
                  <a:lnTo>
                    <a:pt x="90" y="248"/>
                  </a:lnTo>
                  <a:lnTo>
                    <a:pt x="100" y="252"/>
                  </a:lnTo>
                  <a:lnTo>
                    <a:pt x="110" y="252"/>
                  </a:lnTo>
                  <a:lnTo>
                    <a:pt x="124" y="250"/>
                  </a:lnTo>
                  <a:lnTo>
                    <a:pt x="138" y="244"/>
                  </a:lnTo>
                  <a:lnTo>
                    <a:pt x="138" y="244"/>
                  </a:lnTo>
                  <a:lnTo>
                    <a:pt x="138" y="244"/>
                  </a:lnTo>
                  <a:lnTo>
                    <a:pt x="152" y="240"/>
                  </a:lnTo>
                  <a:lnTo>
                    <a:pt x="164" y="232"/>
                  </a:lnTo>
                  <a:lnTo>
                    <a:pt x="174" y="224"/>
                  </a:lnTo>
                  <a:lnTo>
                    <a:pt x="182" y="216"/>
                  </a:lnTo>
                  <a:lnTo>
                    <a:pt x="182" y="216"/>
                  </a:lnTo>
                  <a:lnTo>
                    <a:pt x="182" y="216"/>
                  </a:lnTo>
                  <a:lnTo>
                    <a:pt x="186" y="210"/>
                  </a:lnTo>
                  <a:lnTo>
                    <a:pt x="188" y="204"/>
                  </a:lnTo>
                  <a:lnTo>
                    <a:pt x="188" y="198"/>
                  </a:lnTo>
                  <a:lnTo>
                    <a:pt x="184" y="192"/>
                  </a:lnTo>
                  <a:lnTo>
                    <a:pt x="184" y="192"/>
                  </a:lnTo>
                  <a:lnTo>
                    <a:pt x="184" y="192"/>
                  </a:lnTo>
                  <a:lnTo>
                    <a:pt x="180" y="188"/>
                  </a:lnTo>
                  <a:lnTo>
                    <a:pt x="180" y="188"/>
                  </a:lnTo>
                  <a:lnTo>
                    <a:pt x="180" y="188"/>
                  </a:lnTo>
                  <a:lnTo>
                    <a:pt x="170" y="184"/>
                  </a:lnTo>
                  <a:lnTo>
                    <a:pt x="160" y="182"/>
                  </a:lnTo>
                  <a:lnTo>
                    <a:pt x="150" y="184"/>
                  </a:lnTo>
                  <a:lnTo>
                    <a:pt x="138" y="186"/>
                  </a:lnTo>
                  <a:lnTo>
                    <a:pt x="138" y="186"/>
                  </a:lnTo>
                  <a:lnTo>
                    <a:pt x="138" y="186"/>
                  </a:lnTo>
                  <a:lnTo>
                    <a:pt x="126" y="188"/>
                  </a:lnTo>
                  <a:lnTo>
                    <a:pt x="112" y="188"/>
                  </a:lnTo>
                  <a:lnTo>
                    <a:pt x="100" y="186"/>
                  </a:lnTo>
                  <a:lnTo>
                    <a:pt x="94" y="184"/>
                  </a:lnTo>
                  <a:lnTo>
                    <a:pt x="88" y="180"/>
                  </a:lnTo>
                  <a:lnTo>
                    <a:pt x="88" y="180"/>
                  </a:lnTo>
                  <a:lnTo>
                    <a:pt x="88" y="180"/>
                  </a:lnTo>
                  <a:lnTo>
                    <a:pt x="80" y="174"/>
                  </a:lnTo>
                  <a:lnTo>
                    <a:pt x="76" y="166"/>
                  </a:lnTo>
                  <a:lnTo>
                    <a:pt x="70" y="158"/>
                  </a:lnTo>
                  <a:lnTo>
                    <a:pt x="64" y="148"/>
                  </a:lnTo>
                  <a:lnTo>
                    <a:pt x="64" y="148"/>
                  </a:lnTo>
                  <a:lnTo>
                    <a:pt x="64" y="148"/>
                  </a:lnTo>
                  <a:lnTo>
                    <a:pt x="62" y="138"/>
                  </a:lnTo>
                  <a:lnTo>
                    <a:pt x="60" y="130"/>
                  </a:lnTo>
                  <a:lnTo>
                    <a:pt x="60" y="122"/>
                  </a:lnTo>
                  <a:lnTo>
                    <a:pt x="62" y="114"/>
                  </a:lnTo>
                  <a:lnTo>
                    <a:pt x="66" y="100"/>
                  </a:lnTo>
                  <a:lnTo>
                    <a:pt x="74" y="88"/>
                  </a:lnTo>
                  <a:lnTo>
                    <a:pt x="90" y="66"/>
                  </a:lnTo>
                  <a:lnTo>
                    <a:pt x="96" y="56"/>
                  </a:lnTo>
                  <a:lnTo>
                    <a:pt x="98" y="46"/>
                  </a:lnTo>
                  <a:lnTo>
                    <a:pt x="98" y="46"/>
                  </a:lnTo>
                  <a:lnTo>
                    <a:pt x="98" y="46"/>
                  </a:lnTo>
                  <a:lnTo>
                    <a:pt x="100" y="40"/>
                  </a:lnTo>
                  <a:lnTo>
                    <a:pt x="98" y="34"/>
                  </a:lnTo>
                  <a:lnTo>
                    <a:pt x="94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4" y="18"/>
                  </a:lnTo>
                  <a:lnTo>
                    <a:pt x="86" y="14"/>
                  </a:lnTo>
                  <a:lnTo>
                    <a:pt x="86" y="14"/>
                  </a:lnTo>
                  <a:lnTo>
                    <a:pt x="86" y="14"/>
                  </a:lnTo>
                  <a:lnTo>
                    <a:pt x="88" y="12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100" y="22"/>
                  </a:lnTo>
                  <a:lnTo>
                    <a:pt x="106" y="30"/>
                  </a:lnTo>
                  <a:lnTo>
                    <a:pt x="108" y="38"/>
                  </a:lnTo>
                  <a:lnTo>
                    <a:pt x="108" y="48"/>
                  </a:lnTo>
                  <a:lnTo>
                    <a:pt x="108" y="48"/>
                  </a:lnTo>
                  <a:lnTo>
                    <a:pt x="108" y="48"/>
                  </a:lnTo>
                  <a:lnTo>
                    <a:pt x="106" y="56"/>
                  </a:lnTo>
                  <a:lnTo>
                    <a:pt x="102" y="62"/>
                  </a:lnTo>
                  <a:lnTo>
                    <a:pt x="92" y="78"/>
                  </a:lnTo>
                  <a:lnTo>
                    <a:pt x="92" y="78"/>
                  </a:lnTo>
                  <a:lnTo>
                    <a:pt x="92" y="78"/>
                  </a:lnTo>
                  <a:lnTo>
                    <a:pt x="80" y="92"/>
                  </a:lnTo>
                  <a:lnTo>
                    <a:pt x="72" y="108"/>
                  </a:lnTo>
                  <a:lnTo>
                    <a:pt x="70" y="116"/>
                  </a:lnTo>
                  <a:lnTo>
                    <a:pt x="68" y="124"/>
                  </a:lnTo>
                  <a:lnTo>
                    <a:pt x="70" y="134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82" y="162"/>
                  </a:lnTo>
                  <a:lnTo>
                    <a:pt x="92" y="172"/>
                  </a:lnTo>
                  <a:lnTo>
                    <a:pt x="92" y="172"/>
                  </a:lnTo>
                  <a:lnTo>
                    <a:pt x="92" y="172"/>
                  </a:lnTo>
                  <a:lnTo>
                    <a:pt x="102" y="178"/>
                  </a:lnTo>
                  <a:lnTo>
                    <a:pt x="114" y="180"/>
                  </a:lnTo>
                  <a:lnTo>
                    <a:pt x="124" y="180"/>
                  </a:lnTo>
                  <a:lnTo>
                    <a:pt x="136" y="176"/>
                  </a:lnTo>
                  <a:lnTo>
                    <a:pt x="136" y="176"/>
                  </a:lnTo>
                  <a:lnTo>
                    <a:pt x="136" y="176"/>
                  </a:lnTo>
                  <a:lnTo>
                    <a:pt x="148" y="174"/>
                  </a:lnTo>
                  <a:lnTo>
                    <a:pt x="160" y="174"/>
                  </a:lnTo>
                  <a:lnTo>
                    <a:pt x="174" y="174"/>
                  </a:lnTo>
                  <a:lnTo>
                    <a:pt x="180" y="178"/>
                  </a:lnTo>
                  <a:lnTo>
                    <a:pt x="184" y="180"/>
                  </a:lnTo>
                  <a:lnTo>
                    <a:pt x="184" y="180"/>
                  </a:lnTo>
                  <a:lnTo>
                    <a:pt x="184" y="180"/>
                  </a:lnTo>
                  <a:lnTo>
                    <a:pt x="190" y="186"/>
                  </a:lnTo>
                  <a:lnTo>
                    <a:pt x="190" y="186"/>
                  </a:lnTo>
                  <a:lnTo>
                    <a:pt x="190" y="186"/>
                  </a:lnTo>
                  <a:lnTo>
                    <a:pt x="196" y="194"/>
                  </a:lnTo>
                  <a:lnTo>
                    <a:pt x="196" y="204"/>
                  </a:lnTo>
                  <a:lnTo>
                    <a:pt x="196" y="212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90" y="220"/>
                  </a:lnTo>
                  <a:close/>
                </a:path>
              </a:pathLst>
            </a:custGeom>
            <a:solidFill>
              <a:srgbClr val="C2BE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5" name="Freeform 31"/>
            <p:cNvSpPr>
              <a:spLocks noEditPoints="1"/>
            </p:cNvSpPr>
            <p:nvPr userDrawn="1"/>
          </p:nvSpPr>
          <p:spPr bwMode="auto">
            <a:xfrm>
              <a:off x="5868988" y="4838700"/>
              <a:ext cx="409575" cy="469900"/>
            </a:xfrm>
            <a:custGeom>
              <a:avLst/>
              <a:gdLst/>
              <a:ahLst/>
              <a:cxnLst>
                <a:cxn ang="0">
                  <a:pos x="234" y="172"/>
                </a:cxn>
                <a:cxn ang="0">
                  <a:pos x="238" y="190"/>
                </a:cxn>
                <a:cxn ang="0">
                  <a:pos x="198" y="184"/>
                </a:cxn>
                <a:cxn ang="0">
                  <a:pos x="152" y="150"/>
                </a:cxn>
                <a:cxn ang="0">
                  <a:pos x="132" y="140"/>
                </a:cxn>
                <a:cxn ang="0">
                  <a:pos x="110" y="154"/>
                </a:cxn>
                <a:cxn ang="0">
                  <a:pos x="76" y="170"/>
                </a:cxn>
                <a:cxn ang="0">
                  <a:pos x="58" y="206"/>
                </a:cxn>
                <a:cxn ang="0">
                  <a:pos x="78" y="222"/>
                </a:cxn>
                <a:cxn ang="0">
                  <a:pos x="90" y="290"/>
                </a:cxn>
                <a:cxn ang="0">
                  <a:pos x="36" y="198"/>
                </a:cxn>
                <a:cxn ang="0">
                  <a:pos x="40" y="170"/>
                </a:cxn>
                <a:cxn ang="0">
                  <a:pos x="14" y="114"/>
                </a:cxn>
                <a:cxn ang="0">
                  <a:pos x="6" y="76"/>
                </a:cxn>
                <a:cxn ang="0">
                  <a:pos x="20" y="48"/>
                </a:cxn>
                <a:cxn ang="0">
                  <a:pos x="38" y="18"/>
                </a:cxn>
                <a:cxn ang="0">
                  <a:pos x="112" y="26"/>
                </a:cxn>
                <a:cxn ang="0">
                  <a:pos x="142" y="94"/>
                </a:cxn>
                <a:cxn ang="0">
                  <a:pos x="178" y="110"/>
                </a:cxn>
                <a:cxn ang="0">
                  <a:pos x="226" y="192"/>
                </a:cxn>
                <a:cxn ang="0">
                  <a:pos x="218" y="196"/>
                </a:cxn>
                <a:cxn ang="0">
                  <a:pos x="188" y="166"/>
                </a:cxn>
                <a:cxn ang="0">
                  <a:pos x="202" y="160"/>
                </a:cxn>
                <a:cxn ang="0">
                  <a:pos x="196" y="156"/>
                </a:cxn>
                <a:cxn ang="0">
                  <a:pos x="178" y="158"/>
                </a:cxn>
                <a:cxn ang="0">
                  <a:pos x="170" y="140"/>
                </a:cxn>
                <a:cxn ang="0">
                  <a:pos x="98" y="264"/>
                </a:cxn>
                <a:cxn ang="0">
                  <a:pos x="170" y="134"/>
                </a:cxn>
                <a:cxn ang="0">
                  <a:pos x="166" y="150"/>
                </a:cxn>
                <a:cxn ang="0">
                  <a:pos x="180" y="136"/>
                </a:cxn>
                <a:cxn ang="0">
                  <a:pos x="60" y="274"/>
                </a:cxn>
                <a:cxn ang="0">
                  <a:pos x="162" y="134"/>
                </a:cxn>
                <a:cxn ang="0">
                  <a:pos x="74" y="236"/>
                </a:cxn>
                <a:cxn ang="0">
                  <a:pos x="58" y="256"/>
                </a:cxn>
                <a:cxn ang="0">
                  <a:pos x="74" y="228"/>
                </a:cxn>
                <a:cxn ang="0">
                  <a:pos x="142" y="100"/>
                </a:cxn>
                <a:cxn ang="0">
                  <a:pos x="146" y="76"/>
                </a:cxn>
                <a:cxn ang="0">
                  <a:pos x="138" y="94"/>
                </a:cxn>
                <a:cxn ang="0">
                  <a:pos x="114" y="72"/>
                </a:cxn>
                <a:cxn ang="0">
                  <a:pos x="80" y="42"/>
                </a:cxn>
                <a:cxn ang="0">
                  <a:pos x="54" y="52"/>
                </a:cxn>
                <a:cxn ang="0">
                  <a:pos x="32" y="72"/>
                </a:cxn>
                <a:cxn ang="0">
                  <a:pos x="22" y="94"/>
                </a:cxn>
                <a:cxn ang="0">
                  <a:pos x="40" y="150"/>
                </a:cxn>
                <a:cxn ang="0">
                  <a:pos x="76" y="150"/>
                </a:cxn>
                <a:cxn ang="0">
                  <a:pos x="104" y="138"/>
                </a:cxn>
                <a:cxn ang="0">
                  <a:pos x="140" y="126"/>
                </a:cxn>
                <a:cxn ang="0">
                  <a:pos x="58" y="212"/>
                </a:cxn>
                <a:cxn ang="0">
                  <a:pos x="40" y="202"/>
                </a:cxn>
                <a:cxn ang="0">
                  <a:pos x="50" y="186"/>
                </a:cxn>
                <a:cxn ang="0">
                  <a:pos x="56" y="178"/>
                </a:cxn>
                <a:cxn ang="0">
                  <a:pos x="138" y="64"/>
                </a:cxn>
                <a:cxn ang="0">
                  <a:pos x="56" y="158"/>
                </a:cxn>
                <a:cxn ang="0">
                  <a:pos x="120" y="44"/>
                </a:cxn>
                <a:cxn ang="0">
                  <a:pos x="100" y="50"/>
                </a:cxn>
                <a:cxn ang="0">
                  <a:pos x="86" y="18"/>
                </a:cxn>
                <a:cxn ang="0">
                  <a:pos x="64" y="22"/>
                </a:cxn>
                <a:cxn ang="0">
                  <a:pos x="18" y="92"/>
                </a:cxn>
                <a:cxn ang="0">
                  <a:pos x="52" y="26"/>
                </a:cxn>
                <a:cxn ang="0">
                  <a:pos x="10" y="72"/>
                </a:cxn>
                <a:cxn ang="0">
                  <a:pos x="18" y="58"/>
                </a:cxn>
                <a:cxn ang="0">
                  <a:pos x="22" y="46"/>
                </a:cxn>
              </a:cxnLst>
              <a:rect l="0" t="0" r="r" b="b"/>
              <a:pathLst>
                <a:path w="258" h="296">
                  <a:moveTo>
                    <a:pt x="258" y="200"/>
                  </a:moveTo>
                  <a:lnTo>
                    <a:pt x="258" y="200"/>
                  </a:lnTo>
                  <a:lnTo>
                    <a:pt x="256" y="198"/>
                  </a:lnTo>
                  <a:lnTo>
                    <a:pt x="256" y="198"/>
                  </a:lnTo>
                  <a:lnTo>
                    <a:pt x="256" y="198"/>
                  </a:lnTo>
                  <a:lnTo>
                    <a:pt x="252" y="188"/>
                  </a:lnTo>
                  <a:lnTo>
                    <a:pt x="246" y="180"/>
                  </a:lnTo>
                  <a:lnTo>
                    <a:pt x="238" y="170"/>
                  </a:lnTo>
                  <a:lnTo>
                    <a:pt x="230" y="164"/>
                  </a:lnTo>
                  <a:lnTo>
                    <a:pt x="230" y="164"/>
                  </a:lnTo>
                  <a:lnTo>
                    <a:pt x="230" y="164"/>
                  </a:lnTo>
                  <a:lnTo>
                    <a:pt x="206" y="146"/>
                  </a:lnTo>
                  <a:lnTo>
                    <a:pt x="206" y="146"/>
                  </a:lnTo>
                  <a:lnTo>
                    <a:pt x="206" y="146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4" y="138"/>
                  </a:lnTo>
                  <a:lnTo>
                    <a:pt x="194" y="138"/>
                  </a:lnTo>
                  <a:lnTo>
                    <a:pt x="194" y="138"/>
                  </a:lnTo>
                  <a:lnTo>
                    <a:pt x="194" y="138"/>
                  </a:lnTo>
                  <a:lnTo>
                    <a:pt x="194" y="138"/>
                  </a:lnTo>
                  <a:lnTo>
                    <a:pt x="194" y="138"/>
                  </a:lnTo>
                  <a:lnTo>
                    <a:pt x="192" y="138"/>
                  </a:lnTo>
                  <a:lnTo>
                    <a:pt x="192" y="138"/>
                  </a:lnTo>
                  <a:lnTo>
                    <a:pt x="192" y="138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80" y="130"/>
                  </a:lnTo>
                  <a:lnTo>
                    <a:pt x="180" y="130"/>
                  </a:lnTo>
                  <a:lnTo>
                    <a:pt x="180" y="130"/>
                  </a:lnTo>
                  <a:lnTo>
                    <a:pt x="186" y="134"/>
                  </a:lnTo>
                  <a:lnTo>
                    <a:pt x="186" y="134"/>
                  </a:lnTo>
                  <a:lnTo>
                    <a:pt x="186" y="134"/>
                  </a:lnTo>
                  <a:lnTo>
                    <a:pt x="196" y="142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12" y="158"/>
                  </a:lnTo>
                  <a:lnTo>
                    <a:pt x="212" y="158"/>
                  </a:lnTo>
                  <a:lnTo>
                    <a:pt x="212" y="158"/>
                  </a:lnTo>
                  <a:lnTo>
                    <a:pt x="234" y="172"/>
                  </a:lnTo>
                  <a:lnTo>
                    <a:pt x="234" y="172"/>
                  </a:lnTo>
                  <a:lnTo>
                    <a:pt x="234" y="172"/>
                  </a:lnTo>
                  <a:lnTo>
                    <a:pt x="238" y="174"/>
                  </a:lnTo>
                  <a:lnTo>
                    <a:pt x="238" y="174"/>
                  </a:lnTo>
                  <a:lnTo>
                    <a:pt x="238" y="174"/>
                  </a:lnTo>
                  <a:lnTo>
                    <a:pt x="238" y="176"/>
                  </a:lnTo>
                  <a:lnTo>
                    <a:pt x="238" y="176"/>
                  </a:lnTo>
                  <a:lnTo>
                    <a:pt x="238" y="176"/>
                  </a:lnTo>
                  <a:lnTo>
                    <a:pt x="242" y="178"/>
                  </a:lnTo>
                  <a:lnTo>
                    <a:pt x="242" y="178"/>
                  </a:lnTo>
                  <a:lnTo>
                    <a:pt x="242" y="178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26" y="180"/>
                  </a:lnTo>
                  <a:lnTo>
                    <a:pt x="226" y="180"/>
                  </a:lnTo>
                  <a:lnTo>
                    <a:pt x="226" y="180"/>
                  </a:lnTo>
                  <a:lnTo>
                    <a:pt x="228" y="180"/>
                  </a:lnTo>
                  <a:lnTo>
                    <a:pt x="228" y="180"/>
                  </a:lnTo>
                  <a:lnTo>
                    <a:pt x="228" y="180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32" y="184"/>
                  </a:lnTo>
                  <a:lnTo>
                    <a:pt x="232" y="184"/>
                  </a:lnTo>
                  <a:lnTo>
                    <a:pt x="232" y="184"/>
                  </a:lnTo>
                  <a:lnTo>
                    <a:pt x="238" y="190"/>
                  </a:lnTo>
                  <a:lnTo>
                    <a:pt x="238" y="190"/>
                  </a:lnTo>
                  <a:lnTo>
                    <a:pt x="238" y="190"/>
                  </a:lnTo>
                  <a:lnTo>
                    <a:pt x="238" y="190"/>
                  </a:lnTo>
                  <a:lnTo>
                    <a:pt x="238" y="190"/>
                  </a:lnTo>
                  <a:lnTo>
                    <a:pt x="238" y="190"/>
                  </a:lnTo>
                  <a:lnTo>
                    <a:pt x="236" y="190"/>
                  </a:lnTo>
                  <a:lnTo>
                    <a:pt x="236" y="190"/>
                  </a:lnTo>
                  <a:lnTo>
                    <a:pt x="236" y="190"/>
                  </a:lnTo>
                  <a:lnTo>
                    <a:pt x="228" y="186"/>
                  </a:lnTo>
                  <a:lnTo>
                    <a:pt x="228" y="186"/>
                  </a:lnTo>
                  <a:lnTo>
                    <a:pt x="228" y="186"/>
                  </a:lnTo>
                  <a:lnTo>
                    <a:pt x="228" y="190"/>
                  </a:lnTo>
                  <a:lnTo>
                    <a:pt x="228" y="190"/>
                  </a:lnTo>
                  <a:lnTo>
                    <a:pt x="228" y="190"/>
                  </a:lnTo>
                  <a:lnTo>
                    <a:pt x="234" y="194"/>
                  </a:lnTo>
                  <a:lnTo>
                    <a:pt x="234" y="194"/>
                  </a:lnTo>
                  <a:lnTo>
                    <a:pt x="234" y="194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34" y="196"/>
                  </a:lnTo>
                  <a:lnTo>
                    <a:pt x="222" y="194"/>
                  </a:lnTo>
                  <a:lnTo>
                    <a:pt x="222" y="194"/>
                  </a:lnTo>
                  <a:lnTo>
                    <a:pt x="222" y="194"/>
                  </a:lnTo>
                  <a:lnTo>
                    <a:pt x="220" y="194"/>
                  </a:lnTo>
                  <a:lnTo>
                    <a:pt x="220" y="194"/>
                  </a:lnTo>
                  <a:lnTo>
                    <a:pt x="220" y="194"/>
                  </a:lnTo>
                  <a:lnTo>
                    <a:pt x="232" y="202"/>
                  </a:lnTo>
                  <a:lnTo>
                    <a:pt x="232" y="202"/>
                  </a:lnTo>
                  <a:lnTo>
                    <a:pt x="232" y="202"/>
                  </a:lnTo>
                  <a:lnTo>
                    <a:pt x="232" y="204"/>
                  </a:lnTo>
                  <a:lnTo>
                    <a:pt x="232" y="204"/>
                  </a:lnTo>
                  <a:lnTo>
                    <a:pt x="232" y="204"/>
                  </a:lnTo>
                  <a:lnTo>
                    <a:pt x="230" y="204"/>
                  </a:lnTo>
                  <a:lnTo>
                    <a:pt x="230" y="204"/>
                  </a:lnTo>
                  <a:lnTo>
                    <a:pt x="230" y="204"/>
                  </a:lnTo>
                  <a:lnTo>
                    <a:pt x="216" y="198"/>
                  </a:lnTo>
                  <a:lnTo>
                    <a:pt x="202" y="190"/>
                  </a:lnTo>
                  <a:lnTo>
                    <a:pt x="202" y="190"/>
                  </a:lnTo>
                  <a:lnTo>
                    <a:pt x="202" y="190"/>
                  </a:lnTo>
                  <a:lnTo>
                    <a:pt x="198" y="186"/>
                  </a:lnTo>
                  <a:lnTo>
                    <a:pt x="198" y="186"/>
                  </a:lnTo>
                  <a:lnTo>
                    <a:pt x="198" y="186"/>
                  </a:lnTo>
                  <a:lnTo>
                    <a:pt x="198" y="184"/>
                  </a:lnTo>
                  <a:lnTo>
                    <a:pt x="198" y="184"/>
                  </a:lnTo>
                  <a:lnTo>
                    <a:pt x="198" y="184"/>
                  </a:lnTo>
                  <a:lnTo>
                    <a:pt x="200" y="184"/>
                  </a:lnTo>
                  <a:lnTo>
                    <a:pt x="200" y="184"/>
                  </a:lnTo>
                  <a:lnTo>
                    <a:pt x="200" y="184"/>
                  </a:lnTo>
                  <a:lnTo>
                    <a:pt x="222" y="192"/>
                  </a:lnTo>
                  <a:lnTo>
                    <a:pt x="222" y="192"/>
                  </a:lnTo>
                  <a:lnTo>
                    <a:pt x="222" y="192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06" y="180"/>
                  </a:lnTo>
                  <a:lnTo>
                    <a:pt x="206" y="180"/>
                  </a:lnTo>
                  <a:lnTo>
                    <a:pt x="206" y="180"/>
                  </a:lnTo>
                  <a:lnTo>
                    <a:pt x="208" y="180"/>
                  </a:lnTo>
                  <a:lnTo>
                    <a:pt x="208" y="180"/>
                  </a:lnTo>
                  <a:lnTo>
                    <a:pt x="208" y="180"/>
                  </a:lnTo>
                  <a:lnTo>
                    <a:pt x="208" y="182"/>
                  </a:lnTo>
                  <a:lnTo>
                    <a:pt x="208" y="182"/>
                  </a:lnTo>
                  <a:lnTo>
                    <a:pt x="208" y="182"/>
                  </a:lnTo>
                  <a:lnTo>
                    <a:pt x="206" y="182"/>
                  </a:lnTo>
                  <a:lnTo>
                    <a:pt x="206" y="182"/>
                  </a:lnTo>
                  <a:lnTo>
                    <a:pt x="206" y="182"/>
                  </a:lnTo>
                  <a:lnTo>
                    <a:pt x="198" y="178"/>
                  </a:lnTo>
                  <a:lnTo>
                    <a:pt x="188" y="172"/>
                  </a:lnTo>
                  <a:lnTo>
                    <a:pt x="188" y="172"/>
                  </a:lnTo>
                  <a:lnTo>
                    <a:pt x="188" y="172"/>
                  </a:lnTo>
                  <a:lnTo>
                    <a:pt x="180" y="170"/>
                  </a:lnTo>
                  <a:lnTo>
                    <a:pt x="174" y="166"/>
                  </a:lnTo>
                  <a:lnTo>
                    <a:pt x="174" y="166"/>
                  </a:lnTo>
                  <a:lnTo>
                    <a:pt x="174" y="166"/>
                  </a:lnTo>
                  <a:lnTo>
                    <a:pt x="168" y="160"/>
                  </a:lnTo>
                  <a:lnTo>
                    <a:pt x="166" y="156"/>
                  </a:lnTo>
                  <a:lnTo>
                    <a:pt x="166" y="156"/>
                  </a:lnTo>
                  <a:lnTo>
                    <a:pt x="166" y="156"/>
                  </a:lnTo>
                  <a:lnTo>
                    <a:pt x="166" y="156"/>
                  </a:lnTo>
                  <a:lnTo>
                    <a:pt x="166" y="156"/>
                  </a:lnTo>
                  <a:lnTo>
                    <a:pt x="166" y="156"/>
                  </a:lnTo>
                  <a:lnTo>
                    <a:pt x="152" y="150"/>
                  </a:lnTo>
                  <a:lnTo>
                    <a:pt x="152" y="150"/>
                  </a:lnTo>
                  <a:lnTo>
                    <a:pt x="152" y="150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60" y="160"/>
                  </a:lnTo>
                  <a:lnTo>
                    <a:pt x="160" y="160"/>
                  </a:lnTo>
                  <a:lnTo>
                    <a:pt x="160" y="160"/>
                  </a:lnTo>
                  <a:lnTo>
                    <a:pt x="160" y="160"/>
                  </a:lnTo>
                  <a:lnTo>
                    <a:pt x="160" y="160"/>
                  </a:lnTo>
                  <a:lnTo>
                    <a:pt x="160" y="160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48" y="148"/>
                  </a:lnTo>
                  <a:lnTo>
                    <a:pt x="148" y="148"/>
                  </a:lnTo>
                  <a:lnTo>
                    <a:pt x="148" y="148"/>
                  </a:lnTo>
                  <a:lnTo>
                    <a:pt x="140" y="144"/>
                  </a:lnTo>
                  <a:lnTo>
                    <a:pt x="140" y="144"/>
                  </a:lnTo>
                  <a:lnTo>
                    <a:pt x="140" y="144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2" y="140"/>
                  </a:lnTo>
                  <a:lnTo>
                    <a:pt x="132" y="140"/>
                  </a:lnTo>
                  <a:lnTo>
                    <a:pt x="132" y="14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6" y="148"/>
                  </a:lnTo>
                  <a:lnTo>
                    <a:pt x="136" y="148"/>
                  </a:lnTo>
                  <a:lnTo>
                    <a:pt x="136" y="148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34" y="150"/>
                  </a:lnTo>
                  <a:lnTo>
                    <a:pt x="122" y="146"/>
                  </a:lnTo>
                  <a:lnTo>
                    <a:pt x="122" y="146"/>
                  </a:lnTo>
                  <a:lnTo>
                    <a:pt x="122" y="146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24" y="152"/>
                  </a:lnTo>
                  <a:lnTo>
                    <a:pt x="124" y="152"/>
                  </a:lnTo>
                  <a:lnTo>
                    <a:pt x="124" y="152"/>
                  </a:lnTo>
                  <a:lnTo>
                    <a:pt x="106" y="142"/>
                  </a:lnTo>
                  <a:lnTo>
                    <a:pt x="106" y="142"/>
                  </a:lnTo>
                  <a:lnTo>
                    <a:pt x="106" y="142"/>
                  </a:lnTo>
                  <a:lnTo>
                    <a:pt x="106" y="148"/>
                  </a:lnTo>
                  <a:lnTo>
                    <a:pt x="110" y="154"/>
                  </a:lnTo>
                  <a:lnTo>
                    <a:pt x="110" y="154"/>
                  </a:lnTo>
                  <a:lnTo>
                    <a:pt x="110" y="154"/>
                  </a:lnTo>
                  <a:lnTo>
                    <a:pt x="110" y="154"/>
                  </a:lnTo>
                  <a:lnTo>
                    <a:pt x="110" y="154"/>
                  </a:lnTo>
                  <a:lnTo>
                    <a:pt x="110" y="154"/>
                  </a:lnTo>
                  <a:lnTo>
                    <a:pt x="108" y="154"/>
                  </a:lnTo>
                  <a:lnTo>
                    <a:pt x="108" y="154"/>
                  </a:lnTo>
                  <a:lnTo>
                    <a:pt x="108" y="154"/>
                  </a:lnTo>
                  <a:lnTo>
                    <a:pt x="98" y="152"/>
                  </a:lnTo>
                  <a:lnTo>
                    <a:pt x="98" y="152"/>
                  </a:lnTo>
                  <a:lnTo>
                    <a:pt x="98" y="152"/>
                  </a:lnTo>
                  <a:lnTo>
                    <a:pt x="102" y="160"/>
                  </a:lnTo>
                  <a:lnTo>
                    <a:pt x="102" y="160"/>
                  </a:lnTo>
                  <a:lnTo>
                    <a:pt x="102" y="160"/>
                  </a:lnTo>
                  <a:lnTo>
                    <a:pt x="102" y="162"/>
                  </a:lnTo>
                  <a:lnTo>
                    <a:pt x="102" y="162"/>
                  </a:lnTo>
                  <a:lnTo>
                    <a:pt x="102" y="162"/>
                  </a:lnTo>
                  <a:lnTo>
                    <a:pt x="100" y="162"/>
                  </a:lnTo>
                  <a:lnTo>
                    <a:pt x="100" y="162"/>
                  </a:lnTo>
                  <a:lnTo>
                    <a:pt x="100" y="162"/>
                  </a:lnTo>
                  <a:lnTo>
                    <a:pt x="98" y="160"/>
                  </a:lnTo>
                  <a:lnTo>
                    <a:pt x="98" y="160"/>
                  </a:lnTo>
                  <a:lnTo>
                    <a:pt x="98" y="160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64"/>
                  </a:lnTo>
                  <a:lnTo>
                    <a:pt x="90" y="164"/>
                  </a:lnTo>
                  <a:lnTo>
                    <a:pt x="90" y="164"/>
                  </a:lnTo>
                  <a:lnTo>
                    <a:pt x="90" y="166"/>
                  </a:lnTo>
                  <a:lnTo>
                    <a:pt x="90" y="166"/>
                  </a:lnTo>
                  <a:lnTo>
                    <a:pt x="90" y="166"/>
                  </a:lnTo>
                  <a:lnTo>
                    <a:pt x="88" y="166"/>
                  </a:lnTo>
                  <a:lnTo>
                    <a:pt x="88" y="166"/>
                  </a:lnTo>
                  <a:lnTo>
                    <a:pt x="88" y="166"/>
                  </a:lnTo>
                  <a:lnTo>
                    <a:pt x="84" y="160"/>
                  </a:lnTo>
                  <a:lnTo>
                    <a:pt x="78" y="154"/>
                  </a:lnTo>
                  <a:lnTo>
                    <a:pt x="78" y="154"/>
                  </a:lnTo>
                  <a:lnTo>
                    <a:pt x="78" y="154"/>
                  </a:lnTo>
                  <a:lnTo>
                    <a:pt x="78" y="162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6" y="170"/>
                  </a:lnTo>
                  <a:lnTo>
                    <a:pt x="76" y="170"/>
                  </a:lnTo>
                  <a:lnTo>
                    <a:pt x="76" y="170"/>
                  </a:lnTo>
                  <a:lnTo>
                    <a:pt x="70" y="166"/>
                  </a:lnTo>
                  <a:lnTo>
                    <a:pt x="70" y="166"/>
                  </a:lnTo>
                  <a:lnTo>
                    <a:pt x="70" y="166"/>
                  </a:lnTo>
                  <a:lnTo>
                    <a:pt x="60" y="156"/>
                  </a:lnTo>
                  <a:lnTo>
                    <a:pt x="60" y="156"/>
                  </a:lnTo>
                  <a:lnTo>
                    <a:pt x="60" y="156"/>
                  </a:lnTo>
                  <a:lnTo>
                    <a:pt x="60" y="162"/>
                  </a:lnTo>
                  <a:lnTo>
                    <a:pt x="60" y="168"/>
                  </a:lnTo>
                  <a:lnTo>
                    <a:pt x="62" y="178"/>
                  </a:lnTo>
                  <a:lnTo>
                    <a:pt x="62" y="178"/>
                  </a:lnTo>
                  <a:lnTo>
                    <a:pt x="62" y="178"/>
                  </a:lnTo>
                  <a:lnTo>
                    <a:pt x="62" y="180"/>
                  </a:lnTo>
                  <a:lnTo>
                    <a:pt x="62" y="180"/>
                  </a:lnTo>
                  <a:lnTo>
                    <a:pt x="62" y="180"/>
                  </a:lnTo>
                  <a:lnTo>
                    <a:pt x="60" y="180"/>
                  </a:lnTo>
                  <a:lnTo>
                    <a:pt x="60" y="180"/>
                  </a:lnTo>
                  <a:lnTo>
                    <a:pt x="60" y="180"/>
                  </a:lnTo>
                  <a:lnTo>
                    <a:pt x="58" y="176"/>
                  </a:lnTo>
                  <a:lnTo>
                    <a:pt x="58" y="176"/>
                  </a:lnTo>
                  <a:lnTo>
                    <a:pt x="58" y="176"/>
                  </a:lnTo>
                  <a:lnTo>
                    <a:pt x="58" y="178"/>
                  </a:lnTo>
                  <a:lnTo>
                    <a:pt x="58" y="178"/>
                  </a:lnTo>
                  <a:lnTo>
                    <a:pt x="58" y="178"/>
                  </a:lnTo>
                  <a:lnTo>
                    <a:pt x="52" y="184"/>
                  </a:lnTo>
                  <a:lnTo>
                    <a:pt x="52" y="184"/>
                  </a:lnTo>
                  <a:lnTo>
                    <a:pt x="52" y="184"/>
                  </a:lnTo>
                  <a:lnTo>
                    <a:pt x="54" y="194"/>
                  </a:lnTo>
                  <a:lnTo>
                    <a:pt x="54" y="194"/>
                  </a:lnTo>
                  <a:lnTo>
                    <a:pt x="54" y="194"/>
                  </a:lnTo>
                  <a:lnTo>
                    <a:pt x="58" y="192"/>
                  </a:lnTo>
                  <a:lnTo>
                    <a:pt x="58" y="192"/>
                  </a:lnTo>
                  <a:lnTo>
                    <a:pt x="58" y="192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8" y="206"/>
                  </a:lnTo>
                  <a:lnTo>
                    <a:pt x="58" y="206"/>
                  </a:lnTo>
                  <a:lnTo>
                    <a:pt x="58" y="206"/>
                  </a:lnTo>
                  <a:lnTo>
                    <a:pt x="62" y="212"/>
                  </a:lnTo>
                  <a:lnTo>
                    <a:pt x="62" y="212"/>
                  </a:lnTo>
                  <a:lnTo>
                    <a:pt x="62" y="212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72" y="210"/>
                  </a:lnTo>
                  <a:lnTo>
                    <a:pt x="72" y="210"/>
                  </a:lnTo>
                  <a:lnTo>
                    <a:pt x="72" y="210"/>
                  </a:lnTo>
                  <a:lnTo>
                    <a:pt x="66" y="218"/>
                  </a:lnTo>
                  <a:lnTo>
                    <a:pt x="66" y="218"/>
                  </a:lnTo>
                  <a:lnTo>
                    <a:pt x="66" y="218"/>
                  </a:lnTo>
                  <a:lnTo>
                    <a:pt x="70" y="224"/>
                  </a:lnTo>
                  <a:lnTo>
                    <a:pt x="70" y="224"/>
                  </a:lnTo>
                  <a:lnTo>
                    <a:pt x="70" y="224"/>
                  </a:lnTo>
                  <a:lnTo>
                    <a:pt x="70" y="222"/>
                  </a:lnTo>
                  <a:lnTo>
                    <a:pt x="70" y="222"/>
                  </a:lnTo>
                  <a:lnTo>
                    <a:pt x="70" y="222"/>
                  </a:lnTo>
                  <a:lnTo>
                    <a:pt x="70" y="220"/>
                  </a:lnTo>
                  <a:lnTo>
                    <a:pt x="70" y="220"/>
                  </a:lnTo>
                  <a:lnTo>
                    <a:pt x="70" y="220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2" y="222"/>
                  </a:lnTo>
                  <a:lnTo>
                    <a:pt x="74" y="224"/>
                  </a:lnTo>
                  <a:lnTo>
                    <a:pt x="74" y="224"/>
                  </a:lnTo>
                  <a:lnTo>
                    <a:pt x="74" y="224"/>
                  </a:lnTo>
                  <a:lnTo>
                    <a:pt x="76" y="222"/>
                  </a:lnTo>
                  <a:lnTo>
                    <a:pt x="76" y="222"/>
                  </a:lnTo>
                  <a:lnTo>
                    <a:pt x="76" y="222"/>
                  </a:lnTo>
                  <a:lnTo>
                    <a:pt x="76" y="220"/>
                  </a:lnTo>
                  <a:lnTo>
                    <a:pt x="76" y="220"/>
                  </a:lnTo>
                  <a:lnTo>
                    <a:pt x="76" y="220"/>
                  </a:lnTo>
                  <a:lnTo>
                    <a:pt x="78" y="220"/>
                  </a:lnTo>
                  <a:lnTo>
                    <a:pt x="78" y="220"/>
                  </a:lnTo>
                  <a:lnTo>
                    <a:pt x="78" y="220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84" y="244"/>
                  </a:lnTo>
                  <a:lnTo>
                    <a:pt x="92" y="258"/>
                  </a:lnTo>
                  <a:lnTo>
                    <a:pt x="92" y="258"/>
                  </a:lnTo>
                  <a:lnTo>
                    <a:pt x="92" y="258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0" y="260"/>
                  </a:lnTo>
                  <a:lnTo>
                    <a:pt x="90" y="260"/>
                  </a:lnTo>
                  <a:lnTo>
                    <a:pt x="90" y="260"/>
                  </a:lnTo>
                  <a:lnTo>
                    <a:pt x="76" y="236"/>
                  </a:lnTo>
                  <a:lnTo>
                    <a:pt x="76" y="236"/>
                  </a:lnTo>
                  <a:lnTo>
                    <a:pt x="76" y="236"/>
                  </a:lnTo>
                  <a:lnTo>
                    <a:pt x="76" y="250"/>
                  </a:lnTo>
                  <a:lnTo>
                    <a:pt x="76" y="264"/>
                  </a:lnTo>
                  <a:lnTo>
                    <a:pt x="76" y="264"/>
                  </a:lnTo>
                  <a:lnTo>
                    <a:pt x="76" y="264"/>
                  </a:lnTo>
                  <a:lnTo>
                    <a:pt x="80" y="262"/>
                  </a:lnTo>
                  <a:lnTo>
                    <a:pt x="82" y="262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98" y="262"/>
                  </a:lnTo>
                  <a:lnTo>
                    <a:pt x="98" y="262"/>
                  </a:lnTo>
                  <a:lnTo>
                    <a:pt x="98" y="262"/>
                  </a:lnTo>
                  <a:lnTo>
                    <a:pt x="100" y="262"/>
                  </a:lnTo>
                  <a:lnTo>
                    <a:pt x="100" y="262"/>
                  </a:lnTo>
                  <a:lnTo>
                    <a:pt x="100" y="262"/>
                  </a:lnTo>
                  <a:lnTo>
                    <a:pt x="100" y="262"/>
                  </a:lnTo>
                  <a:lnTo>
                    <a:pt x="100" y="262"/>
                  </a:lnTo>
                  <a:lnTo>
                    <a:pt x="100" y="262"/>
                  </a:lnTo>
                  <a:lnTo>
                    <a:pt x="94" y="276"/>
                  </a:lnTo>
                  <a:lnTo>
                    <a:pt x="94" y="276"/>
                  </a:lnTo>
                  <a:lnTo>
                    <a:pt x="94" y="276"/>
                  </a:lnTo>
                  <a:lnTo>
                    <a:pt x="94" y="282"/>
                  </a:lnTo>
                  <a:lnTo>
                    <a:pt x="90" y="290"/>
                  </a:lnTo>
                  <a:lnTo>
                    <a:pt x="90" y="290"/>
                  </a:lnTo>
                  <a:lnTo>
                    <a:pt x="90" y="290"/>
                  </a:lnTo>
                  <a:lnTo>
                    <a:pt x="88" y="294"/>
                  </a:lnTo>
                  <a:lnTo>
                    <a:pt x="82" y="296"/>
                  </a:lnTo>
                  <a:lnTo>
                    <a:pt x="82" y="296"/>
                  </a:lnTo>
                  <a:lnTo>
                    <a:pt x="82" y="296"/>
                  </a:lnTo>
                  <a:lnTo>
                    <a:pt x="82" y="296"/>
                  </a:lnTo>
                  <a:lnTo>
                    <a:pt x="74" y="292"/>
                  </a:lnTo>
                  <a:lnTo>
                    <a:pt x="74" y="292"/>
                  </a:lnTo>
                  <a:lnTo>
                    <a:pt x="74" y="292"/>
                  </a:lnTo>
                  <a:lnTo>
                    <a:pt x="68" y="286"/>
                  </a:lnTo>
                  <a:lnTo>
                    <a:pt x="62" y="280"/>
                  </a:lnTo>
                  <a:lnTo>
                    <a:pt x="62" y="280"/>
                  </a:lnTo>
                  <a:lnTo>
                    <a:pt x="62" y="280"/>
                  </a:lnTo>
                  <a:lnTo>
                    <a:pt x="54" y="286"/>
                  </a:lnTo>
                  <a:lnTo>
                    <a:pt x="54" y="286"/>
                  </a:lnTo>
                  <a:lnTo>
                    <a:pt x="54" y="286"/>
                  </a:lnTo>
                  <a:lnTo>
                    <a:pt x="54" y="286"/>
                  </a:lnTo>
                  <a:lnTo>
                    <a:pt x="54" y="286"/>
                  </a:lnTo>
                  <a:lnTo>
                    <a:pt x="54" y="286"/>
                  </a:lnTo>
                  <a:lnTo>
                    <a:pt x="54" y="284"/>
                  </a:lnTo>
                  <a:lnTo>
                    <a:pt x="54" y="284"/>
                  </a:lnTo>
                  <a:lnTo>
                    <a:pt x="54" y="284"/>
                  </a:lnTo>
                  <a:lnTo>
                    <a:pt x="58" y="272"/>
                  </a:lnTo>
                  <a:lnTo>
                    <a:pt x="58" y="272"/>
                  </a:lnTo>
                  <a:lnTo>
                    <a:pt x="58" y="272"/>
                  </a:lnTo>
                  <a:lnTo>
                    <a:pt x="50" y="256"/>
                  </a:lnTo>
                  <a:lnTo>
                    <a:pt x="44" y="238"/>
                  </a:lnTo>
                  <a:lnTo>
                    <a:pt x="36" y="202"/>
                  </a:lnTo>
                  <a:lnTo>
                    <a:pt x="36" y="202"/>
                  </a:lnTo>
                  <a:lnTo>
                    <a:pt x="36" y="202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36" y="198"/>
                  </a:lnTo>
                  <a:lnTo>
                    <a:pt x="36" y="198"/>
                  </a:lnTo>
                  <a:lnTo>
                    <a:pt x="36" y="198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4" y="186"/>
                  </a:lnTo>
                  <a:lnTo>
                    <a:pt x="34" y="186"/>
                  </a:lnTo>
                  <a:lnTo>
                    <a:pt x="34" y="186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8" y="196"/>
                  </a:lnTo>
                  <a:lnTo>
                    <a:pt x="38" y="196"/>
                  </a:lnTo>
                  <a:lnTo>
                    <a:pt x="38" y="196"/>
                  </a:lnTo>
                  <a:lnTo>
                    <a:pt x="44" y="188"/>
                  </a:lnTo>
                  <a:lnTo>
                    <a:pt x="44" y="188"/>
                  </a:lnTo>
                  <a:lnTo>
                    <a:pt x="44" y="188"/>
                  </a:lnTo>
                  <a:lnTo>
                    <a:pt x="44" y="186"/>
                  </a:lnTo>
                  <a:lnTo>
                    <a:pt x="44" y="186"/>
                  </a:lnTo>
                  <a:lnTo>
                    <a:pt x="44" y="186"/>
                  </a:lnTo>
                  <a:lnTo>
                    <a:pt x="42" y="180"/>
                  </a:lnTo>
                  <a:lnTo>
                    <a:pt x="42" y="180"/>
                  </a:lnTo>
                  <a:lnTo>
                    <a:pt x="42" y="180"/>
                  </a:lnTo>
                  <a:lnTo>
                    <a:pt x="34" y="180"/>
                  </a:lnTo>
                  <a:lnTo>
                    <a:pt x="34" y="180"/>
                  </a:lnTo>
                  <a:lnTo>
                    <a:pt x="34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2" y="180"/>
                  </a:lnTo>
                  <a:lnTo>
                    <a:pt x="34" y="176"/>
                  </a:lnTo>
                  <a:lnTo>
                    <a:pt x="34" y="176"/>
                  </a:lnTo>
                  <a:lnTo>
                    <a:pt x="34" y="176"/>
                  </a:lnTo>
                  <a:lnTo>
                    <a:pt x="40" y="170"/>
                  </a:lnTo>
                  <a:lnTo>
                    <a:pt x="40" y="170"/>
                  </a:lnTo>
                  <a:lnTo>
                    <a:pt x="40" y="170"/>
                  </a:lnTo>
                  <a:lnTo>
                    <a:pt x="38" y="158"/>
                  </a:lnTo>
                  <a:lnTo>
                    <a:pt x="38" y="158"/>
                  </a:lnTo>
                  <a:lnTo>
                    <a:pt x="38" y="158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8" y="148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0" y="136"/>
                  </a:lnTo>
                  <a:lnTo>
                    <a:pt x="30" y="136"/>
                  </a:lnTo>
                  <a:lnTo>
                    <a:pt x="30" y="136"/>
                  </a:lnTo>
                  <a:lnTo>
                    <a:pt x="20" y="132"/>
                  </a:lnTo>
                  <a:lnTo>
                    <a:pt x="10" y="126"/>
                  </a:lnTo>
                  <a:lnTo>
                    <a:pt x="10" y="126"/>
                  </a:lnTo>
                  <a:lnTo>
                    <a:pt x="10" y="126"/>
                  </a:lnTo>
                  <a:lnTo>
                    <a:pt x="8" y="126"/>
                  </a:lnTo>
                  <a:lnTo>
                    <a:pt x="8" y="126"/>
                  </a:lnTo>
                  <a:lnTo>
                    <a:pt x="8" y="126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0" y="124"/>
                  </a:lnTo>
                  <a:lnTo>
                    <a:pt x="10" y="124"/>
                  </a:lnTo>
                  <a:lnTo>
                    <a:pt x="10" y="124"/>
                  </a:lnTo>
                  <a:lnTo>
                    <a:pt x="18" y="118"/>
                  </a:lnTo>
                  <a:lnTo>
                    <a:pt x="18" y="118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20" y="108"/>
                  </a:lnTo>
                  <a:lnTo>
                    <a:pt x="20" y="108"/>
                  </a:lnTo>
                  <a:lnTo>
                    <a:pt x="20" y="108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6" y="106"/>
                  </a:lnTo>
                  <a:lnTo>
                    <a:pt x="16" y="106"/>
                  </a:lnTo>
                  <a:lnTo>
                    <a:pt x="16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4"/>
                  </a:lnTo>
                  <a:lnTo>
                    <a:pt x="14" y="104"/>
                  </a:lnTo>
                  <a:lnTo>
                    <a:pt x="14" y="104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0"/>
                  </a:lnTo>
                  <a:lnTo>
                    <a:pt x="10" y="80"/>
                  </a:lnTo>
                  <a:lnTo>
                    <a:pt x="10" y="80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8" y="5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6" y="24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44" y="14"/>
                  </a:lnTo>
                  <a:lnTo>
                    <a:pt x="52" y="1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72" y="10"/>
                  </a:lnTo>
                  <a:lnTo>
                    <a:pt x="80" y="10"/>
                  </a:lnTo>
                  <a:lnTo>
                    <a:pt x="88" y="12"/>
                  </a:lnTo>
                  <a:lnTo>
                    <a:pt x="88" y="12"/>
                  </a:lnTo>
                  <a:lnTo>
                    <a:pt x="88" y="12"/>
                  </a:lnTo>
                  <a:lnTo>
                    <a:pt x="88" y="2"/>
                  </a:lnTo>
                  <a:lnTo>
                    <a:pt x="88" y="2"/>
                  </a:lnTo>
                  <a:lnTo>
                    <a:pt x="88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2"/>
                  </a:lnTo>
                  <a:lnTo>
                    <a:pt x="90" y="2"/>
                  </a:lnTo>
                  <a:lnTo>
                    <a:pt x="90" y="2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4" y="28"/>
                  </a:lnTo>
                  <a:lnTo>
                    <a:pt x="114" y="28"/>
                  </a:lnTo>
                  <a:lnTo>
                    <a:pt x="114" y="28"/>
                  </a:lnTo>
                  <a:lnTo>
                    <a:pt x="114" y="28"/>
                  </a:lnTo>
                  <a:lnTo>
                    <a:pt x="114" y="28"/>
                  </a:lnTo>
                  <a:lnTo>
                    <a:pt x="114" y="28"/>
                  </a:lnTo>
                  <a:lnTo>
                    <a:pt x="132" y="46"/>
                  </a:lnTo>
                  <a:lnTo>
                    <a:pt x="132" y="46"/>
                  </a:lnTo>
                  <a:lnTo>
                    <a:pt x="132" y="46"/>
                  </a:lnTo>
                  <a:lnTo>
                    <a:pt x="132" y="46"/>
                  </a:lnTo>
                  <a:lnTo>
                    <a:pt x="132" y="46"/>
                  </a:lnTo>
                  <a:lnTo>
                    <a:pt x="132" y="46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2" y="44"/>
                  </a:lnTo>
                  <a:lnTo>
                    <a:pt x="134" y="46"/>
                  </a:lnTo>
                  <a:lnTo>
                    <a:pt x="134" y="46"/>
                  </a:lnTo>
                  <a:lnTo>
                    <a:pt x="134" y="46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8" y="58"/>
                  </a:lnTo>
                  <a:lnTo>
                    <a:pt x="140" y="64"/>
                  </a:lnTo>
                  <a:lnTo>
                    <a:pt x="140" y="64"/>
                  </a:lnTo>
                  <a:lnTo>
                    <a:pt x="140" y="64"/>
                  </a:lnTo>
                  <a:lnTo>
                    <a:pt x="140" y="66"/>
                  </a:lnTo>
                  <a:lnTo>
                    <a:pt x="140" y="66"/>
                  </a:lnTo>
                  <a:lnTo>
                    <a:pt x="140" y="66"/>
                  </a:lnTo>
                  <a:lnTo>
                    <a:pt x="138" y="66"/>
                  </a:lnTo>
                  <a:lnTo>
                    <a:pt x="138" y="66"/>
                  </a:lnTo>
                  <a:lnTo>
                    <a:pt x="138" y="66"/>
                  </a:lnTo>
                  <a:lnTo>
                    <a:pt x="138" y="66"/>
                  </a:lnTo>
                  <a:lnTo>
                    <a:pt x="138" y="66"/>
                  </a:lnTo>
                  <a:lnTo>
                    <a:pt x="138" y="66"/>
                  </a:lnTo>
                  <a:lnTo>
                    <a:pt x="138" y="80"/>
                  </a:lnTo>
                  <a:lnTo>
                    <a:pt x="142" y="94"/>
                  </a:lnTo>
                  <a:lnTo>
                    <a:pt x="142" y="94"/>
                  </a:lnTo>
                  <a:lnTo>
                    <a:pt x="142" y="94"/>
                  </a:lnTo>
                  <a:lnTo>
                    <a:pt x="144" y="82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54" y="90"/>
                  </a:lnTo>
                  <a:lnTo>
                    <a:pt x="160" y="110"/>
                  </a:lnTo>
                  <a:lnTo>
                    <a:pt x="160" y="110"/>
                  </a:lnTo>
                  <a:lnTo>
                    <a:pt x="160" y="110"/>
                  </a:lnTo>
                  <a:lnTo>
                    <a:pt x="160" y="100"/>
                  </a:lnTo>
                  <a:lnTo>
                    <a:pt x="160" y="100"/>
                  </a:lnTo>
                  <a:lnTo>
                    <a:pt x="160" y="100"/>
                  </a:lnTo>
                  <a:lnTo>
                    <a:pt x="162" y="100"/>
                  </a:lnTo>
                  <a:lnTo>
                    <a:pt x="162" y="100"/>
                  </a:lnTo>
                  <a:lnTo>
                    <a:pt x="162" y="100"/>
                  </a:lnTo>
                  <a:lnTo>
                    <a:pt x="162" y="100"/>
                  </a:lnTo>
                  <a:lnTo>
                    <a:pt x="162" y="100"/>
                  </a:lnTo>
                  <a:lnTo>
                    <a:pt x="162" y="100"/>
                  </a:lnTo>
                  <a:lnTo>
                    <a:pt x="170" y="110"/>
                  </a:lnTo>
                  <a:lnTo>
                    <a:pt x="176" y="120"/>
                  </a:lnTo>
                  <a:lnTo>
                    <a:pt x="176" y="120"/>
                  </a:lnTo>
                  <a:lnTo>
                    <a:pt x="176" y="120"/>
                  </a:lnTo>
                  <a:lnTo>
                    <a:pt x="176" y="120"/>
                  </a:lnTo>
                  <a:lnTo>
                    <a:pt x="176" y="120"/>
                  </a:lnTo>
                  <a:lnTo>
                    <a:pt x="176" y="120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80" y="108"/>
                  </a:lnTo>
                  <a:lnTo>
                    <a:pt x="180" y="108"/>
                  </a:lnTo>
                  <a:lnTo>
                    <a:pt x="180" y="108"/>
                  </a:lnTo>
                  <a:lnTo>
                    <a:pt x="186" y="122"/>
                  </a:lnTo>
                  <a:lnTo>
                    <a:pt x="186" y="122"/>
                  </a:lnTo>
                  <a:lnTo>
                    <a:pt x="186" y="122"/>
                  </a:lnTo>
                  <a:lnTo>
                    <a:pt x="196" y="134"/>
                  </a:lnTo>
                  <a:lnTo>
                    <a:pt x="208" y="146"/>
                  </a:lnTo>
                  <a:lnTo>
                    <a:pt x="208" y="146"/>
                  </a:lnTo>
                  <a:lnTo>
                    <a:pt x="208" y="146"/>
                  </a:lnTo>
                  <a:lnTo>
                    <a:pt x="230" y="162"/>
                  </a:lnTo>
                  <a:lnTo>
                    <a:pt x="230" y="162"/>
                  </a:lnTo>
                  <a:lnTo>
                    <a:pt x="230" y="162"/>
                  </a:lnTo>
                  <a:lnTo>
                    <a:pt x="240" y="170"/>
                  </a:lnTo>
                  <a:lnTo>
                    <a:pt x="248" y="178"/>
                  </a:lnTo>
                  <a:lnTo>
                    <a:pt x="254" y="186"/>
                  </a:lnTo>
                  <a:lnTo>
                    <a:pt x="258" y="198"/>
                  </a:lnTo>
                  <a:lnTo>
                    <a:pt x="258" y="198"/>
                  </a:lnTo>
                  <a:lnTo>
                    <a:pt x="258" y="198"/>
                  </a:lnTo>
                  <a:lnTo>
                    <a:pt x="258" y="198"/>
                  </a:lnTo>
                  <a:lnTo>
                    <a:pt x="258" y="198"/>
                  </a:lnTo>
                  <a:lnTo>
                    <a:pt x="258" y="198"/>
                  </a:lnTo>
                  <a:lnTo>
                    <a:pt x="258" y="200"/>
                  </a:lnTo>
                  <a:lnTo>
                    <a:pt x="258" y="200"/>
                  </a:lnTo>
                  <a:close/>
                  <a:moveTo>
                    <a:pt x="228" y="194"/>
                  </a:moveTo>
                  <a:lnTo>
                    <a:pt x="228" y="19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8" y="194"/>
                  </a:lnTo>
                  <a:lnTo>
                    <a:pt x="228" y="194"/>
                  </a:lnTo>
                  <a:close/>
                  <a:moveTo>
                    <a:pt x="238" y="178"/>
                  </a:moveTo>
                  <a:lnTo>
                    <a:pt x="238" y="178"/>
                  </a:lnTo>
                  <a:lnTo>
                    <a:pt x="232" y="174"/>
                  </a:lnTo>
                  <a:lnTo>
                    <a:pt x="232" y="174"/>
                  </a:lnTo>
                  <a:lnTo>
                    <a:pt x="232" y="174"/>
                  </a:lnTo>
                  <a:lnTo>
                    <a:pt x="212" y="160"/>
                  </a:lnTo>
                  <a:lnTo>
                    <a:pt x="212" y="160"/>
                  </a:lnTo>
                  <a:lnTo>
                    <a:pt x="212" y="160"/>
                  </a:lnTo>
                  <a:lnTo>
                    <a:pt x="210" y="158"/>
                  </a:lnTo>
                  <a:lnTo>
                    <a:pt x="210" y="158"/>
                  </a:lnTo>
                  <a:lnTo>
                    <a:pt x="210" y="158"/>
                  </a:lnTo>
                  <a:lnTo>
                    <a:pt x="206" y="156"/>
                  </a:lnTo>
                  <a:lnTo>
                    <a:pt x="206" y="156"/>
                  </a:lnTo>
                  <a:lnTo>
                    <a:pt x="206" y="156"/>
                  </a:lnTo>
                  <a:lnTo>
                    <a:pt x="208" y="158"/>
                  </a:lnTo>
                  <a:lnTo>
                    <a:pt x="208" y="158"/>
                  </a:lnTo>
                  <a:lnTo>
                    <a:pt x="208" y="158"/>
                  </a:lnTo>
                  <a:lnTo>
                    <a:pt x="208" y="158"/>
                  </a:lnTo>
                  <a:lnTo>
                    <a:pt x="208" y="158"/>
                  </a:lnTo>
                  <a:lnTo>
                    <a:pt x="208" y="158"/>
                  </a:lnTo>
                  <a:lnTo>
                    <a:pt x="212" y="162"/>
                  </a:lnTo>
                  <a:lnTo>
                    <a:pt x="212" y="162"/>
                  </a:lnTo>
                  <a:lnTo>
                    <a:pt x="212" y="162"/>
                  </a:lnTo>
                  <a:lnTo>
                    <a:pt x="220" y="168"/>
                  </a:lnTo>
                  <a:lnTo>
                    <a:pt x="224" y="176"/>
                  </a:lnTo>
                  <a:lnTo>
                    <a:pt x="224" y="176"/>
                  </a:lnTo>
                  <a:lnTo>
                    <a:pt x="224" y="176"/>
                  </a:lnTo>
                  <a:lnTo>
                    <a:pt x="238" y="178"/>
                  </a:lnTo>
                  <a:lnTo>
                    <a:pt x="238" y="178"/>
                  </a:lnTo>
                  <a:close/>
                  <a:moveTo>
                    <a:pt x="226" y="188"/>
                  </a:moveTo>
                  <a:lnTo>
                    <a:pt x="226" y="188"/>
                  </a:lnTo>
                  <a:lnTo>
                    <a:pt x="226" y="186"/>
                  </a:lnTo>
                  <a:lnTo>
                    <a:pt x="226" y="186"/>
                  </a:lnTo>
                  <a:lnTo>
                    <a:pt x="226" y="186"/>
                  </a:lnTo>
                  <a:lnTo>
                    <a:pt x="202" y="174"/>
                  </a:lnTo>
                  <a:lnTo>
                    <a:pt x="202" y="174"/>
                  </a:lnTo>
                  <a:lnTo>
                    <a:pt x="202" y="174"/>
                  </a:lnTo>
                  <a:lnTo>
                    <a:pt x="226" y="188"/>
                  </a:lnTo>
                  <a:lnTo>
                    <a:pt x="226" y="188"/>
                  </a:lnTo>
                  <a:close/>
                  <a:moveTo>
                    <a:pt x="218" y="196"/>
                  </a:moveTo>
                  <a:lnTo>
                    <a:pt x="218" y="196"/>
                  </a:lnTo>
                  <a:lnTo>
                    <a:pt x="212" y="194"/>
                  </a:lnTo>
                  <a:lnTo>
                    <a:pt x="212" y="194"/>
                  </a:lnTo>
                  <a:lnTo>
                    <a:pt x="212" y="194"/>
                  </a:lnTo>
                  <a:lnTo>
                    <a:pt x="218" y="196"/>
                  </a:lnTo>
                  <a:lnTo>
                    <a:pt x="218" y="196"/>
                  </a:lnTo>
                  <a:close/>
                  <a:moveTo>
                    <a:pt x="226" y="182"/>
                  </a:moveTo>
                  <a:lnTo>
                    <a:pt x="226" y="182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20" y="180"/>
                  </a:lnTo>
                  <a:lnTo>
                    <a:pt x="220" y="180"/>
                  </a:lnTo>
                  <a:lnTo>
                    <a:pt x="220" y="180"/>
                  </a:lnTo>
                  <a:lnTo>
                    <a:pt x="200" y="170"/>
                  </a:lnTo>
                  <a:lnTo>
                    <a:pt x="180" y="160"/>
                  </a:lnTo>
                  <a:lnTo>
                    <a:pt x="180" y="160"/>
                  </a:lnTo>
                  <a:lnTo>
                    <a:pt x="180" y="160"/>
                  </a:lnTo>
                  <a:lnTo>
                    <a:pt x="180" y="160"/>
                  </a:lnTo>
                  <a:lnTo>
                    <a:pt x="180" y="160"/>
                  </a:lnTo>
                  <a:lnTo>
                    <a:pt x="180" y="160"/>
                  </a:lnTo>
                  <a:lnTo>
                    <a:pt x="184" y="166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6" y="174"/>
                  </a:lnTo>
                  <a:lnTo>
                    <a:pt x="196" y="174"/>
                  </a:lnTo>
                  <a:lnTo>
                    <a:pt x="196" y="174"/>
                  </a:lnTo>
                  <a:lnTo>
                    <a:pt x="188" y="168"/>
                  </a:lnTo>
                  <a:lnTo>
                    <a:pt x="188" y="168"/>
                  </a:lnTo>
                  <a:lnTo>
                    <a:pt x="188" y="168"/>
                  </a:lnTo>
                  <a:lnTo>
                    <a:pt x="186" y="166"/>
                  </a:lnTo>
                  <a:lnTo>
                    <a:pt x="186" y="166"/>
                  </a:lnTo>
                  <a:lnTo>
                    <a:pt x="186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226" y="182"/>
                  </a:lnTo>
                  <a:lnTo>
                    <a:pt x="226" y="182"/>
                  </a:lnTo>
                  <a:close/>
                  <a:moveTo>
                    <a:pt x="224" y="178"/>
                  </a:moveTo>
                  <a:lnTo>
                    <a:pt x="224" y="178"/>
                  </a:lnTo>
                  <a:lnTo>
                    <a:pt x="224" y="176"/>
                  </a:lnTo>
                  <a:lnTo>
                    <a:pt x="224" y="176"/>
                  </a:lnTo>
                  <a:lnTo>
                    <a:pt x="224" y="176"/>
                  </a:lnTo>
                  <a:lnTo>
                    <a:pt x="218" y="176"/>
                  </a:lnTo>
                  <a:lnTo>
                    <a:pt x="218" y="176"/>
                  </a:lnTo>
                  <a:lnTo>
                    <a:pt x="218" y="176"/>
                  </a:lnTo>
                  <a:lnTo>
                    <a:pt x="224" y="178"/>
                  </a:lnTo>
                  <a:lnTo>
                    <a:pt x="224" y="178"/>
                  </a:lnTo>
                  <a:close/>
                  <a:moveTo>
                    <a:pt x="208" y="192"/>
                  </a:moveTo>
                  <a:lnTo>
                    <a:pt x="208" y="192"/>
                  </a:lnTo>
                  <a:lnTo>
                    <a:pt x="208" y="190"/>
                  </a:lnTo>
                  <a:lnTo>
                    <a:pt x="208" y="190"/>
                  </a:lnTo>
                  <a:lnTo>
                    <a:pt x="208" y="190"/>
                  </a:lnTo>
                  <a:lnTo>
                    <a:pt x="208" y="190"/>
                  </a:lnTo>
                  <a:lnTo>
                    <a:pt x="208" y="190"/>
                  </a:lnTo>
                  <a:lnTo>
                    <a:pt x="208" y="190"/>
                  </a:lnTo>
                  <a:lnTo>
                    <a:pt x="206" y="190"/>
                  </a:lnTo>
                  <a:lnTo>
                    <a:pt x="206" y="190"/>
                  </a:lnTo>
                  <a:lnTo>
                    <a:pt x="206" y="190"/>
                  </a:lnTo>
                  <a:lnTo>
                    <a:pt x="208" y="192"/>
                  </a:lnTo>
                  <a:lnTo>
                    <a:pt x="208" y="192"/>
                  </a:lnTo>
                  <a:close/>
                  <a:moveTo>
                    <a:pt x="222" y="174"/>
                  </a:moveTo>
                  <a:lnTo>
                    <a:pt x="222" y="174"/>
                  </a:lnTo>
                  <a:lnTo>
                    <a:pt x="212" y="164"/>
                  </a:lnTo>
                  <a:lnTo>
                    <a:pt x="212" y="164"/>
                  </a:lnTo>
                  <a:lnTo>
                    <a:pt x="212" y="164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196" y="158"/>
                  </a:lnTo>
                  <a:lnTo>
                    <a:pt x="196" y="158"/>
                  </a:lnTo>
                  <a:lnTo>
                    <a:pt x="196" y="158"/>
                  </a:lnTo>
                  <a:lnTo>
                    <a:pt x="196" y="158"/>
                  </a:lnTo>
                  <a:lnTo>
                    <a:pt x="196" y="158"/>
                  </a:lnTo>
                  <a:lnTo>
                    <a:pt x="196" y="158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198" y="162"/>
                  </a:lnTo>
                  <a:lnTo>
                    <a:pt x="222" y="174"/>
                  </a:lnTo>
                  <a:lnTo>
                    <a:pt x="222" y="174"/>
                  </a:lnTo>
                  <a:close/>
                  <a:moveTo>
                    <a:pt x="202" y="156"/>
                  </a:moveTo>
                  <a:lnTo>
                    <a:pt x="202" y="156"/>
                  </a:lnTo>
                  <a:lnTo>
                    <a:pt x="200" y="154"/>
                  </a:lnTo>
                  <a:lnTo>
                    <a:pt x="200" y="154"/>
                  </a:lnTo>
                  <a:lnTo>
                    <a:pt x="200" y="154"/>
                  </a:lnTo>
                  <a:lnTo>
                    <a:pt x="198" y="152"/>
                  </a:lnTo>
                  <a:lnTo>
                    <a:pt x="198" y="152"/>
                  </a:lnTo>
                  <a:lnTo>
                    <a:pt x="198" y="152"/>
                  </a:lnTo>
                  <a:lnTo>
                    <a:pt x="200" y="154"/>
                  </a:lnTo>
                  <a:lnTo>
                    <a:pt x="200" y="154"/>
                  </a:lnTo>
                  <a:lnTo>
                    <a:pt x="200" y="154"/>
                  </a:lnTo>
                  <a:lnTo>
                    <a:pt x="202" y="156"/>
                  </a:lnTo>
                  <a:lnTo>
                    <a:pt x="202" y="156"/>
                  </a:lnTo>
                  <a:close/>
                  <a:moveTo>
                    <a:pt x="198" y="156"/>
                  </a:moveTo>
                  <a:lnTo>
                    <a:pt x="198" y="156"/>
                  </a:lnTo>
                  <a:lnTo>
                    <a:pt x="194" y="154"/>
                  </a:lnTo>
                  <a:lnTo>
                    <a:pt x="194" y="154"/>
                  </a:lnTo>
                  <a:lnTo>
                    <a:pt x="194" y="154"/>
                  </a:lnTo>
                  <a:lnTo>
                    <a:pt x="184" y="148"/>
                  </a:lnTo>
                  <a:lnTo>
                    <a:pt x="184" y="148"/>
                  </a:lnTo>
                  <a:lnTo>
                    <a:pt x="184" y="148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8" y="156"/>
                  </a:lnTo>
                  <a:lnTo>
                    <a:pt x="198" y="156"/>
                  </a:lnTo>
                  <a:close/>
                  <a:moveTo>
                    <a:pt x="192" y="160"/>
                  </a:moveTo>
                  <a:lnTo>
                    <a:pt x="192" y="160"/>
                  </a:lnTo>
                  <a:lnTo>
                    <a:pt x="192" y="158"/>
                  </a:lnTo>
                  <a:lnTo>
                    <a:pt x="192" y="158"/>
                  </a:lnTo>
                  <a:lnTo>
                    <a:pt x="192" y="158"/>
                  </a:lnTo>
                  <a:lnTo>
                    <a:pt x="192" y="158"/>
                  </a:lnTo>
                  <a:lnTo>
                    <a:pt x="192" y="158"/>
                  </a:lnTo>
                  <a:lnTo>
                    <a:pt x="192" y="158"/>
                  </a:lnTo>
                  <a:lnTo>
                    <a:pt x="192" y="160"/>
                  </a:lnTo>
                  <a:lnTo>
                    <a:pt x="192" y="160"/>
                  </a:lnTo>
                  <a:close/>
                  <a:moveTo>
                    <a:pt x="198" y="148"/>
                  </a:moveTo>
                  <a:lnTo>
                    <a:pt x="198" y="148"/>
                  </a:lnTo>
                  <a:lnTo>
                    <a:pt x="186" y="136"/>
                  </a:lnTo>
                  <a:lnTo>
                    <a:pt x="186" y="136"/>
                  </a:lnTo>
                  <a:lnTo>
                    <a:pt x="186" y="136"/>
                  </a:lnTo>
                  <a:lnTo>
                    <a:pt x="184" y="134"/>
                  </a:lnTo>
                  <a:lnTo>
                    <a:pt x="184" y="134"/>
                  </a:lnTo>
                  <a:lnTo>
                    <a:pt x="184" y="134"/>
                  </a:lnTo>
                  <a:lnTo>
                    <a:pt x="190" y="142"/>
                  </a:lnTo>
                  <a:lnTo>
                    <a:pt x="190" y="142"/>
                  </a:lnTo>
                  <a:lnTo>
                    <a:pt x="190" y="142"/>
                  </a:lnTo>
                  <a:lnTo>
                    <a:pt x="194" y="144"/>
                  </a:lnTo>
                  <a:lnTo>
                    <a:pt x="194" y="144"/>
                  </a:lnTo>
                  <a:lnTo>
                    <a:pt x="194" y="144"/>
                  </a:lnTo>
                  <a:lnTo>
                    <a:pt x="198" y="148"/>
                  </a:lnTo>
                  <a:lnTo>
                    <a:pt x="198" y="148"/>
                  </a:lnTo>
                  <a:lnTo>
                    <a:pt x="198" y="148"/>
                  </a:lnTo>
                  <a:lnTo>
                    <a:pt x="198" y="148"/>
                  </a:lnTo>
                  <a:lnTo>
                    <a:pt x="198" y="148"/>
                  </a:lnTo>
                  <a:close/>
                  <a:moveTo>
                    <a:pt x="174" y="164"/>
                  </a:moveTo>
                  <a:lnTo>
                    <a:pt x="174" y="164"/>
                  </a:lnTo>
                  <a:lnTo>
                    <a:pt x="184" y="168"/>
                  </a:lnTo>
                  <a:lnTo>
                    <a:pt x="184" y="168"/>
                  </a:lnTo>
                  <a:lnTo>
                    <a:pt x="184" y="168"/>
                  </a:lnTo>
                  <a:lnTo>
                    <a:pt x="178" y="160"/>
                  </a:lnTo>
                  <a:lnTo>
                    <a:pt x="178" y="160"/>
                  </a:lnTo>
                  <a:lnTo>
                    <a:pt x="178" y="160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2" y="154"/>
                  </a:lnTo>
                  <a:lnTo>
                    <a:pt x="172" y="154"/>
                  </a:lnTo>
                  <a:lnTo>
                    <a:pt x="172" y="154"/>
                  </a:lnTo>
                  <a:lnTo>
                    <a:pt x="168" y="152"/>
                  </a:lnTo>
                  <a:lnTo>
                    <a:pt x="168" y="152"/>
                  </a:lnTo>
                  <a:lnTo>
                    <a:pt x="168" y="152"/>
                  </a:lnTo>
                  <a:lnTo>
                    <a:pt x="170" y="158"/>
                  </a:lnTo>
                  <a:lnTo>
                    <a:pt x="174" y="164"/>
                  </a:lnTo>
                  <a:lnTo>
                    <a:pt x="174" y="164"/>
                  </a:lnTo>
                  <a:close/>
                  <a:moveTo>
                    <a:pt x="90" y="288"/>
                  </a:moveTo>
                  <a:lnTo>
                    <a:pt x="90" y="288"/>
                  </a:lnTo>
                  <a:lnTo>
                    <a:pt x="92" y="284"/>
                  </a:lnTo>
                  <a:lnTo>
                    <a:pt x="92" y="278"/>
                  </a:lnTo>
                  <a:lnTo>
                    <a:pt x="92" y="278"/>
                  </a:lnTo>
                  <a:lnTo>
                    <a:pt x="92" y="278"/>
                  </a:lnTo>
                  <a:lnTo>
                    <a:pt x="88" y="286"/>
                  </a:lnTo>
                  <a:lnTo>
                    <a:pt x="84" y="292"/>
                  </a:lnTo>
                  <a:lnTo>
                    <a:pt x="84" y="292"/>
                  </a:lnTo>
                  <a:lnTo>
                    <a:pt x="84" y="292"/>
                  </a:lnTo>
                  <a:lnTo>
                    <a:pt x="90" y="288"/>
                  </a:lnTo>
                  <a:lnTo>
                    <a:pt x="90" y="288"/>
                  </a:lnTo>
                  <a:close/>
                  <a:moveTo>
                    <a:pt x="192" y="150"/>
                  </a:moveTo>
                  <a:lnTo>
                    <a:pt x="192" y="150"/>
                  </a:lnTo>
                  <a:lnTo>
                    <a:pt x="192" y="148"/>
                  </a:lnTo>
                  <a:lnTo>
                    <a:pt x="192" y="148"/>
                  </a:lnTo>
                  <a:lnTo>
                    <a:pt x="192" y="148"/>
                  </a:lnTo>
                  <a:lnTo>
                    <a:pt x="192" y="148"/>
                  </a:lnTo>
                  <a:lnTo>
                    <a:pt x="192" y="148"/>
                  </a:lnTo>
                  <a:lnTo>
                    <a:pt x="192" y="148"/>
                  </a:lnTo>
                  <a:lnTo>
                    <a:pt x="192" y="150"/>
                  </a:lnTo>
                  <a:lnTo>
                    <a:pt x="192" y="150"/>
                  </a:lnTo>
                  <a:close/>
                  <a:moveTo>
                    <a:pt x="188" y="154"/>
                  </a:moveTo>
                  <a:lnTo>
                    <a:pt x="188" y="154"/>
                  </a:lnTo>
                  <a:lnTo>
                    <a:pt x="180" y="148"/>
                  </a:lnTo>
                  <a:lnTo>
                    <a:pt x="180" y="148"/>
                  </a:lnTo>
                  <a:lnTo>
                    <a:pt x="180" y="148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64" y="138"/>
                  </a:lnTo>
                  <a:lnTo>
                    <a:pt x="158" y="136"/>
                  </a:lnTo>
                  <a:lnTo>
                    <a:pt x="158" y="136"/>
                  </a:lnTo>
                  <a:lnTo>
                    <a:pt x="158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6" y="134"/>
                  </a:lnTo>
                  <a:lnTo>
                    <a:pt x="156" y="134"/>
                  </a:lnTo>
                  <a:lnTo>
                    <a:pt x="156" y="134"/>
                  </a:lnTo>
                  <a:lnTo>
                    <a:pt x="186" y="154"/>
                  </a:lnTo>
                  <a:lnTo>
                    <a:pt x="186" y="154"/>
                  </a:lnTo>
                  <a:lnTo>
                    <a:pt x="186" y="154"/>
                  </a:lnTo>
                  <a:lnTo>
                    <a:pt x="188" y="154"/>
                  </a:lnTo>
                  <a:lnTo>
                    <a:pt x="188" y="154"/>
                  </a:lnTo>
                  <a:close/>
                  <a:moveTo>
                    <a:pt x="82" y="294"/>
                  </a:moveTo>
                  <a:lnTo>
                    <a:pt x="82" y="294"/>
                  </a:lnTo>
                  <a:lnTo>
                    <a:pt x="86" y="286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88" y="268"/>
                  </a:lnTo>
                  <a:lnTo>
                    <a:pt x="88" y="268"/>
                  </a:lnTo>
                  <a:lnTo>
                    <a:pt x="88" y="268"/>
                  </a:lnTo>
                  <a:lnTo>
                    <a:pt x="64" y="278"/>
                  </a:lnTo>
                  <a:lnTo>
                    <a:pt x="64" y="278"/>
                  </a:lnTo>
                  <a:lnTo>
                    <a:pt x="64" y="278"/>
                  </a:lnTo>
                  <a:lnTo>
                    <a:pt x="70" y="284"/>
                  </a:lnTo>
                  <a:lnTo>
                    <a:pt x="76" y="290"/>
                  </a:lnTo>
                  <a:lnTo>
                    <a:pt x="76" y="290"/>
                  </a:lnTo>
                  <a:lnTo>
                    <a:pt x="76" y="290"/>
                  </a:lnTo>
                  <a:lnTo>
                    <a:pt x="82" y="294"/>
                  </a:lnTo>
                  <a:lnTo>
                    <a:pt x="82" y="294"/>
                  </a:lnTo>
                  <a:lnTo>
                    <a:pt x="82" y="294"/>
                  </a:lnTo>
                  <a:lnTo>
                    <a:pt x="82" y="294"/>
                  </a:lnTo>
                  <a:lnTo>
                    <a:pt x="82" y="294"/>
                  </a:lnTo>
                  <a:close/>
                  <a:moveTo>
                    <a:pt x="94" y="272"/>
                  </a:moveTo>
                  <a:lnTo>
                    <a:pt x="94" y="272"/>
                  </a:lnTo>
                  <a:lnTo>
                    <a:pt x="98" y="264"/>
                  </a:lnTo>
                  <a:lnTo>
                    <a:pt x="98" y="264"/>
                  </a:lnTo>
                  <a:lnTo>
                    <a:pt x="98" y="264"/>
                  </a:lnTo>
                  <a:lnTo>
                    <a:pt x="90" y="266"/>
                  </a:lnTo>
                  <a:lnTo>
                    <a:pt x="90" y="266"/>
                  </a:lnTo>
                  <a:lnTo>
                    <a:pt x="90" y="266"/>
                  </a:lnTo>
                  <a:lnTo>
                    <a:pt x="94" y="272"/>
                  </a:lnTo>
                  <a:lnTo>
                    <a:pt x="94" y="272"/>
                  </a:lnTo>
                  <a:close/>
                  <a:moveTo>
                    <a:pt x="188" y="148"/>
                  </a:moveTo>
                  <a:lnTo>
                    <a:pt x="188" y="148"/>
                  </a:lnTo>
                  <a:lnTo>
                    <a:pt x="184" y="144"/>
                  </a:lnTo>
                  <a:lnTo>
                    <a:pt x="184" y="144"/>
                  </a:lnTo>
                  <a:lnTo>
                    <a:pt x="184" y="144"/>
                  </a:lnTo>
                  <a:lnTo>
                    <a:pt x="174" y="136"/>
                  </a:lnTo>
                  <a:lnTo>
                    <a:pt x="174" y="136"/>
                  </a:lnTo>
                  <a:lnTo>
                    <a:pt x="174" y="136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74" y="134"/>
                  </a:lnTo>
                  <a:lnTo>
                    <a:pt x="174" y="134"/>
                  </a:lnTo>
                  <a:lnTo>
                    <a:pt x="174" y="134"/>
                  </a:lnTo>
                  <a:lnTo>
                    <a:pt x="178" y="136"/>
                  </a:lnTo>
                  <a:lnTo>
                    <a:pt x="178" y="136"/>
                  </a:lnTo>
                  <a:lnTo>
                    <a:pt x="178" y="13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6" y="124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0" y="138"/>
                  </a:lnTo>
                  <a:lnTo>
                    <a:pt x="170" y="138"/>
                  </a:lnTo>
                  <a:lnTo>
                    <a:pt x="170" y="138"/>
                  </a:lnTo>
                  <a:lnTo>
                    <a:pt x="188" y="148"/>
                  </a:lnTo>
                  <a:lnTo>
                    <a:pt x="188" y="148"/>
                  </a:lnTo>
                  <a:close/>
                  <a:moveTo>
                    <a:pt x="180" y="156"/>
                  </a:moveTo>
                  <a:lnTo>
                    <a:pt x="180" y="156"/>
                  </a:lnTo>
                  <a:lnTo>
                    <a:pt x="174" y="154"/>
                  </a:lnTo>
                  <a:lnTo>
                    <a:pt x="174" y="154"/>
                  </a:lnTo>
                  <a:lnTo>
                    <a:pt x="174" y="154"/>
                  </a:lnTo>
                  <a:lnTo>
                    <a:pt x="172" y="152"/>
                  </a:lnTo>
                  <a:lnTo>
                    <a:pt x="172" y="152"/>
                  </a:lnTo>
                  <a:lnTo>
                    <a:pt x="172" y="152"/>
                  </a:lnTo>
                  <a:lnTo>
                    <a:pt x="180" y="156"/>
                  </a:lnTo>
                  <a:lnTo>
                    <a:pt x="180" y="156"/>
                  </a:lnTo>
                  <a:close/>
                  <a:moveTo>
                    <a:pt x="172" y="150"/>
                  </a:moveTo>
                  <a:lnTo>
                    <a:pt x="172" y="150"/>
                  </a:lnTo>
                  <a:lnTo>
                    <a:pt x="178" y="152"/>
                  </a:lnTo>
                  <a:lnTo>
                    <a:pt x="178" y="152"/>
                  </a:lnTo>
                  <a:lnTo>
                    <a:pt x="178" y="152"/>
                  </a:lnTo>
                  <a:lnTo>
                    <a:pt x="152" y="134"/>
                  </a:lnTo>
                  <a:lnTo>
                    <a:pt x="152" y="134"/>
                  </a:lnTo>
                  <a:lnTo>
                    <a:pt x="152" y="134"/>
                  </a:lnTo>
                  <a:lnTo>
                    <a:pt x="152" y="134"/>
                  </a:lnTo>
                  <a:lnTo>
                    <a:pt x="152" y="134"/>
                  </a:lnTo>
                  <a:lnTo>
                    <a:pt x="152" y="134"/>
                  </a:lnTo>
                  <a:lnTo>
                    <a:pt x="154" y="138"/>
                  </a:lnTo>
                  <a:lnTo>
                    <a:pt x="154" y="138"/>
                  </a:lnTo>
                  <a:lnTo>
                    <a:pt x="154" y="138"/>
                  </a:lnTo>
                  <a:lnTo>
                    <a:pt x="166" y="152"/>
                  </a:lnTo>
                  <a:lnTo>
                    <a:pt x="166" y="152"/>
                  </a:lnTo>
                  <a:lnTo>
                    <a:pt x="166" y="152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66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0" y="150"/>
                  </a:lnTo>
                  <a:lnTo>
                    <a:pt x="172" y="150"/>
                  </a:lnTo>
                  <a:lnTo>
                    <a:pt x="172" y="150"/>
                  </a:lnTo>
                  <a:close/>
                  <a:moveTo>
                    <a:pt x="86" y="266"/>
                  </a:moveTo>
                  <a:lnTo>
                    <a:pt x="86" y="266"/>
                  </a:lnTo>
                  <a:lnTo>
                    <a:pt x="86" y="266"/>
                  </a:lnTo>
                  <a:lnTo>
                    <a:pt x="86" y="266"/>
                  </a:lnTo>
                  <a:lnTo>
                    <a:pt x="86" y="266"/>
                  </a:lnTo>
                  <a:lnTo>
                    <a:pt x="82" y="264"/>
                  </a:lnTo>
                  <a:lnTo>
                    <a:pt x="78" y="264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76" y="268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4" y="268"/>
                  </a:lnTo>
                  <a:lnTo>
                    <a:pt x="74" y="250"/>
                  </a:lnTo>
                  <a:lnTo>
                    <a:pt x="74" y="250"/>
                  </a:lnTo>
                  <a:lnTo>
                    <a:pt x="74" y="250"/>
                  </a:lnTo>
                  <a:lnTo>
                    <a:pt x="60" y="272"/>
                  </a:lnTo>
                  <a:lnTo>
                    <a:pt x="60" y="272"/>
                  </a:lnTo>
                  <a:lnTo>
                    <a:pt x="60" y="272"/>
                  </a:lnTo>
                  <a:lnTo>
                    <a:pt x="64" y="276"/>
                  </a:lnTo>
                  <a:lnTo>
                    <a:pt x="64" y="276"/>
                  </a:lnTo>
                  <a:lnTo>
                    <a:pt x="64" y="276"/>
                  </a:lnTo>
                  <a:lnTo>
                    <a:pt x="86" y="266"/>
                  </a:lnTo>
                  <a:lnTo>
                    <a:pt x="86" y="266"/>
                  </a:lnTo>
                  <a:close/>
                  <a:moveTo>
                    <a:pt x="180" y="136"/>
                  </a:moveTo>
                  <a:lnTo>
                    <a:pt x="180" y="136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70" y="122"/>
                  </a:lnTo>
                  <a:lnTo>
                    <a:pt x="170" y="122"/>
                  </a:lnTo>
                  <a:lnTo>
                    <a:pt x="170" y="122"/>
                  </a:lnTo>
                  <a:lnTo>
                    <a:pt x="180" y="136"/>
                  </a:lnTo>
                  <a:lnTo>
                    <a:pt x="180" y="136"/>
                  </a:lnTo>
                  <a:lnTo>
                    <a:pt x="180" y="136"/>
                  </a:lnTo>
                  <a:lnTo>
                    <a:pt x="180" y="136"/>
                  </a:lnTo>
                  <a:lnTo>
                    <a:pt x="180" y="136"/>
                  </a:lnTo>
                  <a:close/>
                  <a:moveTo>
                    <a:pt x="162" y="152"/>
                  </a:moveTo>
                  <a:lnTo>
                    <a:pt x="162" y="152"/>
                  </a:lnTo>
                  <a:lnTo>
                    <a:pt x="154" y="142"/>
                  </a:lnTo>
                  <a:lnTo>
                    <a:pt x="154" y="142"/>
                  </a:lnTo>
                  <a:lnTo>
                    <a:pt x="154" y="142"/>
                  </a:lnTo>
                  <a:lnTo>
                    <a:pt x="154" y="142"/>
                  </a:lnTo>
                  <a:lnTo>
                    <a:pt x="154" y="142"/>
                  </a:lnTo>
                  <a:lnTo>
                    <a:pt x="154" y="142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38" y="138"/>
                  </a:lnTo>
                  <a:lnTo>
                    <a:pt x="146" y="144"/>
                  </a:lnTo>
                  <a:lnTo>
                    <a:pt x="146" y="144"/>
                  </a:lnTo>
                  <a:lnTo>
                    <a:pt x="146" y="144"/>
                  </a:lnTo>
                  <a:lnTo>
                    <a:pt x="146" y="144"/>
                  </a:lnTo>
                  <a:lnTo>
                    <a:pt x="146" y="144"/>
                  </a:lnTo>
                  <a:lnTo>
                    <a:pt x="146" y="144"/>
                  </a:lnTo>
                  <a:lnTo>
                    <a:pt x="162" y="152"/>
                  </a:lnTo>
                  <a:lnTo>
                    <a:pt x="162" y="152"/>
                  </a:lnTo>
                  <a:close/>
                  <a:moveTo>
                    <a:pt x="62" y="278"/>
                  </a:moveTo>
                  <a:lnTo>
                    <a:pt x="62" y="278"/>
                  </a:lnTo>
                  <a:lnTo>
                    <a:pt x="60" y="274"/>
                  </a:lnTo>
                  <a:lnTo>
                    <a:pt x="60" y="274"/>
                  </a:lnTo>
                  <a:lnTo>
                    <a:pt x="60" y="274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2" y="278"/>
                  </a:lnTo>
                  <a:lnTo>
                    <a:pt x="62" y="278"/>
                  </a:lnTo>
                  <a:close/>
                  <a:moveTo>
                    <a:pt x="176" y="126"/>
                  </a:moveTo>
                  <a:lnTo>
                    <a:pt x="176" y="126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68" y="118"/>
                  </a:lnTo>
                  <a:lnTo>
                    <a:pt x="168" y="118"/>
                  </a:lnTo>
                  <a:lnTo>
                    <a:pt x="168" y="118"/>
                  </a:lnTo>
                  <a:lnTo>
                    <a:pt x="176" y="126"/>
                  </a:lnTo>
                  <a:lnTo>
                    <a:pt x="176" y="126"/>
                  </a:lnTo>
                  <a:close/>
                  <a:moveTo>
                    <a:pt x="168" y="136"/>
                  </a:moveTo>
                  <a:lnTo>
                    <a:pt x="168" y="136"/>
                  </a:lnTo>
                  <a:lnTo>
                    <a:pt x="168" y="134"/>
                  </a:lnTo>
                  <a:lnTo>
                    <a:pt x="168" y="134"/>
                  </a:lnTo>
                  <a:lnTo>
                    <a:pt x="168" y="134"/>
                  </a:lnTo>
                  <a:lnTo>
                    <a:pt x="166" y="134"/>
                  </a:lnTo>
                  <a:lnTo>
                    <a:pt x="166" y="134"/>
                  </a:lnTo>
                  <a:lnTo>
                    <a:pt x="166" y="134"/>
                  </a:lnTo>
                  <a:lnTo>
                    <a:pt x="168" y="136"/>
                  </a:lnTo>
                  <a:lnTo>
                    <a:pt x="168" y="136"/>
                  </a:lnTo>
                  <a:close/>
                  <a:moveTo>
                    <a:pt x="166" y="138"/>
                  </a:moveTo>
                  <a:lnTo>
                    <a:pt x="166" y="138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66" y="138"/>
                  </a:lnTo>
                  <a:lnTo>
                    <a:pt x="166" y="138"/>
                  </a:lnTo>
                  <a:close/>
                  <a:moveTo>
                    <a:pt x="166" y="132"/>
                  </a:moveTo>
                  <a:lnTo>
                    <a:pt x="166" y="132"/>
                  </a:lnTo>
                  <a:lnTo>
                    <a:pt x="156" y="116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50" y="112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54" y="124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66" y="132"/>
                  </a:lnTo>
                  <a:lnTo>
                    <a:pt x="166" y="132"/>
                  </a:lnTo>
                  <a:close/>
                  <a:moveTo>
                    <a:pt x="60" y="270"/>
                  </a:move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close/>
                  <a:moveTo>
                    <a:pt x="74" y="248"/>
                  </a:moveTo>
                  <a:lnTo>
                    <a:pt x="74" y="248"/>
                  </a:lnTo>
                  <a:lnTo>
                    <a:pt x="74" y="248"/>
                  </a:lnTo>
                  <a:lnTo>
                    <a:pt x="74" y="248"/>
                  </a:lnTo>
                  <a:lnTo>
                    <a:pt x="74" y="248"/>
                  </a:lnTo>
                  <a:lnTo>
                    <a:pt x="74" y="236"/>
                  </a:lnTo>
                  <a:lnTo>
                    <a:pt x="74" y="236"/>
                  </a:lnTo>
                  <a:lnTo>
                    <a:pt x="74" y="236"/>
                  </a:lnTo>
                  <a:lnTo>
                    <a:pt x="66" y="250"/>
                  </a:lnTo>
                  <a:lnTo>
                    <a:pt x="60" y="264"/>
                  </a:lnTo>
                  <a:lnTo>
                    <a:pt x="60" y="264"/>
                  </a:lnTo>
                  <a:lnTo>
                    <a:pt x="60" y="264"/>
                  </a:lnTo>
                  <a:lnTo>
                    <a:pt x="68" y="256"/>
                  </a:lnTo>
                  <a:lnTo>
                    <a:pt x="68" y="256"/>
                  </a:lnTo>
                  <a:lnTo>
                    <a:pt x="68" y="256"/>
                  </a:lnTo>
                  <a:lnTo>
                    <a:pt x="74" y="248"/>
                  </a:lnTo>
                  <a:lnTo>
                    <a:pt x="74" y="248"/>
                  </a:lnTo>
                  <a:close/>
                  <a:moveTo>
                    <a:pt x="164" y="114"/>
                  </a:moveTo>
                  <a:lnTo>
                    <a:pt x="164" y="114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62" y="104"/>
                  </a:lnTo>
                  <a:lnTo>
                    <a:pt x="162" y="104"/>
                  </a:lnTo>
                  <a:lnTo>
                    <a:pt x="162" y="104"/>
                  </a:lnTo>
                  <a:lnTo>
                    <a:pt x="162" y="112"/>
                  </a:lnTo>
                  <a:lnTo>
                    <a:pt x="162" y="112"/>
                  </a:lnTo>
                  <a:lnTo>
                    <a:pt x="162" y="112"/>
                  </a:lnTo>
                  <a:lnTo>
                    <a:pt x="162" y="114"/>
                  </a:lnTo>
                  <a:lnTo>
                    <a:pt x="162" y="114"/>
                  </a:lnTo>
                  <a:lnTo>
                    <a:pt x="162" y="114"/>
                  </a:lnTo>
                  <a:lnTo>
                    <a:pt x="164" y="114"/>
                  </a:lnTo>
                  <a:lnTo>
                    <a:pt x="164" y="114"/>
                  </a:lnTo>
                  <a:close/>
                  <a:moveTo>
                    <a:pt x="58" y="268"/>
                  </a:moveTo>
                  <a:lnTo>
                    <a:pt x="58" y="268"/>
                  </a:lnTo>
                  <a:lnTo>
                    <a:pt x="64" y="250"/>
                  </a:lnTo>
                  <a:lnTo>
                    <a:pt x="72" y="232"/>
                  </a:lnTo>
                  <a:lnTo>
                    <a:pt x="72" y="232"/>
                  </a:lnTo>
                  <a:lnTo>
                    <a:pt x="72" y="232"/>
                  </a:lnTo>
                  <a:lnTo>
                    <a:pt x="72" y="232"/>
                  </a:lnTo>
                  <a:lnTo>
                    <a:pt x="72" y="232"/>
                  </a:lnTo>
                  <a:lnTo>
                    <a:pt x="72" y="232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64" y="236"/>
                  </a:lnTo>
                  <a:lnTo>
                    <a:pt x="56" y="238"/>
                  </a:lnTo>
                  <a:lnTo>
                    <a:pt x="56" y="238"/>
                  </a:lnTo>
                  <a:lnTo>
                    <a:pt x="56" y="238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6" y="256"/>
                  </a:lnTo>
                  <a:lnTo>
                    <a:pt x="56" y="256"/>
                  </a:lnTo>
                  <a:lnTo>
                    <a:pt x="56" y="256"/>
                  </a:lnTo>
                  <a:lnTo>
                    <a:pt x="48" y="236"/>
                  </a:lnTo>
                  <a:lnTo>
                    <a:pt x="42" y="216"/>
                  </a:lnTo>
                  <a:lnTo>
                    <a:pt x="42" y="216"/>
                  </a:lnTo>
                  <a:lnTo>
                    <a:pt x="42" y="216"/>
                  </a:lnTo>
                  <a:lnTo>
                    <a:pt x="48" y="242"/>
                  </a:lnTo>
                  <a:lnTo>
                    <a:pt x="52" y="256"/>
                  </a:lnTo>
                  <a:lnTo>
                    <a:pt x="58" y="268"/>
                  </a:lnTo>
                  <a:lnTo>
                    <a:pt x="58" y="268"/>
                  </a:lnTo>
                  <a:close/>
                  <a:moveTo>
                    <a:pt x="156" y="132"/>
                  </a:moveTo>
                  <a:lnTo>
                    <a:pt x="156" y="132"/>
                  </a:lnTo>
                  <a:lnTo>
                    <a:pt x="148" y="126"/>
                  </a:lnTo>
                  <a:lnTo>
                    <a:pt x="148" y="126"/>
                  </a:lnTo>
                  <a:lnTo>
                    <a:pt x="148" y="126"/>
                  </a:lnTo>
                  <a:lnTo>
                    <a:pt x="150" y="130"/>
                  </a:lnTo>
                  <a:lnTo>
                    <a:pt x="150" y="130"/>
                  </a:lnTo>
                  <a:lnTo>
                    <a:pt x="150" y="130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56" y="132"/>
                  </a:lnTo>
                  <a:lnTo>
                    <a:pt x="156" y="132"/>
                  </a:lnTo>
                  <a:close/>
                  <a:moveTo>
                    <a:pt x="148" y="134"/>
                  </a:moveTo>
                  <a:lnTo>
                    <a:pt x="148" y="134"/>
                  </a:lnTo>
                  <a:lnTo>
                    <a:pt x="146" y="130"/>
                  </a:lnTo>
                  <a:lnTo>
                    <a:pt x="146" y="130"/>
                  </a:lnTo>
                  <a:lnTo>
                    <a:pt x="146" y="130"/>
                  </a:lnTo>
                  <a:lnTo>
                    <a:pt x="144" y="132"/>
                  </a:lnTo>
                  <a:lnTo>
                    <a:pt x="144" y="132"/>
                  </a:lnTo>
                  <a:lnTo>
                    <a:pt x="144" y="132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48" y="134"/>
                  </a:lnTo>
                  <a:lnTo>
                    <a:pt x="148" y="134"/>
                  </a:lnTo>
                  <a:close/>
                  <a:moveTo>
                    <a:pt x="74" y="228"/>
                  </a:moveTo>
                  <a:lnTo>
                    <a:pt x="74" y="228"/>
                  </a:lnTo>
                  <a:lnTo>
                    <a:pt x="74" y="226"/>
                  </a:lnTo>
                  <a:lnTo>
                    <a:pt x="74" y="226"/>
                  </a:lnTo>
                  <a:lnTo>
                    <a:pt x="74" y="226"/>
                  </a:lnTo>
                  <a:lnTo>
                    <a:pt x="74" y="226"/>
                  </a:lnTo>
                  <a:lnTo>
                    <a:pt x="74" y="226"/>
                  </a:lnTo>
                  <a:lnTo>
                    <a:pt x="74" y="226"/>
                  </a:lnTo>
                  <a:lnTo>
                    <a:pt x="74" y="228"/>
                  </a:lnTo>
                  <a:lnTo>
                    <a:pt x="74" y="228"/>
                  </a:lnTo>
                  <a:close/>
                  <a:moveTo>
                    <a:pt x="56" y="250"/>
                  </a:moveTo>
                  <a:lnTo>
                    <a:pt x="56" y="250"/>
                  </a:lnTo>
                  <a:lnTo>
                    <a:pt x="54" y="238"/>
                  </a:lnTo>
                  <a:lnTo>
                    <a:pt x="54" y="238"/>
                  </a:lnTo>
                  <a:lnTo>
                    <a:pt x="54" y="238"/>
                  </a:lnTo>
                  <a:lnTo>
                    <a:pt x="54" y="238"/>
                  </a:lnTo>
                  <a:lnTo>
                    <a:pt x="54" y="238"/>
                  </a:lnTo>
                  <a:lnTo>
                    <a:pt x="54" y="238"/>
                  </a:lnTo>
                  <a:lnTo>
                    <a:pt x="52" y="238"/>
                  </a:lnTo>
                  <a:lnTo>
                    <a:pt x="52" y="238"/>
                  </a:lnTo>
                  <a:lnTo>
                    <a:pt x="52" y="238"/>
                  </a:lnTo>
                  <a:lnTo>
                    <a:pt x="52" y="236"/>
                  </a:lnTo>
                  <a:lnTo>
                    <a:pt x="52" y="236"/>
                  </a:lnTo>
                  <a:lnTo>
                    <a:pt x="52" y="236"/>
                  </a:lnTo>
                  <a:lnTo>
                    <a:pt x="54" y="234"/>
                  </a:lnTo>
                  <a:lnTo>
                    <a:pt x="54" y="234"/>
                  </a:lnTo>
                  <a:lnTo>
                    <a:pt x="54" y="234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44" y="218"/>
                  </a:lnTo>
                  <a:lnTo>
                    <a:pt x="44" y="218"/>
                  </a:lnTo>
                  <a:lnTo>
                    <a:pt x="44" y="216"/>
                  </a:lnTo>
                  <a:lnTo>
                    <a:pt x="44" y="216"/>
                  </a:lnTo>
                  <a:lnTo>
                    <a:pt x="44" y="216"/>
                  </a:lnTo>
                  <a:lnTo>
                    <a:pt x="56" y="250"/>
                  </a:lnTo>
                  <a:lnTo>
                    <a:pt x="56" y="250"/>
                  </a:lnTo>
                  <a:close/>
                  <a:moveTo>
                    <a:pt x="152" y="122"/>
                  </a:moveTo>
                  <a:lnTo>
                    <a:pt x="152" y="122"/>
                  </a:lnTo>
                  <a:lnTo>
                    <a:pt x="148" y="110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52" y="122"/>
                  </a:lnTo>
                  <a:lnTo>
                    <a:pt x="152" y="122"/>
                  </a:lnTo>
                  <a:close/>
                  <a:moveTo>
                    <a:pt x="132" y="148"/>
                  </a:moveTo>
                  <a:lnTo>
                    <a:pt x="132" y="148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32" y="148"/>
                  </a:lnTo>
                  <a:lnTo>
                    <a:pt x="132" y="148"/>
                  </a:lnTo>
                  <a:close/>
                  <a:moveTo>
                    <a:pt x="70" y="228"/>
                  </a:moveTo>
                  <a:lnTo>
                    <a:pt x="70" y="228"/>
                  </a:lnTo>
                  <a:lnTo>
                    <a:pt x="64" y="220"/>
                  </a:lnTo>
                  <a:lnTo>
                    <a:pt x="64" y="220"/>
                  </a:lnTo>
                  <a:lnTo>
                    <a:pt x="64" y="220"/>
                  </a:lnTo>
                  <a:lnTo>
                    <a:pt x="56" y="234"/>
                  </a:lnTo>
                  <a:lnTo>
                    <a:pt x="56" y="234"/>
                  </a:lnTo>
                  <a:lnTo>
                    <a:pt x="56" y="234"/>
                  </a:lnTo>
                  <a:lnTo>
                    <a:pt x="56" y="236"/>
                  </a:lnTo>
                  <a:lnTo>
                    <a:pt x="56" y="236"/>
                  </a:lnTo>
                  <a:lnTo>
                    <a:pt x="56" y="236"/>
                  </a:lnTo>
                  <a:lnTo>
                    <a:pt x="64" y="234"/>
                  </a:lnTo>
                  <a:lnTo>
                    <a:pt x="70" y="228"/>
                  </a:lnTo>
                  <a:lnTo>
                    <a:pt x="70" y="228"/>
                  </a:lnTo>
                  <a:close/>
                  <a:moveTo>
                    <a:pt x="156" y="112"/>
                  </a:moveTo>
                  <a:lnTo>
                    <a:pt x="156" y="112"/>
                  </a:lnTo>
                  <a:lnTo>
                    <a:pt x="156" y="112"/>
                  </a:lnTo>
                  <a:lnTo>
                    <a:pt x="156" y="112"/>
                  </a:lnTo>
                  <a:lnTo>
                    <a:pt x="156" y="112"/>
                  </a:lnTo>
                  <a:lnTo>
                    <a:pt x="158" y="110"/>
                  </a:lnTo>
                  <a:lnTo>
                    <a:pt x="158" y="110"/>
                  </a:lnTo>
                  <a:lnTo>
                    <a:pt x="158" y="110"/>
                  </a:lnTo>
                  <a:lnTo>
                    <a:pt x="158" y="110"/>
                  </a:lnTo>
                  <a:lnTo>
                    <a:pt x="158" y="110"/>
                  </a:lnTo>
                  <a:lnTo>
                    <a:pt x="158" y="110"/>
                  </a:lnTo>
                  <a:lnTo>
                    <a:pt x="152" y="92"/>
                  </a:lnTo>
                  <a:lnTo>
                    <a:pt x="146" y="76"/>
                  </a:lnTo>
                  <a:lnTo>
                    <a:pt x="146" y="76"/>
                  </a:lnTo>
                  <a:lnTo>
                    <a:pt x="146" y="76"/>
                  </a:lnTo>
                  <a:lnTo>
                    <a:pt x="146" y="8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56" y="112"/>
                  </a:lnTo>
                  <a:lnTo>
                    <a:pt x="156" y="112"/>
                  </a:lnTo>
                  <a:close/>
                  <a:moveTo>
                    <a:pt x="142" y="130"/>
                  </a:moveTo>
                  <a:lnTo>
                    <a:pt x="142" y="130"/>
                  </a:lnTo>
                  <a:lnTo>
                    <a:pt x="144" y="130"/>
                  </a:lnTo>
                  <a:lnTo>
                    <a:pt x="144" y="130"/>
                  </a:lnTo>
                  <a:lnTo>
                    <a:pt x="144" y="130"/>
                  </a:lnTo>
                  <a:lnTo>
                    <a:pt x="144" y="128"/>
                  </a:lnTo>
                  <a:lnTo>
                    <a:pt x="144" y="128"/>
                  </a:lnTo>
                  <a:lnTo>
                    <a:pt x="144" y="128"/>
                  </a:lnTo>
                  <a:lnTo>
                    <a:pt x="134" y="136"/>
                  </a:lnTo>
                  <a:lnTo>
                    <a:pt x="134" y="136"/>
                  </a:lnTo>
                  <a:lnTo>
                    <a:pt x="134" y="136"/>
                  </a:lnTo>
                  <a:lnTo>
                    <a:pt x="136" y="138"/>
                  </a:lnTo>
                  <a:lnTo>
                    <a:pt x="136" y="138"/>
                  </a:lnTo>
                  <a:lnTo>
                    <a:pt x="136" y="138"/>
                  </a:lnTo>
                  <a:lnTo>
                    <a:pt x="136" y="138"/>
                  </a:lnTo>
                  <a:lnTo>
                    <a:pt x="136" y="138"/>
                  </a:lnTo>
                  <a:lnTo>
                    <a:pt x="136" y="138"/>
                  </a:lnTo>
                  <a:lnTo>
                    <a:pt x="142" y="130"/>
                  </a:lnTo>
                  <a:lnTo>
                    <a:pt x="142" y="130"/>
                  </a:lnTo>
                  <a:close/>
                  <a:moveTo>
                    <a:pt x="144" y="122"/>
                  </a:moveTo>
                  <a:lnTo>
                    <a:pt x="144" y="122"/>
                  </a:lnTo>
                  <a:lnTo>
                    <a:pt x="142" y="120"/>
                  </a:lnTo>
                  <a:lnTo>
                    <a:pt x="142" y="120"/>
                  </a:lnTo>
                  <a:lnTo>
                    <a:pt x="142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44" y="120"/>
                  </a:lnTo>
                  <a:lnTo>
                    <a:pt x="138" y="94"/>
                  </a:lnTo>
                  <a:lnTo>
                    <a:pt x="138" y="94"/>
                  </a:lnTo>
                  <a:lnTo>
                    <a:pt x="138" y="94"/>
                  </a:lnTo>
                  <a:lnTo>
                    <a:pt x="128" y="80"/>
                  </a:lnTo>
                  <a:lnTo>
                    <a:pt x="120" y="64"/>
                  </a:lnTo>
                  <a:lnTo>
                    <a:pt x="120" y="64"/>
                  </a:lnTo>
                  <a:lnTo>
                    <a:pt x="120" y="64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2" y="62"/>
                  </a:lnTo>
                  <a:lnTo>
                    <a:pt x="128" y="64"/>
                  </a:lnTo>
                  <a:lnTo>
                    <a:pt x="134" y="64"/>
                  </a:lnTo>
                  <a:lnTo>
                    <a:pt x="134" y="64"/>
                  </a:lnTo>
                  <a:lnTo>
                    <a:pt x="134" y="64"/>
                  </a:lnTo>
                  <a:lnTo>
                    <a:pt x="132" y="52"/>
                  </a:lnTo>
                  <a:lnTo>
                    <a:pt x="132" y="52"/>
                  </a:lnTo>
                  <a:lnTo>
                    <a:pt x="132" y="52"/>
                  </a:lnTo>
                  <a:lnTo>
                    <a:pt x="132" y="52"/>
                  </a:lnTo>
                  <a:lnTo>
                    <a:pt x="132" y="52"/>
                  </a:lnTo>
                  <a:lnTo>
                    <a:pt x="132" y="52"/>
                  </a:lnTo>
                  <a:lnTo>
                    <a:pt x="130" y="60"/>
                  </a:lnTo>
                  <a:lnTo>
                    <a:pt x="130" y="60"/>
                  </a:lnTo>
                  <a:lnTo>
                    <a:pt x="130" y="60"/>
                  </a:lnTo>
                  <a:lnTo>
                    <a:pt x="130" y="62"/>
                  </a:lnTo>
                  <a:lnTo>
                    <a:pt x="130" y="62"/>
                  </a:lnTo>
                  <a:lnTo>
                    <a:pt x="130" y="62"/>
                  </a:lnTo>
                  <a:lnTo>
                    <a:pt x="128" y="62"/>
                  </a:lnTo>
                  <a:lnTo>
                    <a:pt x="128" y="62"/>
                  </a:lnTo>
                  <a:lnTo>
                    <a:pt x="128" y="62"/>
                  </a:lnTo>
                  <a:lnTo>
                    <a:pt x="126" y="54"/>
                  </a:lnTo>
                  <a:lnTo>
                    <a:pt x="122" y="48"/>
                  </a:lnTo>
                  <a:lnTo>
                    <a:pt x="122" y="48"/>
                  </a:lnTo>
                  <a:lnTo>
                    <a:pt x="122" y="48"/>
                  </a:lnTo>
                  <a:lnTo>
                    <a:pt x="120" y="60"/>
                  </a:lnTo>
                  <a:lnTo>
                    <a:pt x="116" y="72"/>
                  </a:lnTo>
                  <a:lnTo>
                    <a:pt x="116" y="72"/>
                  </a:lnTo>
                  <a:lnTo>
                    <a:pt x="116" y="72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10" y="60"/>
                  </a:lnTo>
                  <a:lnTo>
                    <a:pt x="110" y="48"/>
                  </a:lnTo>
                  <a:lnTo>
                    <a:pt x="108" y="38"/>
                  </a:lnTo>
                  <a:lnTo>
                    <a:pt x="106" y="26"/>
                  </a:lnTo>
                  <a:lnTo>
                    <a:pt x="106" y="26"/>
                  </a:lnTo>
                  <a:lnTo>
                    <a:pt x="106" y="26"/>
                  </a:lnTo>
                  <a:lnTo>
                    <a:pt x="102" y="56"/>
                  </a:lnTo>
                  <a:lnTo>
                    <a:pt x="102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2" y="58"/>
                  </a:lnTo>
                  <a:lnTo>
                    <a:pt x="102" y="58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8" y="48"/>
                  </a:lnTo>
                  <a:lnTo>
                    <a:pt x="96" y="36"/>
                  </a:lnTo>
                  <a:lnTo>
                    <a:pt x="94" y="16"/>
                  </a:lnTo>
                  <a:lnTo>
                    <a:pt x="94" y="16"/>
                  </a:lnTo>
                  <a:lnTo>
                    <a:pt x="94" y="16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6" y="24"/>
                  </a:lnTo>
                  <a:lnTo>
                    <a:pt x="80" y="16"/>
                  </a:lnTo>
                  <a:lnTo>
                    <a:pt x="80" y="16"/>
                  </a:lnTo>
                  <a:lnTo>
                    <a:pt x="80" y="16"/>
                  </a:lnTo>
                  <a:lnTo>
                    <a:pt x="80" y="28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32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4" y="40"/>
                  </a:lnTo>
                  <a:lnTo>
                    <a:pt x="72" y="40"/>
                  </a:lnTo>
                  <a:lnTo>
                    <a:pt x="72" y="40"/>
                  </a:lnTo>
                  <a:lnTo>
                    <a:pt x="72" y="40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34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48" y="40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0" y="38"/>
                  </a:lnTo>
                  <a:lnTo>
                    <a:pt x="40" y="38"/>
                  </a:lnTo>
                  <a:lnTo>
                    <a:pt x="40" y="38"/>
                  </a:lnTo>
                  <a:lnTo>
                    <a:pt x="46" y="44"/>
                  </a:lnTo>
                  <a:lnTo>
                    <a:pt x="54" y="52"/>
                  </a:lnTo>
                  <a:lnTo>
                    <a:pt x="54" y="52"/>
                  </a:lnTo>
                  <a:lnTo>
                    <a:pt x="54" y="52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6" y="50"/>
                  </a:lnTo>
                  <a:lnTo>
                    <a:pt x="26" y="50"/>
                  </a:lnTo>
                  <a:lnTo>
                    <a:pt x="26" y="50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4" y="58"/>
                  </a:lnTo>
                  <a:lnTo>
                    <a:pt x="24" y="58"/>
                  </a:lnTo>
                  <a:lnTo>
                    <a:pt x="24" y="58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20" y="68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10" y="78"/>
                  </a:lnTo>
                  <a:lnTo>
                    <a:pt x="10" y="78"/>
                  </a:lnTo>
                  <a:lnTo>
                    <a:pt x="10" y="78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6" y="86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22" y="92"/>
                  </a:lnTo>
                  <a:lnTo>
                    <a:pt x="22" y="92"/>
                  </a:lnTo>
                  <a:lnTo>
                    <a:pt x="22" y="92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2" y="94"/>
                  </a:lnTo>
                  <a:lnTo>
                    <a:pt x="22" y="94"/>
                  </a:lnTo>
                  <a:lnTo>
                    <a:pt x="22" y="94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38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40" y="150"/>
                  </a:lnTo>
                  <a:lnTo>
                    <a:pt x="40" y="150"/>
                  </a:lnTo>
                  <a:lnTo>
                    <a:pt x="40" y="150"/>
                  </a:lnTo>
                  <a:lnTo>
                    <a:pt x="40" y="156"/>
                  </a:lnTo>
                  <a:lnTo>
                    <a:pt x="40" y="156"/>
                  </a:lnTo>
                  <a:lnTo>
                    <a:pt x="40" y="156"/>
                  </a:lnTo>
                  <a:lnTo>
                    <a:pt x="44" y="156"/>
                  </a:lnTo>
                  <a:lnTo>
                    <a:pt x="44" y="156"/>
                  </a:lnTo>
                  <a:lnTo>
                    <a:pt x="44" y="156"/>
                  </a:lnTo>
                  <a:lnTo>
                    <a:pt x="44" y="154"/>
                  </a:lnTo>
                  <a:lnTo>
                    <a:pt x="44" y="154"/>
                  </a:lnTo>
                  <a:lnTo>
                    <a:pt x="44" y="154"/>
                  </a:lnTo>
                  <a:lnTo>
                    <a:pt x="46" y="152"/>
                  </a:lnTo>
                  <a:lnTo>
                    <a:pt x="46" y="152"/>
                  </a:lnTo>
                  <a:lnTo>
                    <a:pt x="46" y="152"/>
                  </a:lnTo>
                  <a:lnTo>
                    <a:pt x="46" y="152"/>
                  </a:lnTo>
                  <a:lnTo>
                    <a:pt x="46" y="152"/>
                  </a:lnTo>
                  <a:lnTo>
                    <a:pt x="46" y="152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60" y="154"/>
                  </a:lnTo>
                  <a:lnTo>
                    <a:pt x="60" y="154"/>
                  </a:lnTo>
                  <a:lnTo>
                    <a:pt x="60" y="154"/>
                  </a:lnTo>
                  <a:lnTo>
                    <a:pt x="60" y="152"/>
                  </a:lnTo>
                  <a:lnTo>
                    <a:pt x="60" y="152"/>
                  </a:lnTo>
                  <a:lnTo>
                    <a:pt x="60" y="152"/>
                  </a:lnTo>
                  <a:lnTo>
                    <a:pt x="62" y="154"/>
                  </a:lnTo>
                  <a:lnTo>
                    <a:pt x="62" y="154"/>
                  </a:lnTo>
                  <a:lnTo>
                    <a:pt x="62" y="154"/>
                  </a:lnTo>
                  <a:lnTo>
                    <a:pt x="72" y="164"/>
                  </a:lnTo>
                  <a:lnTo>
                    <a:pt x="72" y="164"/>
                  </a:lnTo>
                  <a:lnTo>
                    <a:pt x="72" y="164"/>
                  </a:lnTo>
                  <a:lnTo>
                    <a:pt x="76" y="166"/>
                  </a:lnTo>
                  <a:lnTo>
                    <a:pt x="76" y="166"/>
                  </a:lnTo>
                  <a:lnTo>
                    <a:pt x="76" y="166"/>
                  </a:lnTo>
                  <a:lnTo>
                    <a:pt x="76" y="152"/>
                  </a:lnTo>
                  <a:lnTo>
                    <a:pt x="76" y="152"/>
                  </a:lnTo>
                  <a:lnTo>
                    <a:pt x="76" y="152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88" y="160"/>
                  </a:lnTo>
                  <a:lnTo>
                    <a:pt x="88" y="160"/>
                  </a:lnTo>
                  <a:lnTo>
                    <a:pt x="88" y="160"/>
                  </a:lnTo>
                  <a:lnTo>
                    <a:pt x="86" y="152"/>
                  </a:lnTo>
                  <a:lnTo>
                    <a:pt x="86" y="152"/>
                  </a:lnTo>
                  <a:lnTo>
                    <a:pt x="86" y="152"/>
                  </a:lnTo>
                  <a:lnTo>
                    <a:pt x="86" y="152"/>
                  </a:lnTo>
                  <a:lnTo>
                    <a:pt x="86" y="152"/>
                  </a:lnTo>
                  <a:lnTo>
                    <a:pt x="86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0" y="154"/>
                  </a:lnTo>
                  <a:lnTo>
                    <a:pt x="98" y="158"/>
                  </a:lnTo>
                  <a:lnTo>
                    <a:pt x="98" y="158"/>
                  </a:lnTo>
                  <a:lnTo>
                    <a:pt x="98" y="158"/>
                  </a:lnTo>
                  <a:lnTo>
                    <a:pt x="96" y="150"/>
                  </a:lnTo>
                  <a:lnTo>
                    <a:pt x="96" y="150"/>
                  </a:lnTo>
                  <a:lnTo>
                    <a:pt x="96" y="150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102" y="150"/>
                  </a:lnTo>
                  <a:lnTo>
                    <a:pt x="106" y="152"/>
                  </a:lnTo>
                  <a:lnTo>
                    <a:pt x="106" y="152"/>
                  </a:lnTo>
                  <a:lnTo>
                    <a:pt x="106" y="152"/>
                  </a:lnTo>
                  <a:lnTo>
                    <a:pt x="102" y="140"/>
                  </a:lnTo>
                  <a:lnTo>
                    <a:pt x="102" y="140"/>
                  </a:lnTo>
                  <a:lnTo>
                    <a:pt x="102" y="140"/>
                  </a:lnTo>
                  <a:lnTo>
                    <a:pt x="102" y="138"/>
                  </a:lnTo>
                  <a:lnTo>
                    <a:pt x="102" y="138"/>
                  </a:lnTo>
                  <a:lnTo>
                    <a:pt x="102" y="138"/>
                  </a:lnTo>
                  <a:lnTo>
                    <a:pt x="104" y="138"/>
                  </a:lnTo>
                  <a:lnTo>
                    <a:pt x="104" y="138"/>
                  </a:lnTo>
                  <a:lnTo>
                    <a:pt x="104" y="138"/>
                  </a:lnTo>
                  <a:lnTo>
                    <a:pt x="122" y="150"/>
                  </a:lnTo>
                  <a:lnTo>
                    <a:pt x="122" y="150"/>
                  </a:lnTo>
                  <a:lnTo>
                    <a:pt x="122" y="150"/>
                  </a:lnTo>
                  <a:lnTo>
                    <a:pt x="120" y="146"/>
                  </a:lnTo>
                  <a:lnTo>
                    <a:pt x="120" y="146"/>
                  </a:lnTo>
                  <a:lnTo>
                    <a:pt x="120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16" y="146"/>
                  </a:lnTo>
                  <a:lnTo>
                    <a:pt x="116" y="146"/>
                  </a:lnTo>
                  <a:lnTo>
                    <a:pt x="116" y="146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18" y="144"/>
                  </a:lnTo>
                  <a:lnTo>
                    <a:pt x="118" y="144"/>
                  </a:lnTo>
                  <a:lnTo>
                    <a:pt x="118" y="144"/>
                  </a:lnTo>
                  <a:lnTo>
                    <a:pt x="118" y="144"/>
                  </a:lnTo>
                  <a:lnTo>
                    <a:pt x="118" y="144"/>
                  </a:lnTo>
                  <a:lnTo>
                    <a:pt x="118" y="144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30" y="136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40" y="126"/>
                  </a:lnTo>
                  <a:lnTo>
                    <a:pt x="140" y="124"/>
                  </a:lnTo>
                  <a:lnTo>
                    <a:pt x="140" y="124"/>
                  </a:lnTo>
                  <a:lnTo>
                    <a:pt x="140" y="124"/>
                  </a:lnTo>
                  <a:lnTo>
                    <a:pt x="140" y="124"/>
                  </a:lnTo>
                  <a:lnTo>
                    <a:pt x="140" y="124"/>
                  </a:lnTo>
                  <a:lnTo>
                    <a:pt x="140" y="124"/>
                  </a:lnTo>
                  <a:lnTo>
                    <a:pt x="142" y="124"/>
                  </a:lnTo>
                  <a:lnTo>
                    <a:pt x="142" y="124"/>
                  </a:lnTo>
                  <a:lnTo>
                    <a:pt x="142" y="124"/>
                  </a:lnTo>
                  <a:lnTo>
                    <a:pt x="142" y="124"/>
                  </a:lnTo>
                  <a:lnTo>
                    <a:pt x="142" y="124"/>
                  </a:lnTo>
                  <a:lnTo>
                    <a:pt x="142" y="124"/>
                  </a:lnTo>
                  <a:lnTo>
                    <a:pt x="144" y="122"/>
                  </a:lnTo>
                  <a:lnTo>
                    <a:pt x="144" y="122"/>
                  </a:lnTo>
                  <a:close/>
                  <a:moveTo>
                    <a:pt x="56" y="230"/>
                  </a:moveTo>
                  <a:lnTo>
                    <a:pt x="56" y="230"/>
                  </a:lnTo>
                  <a:lnTo>
                    <a:pt x="64" y="218"/>
                  </a:lnTo>
                  <a:lnTo>
                    <a:pt x="64" y="218"/>
                  </a:lnTo>
                  <a:lnTo>
                    <a:pt x="64" y="218"/>
                  </a:lnTo>
                  <a:lnTo>
                    <a:pt x="60" y="214"/>
                  </a:lnTo>
                  <a:lnTo>
                    <a:pt x="60" y="214"/>
                  </a:lnTo>
                  <a:lnTo>
                    <a:pt x="60" y="214"/>
                  </a:lnTo>
                  <a:lnTo>
                    <a:pt x="52" y="216"/>
                  </a:lnTo>
                  <a:lnTo>
                    <a:pt x="52" y="216"/>
                  </a:lnTo>
                  <a:lnTo>
                    <a:pt x="52" y="216"/>
                  </a:lnTo>
                  <a:lnTo>
                    <a:pt x="56" y="230"/>
                  </a:lnTo>
                  <a:lnTo>
                    <a:pt x="56" y="230"/>
                  </a:lnTo>
                  <a:close/>
                  <a:moveTo>
                    <a:pt x="64" y="216"/>
                  </a:moveTo>
                  <a:lnTo>
                    <a:pt x="64" y="216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8" y="212"/>
                  </a:lnTo>
                  <a:lnTo>
                    <a:pt x="62" y="214"/>
                  </a:lnTo>
                  <a:lnTo>
                    <a:pt x="62" y="214"/>
                  </a:lnTo>
                  <a:lnTo>
                    <a:pt x="62" y="214"/>
                  </a:lnTo>
                  <a:lnTo>
                    <a:pt x="64" y="216"/>
                  </a:lnTo>
                  <a:lnTo>
                    <a:pt x="64" y="216"/>
                  </a:lnTo>
                  <a:close/>
                  <a:moveTo>
                    <a:pt x="58" y="212"/>
                  </a:moveTo>
                  <a:lnTo>
                    <a:pt x="58" y="212"/>
                  </a:lnTo>
                  <a:lnTo>
                    <a:pt x="58" y="212"/>
                  </a:lnTo>
                  <a:lnTo>
                    <a:pt x="58" y="212"/>
                  </a:lnTo>
                  <a:lnTo>
                    <a:pt x="58" y="212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50" y="206"/>
                  </a:lnTo>
                  <a:lnTo>
                    <a:pt x="50" y="206"/>
                  </a:lnTo>
                  <a:lnTo>
                    <a:pt x="50" y="206"/>
                  </a:lnTo>
                  <a:lnTo>
                    <a:pt x="52" y="214"/>
                  </a:lnTo>
                  <a:lnTo>
                    <a:pt x="52" y="214"/>
                  </a:lnTo>
                  <a:lnTo>
                    <a:pt x="52" y="214"/>
                  </a:lnTo>
                  <a:lnTo>
                    <a:pt x="58" y="212"/>
                  </a:lnTo>
                  <a:lnTo>
                    <a:pt x="58" y="212"/>
                  </a:lnTo>
                  <a:close/>
                  <a:moveTo>
                    <a:pt x="50" y="214"/>
                  </a:moveTo>
                  <a:lnTo>
                    <a:pt x="50" y="214"/>
                  </a:lnTo>
                  <a:lnTo>
                    <a:pt x="48" y="208"/>
                  </a:lnTo>
                  <a:lnTo>
                    <a:pt x="48" y="208"/>
                  </a:lnTo>
                  <a:lnTo>
                    <a:pt x="48" y="208"/>
                  </a:lnTo>
                  <a:lnTo>
                    <a:pt x="46" y="214"/>
                  </a:lnTo>
                  <a:lnTo>
                    <a:pt x="46" y="214"/>
                  </a:lnTo>
                  <a:lnTo>
                    <a:pt x="46" y="214"/>
                  </a:lnTo>
                  <a:lnTo>
                    <a:pt x="50" y="214"/>
                  </a:lnTo>
                  <a:lnTo>
                    <a:pt x="50" y="214"/>
                  </a:lnTo>
                  <a:close/>
                  <a:moveTo>
                    <a:pt x="138" y="92"/>
                  </a:moveTo>
                  <a:lnTo>
                    <a:pt x="138" y="92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30" y="78"/>
                  </a:lnTo>
                  <a:lnTo>
                    <a:pt x="138" y="92"/>
                  </a:lnTo>
                  <a:lnTo>
                    <a:pt x="138" y="92"/>
                  </a:lnTo>
                  <a:close/>
                  <a:moveTo>
                    <a:pt x="44" y="216"/>
                  </a:moveTo>
                  <a:lnTo>
                    <a:pt x="44" y="216"/>
                  </a:lnTo>
                  <a:lnTo>
                    <a:pt x="48" y="206"/>
                  </a:lnTo>
                  <a:lnTo>
                    <a:pt x="48" y="206"/>
                  </a:lnTo>
                  <a:lnTo>
                    <a:pt x="48" y="206"/>
                  </a:lnTo>
                  <a:lnTo>
                    <a:pt x="46" y="200"/>
                  </a:lnTo>
                  <a:lnTo>
                    <a:pt x="46" y="200"/>
                  </a:lnTo>
                  <a:lnTo>
                    <a:pt x="46" y="200"/>
                  </a:lnTo>
                  <a:lnTo>
                    <a:pt x="40" y="202"/>
                  </a:lnTo>
                  <a:lnTo>
                    <a:pt x="40" y="202"/>
                  </a:lnTo>
                  <a:lnTo>
                    <a:pt x="40" y="202"/>
                  </a:lnTo>
                  <a:lnTo>
                    <a:pt x="44" y="216"/>
                  </a:lnTo>
                  <a:lnTo>
                    <a:pt x="44" y="216"/>
                  </a:lnTo>
                  <a:close/>
                  <a:moveTo>
                    <a:pt x="54" y="200"/>
                  </a:move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lnTo>
                    <a:pt x="54" y="200"/>
                  </a:lnTo>
                  <a:close/>
                  <a:moveTo>
                    <a:pt x="50" y="202"/>
                  </a:moveTo>
                  <a:lnTo>
                    <a:pt x="50" y="202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50" y="198"/>
                  </a:lnTo>
                  <a:lnTo>
                    <a:pt x="50" y="198"/>
                  </a:lnTo>
                  <a:lnTo>
                    <a:pt x="50" y="198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50" y="202"/>
                  </a:lnTo>
                  <a:lnTo>
                    <a:pt x="50" y="202"/>
                  </a:lnTo>
                  <a:close/>
                  <a:moveTo>
                    <a:pt x="54" y="198"/>
                  </a:moveTo>
                  <a:lnTo>
                    <a:pt x="54" y="198"/>
                  </a:lnTo>
                  <a:lnTo>
                    <a:pt x="54" y="198"/>
                  </a:lnTo>
                  <a:lnTo>
                    <a:pt x="54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52" y="198"/>
                  </a:lnTo>
                  <a:lnTo>
                    <a:pt x="52" y="198"/>
                  </a:lnTo>
                  <a:lnTo>
                    <a:pt x="54" y="198"/>
                  </a:lnTo>
                  <a:lnTo>
                    <a:pt x="54" y="198"/>
                  </a:lnTo>
                  <a:lnTo>
                    <a:pt x="54" y="198"/>
                  </a:lnTo>
                  <a:lnTo>
                    <a:pt x="54" y="198"/>
                  </a:lnTo>
                  <a:lnTo>
                    <a:pt x="54" y="198"/>
                  </a:lnTo>
                  <a:close/>
                  <a:moveTo>
                    <a:pt x="52" y="194"/>
                  </a:moveTo>
                  <a:lnTo>
                    <a:pt x="52" y="194"/>
                  </a:lnTo>
                  <a:lnTo>
                    <a:pt x="50" y="186"/>
                  </a:lnTo>
                  <a:lnTo>
                    <a:pt x="50" y="186"/>
                  </a:lnTo>
                  <a:lnTo>
                    <a:pt x="50" y="186"/>
                  </a:lnTo>
                  <a:lnTo>
                    <a:pt x="48" y="188"/>
                  </a:lnTo>
                  <a:lnTo>
                    <a:pt x="48" y="188"/>
                  </a:lnTo>
                  <a:lnTo>
                    <a:pt x="48" y="188"/>
                  </a:lnTo>
                  <a:lnTo>
                    <a:pt x="52" y="196"/>
                  </a:lnTo>
                  <a:lnTo>
                    <a:pt x="52" y="196"/>
                  </a:lnTo>
                  <a:lnTo>
                    <a:pt x="52" y="196"/>
                  </a:lnTo>
                  <a:lnTo>
                    <a:pt x="52" y="194"/>
                  </a:lnTo>
                  <a:lnTo>
                    <a:pt x="52" y="194"/>
                  </a:lnTo>
                  <a:close/>
                  <a:moveTo>
                    <a:pt x="50" y="196"/>
                  </a:moveTo>
                  <a:lnTo>
                    <a:pt x="50" y="196"/>
                  </a:lnTo>
                  <a:lnTo>
                    <a:pt x="48" y="192"/>
                  </a:lnTo>
                  <a:lnTo>
                    <a:pt x="48" y="192"/>
                  </a:lnTo>
                  <a:lnTo>
                    <a:pt x="48" y="192"/>
                  </a:lnTo>
                  <a:lnTo>
                    <a:pt x="48" y="196"/>
                  </a:lnTo>
                  <a:lnTo>
                    <a:pt x="48" y="196"/>
                  </a:lnTo>
                  <a:lnTo>
                    <a:pt x="48" y="196"/>
                  </a:lnTo>
                  <a:lnTo>
                    <a:pt x="50" y="196"/>
                  </a:lnTo>
                  <a:lnTo>
                    <a:pt x="50" y="196"/>
                  </a:lnTo>
                  <a:close/>
                  <a:moveTo>
                    <a:pt x="46" y="198"/>
                  </a:moveTo>
                  <a:lnTo>
                    <a:pt x="46" y="198"/>
                  </a:lnTo>
                  <a:lnTo>
                    <a:pt x="44" y="192"/>
                  </a:lnTo>
                  <a:lnTo>
                    <a:pt x="44" y="192"/>
                  </a:lnTo>
                  <a:lnTo>
                    <a:pt x="44" y="192"/>
                  </a:lnTo>
                  <a:lnTo>
                    <a:pt x="38" y="198"/>
                  </a:lnTo>
                  <a:lnTo>
                    <a:pt x="38" y="198"/>
                  </a:lnTo>
                  <a:lnTo>
                    <a:pt x="38" y="198"/>
                  </a:lnTo>
                  <a:lnTo>
                    <a:pt x="40" y="200"/>
                  </a:lnTo>
                  <a:lnTo>
                    <a:pt x="40" y="200"/>
                  </a:lnTo>
                  <a:lnTo>
                    <a:pt x="40" y="200"/>
                  </a:lnTo>
                  <a:lnTo>
                    <a:pt x="46" y="198"/>
                  </a:lnTo>
                  <a:lnTo>
                    <a:pt x="46" y="198"/>
                  </a:lnTo>
                  <a:close/>
                  <a:moveTo>
                    <a:pt x="60" y="174"/>
                  </a:moveTo>
                  <a:lnTo>
                    <a:pt x="60" y="174"/>
                  </a:lnTo>
                  <a:lnTo>
                    <a:pt x="58" y="166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60" y="174"/>
                  </a:lnTo>
                  <a:lnTo>
                    <a:pt x="60" y="174"/>
                  </a:lnTo>
                  <a:close/>
                  <a:moveTo>
                    <a:pt x="56" y="178"/>
                  </a:moveTo>
                  <a:lnTo>
                    <a:pt x="56" y="17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0" y="178"/>
                  </a:lnTo>
                  <a:lnTo>
                    <a:pt x="50" y="178"/>
                  </a:lnTo>
                  <a:lnTo>
                    <a:pt x="50" y="178"/>
                  </a:lnTo>
                  <a:lnTo>
                    <a:pt x="52" y="182"/>
                  </a:lnTo>
                  <a:lnTo>
                    <a:pt x="52" y="182"/>
                  </a:lnTo>
                  <a:lnTo>
                    <a:pt x="52" y="182"/>
                  </a:lnTo>
                  <a:lnTo>
                    <a:pt x="56" y="178"/>
                  </a:lnTo>
                  <a:lnTo>
                    <a:pt x="56" y="178"/>
                  </a:lnTo>
                  <a:close/>
                  <a:moveTo>
                    <a:pt x="58" y="174"/>
                  </a:moveTo>
                  <a:lnTo>
                    <a:pt x="58" y="174"/>
                  </a:lnTo>
                  <a:lnTo>
                    <a:pt x="52" y="164"/>
                  </a:lnTo>
                  <a:lnTo>
                    <a:pt x="52" y="164"/>
                  </a:lnTo>
                  <a:lnTo>
                    <a:pt x="52" y="164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50" y="176"/>
                  </a:lnTo>
                  <a:lnTo>
                    <a:pt x="50" y="176"/>
                  </a:lnTo>
                  <a:lnTo>
                    <a:pt x="50" y="176"/>
                  </a:lnTo>
                  <a:lnTo>
                    <a:pt x="58" y="174"/>
                  </a:lnTo>
                  <a:lnTo>
                    <a:pt x="58" y="174"/>
                  </a:lnTo>
                  <a:close/>
                  <a:moveTo>
                    <a:pt x="50" y="184"/>
                  </a:moveTo>
                  <a:lnTo>
                    <a:pt x="50" y="184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50" y="184"/>
                  </a:lnTo>
                  <a:lnTo>
                    <a:pt x="50" y="184"/>
                  </a:lnTo>
                  <a:close/>
                  <a:moveTo>
                    <a:pt x="138" y="64"/>
                  </a:moveTo>
                  <a:lnTo>
                    <a:pt x="138" y="64"/>
                  </a:lnTo>
                  <a:lnTo>
                    <a:pt x="136" y="58"/>
                  </a:lnTo>
                  <a:lnTo>
                    <a:pt x="136" y="58"/>
                  </a:lnTo>
                  <a:lnTo>
                    <a:pt x="136" y="58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38" y="64"/>
                  </a:lnTo>
                  <a:lnTo>
                    <a:pt x="138" y="64"/>
                  </a:lnTo>
                  <a:close/>
                  <a:moveTo>
                    <a:pt x="48" y="176"/>
                  </a:moveTo>
                  <a:lnTo>
                    <a:pt x="48" y="176"/>
                  </a:lnTo>
                  <a:lnTo>
                    <a:pt x="46" y="168"/>
                  </a:lnTo>
                  <a:lnTo>
                    <a:pt x="46" y="168"/>
                  </a:lnTo>
                  <a:lnTo>
                    <a:pt x="46" y="168"/>
                  </a:lnTo>
                  <a:lnTo>
                    <a:pt x="42" y="170"/>
                  </a:lnTo>
                  <a:lnTo>
                    <a:pt x="42" y="170"/>
                  </a:lnTo>
                  <a:lnTo>
                    <a:pt x="42" y="170"/>
                  </a:lnTo>
                  <a:lnTo>
                    <a:pt x="44" y="176"/>
                  </a:lnTo>
                  <a:lnTo>
                    <a:pt x="44" y="176"/>
                  </a:lnTo>
                  <a:lnTo>
                    <a:pt x="44" y="176"/>
                  </a:lnTo>
                  <a:lnTo>
                    <a:pt x="48" y="176"/>
                  </a:lnTo>
                  <a:lnTo>
                    <a:pt x="48" y="176"/>
                  </a:lnTo>
                  <a:close/>
                  <a:moveTo>
                    <a:pt x="42" y="178"/>
                  </a:moveTo>
                  <a:lnTo>
                    <a:pt x="42" y="178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36" y="178"/>
                  </a:lnTo>
                  <a:lnTo>
                    <a:pt x="36" y="178"/>
                  </a:lnTo>
                  <a:lnTo>
                    <a:pt x="36" y="178"/>
                  </a:lnTo>
                  <a:lnTo>
                    <a:pt x="36" y="178"/>
                  </a:lnTo>
                  <a:lnTo>
                    <a:pt x="36" y="178"/>
                  </a:lnTo>
                  <a:lnTo>
                    <a:pt x="36" y="178"/>
                  </a:lnTo>
                  <a:lnTo>
                    <a:pt x="42" y="178"/>
                  </a:lnTo>
                  <a:lnTo>
                    <a:pt x="42" y="178"/>
                  </a:lnTo>
                  <a:close/>
                  <a:moveTo>
                    <a:pt x="56" y="158"/>
                  </a:moveTo>
                  <a:lnTo>
                    <a:pt x="56" y="158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52" y="160"/>
                  </a:lnTo>
                  <a:lnTo>
                    <a:pt x="52" y="160"/>
                  </a:lnTo>
                  <a:lnTo>
                    <a:pt x="52" y="160"/>
                  </a:lnTo>
                  <a:lnTo>
                    <a:pt x="56" y="158"/>
                  </a:lnTo>
                  <a:lnTo>
                    <a:pt x="56" y="158"/>
                  </a:lnTo>
                  <a:close/>
                  <a:moveTo>
                    <a:pt x="50" y="162"/>
                  </a:moveTo>
                  <a:lnTo>
                    <a:pt x="50" y="162"/>
                  </a:lnTo>
                  <a:lnTo>
                    <a:pt x="48" y="158"/>
                  </a:lnTo>
                  <a:lnTo>
                    <a:pt x="48" y="158"/>
                  </a:lnTo>
                  <a:lnTo>
                    <a:pt x="48" y="158"/>
                  </a:lnTo>
                  <a:lnTo>
                    <a:pt x="46" y="158"/>
                  </a:lnTo>
                  <a:lnTo>
                    <a:pt x="46" y="158"/>
                  </a:lnTo>
                  <a:lnTo>
                    <a:pt x="46" y="158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50" y="162"/>
                  </a:lnTo>
                  <a:lnTo>
                    <a:pt x="50" y="162"/>
                  </a:lnTo>
                  <a:close/>
                  <a:moveTo>
                    <a:pt x="122" y="44"/>
                  </a:moveTo>
                  <a:lnTo>
                    <a:pt x="122" y="44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8" y="56"/>
                  </a:lnTo>
                  <a:lnTo>
                    <a:pt x="128" y="56"/>
                  </a:lnTo>
                  <a:lnTo>
                    <a:pt x="128" y="56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110" y="26"/>
                  </a:lnTo>
                  <a:lnTo>
                    <a:pt x="110" y="26"/>
                  </a:lnTo>
                  <a:lnTo>
                    <a:pt x="110" y="26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10" y="36"/>
                  </a:lnTo>
                  <a:lnTo>
                    <a:pt x="112" y="46"/>
                  </a:lnTo>
                  <a:lnTo>
                    <a:pt x="114" y="68"/>
                  </a:lnTo>
                  <a:lnTo>
                    <a:pt x="114" y="68"/>
                  </a:lnTo>
                  <a:lnTo>
                    <a:pt x="114" y="68"/>
                  </a:lnTo>
                  <a:lnTo>
                    <a:pt x="118" y="56"/>
                  </a:lnTo>
                  <a:lnTo>
                    <a:pt x="120" y="44"/>
                  </a:lnTo>
                  <a:lnTo>
                    <a:pt x="120" y="44"/>
                  </a:lnTo>
                  <a:lnTo>
                    <a:pt x="120" y="44"/>
                  </a:lnTo>
                  <a:lnTo>
                    <a:pt x="120" y="44"/>
                  </a:lnTo>
                  <a:lnTo>
                    <a:pt x="120" y="44"/>
                  </a:lnTo>
                  <a:lnTo>
                    <a:pt x="120" y="44"/>
                  </a:lnTo>
                  <a:lnTo>
                    <a:pt x="122" y="44"/>
                  </a:lnTo>
                  <a:lnTo>
                    <a:pt x="122" y="44"/>
                  </a:lnTo>
                  <a:close/>
                  <a:moveTo>
                    <a:pt x="46" y="166"/>
                  </a:moveTo>
                  <a:lnTo>
                    <a:pt x="46" y="166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0" y="158"/>
                  </a:lnTo>
                  <a:lnTo>
                    <a:pt x="40" y="158"/>
                  </a:lnTo>
                  <a:lnTo>
                    <a:pt x="40" y="158"/>
                  </a:lnTo>
                  <a:lnTo>
                    <a:pt x="42" y="168"/>
                  </a:lnTo>
                  <a:lnTo>
                    <a:pt x="42" y="168"/>
                  </a:lnTo>
                  <a:lnTo>
                    <a:pt x="42" y="168"/>
                  </a:lnTo>
                  <a:lnTo>
                    <a:pt x="46" y="166"/>
                  </a:lnTo>
                  <a:lnTo>
                    <a:pt x="46" y="166"/>
                  </a:lnTo>
                  <a:close/>
                  <a:moveTo>
                    <a:pt x="38" y="156"/>
                  </a:moveTo>
                  <a:lnTo>
                    <a:pt x="38" y="15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38" y="156"/>
                  </a:lnTo>
                  <a:lnTo>
                    <a:pt x="38" y="156"/>
                  </a:lnTo>
                  <a:close/>
                  <a:moveTo>
                    <a:pt x="40" y="140"/>
                  </a:moveTo>
                  <a:lnTo>
                    <a:pt x="40" y="140"/>
                  </a:lnTo>
                  <a:lnTo>
                    <a:pt x="34" y="138"/>
                  </a:lnTo>
                  <a:lnTo>
                    <a:pt x="34" y="138"/>
                  </a:lnTo>
                  <a:lnTo>
                    <a:pt x="34" y="138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40" y="140"/>
                  </a:lnTo>
                  <a:lnTo>
                    <a:pt x="40" y="140"/>
                  </a:lnTo>
                  <a:close/>
                  <a:moveTo>
                    <a:pt x="100" y="50"/>
                  </a:moveTo>
                  <a:lnTo>
                    <a:pt x="100" y="50"/>
                  </a:lnTo>
                  <a:lnTo>
                    <a:pt x="104" y="22"/>
                  </a:lnTo>
                  <a:lnTo>
                    <a:pt x="104" y="22"/>
                  </a:lnTo>
                  <a:lnTo>
                    <a:pt x="104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100" y="50"/>
                  </a:lnTo>
                  <a:lnTo>
                    <a:pt x="100" y="50"/>
                  </a:lnTo>
                  <a:close/>
                  <a:moveTo>
                    <a:pt x="30" y="134"/>
                  </a:moveTo>
                  <a:lnTo>
                    <a:pt x="30" y="134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20" y="118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0" y="120"/>
                  </a:lnTo>
                  <a:lnTo>
                    <a:pt x="20" y="120"/>
                  </a:lnTo>
                  <a:lnTo>
                    <a:pt x="20" y="120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20" y="130"/>
                  </a:lnTo>
                  <a:lnTo>
                    <a:pt x="30" y="134"/>
                  </a:lnTo>
                  <a:lnTo>
                    <a:pt x="30" y="134"/>
                  </a:lnTo>
                  <a:close/>
                  <a:moveTo>
                    <a:pt x="80" y="12"/>
                  </a:moveTo>
                  <a:lnTo>
                    <a:pt x="80" y="12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6" y="18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62" y="8"/>
                  </a:lnTo>
                  <a:lnTo>
                    <a:pt x="62" y="8"/>
                  </a:lnTo>
                  <a:lnTo>
                    <a:pt x="62" y="8"/>
                  </a:lnTo>
                  <a:lnTo>
                    <a:pt x="50" y="14"/>
                  </a:lnTo>
                  <a:lnTo>
                    <a:pt x="44" y="16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28"/>
                  </a:lnTo>
                  <a:lnTo>
                    <a:pt x="38" y="28"/>
                  </a:lnTo>
                  <a:lnTo>
                    <a:pt x="46" y="24"/>
                  </a:lnTo>
                  <a:lnTo>
                    <a:pt x="54" y="20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72" y="30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8" y="26"/>
                  </a:lnTo>
                  <a:lnTo>
                    <a:pt x="80" y="14"/>
                  </a:lnTo>
                  <a:lnTo>
                    <a:pt x="80" y="14"/>
                  </a:lnTo>
                  <a:lnTo>
                    <a:pt x="80" y="14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0" y="12"/>
                  </a:lnTo>
                  <a:close/>
                  <a:moveTo>
                    <a:pt x="94" y="14"/>
                  </a:moveTo>
                  <a:lnTo>
                    <a:pt x="94" y="14"/>
                  </a:lnTo>
                  <a:lnTo>
                    <a:pt x="90" y="6"/>
                  </a:lnTo>
                  <a:lnTo>
                    <a:pt x="90" y="6"/>
                  </a:lnTo>
                  <a:lnTo>
                    <a:pt x="90" y="6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94" y="14"/>
                  </a:lnTo>
                  <a:lnTo>
                    <a:pt x="94" y="14"/>
                  </a:lnTo>
                  <a:close/>
                  <a:moveTo>
                    <a:pt x="26" y="100"/>
                  </a:moveTo>
                  <a:lnTo>
                    <a:pt x="26" y="100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18" y="94"/>
                  </a:lnTo>
                  <a:lnTo>
                    <a:pt x="18" y="94"/>
                  </a:lnTo>
                  <a:lnTo>
                    <a:pt x="18" y="94"/>
                  </a:lnTo>
                  <a:lnTo>
                    <a:pt x="16" y="92"/>
                  </a:lnTo>
                  <a:lnTo>
                    <a:pt x="16" y="92"/>
                  </a:lnTo>
                  <a:lnTo>
                    <a:pt x="16" y="92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6"/>
                  </a:lnTo>
                  <a:lnTo>
                    <a:pt x="12" y="86"/>
                  </a:lnTo>
                  <a:lnTo>
                    <a:pt x="12" y="86"/>
                  </a:lnTo>
                  <a:lnTo>
                    <a:pt x="20" y="106"/>
                  </a:lnTo>
                  <a:lnTo>
                    <a:pt x="20" y="106"/>
                  </a:lnTo>
                  <a:lnTo>
                    <a:pt x="20" y="106"/>
                  </a:lnTo>
                  <a:lnTo>
                    <a:pt x="26" y="100"/>
                  </a:lnTo>
                  <a:lnTo>
                    <a:pt x="26" y="100"/>
                  </a:lnTo>
                  <a:close/>
                  <a:moveTo>
                    <a:pt x="66" y="34"/>
                  </a:move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66" y="34"/>
                  </a:lnTo>
                  <a:lnTo>
                    <a:pt x="66" y="34"/>
                  </a:lnTo>
                  <a:close/>
                  <a:moveTo>
                    <a:pt x="50" y="50"/>
                  </a:moveTo>
                  <a:lnTo>
                    <a:pt x="50" y="50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50" y="50"/>
                  </a:lnTo>
                  <a:lnTo>
                    <a:pt x="50" y="50"/>
                  </a:lnTo>
                  <a:close/>
                  <a:moveTo>
                    <a:pt x="56" y="38"/>
                  </a:moveTo>
                  <a:lnTo>
                    <a:pt x="56" y="38"/>
                  </a:lnTo>
                  <a:lnTo>
                    <a:pt x="52" y="36"/>
                  </a:lnTo>
                  <a:lnTo>
                    <a:pt x="52" y="3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56" y="38"/>
                  </a:lnTo>
                  <a:lnTo>
                    <a:pt x="56" y="38"/>
                  </a:lnTo>
                  <a:close/>
                  <a:moveTo>
                    <a:pt x="60" y="20"/>
                  </a:moveTo>
                  <a:lnTo>
                    <a:pt x="60" y="20"/>
                  </a:lnTo>
                  <a:lnTo>
                    <a:pt x="46" y="26"/>
                  </a:lnTo>
                  <a:lnTo>
                    <a:pt x="46" y="26"/>
                  </a:lnTo>
                  <a:lnTo>
                    <a:pt x="46" y="26"/>
                  </a:lnTo>
                  <a:lnTo>
                    <a:pt x="60" y="20"/>
                  </a:lnTo>
                  <a:lnTo>
                    <a:pt x="60" y="20"/>
                  </a:lnTo>
                  <a:close/>
                  <a:moveTo>
                    <a:pt x="24" y="66"/>
                  </a:moveTo>
                  <a:lnTo>
                    <a:pt x="24" y="66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4" y="66"/>
                  </a:lnTo>
                  <a:lnTo>
                    <a:pt x="24" y="66"/>
                  </a:lnTo>
                  <a:close/>
                  <a:moveTo>
                    <a:pt x="16" y="76"/>
                  </a:moveTo>
                  <a:lnTo>
                    <a:pt x="16" y="76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16" y="76"/>
                  </a:lnTo>
                  <a:lnTo>
                    <a:pt x="16" y="76"/>
                  </a:lnTo>
                  <a:close/>
                  <a:moveTo>
                    <a:pt x="30" y="56"/>
                  </a:moveTo>
                  <a:lnTo>
                    <a:pt x="30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30" y="56"/>
                  </a:lnTo>
                  <a:lnTo>
                    <a:pt x="30" y="56"/>
                  </a:lnTo>
                  <a:close/>
                  <a:moveTo>
                    <a:pt x="18" y="66"/>
                  </a:moveTo>
                  <a:lnTo>
                    <a:pt x="18" y="6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0" y="56"/>
                  </a:lnTo>
                  <a:lnTo>
                    <a:pt x="10" y="56"/>
                  </a:lnTo>
                  <a:lnTo>
                    <a:pt x="10" y="56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8" y="66"/>
                  </a:lnTo>
                  <a:lnTo>
                    <a:pt x="18" y="66"/>
                  </a:lnTo>
                  <a:close/>
                  <a:moveTo>
                    <a:pt x="20" y="62"/>
                  </a:moveTo>
                  <a:lnTo>
                    <a:pt x="20" y="62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20" y="62"/>
                  </a:lnTo>
                  <a:lnTo>
                    <a:pt x="20" y="62"/>
                  </a:lnTo>
                  <a:lnTo>
                    <a:pt x="20" y="62"/>
                  </a:lnTo>
                  <a:lnTo>
                    <a:pt x="20" y="62"/>
                  </a:lnTo>
                  <a:lnTo>
                    <a:pt x="20" y="62"/>
                  </a:lnTo>
                  <a:close/>
                  <a:moveTo>
                    <a:pt x="46" y="28"/>
                  </a:moveTo>
                  <a:lnTo>
                    <a:pt x="46" y="28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46" y="28"/>
                  </a:lnTo>
                  <a:lnTo>
                    <a:pt x="46" y="28"/>
                  </a:lnTo>
                  <a:close/>
                  <a:moveTo>
                    <a:pt x="36" y="36"/>
                  </a:moveTo>
                  <a:lnTo>
                    <a:pt x="36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6" y="36"/>
                  </a:lnTo>
                  <a:lnTo>
                    <a:pt x="36" y="36"/>
                  </a:lnTo>
                  <a:close/>
                  <a:moveTo>
                    <a:pt x="26" y="50"/>
                  </a:moveTo>
                  <a:lnTo>
                    <a:pt x="26" y="50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6" y="50"/>
                  </a:lnTo>
                  <a:lnTo>
                    <a:pt x="26" y="50"/>
                  </a:lnTo>
                  <a:close/>
                  <a:moveTo>
                    <a:pt x="14" y="58"/>
                  </a:moveTo>
                  <a:lnTo>
                    <a:pt x="14" y="58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4" y="58"/>
                  </a:lnTo>
                  <a:lnTo>
                    <a:pt x="14" y="58"/>
                  </a:lnTo>
                  <a:close/>
                  <a:moveTo>
                    <a:pt x="8" y="68"/>
                  </a:moveTo>
                  <a:lnTo>
                    <a:pt x="8" y="68"/>
                  </a:lnTo>
                  <a:lnTo>
                    <a:pt x="8" y="66"/>
                  </a:lnTo>
                  <a:lnTo>
                    <a:pt x="8" y="66"/>
                  </a:lnTo>
                  <a:lnTo>
                    <a:pt x="8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8" y="68"/>
                  </a:lnTo>
                  <a:lnTo>
                    <a:pt x="8" y="68"/>
                  </a:lnTo>
                  <a:close/>
                  <a:moveTo>
                    <a:pt x="10" y="54"/>
                  </a:moveTo>
                  <a:lnTo>
                    <a:pt x="10" y="54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2" y="46"/>
                  </a:lnTo>
                  <a:lnTo>
                    <a:pt x="12" y="46"/>
                  </a:lnTo>
                  <a:lnTo>
                    <a:pt x="12" y="46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6" name="Freeform 32"/>
            <p:cNvSpPr>
              <a:spLocks noEditPoints="1"/>
            </p:cNvSpPr>
            <p:nvPr userDrawn="1"/>
          </p:nvSpPr>
          <p:spPr bwMode="auto">
            <a:xfrm>
              <a:off x="5888038" y="4832350"/>
              <a:ext cx="381000" cy="473075"/>
            </a:xfrm>
            <a:custGeom>
              <a:avLst/>
              <a:gdLst/>
              <a:ahLst/>
              <a:cxnLst>
                <a:cxn ang="0">
                  <a:pos x="218" y="202"/>
                </a:cxn>
                <a:cxn ang="0">
                  <a:pos x="200" y="170"/>
                </a:cxn>
                <a:cxn ang="0">
                  <a:pos x="100" y="158"/>
                </a:cxn>
                <a:cxn ang="0">
                  <a:pos x="58" y="176"/>
                </a:cxn>
                <a:cxn ang="0">
                  <a:pos x="68" y="176"/>
                </a:cxn>
                <a:cxn ang="0">
                  <a:pos x="54" y="180"/>
                </a:cxn>
                <a:cxn ang="0">
                  <a:pos x="64" y="292"/>
                </a:cxn>
                <a:cxn ang="0">
                  <a:pos x="74" y="286"/>
                </a:cxn>
                <a:cxn ang="0">
                  <a:pos x="54" y="204"/>
                </a:cxn>
                <a:cxn ang="0">
                  <a:pos x="58" y="198"/>
                </a:cxn>
                <a:cxn ang="0">
                  <a:pos x="72" y="244"/>
                </a:cxn>
                <a:cxn ang="0">
                  <a:pos x="76" y="286"/>
                </a:cxn>
                <a:cxn ang="0">
                  <a:pos x="56" y="272"/>
                </a:cxn>
                <a:cxn ang="0">
                  <a:pos x="22" y="180"/>
                </a:cxn>
                <a:cxn ang="0">
                  <a:pos x="16" y="162"/>
                </a:cxn>
                <a:cxn ang="0">
                  <a:pos x="16" y="116"/>
                </a:cxn>
                <a:cxn ang="0">
                  <a:pos x="2" y="70"/>
                </a:cxn>
                <a:cxn ang="0">
                  <a:pos x="12" y="32"/>
                </a:cxn>
                <a:cxn ang="0">
                  <a:pos x="66" y="0"/>
                </a:cxn>
                <a:cxn ang="0">
                  <a:pos x="98" y="18"/>
                </a:cxn>
                <a:cxn ang="0">
                  <a:pos x="140" y="70"/>
                </a:cxn>
                <a:cxn ang="0">
                  <a:pos x="138" y="82"/>
                </a:cxn>
                <a:cxn ang="0">
                  <a:pos x="176" y="116"/>
                </a:cxn>
                <a:cxn ang="0">
                  <a:pos x="190" y="130"/>
                </a:cxn>
                <a:cxn ang="0">
                  <a:pos x="190" y="144"/>
                </a:cxn>
                <a:cxn ang="0">
                  <a:pos x="202" y="160"/>
                </a:cxn>
                <a:cxn ang="0">
                  <a:pos x="240" y="192"/>
                </a:cxn>
                <a:cxn ang="0">
                  <a:pos x="226" y="202"/>
                </a:cxn>
                <a:cxn ang="0">
                  <a:pos x="184" y="138"/>
                </a:cxn>
                <a:cxn ang="0">
                  <a:pos x="176" y="118"/>
                </a:cxn>
                <a:cxn ang="0">
                  <a:pos x="136" y="110"/>
                </a:cxn>
                <a:cxn ang="0">
                  <a:pos x="130" y="126"/>
                </a:cxn>
                <a:cxn ang="0">
                  <a:pos x="148" y="136"/>
                </a:cxn>
                <a:cxn ang="0">
                  <a:pos x="152" y="156"/>
                </a:cxn>
                <a:cxn ang="0">
                  <a:pos x="196" y="168"/>
                </a:cxn>
                <a:cxn ang="0">
                  <a:pos x="102" y="150"/>
                </a:cxn>
                <a:cxn ang="0">
                  <a:pos x="100" y="150"/>
                </a:cxn>
                <a:cxn ang="0">
                  <a:pos x="90" y="142"/>
                </a:cxn>
                <a:cxn ang="0">
                  <a:pos x="88" y="152"/>
                </a:cxn>
                <a:cxn ang="0">
                  <a:pos x="140" y="88"/>
                </a:cxn>
                <a:cxn ang="0">
                  <a:pos x="126" y="94"/>
                </a:cxn>
                <a:cxn ang="0">
                  <a:pos x="136" y="114"/>
                </a:cxn>
                <a:cxn ang="0">
                  <a:pos x="84" y="66"/>
                </a:cxn>
                <a:cxn ang="0">
                  <a:pos x="72" y="10"/>
                </a:cxn>
                <a:cxn ang="0">
                  <a:pos x="40" y="28"/>
                </a:cxn>
                <a:cxn ang="0">
                  <a:pos x="10" y="90"/>
                </a:cxn>
                <a:cxn ang="0">
                  <a:pos x="20" y="94"/>
                </a:cxn>
                <a:cxn ang="0">
                  <a:pos x="24" y="146"/>
                </a:cxn>
                <a:cxn ang="0">
                  <a:pos x="34" y="186"/>
                </a:cxn>
                <a:cxn ang="0">
                  <a:pos x="28" y="158"/>
                </a:cxn>
                <a:cxn ang="0">
                  <a:pos x="22" y="152"/>
                </a:cxn>
                <a:cxn ang="0">
                  <a:pos x="78" y="138"/>
                </a:cxn>
                <a:cxn ang="0">
                  <a:pos x="68" y="174"/>
                </a:cxn>
                <a:cxn ang="0">
                  <a:pos x="114" y="62"/>
                </a:cxn>
                <a:cxn ang="0">
                  <a:pos x="94" y="22"/>
                </a:cxn>
                <a:cxn ang="0">
                  <a:pos x="100" y="60"/>
                </a:cxn>
                <a:cxn ang="0">
                  <a:pos x="62" y="166"/>
                </a:cxn>
                <a:cxn ang="0">
                  <a:pos x="60" y="154"/>
                </a:cxn>
                <a:cxn ang="0">
                  <a:pos x="50" y="156"/>
                </a:cxn>
                <a:cxn ang="0">
                  <a:pos x="48" y="156"/>
                </a:cxn>
                <a:cxn ang="0">
                  <a:pos x="16" y="170"/>
                </a:cxn>
                <a:cxn ang="0">
                  <a:pos x="20" y="124"/>
                </a:cxn>
              </a:cxnLst>
              <a:rect l="0" t="0" r="r" b="b"/>
              <a:pathLst>
                <a:path w="240" h="298">
                  <a:moveTo>
                    <a:pt x="240" y="192"/>
                  </a:moveTo>
                  <a:lnTo>
                    <a:pt x="240" y="192"/>
                  </a:lnTo>
                  <a:lnTo>
                    <a:pt x="234" y="196"/>
                  </a:lnTo>
                  <a:lnTo>
                    <a:pt x="228" y="200"/>
                  </a:lnTo>
                  <a:lnTo>
                    <a:pt x="228" y="200"/>
                  </a:lnTo>
                  <a:lnTo>
                    <a:pt x="228" y="200"/>
                  </a:lnTo>
                  <a:lnTo>
                    <a:pt x="230" y="202"/>
                  </a:lnTo>
                  <a:lnTo>
                    <a:pt x="230" y="202"/>
                  </a:lnTo>
                  <a:lnTo>
                    <a:pt x="230" y="202"/>
                  </a:lnTo>
                  <a:lnTo>
                    <a:pt x="230" y="204"/>
                  </a:lnTo>
                  <a:lnTo>
                    <a:pt x="230" y="204"/>
                  </a:lnTo>
                  <a:lnTo>
                    <a:pt x="230" y="204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4" y="204"/>
                  </a:lnTo>
                  <a:lnTo>
                    <a:pt x="224" y="204"/>
                  </a:lnTo>
                  <a:lnTo>
                    <a:pt x="224" y="204"/>
                  </a:lnTo>
                  <a:lnTo>
                    <a:pt x="224" y="200"/>
                  </a:lnTo>
                  <a:lnTo>
                    <a:pt x="224" y="200"/>
                  </a:lnTo>
                  <a:lnTo>
                    <a:pt x="224" y="200"/>
                  </a:lnTo>
                  <a:lnTo>
                    <a:pt x="218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2"/>
                  </a:lnTo>
                  <a:lnTo>
                    <a:pt x="210" y="200"/>
                  </a:lnTo>
                  <a:lnTo>
                    <a:pt x="210" y="200"/>
                  </a:lnTo>
                  <a:lnTo>
                    <a:pt x="210" y="200"/>
                  </a:lnTo>
                  <a:lnTo>
                    <a:pt x="218" y="200"/>
                  </a:lnTo>
                  <a:lnTo>
                    <a:pt x="224" y="198"/>
                  </a:lnTo>
                  <a:lnTo>
                    <a:pt x="224" y="198"/>
                  </a:lnTo>
                  <a:lnTo>
                    <a:pt x="224" y="198"/>
                  </a:lnTo>
                  <a:lnTo>
                    <a:pt x="200" y="170"/>
                  </a:lnTo>
                  <a:lnTo>
                    <a:pt x="200" y="170"/>
                  </a:lnTo>
                  <a:lnTo>
                    <a:pt x="200" y="170"/>
                  </a:lnTo>
                  <a:lnTo>
                    <a:pt x="170" y="164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26" y="160"/>
                  </a:lnTo>
                  <a:lnTo>
                    <a:pt x="112" y="160"/>
                  </a:lnTo>
                  <a:lnTo>
                    <a:pt x="112" y="160"/>
                  </a:lnTo>
                  <a:lnTo>
                    <a:pt x="112" y="160"/>
                  </a:lnTo>
                  <a:lnTo>
                    <a:pt x="112" y="160"/>
                  </a:lnTo>
                  <a:lnTo>
                    <a:pt x="112" y="160"/>
                  </a:lnTo>
                  <a:lnTo>
                    <a:pt x="112" y="160"/>
                  </a:lnTo>
                  <a:lnTo>
                    <a:pt x="112" y="158"/>
                  </a:lnTo>
                  <a:lnTo>
                    <a:pt x="112" y="158"/>
                  </a:lnTo>
                  <a:lnTo>
                    <a:pt x="112" y="158"/>
                  </a:lnTo>
                  <a:lnTo>
                    <a:pt x="114" y="154"/>
                  </a:lnTo>
                  <a:lnTo>
                    <a:pt x="114" y="154"/>
                  </a:lnTo>
                  <a:lnTo>
                    <a:pt x="114" y="154"/>
                  </a:lnTo>
                  <a:lnTo>
                    <a:pt x="100" y="158"/>
                  </a:lnTo>
                  <a:lnTo>
                    <a:pt x="86" y="156"/>
                  </a:lnTo>
                  <a:lnTo>
                    <a:pt x="86" y="156"/>
                  </a:lnTo>
                  <a:lnTo>
                    <a:pt x="86" y="156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84" y="154"/>
                  </a:lnTo>
                  <a:lnTo>
                    <a:pt x="84" y="154"/>
                  </a:lnTo>
                  <a:lnTo>
                    <a:pt x="84" y="154"/>
                  </a:lnTo>
                  <a:lnTo>
                    <a:pt x="86" y="154"/>
                  </a:lnTo>
                  <a:lnTo>
                    <a:pt x="86" y="154"/>
                  </a:lnTo>
                  <a:lnTo>
                    <a:pt x="86" y="154"/>
                  </a:lnTo>
                  <a:lnTo>
                    <a:pt x="86" y="154"/>
                  </a:lnTo>
                  <a:lnTo>
                    <a:pt x="86" y="154"/>
                  </a:lnTo>
                  <a:lnTo>
                    <a:pt x="86" y="154"/>
                  </a:lnTo>
                  <a:lnTo>
                    <a:pt x="74" y="152"/>
                  </a:lnTo>
                  <a:lnTo>
                    <a:pt x="62" y="154"/>
                  </a:lnTo>
                  <a:lnTo>
                    <a:pt x="62" y="154"/>
                  </a:lnTo>
                  <a:lnTo>
                    <a:pt x="62" y="154"/>
                  </a:lnTo>
                  <a:lnTo>
                    <a:pt x="66" y="160"/>
                  </a:lnTo>
                  <a:lnTo>
                    <a:pt x="66" y="164"/>
                  </a:lnTo>
                  <a:lnTo>
                    <a:pt x="58" y="176"/>
                  </a:lnTo>
                  <a:lnTo>
                    <a:pt x="58" y="176"/>
                  </a:lnTo>
                  <a:lnTo>
                    <a:pt x="58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60" y="176"/>
                  </a:lnTo>
                  <a:lnTo>
                    <a:pt x="60" y="178"/>
                  </a:lnTo>
                  <a:lnTo>
                    <a:pt x="60" y="178"/>
                  </a:lnTo>
                  <a:lnTo>
                    <a:pt x="60" y="178"/>
                  </a:lnTo>
                  <a:lnTo>
                    <a:pt x="68" y="168"/>
                  </a:lnTo>
                  <a:lnTo>
                    <a:pt x="74" y="162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8" y="162"/>
                  </a:lnTo>
                  <a:lnTo>
                    <a:pt x="78" y="162"/>
                  </a:lnTo>
                  <a:lnTo>
                    <a:pt x="78" y="162"/>
                  </a:lnTo>
                  <a:lnTo>
                    <a:pt x="68" y="176"/>
                  </a:lnTo>
                  <a:lnTo>
                    <a:pt x="68" y="176"/>
                  </a:lnTo>
                  <a:lnTo>
                    <a:pt x="68" y="176"/>
                  </a:lnTo>
                  <a:lnTo>
                    <a:pt x="62" y="184"/>
                  </a:lnTo>
                  <a:lnTo>
                    <a:pt x="58" y="186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48" y="188"/>
                  </a:lnTo>
                  <a:lnTo>
                    <a:pt x="48" y="188"/>
                  </a:lnTo>
                  <a:lnTo>
                    <a:pt x="48" y="188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6" y="188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38" y="182"/>
                  </a:lnTo>
                  <a:lnTo>
                    <a:pt x="38" y="182"/>
                  </a:lnTo>
                  <a:lnTo>
                    <a:pt x="38" y="182"/>
                  </a:lnTo>
                  <a:lnTo>
                    <a:pt x="36" y="186"/>
                  </a:lnTo>
                  <a:lnTo>
                    <a:pt x="36" y="186"/>
                  </a:lnTo>
                  <a:lnTo>
                    <a:pt x="36" y="186"/>
                  </a:lnTo>
                  <a:lnTo>
                    <a:pt x="44" y="198"/>
                  </a:lnTo>
                  <a:lnTo>
                    <a:pt x="50" y="212"/>
                  </a:lnTo>
                  <a:lnTo>
                    <a:pt x="54" y="224"/>
                  </a:lnTo>
                  <a:lnTo>
                    <a:pt x="56" y="238"/>
                  </a:lnTo>
                  <a:lnTo>
                    <a:pt x="60" y="264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4" y="292"/>
                  </a:lnTo>
                  <a:lnTo>
                    <a:pt x="62" y="292"/>
                  </a:lnTo>
                  <a:lnTo>
                    <a:pt x="62" y="292"/>
                  </a:lnTo>
                  <a:lnTo>
                    <a:pt x="62" y="292"/>
                  </a:lnTo>
                  <a:lnTo>
                    <a:pt x="56" y="276"/>
                  </a:lnTo>
                  <a:lnTo>
                    <a:pt x="56" y="276"/>
                  </a:lnTo>
                  <a:lnTo>
                    <a:pt x="56" y="276"/>
                  </a:lnTo>
                  <a:lnTo>
                    <a:pt x="56" y="282"/>
                  </a:lnTo>
                  <a:lnTo>
                    <a:pt x="58" y="288"/>
                  </a:lnTo>
                  <a:lnTo>
                    <a:pt x="60" y="292"/>
                  </a:lnTo>
                  <a:lnTo>
                    <a:pt x="62" y="294"/>
                  </a:lnTo>
                  <a:lnTo>
                    <a:pt x="62" y="294"/>
                  </a:lnTo>
                  <a:lnTo>
                    <a:pt x="62" y="294"/>
                  </a:lnTo>
                  <a:lnTo>
                    <a:pt x="66" y="296"/>
                  </a:lnTo>
                  <a:lnTo>
                    <a:pt x="70" y="292"/>
                  </a:lnTo>
                  <a:lnTo>
                    <a:pt x="70" y="292"/>
                  </a:lnTo>
                  <a:lnTo>
                    <a:pt x="70" y="292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6" y="276"/>
                  </a:lnTo>
                  <a:lnTo>
                    <a:pt x="74" y="264"/>
                  </a:lnTo>
                  <a:lnTo>
                    <a:pt x="66" y="236"/>
                  </a:lnTo>
                  <a:lnTo>
                    <a:pt x="66" y="236"/>
                  </a:lnTo>
                  <a:lnTo>
                    <a:pt x="66" y="236"/>
                  </a:lnTo>
                  <a:lnTo>
                    <a:pt x="56" y="210"/>
                  </a:lnTo>
                  <a:lnTo>
                    <a:pt x="56" y="210"/>
                  </a:lnTo>
                  <a:lnTo>
                    <a:pt x="56" y="210"/>
                  </a:lnTo>
                  <a:lnTo>
                    <a:pt x="54" y="210"/>
                  </a:lnTo>
                  <a:lnTo>
                    <a:pt x="54" y="210"/>
                  </a:lnTo>
                  <a:lnTo>
                    <a:pt x="54" y="21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54" y="204"/>
                  </a:lnTo>
                  <a:lnTo>
                    <a:pt x="54" y="204"/>
                  </a:lnTo>
                  <a:lnTo>
                    <a:pt x="54" y="204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58" y="212"/>
                  </a:lnTo>
                  <a:lnTo>
                    <a:pt x="58" y="212"/>
                  </a:lnTo>
                  <a:lnTo>
                    <a:pt x="58" y="212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56" y="204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64" y="216"/>
                  </a:lnTo>
                  <a:lnTo>
                    <a:pt x="64" y="216"/>
                  </a:lnTo>
                  <a:lnTo>
                    <a:pt x="64" y="216"/>
                  </a:lnTo>
                  <a:lnTo>
                    <a:pt x="60" y="206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60" y="196"/>
                  </a:lnTo>
                  <a:lnTo>
                    <a:pt x="60" y="196"/>
                  </a:lnTo>
                  <a:lnTo>
                    <a:pt x="60" y="196"/>
                  </a:lnTo>
                  <a:lnTo>
                    <a:pt x="66" y="218"/>
                  </a:lnTo>
                  <a:lnTo>
                    <a:pt x="66" y="218"/>
                  </a:lnTo>
                  <a:lnTo>
                    <a:pt x="66" y="218"/>
                  </a:lnTo>
                  <a:lnTo>
                    <a:pt x="70" y="228"/>
                  </a:lnTo>
                  <a:lnTo>
                    <a:pt x="70" y="228"/>
                  </a:lnTo>
                  <a:lnTo>
                    <a:pt x="70" y="228"/>
                  </a:lnTo>
                  <a:lnTo>
                    <a:pt x="70" y="232"/>
                  </a:lnTo>
                  <a:lnTo>
                    <a:pt x="70" y="232"/>
                  </a:lnTo>
                  <a:lnTo>
                    <a:pt x="70" y="232"/>
                  </a:lnTo>
                  <a:lnTo>
                    <a:pt x="74" y="242"/>
                  </a:lnTo>
                  <a:lnTo>
                    <a:pt x="74" y="242"/>
                  </a:lnTo>
                  <a:lnTo>
                    <a:pt x="74" y="242"/>
                  </a:lnTo>
                  <a:lnTo>
                    <a:pt x="72" y="244"/>
                  </a:lnTo>
                  <a:lnTo>
                    <a:pt x="72" y="244"/>
                  </a:lnTo>
                  <a:lnTo>
                    <a:pt x="72" y="244"/>
                  </a:lnTo>
                  <a:lnTo>
                    <a:pt x="72" y="244"/>
                  </a:lnTo>
                  <a:lnTo>
                    <a:pt x="72" y="244"/>
                  </a:lnTo>
                  <a:lnTo>
                    <a:pt x="72" y="244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0" y="238"/>
                  </a:lnTo>
                  <a:lnTo>
                    <a:pt x="76" y="264"/>
                  </a:lnTo>
                  <a:lnTo>
                    <a:pt x="78" y="276"/>
                  </a:lnTo>
                  <a:lnTo>
                    <a:pt x="76" y="286"/>
                  </a:lnTo>
                  <a:lnTo>
                    <a:pt x="76" y="286"/>
                  </a:lnTo>
                  <a:lnTo>
                    <a:pt x="76" y="286"/>
                  </a:lnTo>
                  <a:lnTo>
                    <a:pt x="72" y="294"/>
                  </a:lnTo>
                  <a:lnTo>
                    <a:pt x="72" y="294"/>
                  </a:lnTo>
                  <a:lnTo>
                    <a:pt x="72" y="294"/>
                  </a:lnTo>
                  <a:lnTo>
                    <a:pt x="70" y="296"/>
                  </a:lnTo>
                  <a:lnTo>
                    <a:pt x="66" y="298"/>
                  </a:lnTo>
                  <a:lnTo>
                    <a:pt x="64" y="298"/>
                  </a:lnTo>
                  <a:lnTo>
                    <a:pt x="60" y="296"/>
                  </a:lnTo>
                  <a:lnTo>
                    <a:pt x="60" y="296"/>
                  </a:lnTo>
                  <a:lnTo>
                    <a:pt x="60" y="296"/>
                  </a:lnTo>
                  <a:lnTo>
                    <a:pt x="58" y="292"/>
                  </a:lnTo>
                  <a:lnTo>
                    <a:pt x="54" y="286"/>
                  </a:lnTo>
                  <a:lnTo>
                    <a:pt x="54" y="280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56" y="272"/>
                  </a:lnTo>
                  <a:lnTo>
                    <a:pt x="56" y="272"/>
                  </a:lnTo>
                  <a:lnTo>
                    <a:pt x="56" y="272"/>
                  </a:lnTo>
                  <a:lnTo>
                    <a:pt x="60" y="280"/>
                  </a:lnTo>
                  <a:lnTo>
                    <a:pt x="60" y="280"/>
                  </a:lnTo>
                  <a:lnTo>
                    <a:pt x="60" y="280"/>
                  </a:lnTo>
                  <a:lnTo>
                    <a:pt x="52" y="232"/>
                  </a:lnTo>
                  <a:lnTo>
                    <a:pt x="46" y="210"/>
                  </a:lnTo>
                  <a:lnTo>
                    <a:pt x="42" y="19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6" y="188"/>
                  </a:lnTo>
                  <a:lnTo>
                    <a:pt x="32" y="194"/>
                  </a:lnTo>
                  <a:lnTo>
                    <a:pt x="32" y="194"/>
                  </a:lnTo>
                  <a:lnTo>
                    <a:pt x="32" y="194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4" y="190"/>
                  </a:lnTo>
                  <a:lnTo>
                    <a:pt x="24" y="190"/>
                  </a:lnTo>
                  <a:lnTo>
                    <a:pt x="24" y="190"/>
                  </a:lnTo>
                  <a:lnTo>
                    <a:pt x="22" y="192"/>
                  </a:lnTo>
                  <a:lnTo>
                    <a:pt x="22" y="192"/>
                  </a:lnTo>
                  <a:lnTo>
                    <a:pt x="22" y="192"/>
                  </a:lnTo>
                  <a:lnTo>
                    <a:pt x="22" y="190"/>
                  </a:lnTo>
                  <a:lnTo>
                    <a:pt x="22" y="190"/>
                  </a:lnTo>
                  <a:lnTo>
                    <a:pt x="22" y="190"/>
                  </a:lnTo>
                  <a:lnTo>
                    <a:pt x="16" y="176"/>
                  </a:lnTo>
                  <a:lnTo>
                    <a:pt x="14" y="168"/>
                  </a:lnTo>
                  <a:lnTo>
                    <a:pt x="14" y="160"/>
                  </a:lnTo>
                  <a:lnTo>
                    <a:pt x="14" y="160"/>
                  </a:lnTo>
                  <a:lnTo>
                    <a:pt x="14" y="160"/>
                  </a:lnTo>
                  <a:lnTo>
                    <a:pt x="14" y="160"/>
                  </a:lnTo>
                  <a:lnTo>
                    <a:pt x="14" y="160"/>
                  </a:lnTo>
                  <a:lnTo>
                    <a:pt x="14" y="160"/>
                  </a:lnTo>
                  <a:lnTo>
                    <a:pt x="16" y="160"/>
                  </a:lnTo>
                  <a:lnTo>
                    <a:pt x="16" y="160"/>
                  </a:lnTo>
                  <a:lnTo>
                    <a:pt x="16" y="160"/>
                  </a:lnTo>
                  <a:lnTo>
                    <a:pt x="16" y="162"/>
                  </a:lnTo>
                  <a:lnTo>
                    <a:pt x="16" y="162"/>
                  </a:lnTo>
                  <a:lnTo>
                    <a:pt x="16" y="162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8" y="114"/>
                  </a:lnTo>
                  <a:lnTo>
                    <a:pt x="8" y="114"/>
                  </a:lnTo>
                  <a:lnTo>
                    <a:pt x="8" y="114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2" y="90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62"/>
                  </a:lnTo>
                  <a:lnTo>
                    <a:pt x="2" y="52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10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40" y="24"/>
                  </a:lnTo>
                  <a:lnTo>
                    <a:pt x="52" y="18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4" y="6"/>
                  </a:lnTo>
                  <a:lnTo>
                    <a:pt x="64" y="2"/>
                  </a:lnTo>
                  <a:lnTo>
                    <a:pt x="64" y="2"/>
                  </a:lnTo>
                  <a:lnTo>
                    <a:pt x="64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8" y="18"/>
                  </a:lnTo>
                  <a:lnTo>
                    <a:pt x="98" y="20"/>
                  </a:lnTo>
                  <a:lnTo>
                    <a:pt x="98" y="20"/>
                  </a:lnTo>
                  <a:lnTo>
                    <a:pt x="98" y="20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108" y="32"/>
                  </a:lnTo>
                  <a:lnTo>
                    <a:pt x="118" y="44"/>
                  </a:lnTo>
                  <a:lnTo>
                    <a:pt x="128" y="56"/>
                  </a:lnTo>
                  <a:lnTo>
                    <a:pt x="140" y="68"/>
                  </a:lnTo>
                  <a:lnTo>
                    <a:pt x="140" y="68"/>
                  </a:lnTo>
                  <a:lnTo>
                    <a:pt x="140" y="68"/>
                  </a:lnTo>
                  <a:lnTo>
                    <a:pt x="142" y="68"/>
                  </a:lnTo>
                  <a:lnTo>
                    <a:pt x="142" y="68"/>
                  </a:lnTo>
                  <a:lnTo>
                    <a:pt x="142" y="68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34" y="72"/>
                  </a:lnTo>
                  <a:lnTo>
                    <a:pt x="134" y="72"/>
                  </a:lnTo>
                  <a:lnTo>
                    <a:pt x="134" y="72"/>
                  </a:lnTo>
                  <a:lnTo>
                    <a:pt x="134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38" y="84"/>
                  </a:lnTo>
                  <a:lnTo>
                    <a:pt x="138" y="84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58" y="102"/>
                  </a:lnTo>
                  <a:lnTo>
                    <a:pt x="158" y="102"/>
                  </a:lnTo>
                  <a:lnTo>
                    <a:pt x="158" y="102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60" y="106"/>
                  </a:lnTo>
                  <a:lnTo>
                    <a:pt x="160" y="106"/>
                  </a:lnTo>
                  <a:lnTo>
                    <a:pt x="160" y="106"/>
                  </a:lnTo>
                  <a:lnTo>
                    <a:pt x="176" y="116"/>
                  </a:lnTo>
                  <a:lnTo>
                    <a:pt x="176" y="116"/>
                  </a:lnTo>
                  <a:lnTo>
                    <a:pt x="176" y="116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78" y="120"/>
                  </a:lnTo>
                  <a:lnTo>
                    <a:pt x="178" y="120"/>
                  </a:lnTo>
                  <a:lnTo>
                    <a:pt x="178" y="120"/>
                  </a:lnTo>
                  <a:lnTo>
                    <a:pt x="186" y="128"/>
                  </a:lnTo>
                  <a:lnTo>
                    <a:pt x="186" y="128"/>
                  </a:lnTo>
                  <a:lnTo>
                    <a:pt x="186" y="128"/>
                  </a:lnTo>
                  <a:lnTo>
                    <a:pt x="190" y="130"/>
                  </a:lnTo>
                  <a:lnTo>
                    <a:pt x="190" y="130"/>
                  </a:lnTo>
                  <a:lnTo>
                    <a:pt x="190" y="130"/>
                  </a:lnTo>
                  <a:lnTo>
                    <a:pt x="190" y="130"/>
                  </a:lnTo>
                  <a:lnTo>
                    <a:pt x="190" y="130"/>
                  </a:lnTo>
                  <a:lnTo>
                    <a:pt x="190" y="130"/>
                  </a:lnTo>
                  <a:lnTo>
                    <a:pt x="192" y="132"/>
                  </a:lnTo>
                  <a:lnTo>
                    <a:pt x="192" y="132"/>
                  </a:lnTo>
                  <a:lnTo>
                    <a:pt x="192" y="132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92" y="134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90" y="144"/>
                  </a:lnTo>
                  <a:lnTo>
                    <a:pt x="196" y="150"/>
                  </a:lnTo>
                  <a:lnTo>
                    <a:pt x="202" y="158"/>
                  </a:lnTo>
                  <a:lnTo>
                    <a:pt x="202" y="158"/>
                  </a:lnTo>
                  <a:lnTo>
                    <a:pt x="202" y="158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4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192" y="154"/>
                  </a:lnTo>
                  <a:lnTo>
                    <a:pt x="184" y="150"/>
                  </a:lnTo>
                  <a:lnTo>
                    <a:pt x="184" y="150"/>
                  </a:lnTo>
                  <a:lnTo>
                    <a:pt x="184" y="150"/>
                  </a:lnTo>
                  <a:lnTo>
                    <a:pt x="200" y="168"/>
                  </a:lnTo>
                  <a:lnTo>
                    <a:pt x="200" y="168"/>
                  </a:lnTo>
                  <a:lnTo>
                    <a:pt x="200" y="168"/>
                  </a:lnTo>
                  <a:lnTo>
                    <a:pt x="218" y="176"/>
                  </a:lnTo>
                  <a:lnTo>
                    <a:pt x="232" y="184"/>
                  </a:lnTo>
                  <a:lnTo>
                    <a:pt x="232" y="184"/>
                  </a:lnTo>
                  <a:lnTo>
                    <a:pt x="232" y="184"/>
                  </a:lnTo>
                  <a:lnTo>
                    <a:pt x="240" y="190"/>
                  </a:lnTo>
                  <a:lnTo>
                    <a:pt x="240" y="190"/>
                  </a:lnTo>
                  <a:lnTo>
                    <a:pt x="240" y="190"/>
                  </a:lnTo>
                  <a:lnTo>
                    <a:pt x="240" y="192"/>
                  </a:lnTo>
                  <a:lnTo>
                    <a:pt x="240" y="192"/>
                  </a:lnTo>
                  <a:lnTo>
                    <a:pt x="240" y="192"/>
                  </a:lnTo>
                  <a:lnTo>
                    <a:pt x="240" y="192"/>
                  </a:lnTo>
                  <a:lnTo>
                    <a:pt x="240" y="192"/>
                  </a:lnTo>
                  <a:close/>
                  <a:moveTo>
                    <a:pt x="238" y="190"/>
                  </a:moveTo>
                  <a:lnTo>
                    <a:pt x="238" y="190"/>
                  </a:lnTo>
                  <a:lnTo>
                    <a:pt x="232" y="186"/>
                  </a:lnTo>
                  <a:lnTo>
                    <a:pt x="232" y="186"/>
                  </a:lnTo>
                  <a:lnTo>
                    <a:pt x="232" y="186"/>
                  </a:lnTo>
                  <a:lnTo>
                    <a:pt x="218" y="178"/>
                  </a:lnTo>
                  <a:lnTo>
                    <a:pt x="204" y="172"/>
                  </a:lnTo>
                  <a:lnTo>
                    <a:pt x="204" y="172"/>
                  </a:lnTo>
                  <a:lnTo>
                    <a:pt x="204" y="172"/>
                  </a:lnTo>
                  <a:lnTo>
                    <a:pt x="226" y="198"/>
                  </a:lnTo>
                  <a:lnTo>
                    <a:pt x="226" y="198"/>
                  </a:lnTo>
                  <a:lnTo>
                    <a:pt x="226" y="198"/>
                  </a:lnTo>
                  <a:lnTo>
                    <a:pt x="232" y="194"/>
                  </a:lnTo>
                  <a:lnTo>
                    <a:pt x="238" y="190"/>
                  </a:lnTo>
                  <a:lnTo>
                    <a:pt x="238" y="190"/>
                  </a:lnTo>
                  <a:close/>
                  <a:moveTo>
                    <a:pt x="226" y="204"/>
                  </a:moveTo>
                  <a:lnTo>
                    <a:pt x="226" y="204"/>
                  </a:lnTo>
                  <a:lnTo>
                    <a:pt x="226" y="204"/>
                  </a:lnTo>
                  <a:lnTo>
                    <a:pt x="226" y="204"/>
                  </a:lnTo>
                  <a:close/>
                  <a:moveTo>
                    <a:pt x="226" y="202"/>
                  </a:move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close/>
                  <a:moveTo>
                    <a:pt x="196" y="168"/>
                  </a:moveTo>
                  <a:lnTo>
                    <a:pt x="196" y="168"/>
                  </a:lnTo>
                  <a:lnTo>
                    <a:pt x="180" y="150"/>
                  </a:lnTo>
                  <a:lnTo>
                    <a:pt x="180" y="150"/>
                  </a:lnTo>
                  <a:lnTo>
                    <a:pt x="180" y="150"/>
                  </a:lnTo>
                  <a:lnTo>
                    <a:pt x="180" y="148"/>
                  </a:lnTo>
                  <a:lnTo>
                    <a:pt x="180" y="148"/>
                  </a:lnTo>
                  <a:lnTo>
                    <a:pt x="180" y="148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94" y="152"/>
                  </a:lnTo>
                  <a:lnTo>
                    <a:pt x="194" y="152"/>
                  </a:lnTo>
                  <a:lnTo>
                    <a:pt x="194" y="152"/>
                  </a:lnTo>
                  <a:lnTo>
                    <a:pt x="184" y="138"/>
                  </a:lnTo>
                  <a:lnTo>
                    <a:pt x="174" y="126"/>
                  </a:lnTo>
                  <a:lnTo>
                    <a:pt x="174" y="126"/>
                  </a:lnTo>
                  <a:lnTo>
                    <a:pt x="174" y="126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6" y="124"/>
                  </a:lnTo>
                  <a:lnTo>
                    <a:pt x="176" y="124"/>
                  </a:lnTo>
                  <a:lnTo>
                    <a:pt x="176" y="124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80" y="126"/>
                  </a:lnTo>
                  <a:lnTo>
                    <a:pt x="172" y="120"/>
                  </a:lnTo>
                  <a:lnTo>
                    <a:pt x="172" y="120"/>
                  </a:lnTo>
                  <a:lnTo>
                    <a:pt x="172" y="120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6" y="118"/>
                  </a:lnTo>
                  <a:lnTo>
                    <a:pt x="176" y="118"/>
                  </a:lnTo>
                  <a:lnTo>
                    <a:pt x="176" y="118"/>
                  </a:lnTo>
                  <a:lnTo>
                    <a:pt x="176" y="118"/>
                  </a:lnTo>
                  <a:lnTo>
                    <a:pt x="176" y="118"/>
                  </a:lnTo>
                  <a:lnTo>
                    <a:pt x="176" y="118"/>
                  </a:lnTo>
                  <a:lnTo>
                    <a:pt x="156" y="106"/>
                  </a:lnTo>
                  <a:lnTo>
                    <a:pt x="156" y="106"/>
                  </a:lnTo>
                  <a:lnTo>
                    <a:pt x="156" y="106"/>
                  </a:lnTo>
                  <a:lnTo>
                    <a:pt x="156" y="106"/>
                  </a:lnTo>
                  <a:lnTo>
                    <a:pt x="156" y="106"/>
                  </a:lnTo>
                  <a:lnTo>
                    <a:pt x="156" y="106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40" y="102"/>
                  </a:lnTo>
                  <a:lnTo>
                    <a:pt x="128" y="98"/>
                  </a:lnTo>
                  <a:lnTo>
                    <a:pt x="128" y="98"/>
                  </a:lnTo>
                  <a:lnTo>
                    <a:pt x="128" y="98"/>
                  </a:lnTo>
                  <a:lnTo>
                    <a:pt x="128" y="114"/>
                  </a:lnTo>
                  <a:lnTo>
                    <a:pt x="128" y="114"/>
                  </a:lnTo>
                  <a:lnTo>
                    <a:pt x="128" y="114"/>
                  </a:lnTo>
                  <a:lnTo>
                    <a:pt x="136" y="110"/>
                  </a:lnTo>
                  <a:lnTo>
                    <a:pt x="136" y="110"/>
                  </a:lnTo>
                  <a:lnTo>
                    <a:pt x="136" y="110"/>
                  </a:lnTo>
                  <a:lnTo>
                    <a:pt x="138" y="110"/>
                  </a:lnTo>
                  <a:lnTo>
                    <a:pt x="138" y="110"/>
                  </a:lnTo>
                  <a:lnTo>
                    <a:pt x="138" y="110"/>
                  </a:lnTo>
                  <a:lnTo>
                    <a:pt x="138" y="112"/>
                  </a:lnTo>
                  <a:lnTo>
                    <a:pt x="138" y="112"/>
                  </a:lnTo>
                  <a:lnTo>
                    <a:pt x="138" y="112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26" y="126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8"/>
                  </a:lnTo>
                  <a:lnTo>
                    <a:pt x="130" y="128"/>
                  </a:lnTo>
                  <a:lnTo>
                    <a:pt x="130" y="128"/>
                  </a:lnTo>
                  <a:lnTo>
                    <a:pt x="124" y="132"/>
                  </a:lnTo>
                  <a:lnTo>
                    <a:pt x="116" y="136"/>
                  </a:lnTo>
                  <a:lnTo>
                    <a:pt x="116" y="136"/>
                  </a:lnTo>
                  <a:lnTo>
                    <a:pt x="116" y="136"/>
                  </a:lnTo>
                  <a:lnTo>
                    <a:pt x="110" y="140"/>
                  </a:lnTo>
                  <a:lnTo>
                    <a:pt x="110" y="140"/>
                  </a:lnTo>
                  <a:lnTo>
                    <a:pt x="110" y="140"/>
                  </a:lnTo>
                  <a:lnTo>
                    <a:pt x="128" y="140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30" y="146"/>
                  </a:lnTo>
                  <a:lnTo>
                    <a:pt x="130" y="146"/>
                  </a:lnTo>
                  <a:lnTo>
                    <a:pt x="130" y="146"/>
                  </a:lnTo>
                  <a:lnTo>
                    <a:pt x="120" y="152"/>
                  </a:lnTo>
                  <a:lnTo>
                    <a:pt x="120" y="152"/>
                  </a:lnTo>
                  <a:lnTo>
                    <a:pt x="120" y="152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14" y="158"/>
                  </a:lnTo>
                  <a:lnTo>
                    <a:pt x="13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4" y="156"/>
                  </a:lnTo>
                  <a:lnTo>
                    <a:pt x="154" y="156"/>
                  </a:lnTo>
                  <a:lnTo>
                    <a:pt x="154" y="156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50" y="158"/>
                  </a:lnTo>
                  <a:lnTo>
                    <a:pt x="150" y="158"/>
                  </a:lnTo>
                  <a:lnTo>
                    <a:pt x="150" y="158"/>
                  </a:lnTo>
                  <a:lnTo>
                    <a:pt x="172" y="162"/>
                  </a:lnTo>
                  <a:lnTo>
                    <a:pt x="196" y="168"/>
                  </a:lnTo>
                  <a:lnTo>
                    <a:pt x="196" y="168"/>
                  </a:lnTo>
                  <a:close/>
                  <a:moveTo>
                    <a:pt x="68" y="234"/>
                  </a:moveTo>
                  <a:lnTo>
                    <a:pt x="68" y="234"/>
                  </a:lnTo>
                  <a:lnTo>
                    <a:pt x="68" y="230"/>
                  </a:lnTo>
                  <a:lnTo>
                    <a:pt x="68" y="230"/>
                  </a:lnTo>
                  <a:lnTo>
                    <a:pt x="68" y="230"/>
                  </a:lnTo>
                  <a:lnTo>
                    <a:pt x="64" y="220"/>
                  </a:lnTo>
                  <a:lnTo>
                    <a:pt x="64" y="220"/>
                  </a:lnTo>
                  <a:lnTo>
                    <a:pt x="64" y="220"/>
                  </a:lnTo>
                  <a:lnTo>
                    <a:pt x="68" y="234"/>
                  </a:lnTo>
                  <a:lnTo>
                    <a:pt x="68" y="234"/>
                  </a:lnTo>
                  <a:close/>
                  <a:moveTo>
                    <a:pt x="138" y="140"/>
                  </a:moveTo>
                  <a:lnTo>
                    <a:pt x="138" y="140"/>
                  </a:lnTo>
                  <a:lnTo>
                    <a:pt x="122" y="142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6" y="146"/>
                  </a:lnTo>
                  <a:lnTo>
                    <a:pt x="106" y="146"/>
                  </a:lnTo>
                  <a:lnTo>
                    <a:pt x="106" y="146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10" y="150"/>
                  </a:lnTo>
                  <a:lnTo>
                    <a:pt x="118" y="148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8" y="140"/>
                  </a:lnTo>
                  <a:lnTo>
                    <a:pt x="138" y="140"/>
                  </a:lnTo>
                  <a:close/>
                  <a:moveTo>
                    <a:pt x="124" y="148"/>
                  </a:moveTo>
                  <a:lnTo>
                    <a:pt x="124" y="148"/>
                  </a:lnTo>
                  <a:lnTo>
                    <a:pt x="112" y="15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4" y="144"/>
                  </a:lnTo>
                  <a:lnTo>
                    <a:pt x="104" y="144"/>
                  </a:lnTo>
                  <a:lnTo>
                    <a:pt x="104" y="144"/>
                  </a:lnTo>
                  <a:lnTo>
                    <a:pt x="106" y="142"/>
                  </a:lnTo>
                  <a:lnTo>
                    <a:pt x="106" y="142"/>
                  </a:lnTo>
                  <a:lnTo>
                    <a:pt x="106" y="142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0" y="144"/>
                  </a:lnTo>
                  <a:lnTo>
                    <a:pt x="90" y="144"/>
                  </a:lnTo>
                  <a:lnTo>
                    <a:pt x="90" y="144"/>
                  </a:lnTo>
                  <a:lnTo>
                    <a:pt x="88" y="142"/>
                  </a:lnTo>
                  <a:lnTo>
                    <a:pt x="88" y="142"/>
                  </a:lnTo>
                  <a:lnTo>
                    <a:pt x="88" y="142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78" y="140"/>
                  </a:lnTo>
                  <a:lnTo>
                    <a:pt x="78" y="140"/>
                  </a:lnTo>
                  <a:lnTo>
                    <a:pt x="78" y="140"/>
                  </a:lnTo>
                  <a:lnTo>
                    <a:pt x="70" y="142"/>
                  </a:lnTo>
                  <a:lnTo>
                    <a:pt x="62" y="144"/>
                  </a:lnTo>
                  <a:lnTo>
                    <a:pt x="58" y="146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60" y="152"/>
                  </a:lnTo>
                  <a:lnTo>
                    <a:pt x="60" y="152"/>
                  </a:lnTo>
                  <a:lnTo>
                    <a:pt x="60" y="152"/>
                  </a:lnTo>
                  <a:lnTo>
                    <a:pt x="74" y="150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88" y="154"/>
                  </a:lnTo>
                  <a:lnTo>
                    <a:pt x="88" y="154"/>
                  </a:lnTo>
                  <a:lnTo>
                    <a:pt x="104" y="154"/>
                  </a:lnTo>
                  <a:lnTo>
                    <a:pt x="112" y="154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24" y="148"/>
                  </a:lnTo>
                  <a:close/>
                  <a:moveTo>
                    <a:pt x="152" y="104"/>
                  </a:moveTo>
                  <a:lnTo>
                    <a:pt x="152" y="104"/>
                  </a:lnTo>
                  <a:lnTo>
                    <a:pt x="144" y="92"/>
                  </a:lnTo>
                  <a:lnTo>
                    <a:pt x="144" y="92"/>
                  </a:lnTo>
                  <a:lnTo>
                    <a:pt x="144" y="92"/>
                  </a:lnTo>
                  <a:lnTo>
                    <a:pt x="140" y="88"/>
                  </a:lnTo>
                  <a:lnTo>
                    <a:pt x="140" y="88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0" y="90"/>
                  </a:lnTo>
                  <a:lnTo>
                    <a:pt x="140" y="90"/>
                  </a:lnTo>
                  <a:lnTo>
                    <a:pt x="140" y="88"/>
                  </a:lnTo>
                  <a:lnTo>
                    <a:pt x="140" y="88"/>
                  </a:lnTo>
                  <a:lnTo>
                    <a:pt x="140" y="88"/>
                  </a:lnTo>
                  <a:lnTo>
                    <a:pt x="136" y="84"/>
                  </a:lnTo>
                  <a:lnTo>
                    <a:pt x="136" y="84"/>
                  </a:lnTo>
                  <a:lnTo>
                    <a:pt x="136" y="84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2" y="80"/>
                  </a:lnTo>
                  <a:lnTo>
                    <a:pt x="132" y="80"/>
                  </a:lnTo>
                  <a:lnTo>
                    <a:pt x="132" y="80"/>
                  </a:lnTo>
                  <a:lnTo>
                    <a:pt x="132" y="80"/>
                  </a:lnTo>
                  <a:lnTo>
                    <a:pt x="132" y="80"/>
                  </a:lnTo>
                  <a:lnTo>
                    <a:pt x="132" y="80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24" y="80"/>
                  </a:lnTo>
                  <a:lnTo>
                    <a:pt x="126" y="94"/>
                  </a:lnTo>
                  <a:lnTo>
                    <a:pt x="126" y="94"/>
                  </a:lnTo>
                  <a:lnTo>
                    <a:pt x="126" y="94"/>
                  </a:lnTo>
                  <a:lnTo>
                    <a:pt x="140" y="100"/>
                  </a:lnTo>
                  <a:lnTo>
                    <a:pt x="152" y="104"/>
                  </a:lnTo>
                  <a:lnTo>
                    <a:pt x="152" y="104"/>
                  </a:lnTo>
                  <a:close/>
                  <a:moveTo>
                    <a:pt x="152" y="100"/>
                  </a:moveTo>
                  <a:lnTo>
                    <a:pt x="152" y="100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close/>
                  <a:moveTo>
                    <a:pt x="132" y="116"/>
                  </a:moveTo>
                  <a:lnTo>
                    <a:pt x="132" y="116"/>
                  </a:lnTo>
                  <a:lnTo>
                    <a:pt x="136" y="114"/>
                  </a:lnTo>
                  <a:lnTo>
                    <a:pt x="136" y="114"/>
                  </a:lnTo>
                  <a:lnTo>
                    <a:pt x="136" y="114"/>
                  </a:lnTo>
                  <a:lnTo>
                    <a:pt x="128" y="116"/>
                  </a:lnTo>
                  <a:lnTo>
                    <a:pt x="128" y="116"/>
                  </a:lnTo>
                  <a:lnTo>
                    <a:pt x="128" y="116"/>
                  </a:lnTo>
                  <a:lnTo>
                    <a:pt x="126" y="116"/>
                  </a:lnTo>
                  <a:lnTo>
                    <a:pt x="126" y="116"/>
                  </a:lnTo>
                  <a:lnTo>
                    <a:pt x="126" y="116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4" y="96"/>
                  </a:lnTo>
                  <a:lnTo>
                    <a:pt x="124" y="96"/>
                  </a:lnTo>
                  <a:lnTo>
                    <a:pt x="124" y="96"/>
                  </a:lnTo>
                  <a:lnTo>
                    <a:pt x="104" y="82"/>
                  </a:lnTo>
                  <a:lnTo>
                    <a:pt x="104" y="82"/>
                  </a:lnTo>
                  <a:lnTo>
                    <a:pt x="104" y="82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86" y="64"/>
                  </a:lnTo>
                  <a:lnTo>
                    <a:pt x="86" y="64"/>
                  </a:lnTo>
                  <a:lnTo>
                    <a:pt x="86" y="64"/>
                  </a:lnTo>
                  <a:lnTo>
                    <a:pt x="94" y="66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98" y="58"/>
                  </a:lnTo>
                  <a:lnTo>
                    <a:pt x="98" y="52"/>
                  </a:lnTo>
                  <a:lnTo>
                    <a:pt x="90" y="36"/>
                  </a:lnTo>
                  <a:lnTo>
                    <a:pt x="80" y="2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58" y="16"/>
                  </a:lnTo>
                  <a:lnTo>
                    <a:pt x="52" y="20"/>
                  </a:lnTo>
                  <a:lnTo>
                    <a:pt x="40" y="28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6" y="50"/>
                  </a:lnTo>
                  <a:lnTo>
                    <a:pt x="4" y="58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8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12" y="90"/>
                  </a:lnTo>
                  <a:lnTo>
                    <a:pt x="12" y="90"/>
                  </a:lnTo>
                  <a:lnTo>
                    <a:pt x="12" y="90"/>
                  </a:lnTo>
                  <a:lnTo>
                    <a:pt x="20" y="116"/>
                  </a:lnTo>
                  <a:lnTo>
                    <a:pt x="20" y="116"/>
                  </a:lnTo>
                  <a:lnTo>
                    <a:pt x="20" y="116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2" y="94"/>
                  </a:lnTo>
                  <a:lnTo>
                    <a:pt x="22" y="94"/>
                  </a:lnTo>
                  <a:lnTo>
                    <a:pt x="22" y="94"/>
                  </a:lnTo>
                  <a:lnTo>
                    <a:pt x="22" y="100"/>
                  </a:lnTo>
                  <a:lnTo>
                    <a:pt x="22" y="100"/>
                  </a:lnTo>
                  <a:lnTo>
                    <a:pt x="22" y="100"/>
                  </a:lnTo>
                  <a:lnTo>
                    <a:pt x="24" y="122"/>
                  </a:lnTo>
                  <a:lnTo>
                    <a:pt x="26" y="134"/>
                  </a:lnTo>
                  <a:lnTo>
                    <a:pt x="26" y="146"/>
                  </a:lnTo>
                  <a:lnTo>
                    <a:pt x="26" y="146"/>
                  </a:lnTo>
                  <a:lnTo>
                    <a:pt x="26" y="146"/>
                  </a:lnTo>
                  <a:lnTo>
                    <a:pt x="26" y="146"/>
                  </a:lnTo>
                  <a:lnTo>
                    <a:pt x="26" y="146"/>
                  </a:lnTo>
                  <a:lnTo>
                    <a:pt x="26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18" y="126"/>
                  </a:lnTo>
                  <a:lnTo>
                    <a:pt x="18" y="126"/>
                  </a:lnTo>
                  <a:lnTo>
                    <a:pt x="18" y="126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22" y="162"/>
                  </a:lnTo>
                  <a:lnTo>
                    <a:pt x="22" y="162"/>
                  </a:lnTo>
                  <a:lnTo>
                    <a:pt x="22" y="162"/>
                  </a:lnTo>
                  <a:lnTo>
                    <a:pt x="22" y="162"/>
                  </a:lnTo>
                  <a:lnTo>
                    <a:pt x="22" y="162"/>
                  </a:lnTo>
                  <a:lnTo>
                    <a:pt x="22" y="162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72"/>
                  </a:lnTo>
                  <a:lnTo>
                    <a:pt x="20" y="172"/>
                  </a:lnTo>
                  <a:lnTo>
                    <a:pt x="20" y="172"/>
                  </a:lnTo>
                  <a:lnTo>
                    <a:pt x="30" y="192"/>
                  </a:lnTo>
                  <a:lnTo>
                    <a:pt x="30" y="192"/>
                  </a:lnTo>
                  <a:lnTo>
                    <a:pt x="30" y="192"/>
                  </a:lnTo>
                  <a:lnTo>
                    <a:pt x="34" y="186"/>
                  </a:lnTo>
                  <a:lnTo>
                    <a:pt x="34" y="186"/>
                  </a:lnTo>
                  <a:lnTo>
                    <a:pt x="34" y="186"/>
                  </a:lnTo>
                  <a:lnTo>
                    <a:pt x="32" y="184"/>
                  </a:lnTo>
                  <a:lnTo>
                    <a:pt x="32" y="184"/>
                  </a:lnTo>
                  <a:lnTo>
                    <a:pt x="32" y="184"/>
                  </a:lnTo>
                  <a:lnTo>
                    <a:pt x="32" y="182"/>
                  </a:lnTo>
                  <a:lnTo>
                    <a:pt x="32" y="182"/>
                  </a:lnTo>
                  <a:lnTo>
                    <a:pt x="32" y="182"/>
                  </a:lnTo>
                  <a:lnTo>
                    <a:pt x="34" y="182"/>
                  </a:lnTo>
                  <a:lnTo>
                    <a:pt x="34" y="182"/>
                  </a:lnTo>
                  <a:lnTo>
                    <a:pt x="34" y="182"/>
                  </a:lnTo>
                  <a:lnTo>
                    <a:pt x="36" y="180"/>
                  </a:lnTo>
                  <a:lnTo>
                    <a:pt x="36" y="180"/>
                  </a:lnTo>
                  <a:lnTo>
                    <a:pt x="36" y="18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8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38" y="156"/>
                  </a:lnTo>
                  <a:lnTo>
                    <a:pt x="46" y="154"/>
                  </a:lnTo>
                  <a:lnTo>
                    <a:pt x="46" y="154"/>
                  </a:lnTo>
                  <a:lnTo>
                    <a:pt x="46" y="154"/>
                  </a:lnTo>
                  <a:lnTo>
                    <a:pt x="42" y="152"/>
                  </a:lnTo>
                  <a:lnTo>
                    <a:pt x="42" y="152"/>
                  </a:lnTo>
                  <a:lnTo>
                    <a:pt x="42" y="152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4" y="154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2" y="152"/>
                  </a:lnTo>
                  <a:lnTo>
                    <a:pt x="28" y="150"/>
                  </a:lnTo>
                  <a:lnTo>
                    <a:pt x="32" y="148"/>
                  </a:lnTo>
                  <a:lnTo>
                    <a:pt x="42" y="150"/>
                  </a:lnTo>
                  <a:lnTo>
                    <a:pt x="42" y="150"/>
                  </a:lnTo>
                  <a:lnTo>
                    <a:pt x="42" y="150"/>
                  </a:lnTo>
                  <a:lnTo>
                    <a:pt x="50" y="150"/>
                  </a:lnTo>
                  <a:lnTo>
                    <a:pt x="50" y="150"/>
                  </a:lnTo>
                  <a:lnTo>
                    <a:pt x="50" y="150"/>
                  </a:lnTo>
                  <a:lnTo>
                    <a:pt x="52" y="150"/>
                  </a:lnTo>
                  <a:lnTo>
                    <a:pt x="52" y="150"/>
                  </a:lnTo>
                  <a:lnTo>
                    <a:pt x="52" y="150"/>
                  </a:lnTo>
                  <a:lnTo>
                    <a:pt x="56" y="146"/>
                  </a:lnTo>
                  <a:lnTo>
                    <a:pt x="62" y="142"/>
                  </a:lnTo>
                  <a:lnTo>
                    <a:pt x="68" y="140"/>
                  </a:lnTo>
                  <a:lnTo>
                    <a:pt x="78" y="138"/>
                  </a:lnTo>
                  <a:lnTo>
                    <a:pt x="78" y="138"/>
                  </a:lnTo>
                  <a:lnTo>
                    <a:pt x="78" y="138"/>
                  </a:lnTo>
                  <a:lnTo>
                    <a:pt x="94" y="140"/>
                  </a:lnTo>
                  <a:lnTo>
                    <a:pt x="94" y="140"/>
                  </a:lnTo>
                  <a:lnTo>
                    <a:pt x="94" y="140"/>
                  </a:lnTo>
                  <a:lnTo>
                    <a:pt x="98" y="138"/>
                  </a:lnTo>
                  <a:lnTo>
                    <a:pt x="98" y="138"/>
                  </a:lnTo>
                  <a:lnTo>
                    <a:pt x="98" y="138"/>
                  </a:lnTo>
                  <a:lnTo>
                    <a:pt x="118" y="130"/>
                  </a:lnTo>
                  <a:lnTo>
                    <a:pt x="126" y="124"/>
                  </a:lnTo>
                  <a:lnTo>
                    <a:pt x="132" y="116"/>
                  </a:lnTo>
                  <a:lnTo>
                    <a:pt x="132" y="116"/>
                  </a:lnTo>
                  <a:close/>
                  <a:moveTo>
                    <a:pt x="110" y="138"/>
                  </a:moveTo>
                  <a:lnTo>
                    <a:pt x="110" y="138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108" y="140"/>
                  </a:lnTo>
                  <a:lnTo>
                    <a:pt x="108" y="140"/>
                  </a:lnTo>
                  <a:lnTo>
                    <a:pt x="108" y="140"/>
                  </a:lnTo>
                  <a:lnTo>
                    <a:pt x="110" y="138"/>
                  </a:lnTo>
                  <a:lnTo>
                    <a:pt x="110" y="138"/>
                  </a:lnTo>
                  <a:close/>
                  <a:moveTo>
                    <a:pt x="68" y="174"/>
                  </a:moveTo>
                  <a:lnTo>
                    <a:pt x="68" y="174"/>
                  </a:lnTo>
                  <a:lnTo>
                    <a:pt x="72" y="166"/>
                  </a:lnTo>
                  <a:lnTo>
                    <a:pt x="72" y="166"/>
                  </a:lnTo>
                  <a:lnTo>
                    <a:pt x="72" y="166"/>
                  </a:lnTo>
                  <a:lnTo>
                    <a:pt x="66" y="174"/>
                  </a:lnTo>
                  <a:lnTo>
                    <a:pt x="56" y="184"/>
                  </a:lnTo>
                  <a:lnTo>
                    <a:pt x="56" y="184"/>
                  </a:lnTo>
                  <a:lnTo>
                    <a:pt x="56" y="184"/>
                  </a:lnTo>
                  <a:lnTo>
                    <a:pt x="62" y="180"/>
                  </a:lnTo>
                  <a:lnTo>
                    <a:pt x="68" y="174"/>
                  </a:lnTo>
                  <a:lnTo>
                    <a:pt x="68" y="174"/>
                  </a:lnTo>
                  <a:close/>
                  <a:moveTo>
                    <a:pt x="104" y="80"/>
                  </a:moveTo>
                  <a:lnTo>
                    <a:pt x="104" y="80"/>
                  </a:lnTo>
                  <a:lnTo>
                    <a:pt x="124" y="94"/>
                  </a:lnTo>
                  <a:lnTo>
                    <a:pt x="124" y="94"/>
                  </a:lnTo>
                  <a:lnTo>
                    <a:pt x="124" y="94"/>
                  </a:lnTo>
                  <a:lnTo>
                    <a:pt x="120" y="78"/>
                  </a:lnTo>
                  <a:lnTo>
                    <a:pt x="112" y="62"/>
                  </a:lnTo>
                  <a:lnTo>
                    <a:pt x="112" y="62"/>
                  </a:lnTo>
                  <a:lnTo>
                    <a:pt x="11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20" y="64"/>
                  </a:lnTo>
                  <a:lnTo>
                    <a:pt x="120" y="64"/>
                  </a:lnTo>
                  <a:lnTo>
                    <a:pt x="120" y="64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32" y="76"/>
                  </a:lnTo>
                  <a:lnTo>
                    <a:pt x="130" y="72"/>
                  </a:lnTo>
                  <a:lnTo>
                    <a:pt x="130" y="72"/>
                  </a:lnTo>
                  <a:lnTo>
                    <a:pt x="132" y="72"/>
                  </a:lnTo>
                  <a:lnTo>
                    <a:pt x="132" y="72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26" y="56"/>
                  </a:lnTo>
                  <a:lnTo>
                    <a:pt x="116" y="44"/>
                  </a:lnTo>
                  <a:lnTo>
                    <a:pt x="106" y="34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4" y="20"/>
                  </a:lnTo>
                  <a:lnTo>
                    <a:pt x="94" y="20"/>
                  </a:lnTo>
                  <a:lnTo>
                    <a:pt x="94" y="20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88" y="16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84" y="22"/>
                  </a:lnTo>
                  <a:lnTo>
                    <a:pt x="94" y="38"/>
                  </a:lnTo>
                  <a:lnTo>
                    <a:pt x="100" y="52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100" y="64"/>
                  </a:lnTo>
                  <a:lnTo>
                    <a:pt x="100" y="64"/>
                  </a:lnTo>
                  <a:lnTo>
                    <a:pt x="96" y="66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104" y="80"/>
                  </a:lnTo>
                  <a:lnTo>
                    <a:pt x="104" y="80"/>
                  </a:lnTo>
                  <a:close/>
                  <a:moveTo>
                    <a:pt x="60" y="178"/>
                  </a:moveTo>
                  <a:lnTo>
                    <a:pt x="60" y="178"/>
                  </a:lnTo>
                  <a:lnTo>
                    <a:pt x="56" y="182"/>
                  </a:lnTo>
                  <a:lnTo>
                    <a:pt x="56" y="182"/>
                  </a:lnTo>
                  <a:lnTo>
                    <a:pt x="56" y="182"/>
                  </a:lnTo>
                  <a:lnTo>
                    <a:pt x="56" y="182"/>
                  </a:lnTo>
                  <a:lnTo>
                    <a:pt x="56" y="182"/>
                  </a:lnTo>
                  <a:lnTo>
                    <a:pt x="56" y="182"/>
                  </a:lnTo>
                  <a:lnTo>
                    <a:pt x="60" y="178"/>
                  </a:lnTo>
                  <a:lnTo>
                    <a:pt x="60" y="178"/>
                  </a:lnTo>
                  <a:close/>
                  <a:moveTo>
                    <a:pt x="56" y="176"/>
                  </a:moveTo>
                  <a:lnTo>
                    <a:pt x="56" y="176"/>
                  </a:lnTo>
                  <a:lnTo>
                    <a:pt x="62" y="166"/>
                  </a:lnTo>
                  <a:lnTo>
                    <a:pt x="64" y="162"/>
                  </a:lnTo>
                  <a:lnTo>
                    <a:pt x="64" y="158"/>
                  </a:lnTo>
                  <a:lnTo>
                    <a:pt x="64" y="158"/>
                  </a:lnTo>
                  <a:lnTo>
                    <a:pt x="64" y="158"/>
                  </a:lnTo>
                  <a:lnTo>
                    <a:pt x="62" y="160"/>
                  </a:lnTo>
                  <a:lnTo>
                    <a:pt x="62" y="160"/>
                  </a:lnTo>
                  <a:lnTo>
                    <a:pt x="62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0" y="180"/>
                  </a:lnTo>
                  <a:lnTo>
                    <a:pt x="40" y="180"/>
                  </a:lnTo>
                  <a:lnTo>
                    <a:pt x="40" y="180"/>
                  </a:lnTo>
                  <a:lnTo>
                    <a:pt x="56" y="176"/>
                  </a:lnTo>
                  <a:lnTo>
                    <a:pt x="56" y="176"/>
                  </a:lnTo>
                  <a:close/>
                  <a:moveTo>
                    <a:pt x="62" y="158"/>
                  </a:moveTo>
                  <a:lnTo>
                    <a:pt x="62" y="158"/>
                  </a:lnTo>
                  <a:lnTo>
                    <a:pt x="62" y="158"/>
                  </a:lnTo>
                  <a:lnTo>
                    <a:pt x="62" y="158"/>
                  </a:lnTo>
                  <a:lnTo>
                    <a:pt x="62" y="158"/>
                  </a:lnTo>
                  <a:lnTo>
                    <a:pt x="60" y="154"/>
                  </a:lnTo>
                  <a:lnTo>
                    <a:pt x="60" y="154"/>
                  </a:lnTo>
                  <a:lnTo>
                    <a:pt x="60" y="154"/>
                  </a:lnTo>
                  <a:lnTo>
                    <a:pt x="56" y="156"/>
                  </a:lnTo>
                  <a:lnTo>
                    <a:pt x="56" y="156"/>
                  </a:lnTo>
                  <a:lnTo>
                    <a:pt x="56" y="156"/>
                  </a:lnTo>
                  <a:lnTo>
                    <a:pt x="62" y="158"/>
                  </a:lnTo>
                  <a:lnTo>
                    <a:pt x="62" y="158"/>
                  </a:lnTo>
                  <a:close/>
                  <a:moveTo>
                    <a:pt x="36" y="184"/>
                  </a:move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lnTo>
                    <a:pt x="36" y="184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50" y="156"/>
                  </a:lnTo>
                  <a:lnTo>
                    <a:pt x="50" y="156"/>
                  </a:lnTo>
                  <a:lnTo>
                    <a:pt x="50" y="156"/>
                  </a:lnTo>
                  <a:lnTo>
                    <a:pt x="50" y="156"/>
                  </a:lnTo>
                  <a:lnTo>
                    <a:pt x="50" y="156"/>
                  </a:lnTo>
                  <a:lnTo>
                    <a:pt x="50" y="156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54" y="158"/>
                  </a:lnTo>
                  <a:lnTo>
                    <a:pt x="54" y="158"/>
                  </a:lnTo>
                  <a:close/>
                  <a:moveTo>
                    <a:pt x="56" y="154"/>
                  </a:moveTo>
                  <a:lnTo>
                    <a:pt x="56" y="154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56" y="154"/>
                  </a:lnTo>
                  <a:lnTo>
                    <a:pt x="56" y="154"/>
                  </a:lnTo>
                  <a:close/>
                  <a:moveTo>
                    <a:pt x="46" y="158"/>
                  </a:moveTo>
                  <a:lnTo>
                    <a:pt x="46" y="158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6" y="158"/>
                  </a:lnTo>
                  <a:lnTo>
                    <a:pt x="46" y="158"/>
                  </a:lnTo>
                  <a:close/>
                  <a:moveTo>
                    <a:pt x="50" y="154"/>
                  </a:moveTo>
                  <a:lnTo>
                    <a:pt x="50" y="154"/>
                  </a:lnTo>
                  <a:lnTo>
                    <a:pt x="50" y="152"/>
                  </a:lnTo>
                  <a:lnTo>
                    <a:pt x="50" y="152"/>
                  </a:lnTo>
                  <a:lnTo>
                    <a:pt x="50" y="152"/>
                  </a:lnTo>
                  <a:lnTo>
                    <a:pt x="48" y="152"/>
                  </a:lnTo>
                  <a:lnTo>
                    <a:pt x="48" y="152"/>
                  </a:lnTo>
                  <a:lnTo>
                    <a:pt x="48" y="152"/>
                  </a:lnTo>
                  <a:lnTo>
                    <a:pt x="50" y="154"/>
                  </a:lnTo>
                  <a:lnTo>
                    <a:pt x="50" y="154"/>
                  </a:lnTo>
                  <a:close/>
                  <a:moveTo>
                    <a:pt x="20" y="180"/>
                  </a:moveTo>
                  <a:lnTo>
                    <a:pt x="20" y="180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6" y="170"/>
                  </a:lnTo>
                  <a:lnTo>
                    <a:pt x="16" y="170"/>
                  </a:lnTo>
                  <a:lnTo>
                    <a:pt x="16" y="170"/>
                  </a:lnTo>
                  <a:lnTo>
                    <a:pt x="20" y="180"/>
                  </a:lnTo>
                  <a:lnTo>
                    <a:pt x="20" y="180"/>
                  </a:lnTo>
                  <a:close/>
                  <a:moveTo>
                    <a:pt x="34" y="152"/>
                  </a:moveTo>
                  <a:lnTo>
                    <a:pt x="34" y="152"/>
                  </a:lnTo>
                  <a:lnTo>
                    <a:pt x="28" y="152"/>
                  </a:lnTo>
                  <a:lnTo>
                    <a:pt x="28" y="152"/>
                  </a:lnTo>
                  <a:lnTo>
                    <a:pt x="28" y="152"/>
                  </a:lnTo>
                  <a:lnTo>
                    <a:pt x="34" y="152"/>
                  </a:lnTo>
                  <a:lnTo>
                    <a:pt x="34" y="152"/>
                  </a:lnTo>
                  <a:close/>
                  <a:moveTo>
                    <a:pt x="24" y="136"/>
                  </a:moveTo>
                  <a:lnTo>
                    <a:pt x="24" y="136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2" y="118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20" y="124"/>
                  </a:lnTo>
                  <a:lnTo>
                    <a:pt x="20" y="124"/>
                  </a:lnTo>
                  <a:lnTo>
                    <a:pt x="20" y="124"/>
                  </a:lnTo>
                  <a:lnTo>
                    <a:pt x="20" y="124"/>
                  </a:lnTo>
                  <a:lnTo>
                    <a:pt x="20" y="124"/>
                  </a:lnTo>
                  <a:lnTo>
                    <a:pt x="20" y="124"/>
                  </a:lnTo>
                  <a:lnTo>
                    <a:pt x="24" y="136"/>
                  </a:lnTo>
                  <a:lnTo>
                    <a:pt x="24" y="136"/>
                  </a:lnTo>
                  <a:close/>
                  <a:moveTo>
                    <a:pt x="74" y="10"/>
                  </a:moveTo>
                  <a:lnTo>
                    <a:pt x="74" y="10"/>
                  </a:lnTo>
                  <a:lnTo>
                    <a:pt x="74" y="10"/>
                  </a:lnTo>
                  <a:lnTo>
                    <a:pt x="74" y="10"/>
                  </a:lnTo>
                  <a:lnTo>
                    <a:pt x="74" y="10"/>
                  </a:lnTo>
                  <a:lnTo>
                    <a:pt x="74" y="10"/>
                  </a:lnTo>
                  <a:lnTo>
                    <a:pt x="74" y="10"/>
                  </a:lnTo>
                  <a:close/>
                  <a:moveTo>
                    <a:pt x="74" y="8"/>
                  </a:moveTo>
                  <a:lnTo>
                    <a:pt x="74" y="10"/>
                  </a:lnTo>
                  <a:lnTo>
                    <a:pt x="74" y="8"/>
                  </a:lnTo>
                  <a:lnTo>
                    <a:pt x="74" y="8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7" name="Freeform 33"/>
            <p:cNvSpPr>
              <a:spLocks noEditPoints="1"/>
            </p:cNvSpPr>
            <p:nvPr userDrawn="1"/>
          </p:nvSpPr>
          <p:spPr bwMode="auto">
            <a:xfrm>
              <a:off x="6183313" y="4670425"/>
              <a:ext cx="406400" cy="412750"/>
            </a:xfrm>
            <a:custGeom>
              <a:avLst/>
              <a:gdLst/>
              <a:ahLst/>
              <a:cxnLst>
                <a:cxn ang="0">
                  <a:pos x="226" y="202"/>
                </a:cxn>
                <a:cxn ang="0">
                  <a:pos x="166" y="234"/>
                </a:cxn>
                <a:cxn ang="0">
                  <a:pos x="92" y="202"/>
                </a:cxn>
                <a:cxn ang="0">
                  <a:pos x="36" y="120"/>
                </a:cxn>
                <a:cxn ang="0">
                  <a:pos x="6" y="68"/>
                </a:cxn>
                <a:cxn ang="0">
                  <a:pos x="40" y="28"/>
                </a:cxn>
                <a:cxn ang="0">
                  <a:pos x="120" y="2"/>
                </a:cxn>
                <a:cxn ang="0">
                  <a:pos x="158" y="26"/>
                </a:cxn>
                <a:cxn ang="0">
                  <a:pos x="158" y="74"/>
                </a:cxn>
                <a:cxn ang="0">
                  <a:pos x="248" y="104"/>
                </a:cxn>
                <a:cxn ang="0">
                  <a:pos x="242" y="160"/>
                </a:cxn>
                <a:cxn ang="0">
                  <a:pos x="236" y="182"/>
                </a:cxn>
                <a:cxn ang="0">
                  <a:pos x="238" y="142"/>
                </a:cxn>
                <a:cxn ang="0">
                  <a:pos x="228" y="182"/>
                </a:cxn>
                <a:cxn ang="0">
                  <a:pos x="224" y="176"/>
                </a:cxn>
                <a:cxn ang="0">
                  <a:pos x="216" y="172"/>
                </a:cxn>
                <a:cxn ang="0">
                  <a:pos x="128" y="124"/>
                </a:cxn>
                <a:cxn ang="0">
                  <a:pos x="132" y="198"/>
                </a:cxn>
                <a:cxn ang="0">
                  <a:pos x="182" y="218"/>
                </a:cxn>
                <a:cxn ang="0">
                  <a:pos x="226" y="168"/>
                </a:cxn>
                <a:cxn ang="0">
                  <a:pos x="230" y="130"/>
                </a:cxn>
                <a:cxn ang="0">
                  <a:pos x="108" y="220"/>
                </a:cxn>
                <a:cxn ang="0">
                  <a:pos x="230" y="140"/>
                </a:cxn>
                <a:cxn ang="0">
                  <a:pos x="218" y="128"/>
                </a:cxn>
                <a:cxn ang="0">
                  <a:pos x="204" y="102"/>
                </a:cxn>
                <a:cxn ang="0">
                  <a:pos x="112" y="238"/>
                </a:cxn>
                <a:cxn ang="0">
                  <a:pos x="140" y="222"/>
                </a:cxn>
                <a:cxn ang="0">
                  <a:pos x="230" y="100"/>
                </a:cxn>
                <a:cxn ang="0">
                  <a:pos x="206" y="116"/>
                </a:cxn>
                <a:cxn ang="0">
                  <a:pos x="200" y="96"/>
                </a:cxn>
                <a:cxn ang="0">
                  <a:pos x="190" y="86"/>
                </a:cxn>
                <a:cxn ang="0">
                  <a:pos x="188" y="94"/>
                </a:cxn>
                <a:cxn ang="0">
                  <a:pos x="182" y="92"/>
                </a:cxn>
                <a:cxn ang="0">
                  <a:pos x="148" y="104"/>
                </a:cxn>
                <a:cxn ang="0">
                  <a:pos x="146" y="92"/>
                </a:cxn>
                <a:cxn ang="0">
                  <a:pos x="154" y="82"/>
                </a:cxn>
                <a:cxn ang="0">
                  <a:pos x="82" y="180"/>
                </a:cxn>
                <a:cxn ang="0">
                  <a:pos x="94" y="150"/>
                </a:cxn>
                <a:cxn ang="0">
                  <a:pos x="136" y="40"/>
                </a:cxn>
                <a:cxn ang="0">
                  <a:pos x="44" y="72"/>
                </a:cxn>
                <a:cxn ang="0">
                  <a:pos x="74" y="138"/>
                </a:cxn>
                <a:cxn ang="0">
                  <a:pos x="80" y="172"/>
                </a:cxn>
                <a:cxn ang="0">
                  <a:pos x="150" y="80"/>
                </a:cxn>
                <a:cxn ang="0">
                  <a:pos x="146" y="74"/>
                </a:cxn>
                <a:cxn ang="0">
                  <a:pos x="152" y="58"/>
                </a:cxn>
                <a:cxn ang="0">
                  <a:pos x="146" y="50"/>
                </a:cxn>
                <a:cxn ang="0">
                  <a:pos x="80" y="150"/>
                </a:cxn>
                <a:cxn ang="0">
                  <a:pos x="148" y="44"/>
                </a:cxn>
                <a:cxn ang="0">
                  <a:pos x="68" y="148"/>
                </a:cxn>
                <a:cxn ang="0">
                  <a:pos x="144" y="32"/>
                </a:cxn>
                <a:cxn ang="0">
                  <a:pos x="144" y="42"/>
                </a:cxn>
                <a:cxn ang="0">
                  <a:pos x="142" y="26"/>
                </a:cxn>
                <a:cxn ang="0">
                  <a:pos x="136" y="26"/>
                </a:cxn>
                <a:cxn ang="0">
                  <a:pos x="42" y="88"/>
                </a:cxn>
                <a:cxn ang="0">
                  <a:pos x="120" y="18"/>
                </a:cxn>
                <a:cxn ang="0">
                  <a:pos x="128" y="12"/>
                </a:cxn>
                <a:cxn ang="0">
                  <a:pos x="112" y="22"/>
                </a:cxn>
                <a:cxn ang="0">
                  <a:pos x="28" y="74"/>
                </a:cxn>
                <a:cxn ang="0">
                  <a:pos x="108" y="6"/>
                </a:cxn>
                <a:cxn ang="0">
                  <a:pos x="26" y="78"/>
                </a:cxn>
                <a:cxn ang="0">
                  <a:pos x="14" y="56"/>
                </a:cxn>
                <a:cxn ang="0">
                  <a:pos x="36" y="80"/>
                </a:cxn>
                <a:cxn ang="0">
                  <a:pos x="60" y="32"/>
                </a:cxn>
              </a:cxnLst>
              <a:rect l="0" t="0" r="r" b="b"/>
              <a:pathLst>
                <a:path w="256" h="260">
                  <a:moveTo>
                    <a:pt x="234" y="198"/>
                  </a:moveTo>
                  <a:lnTo>
                    <a:pt x="234" y="198"/>
                  </a:lnTo>
                  <a:lnTo>
                    <a:pt x="230" y="206"/>
                  </a:lnTo>
                  <a:lnTo>
                    <a:pt x="230" y="206"/>
                  </a:lnTo>
                  <a:lnTo>
                    <a:pt x="230" y="206"/>
                  </a:lnTo>
                  <a:lnTo>
                    <a:pt x="230" y="208"/>
                  </a:lnTo>
                  <a:lnTo>
                    <a:pt x="230" y="208"/>
                  </a:lnTo>
                  <a:lnTo>
                    <a:pt x="230" y="208"/>
                  </a:lnTo>
                  <a:lnTo>
                    <a:pt x="228" y="206"/>
                  </a:lnTo>
                  <a:lnTo>
                    <a:pt x="228" y="206"/>
                  </a:lnTo>
                  <a:lnTo>
                    <a:pt x="228" y="206"/>
                  </a:lnTo>
                  <a:lnTo>
                    <a:pt x="228" y="198"/>
                  </a:lnTo>
                  <a:lnTo>
                    <a:pt x="230" y="188"/>
                  </a:lnTo>
                  <a:lnTo>
                    <a:pt x="230" y="188"/>
                  </a:lnTo>
                  <a:lnTo>
                    <a:pt x="230" y="188"/>
                  </a:lnTo>
                  <a:lnTo>
                    <a:pt x="204" y="196"/>
                  </a:lnTo>
                  <a:lnTo>
                    <a:pt x="204" y="196"/>
                  </a:lnTo>
                  <a:lnTo>
                    <a:pt x="204" y="196"/>
                  </a:lnTo>
                  <a:lnTo>
                    <a:pt x="196" y="198"/>
                  </a:lnTo>
                  <a:lnTo>
                    <a:pt x="196" y="198"/>
                  </a:lnTo>
                  <a:lnTo>
                    <a:pt x="196" y="198"/>
                  </a:lnTo>
                  <a:lnTo>
                    <a:pt x="194" y="198"/>
                  </a:lnTo>
                  <a:lnTo>
                    <a:pt x="194" y="198"/>
                  </a:lnTo>
                  <a:lnTo>
                    <a:pt x="194" y="198"/>
                  </a:lnTo>
                  <a:lnTo>
                    <a:pt x="194" y="198"/>
                  </a:lnTo>
                  <a:lnTo>
                    <a:pt x="194" y="198"/>
                  </a:lnTo>
                  <a:lnTo>
                    <a:pt x="194" y="198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194" y="196"/>
                  </a:lnTo>
                  <a:lnTo>
                    <a:pt x="204" y="194"/>
                  </a:lnTo>
                  <a:lnTo>
                    <a:pt x="204" y="194"/>
                  </a:lnTo>
                  <a:lnTo>
                    <a:pt x="204" y="194"/>
                  </a:lnTo>
                  <a:lnTo>
                    <a:pt x="204" y="192"/>
                  </a:lnTo>
                  <a:lnTo>
                    <a:pt x="204" y="192"/>
                  </a:lnTo>
                  <a:lnTo>
                    <a:pt x="204" y="192"/>
                  </a:lnTo>
                  <a:lnTo>
                    <a:pt x="206" y="190"/>
                  </a:lnTo>
                  <a:lnTo>
                    <a:pt x="206" y="190"/>
                  </a:lnTo>
                  <a:lnTo>
                    <a:pt x="206" y="190"/>
                  </a:lnTo>
                  <a:lnTo>
                    <a:pt x="196" y="192"/>
                  </a:lnTo>
                  <a:lnTo>
                    <a:pt x="186" y="194"/>
                  </a:lnTo>
                  <a:lnTo>
                    <a:pt x="176" y="196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68" y="206"/>
                  </a:lnTo>
                  <a:lnTo>
                    <a:pt x="166" y="210"/>
                  </a:lnTo>
                  <a:lnTo>
                    <a:pt x="166" y="210"/>
                  </a:lnTo>
                  <a:lnTo>
                    <a:pt x="166" y="210"/>
                  </a:lnTo>
                  <a:lnTo>
                    <a:pt x="166" y="210"/>
                  </a:lnTo>
                  <a:lnTo>
                    <a:pt x="166" y="210"/>
                  </a:lnTo>
                  <a:lnTo>
                    <a:pt x="166" y="210"/>
                  </a:lnTo>
                  <a:lnTo>
                    <a:pt x="180" y="206"/>
                  </a:lnTo>
                  <a:lnTo>
                    <a:pt x="196" y="202"/>
                  </a:lnTo>
                  <a:lnTo>
                    <a:pt x="210" y="200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06" y="212"/>
                  </a:lnTo>
                  <a:lnTo>
                    <a:pt x="186" y="218"/>
                  </a:lnTo>
                  <a:lnTo>
                    <a:pt x="186" y="218"/>
                  </a:lnTo>
                  <a:lnTo>
                    <a:pt x="186" y="218"/>
                  </a:lnTo>
                  <a:lnTo>
                    <a:pt x="194" y="220"/>
                  </a:lnTo>
                  <a:lnTo>
                    <a:pt x="194" y="220"/>
                  </a:lnTo>
                  <a:lnTo>
                    <a:pt x="194" y="220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4" y="222"/>
                  </a:lnTo>
                  <a:lnTo>
                    <a:pt x="194" y="222"/>
                  </a:lnTo>
                  <a:lnTo>
                    <a:pt x="194" y="222"/>
                  </a:lnTo>
                  <a:lnTo>
                    <a:pt x="188" y="224"/>
                  </a:lnTo>
                  <a:lnTo>
                    <a:pt x="182" y="226"/>
                  </a:lnTo>
                  <a:lnTo>
                    <a:pt x="174" y="226"/>
                  </a:lnTo>
                  <a:lnTo>
                    <a:pt x="168" y="222"/>
                  </a:lnTo>
                  <a:lnTo>
                    <a:pt x="168" y="222"/>
                  </a:lnTo>
                  <a:lnTo>
                    <a:pt x="168" y="222"/>
                  </a:lnTo>
                  <a:lnTo>
                    <a:pt x="166" y="220"/>
                  </a:lnTo>
                  <a:lnTo>
                    <a:pt x="166" y="220"/>
                  </a:lnTo>
                  <a:lnTo>
                    <a:pt x="166" y="220"/>
                  </a:lnTo>
                  <a:lnTo>
                    <a:pt x="166" y="220"/>
                  </a:lnTo>
                  <a:lnTo>
                    <a:pt x="166" y="220"/>
                  </a:lnTo>
                  <a:lnTo>
                    <a:pt x="166" y="220"/>
                  </a:lnTo>
                  <a:lnTo>
                    <a:pt x="168" y="218"/>
                  </a:lnTo>
                  <a:lnTo>
                    <a:pt x="168" y="218"/>
                  </a:lnTo>
                  <a:lnTo>
                    <a:pt x="168" y="218"/>
                  </a:lnTo>
                  <a:lnTo>
                    <a:pt x="176" y="218"/>
                  </a:lnTo>
                  <a:lnTo>
                    <a:pt x="176" y="218"/>
                  </a:lnTo>
                  <a:lnTo>
                    <a:pt x="176" y="218"/>
                  </a:lnTo>
                  <a:lnTo>
                    <a:pt x="176" y="218"/>
                  </a:lnTo>
                  <a:lnTo>
                    <a:pt x="176" y="218"/>
                  </a:lnTo>
                  <a:lnTo>
                    <a:pt x="176" y="218"/>
                  </a:lnTo>
                  <a:lnTo>
                    <a:pt x="166" y="218"/>
                  </a:lnTo>
                  <a:lnTo>
                    <a:pt x="166" y="218"/>
                  </a:lnTo>
                  <a:lnTo>
                    <a:pt x="166" y="218"/>
                  </a:lnTo>
                  <a:lnTo>
                    <a:pt x="166" y="216"/>
                  </a:lnTo>
                  <a:lnTo>
                    <a:pt x="166" y="216"/>
                  </a:lnTo>
                  <a:lnTo>
                    <a:pt x="166" y="216"/>
                  </a:lnTo>
                  <a:lnTo>
                    <a:pt x="148" y="222"/>
                  </a:lnTo>
                  <a:lnTo>
                    <a:pt x="148" y="222"/>
                  </a:lnTo>
                  <a:lnTo>
                    <a:pt x="148" y="222"/>
                  </a:lnTo>
                  <a:lnTo>
                    <a:pt x="150" y="226"/>
                  </a:lnTo>
                  <a:lnTo>
                    <a:pt x="150" y="226"/>
                  </a:lnTo>
                  <a:lnTo>
                    <a:pt x="150" y="226"/>
                  </a:lnTo>
                  <a:lnTo>
                    <a:pt x="156" y="226"/>
                  </a:lnTo>
                  <a:lnTo>
                    <a:pt x="156" y="226"/>
                  </a:lnTo>
                  <a:lnTo>
                    <a:pt x="156" y="226"/>
                  </a:lnTo>
                  <a:lnTo>
                    <a:pt x="180" y="226"/>
                  </a:lnTo>
                  <a:lnTo>
                    <a:pt x="180" y="226"/>
                  </a:lnTo>
                  <a:lnTo>
                    <a:pt x="180" y="226"/>
                  </a:lnTo>
                  <a:lnTo>
                    <a:pt x="182" y="228"/>
                  </a:lnTo>
                  <a:lnTo>
                    <a:pt x="182" y="228"/>
                  </a:lnTo>
                  <a:lnTo>
                    <a:pt x="182" y="228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80" y="230"/>
                  </a:lnTo>
                  <a:lnTo>
                    <a:pt x="164" y="230"/>
                  </a:lnTo>
                  <a:lnTo>
                    <a:pt x="164" y="230"/>
                  </a:lnTo>
                  <a:lnTo>
                    <a:pt x="164" y="230"/>
                  </a:lnTo>
                  <a:lnTo>
                    <a:pt x="166" y="234"/>
                  </a:lnTo>
                  <a:lnTo>
                    <a:pt x="166" y="234"/>
                  </a:lnTo>
                  <a:lnTo>
                    <a:pt x="166" y="234"/>
                  </a:lnTo>
                  <a:lnTo>
                    <a:pt x="166" y="234"/>
                  </a:lnTo>
                  <a:lnTo>
                    <a:pt x="166" y="234"/>
                  </a:lnTo>
                  <a:lnTo>
                    <a:pt x="166" y="234"/>
                  </a:lnTo>
                  <a:lnTo>
                    <a:pt x="158" y="242"/>
                  </a:lnTo>
                  <a:lnTo>
                    <a:pt x="148" y="246"/>
                  </a:lnTo>
                  <a:lnTo>
                    <a:pt x="138" y="248"/>
                  </a:lnTo>
                  <a:lnTo>
                    <a:pt x="128" y="250"/>
                  </a:lnTo>
                  <a:lnTo>
                    <a:pt x="128" y="250"/>
                  </a:lnTo>
                  <a:lnTo>
                    <a:pt x="128" y="250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4" y="254"/>
                  </a:lnTo>
                  <a:lnTo>
                    <a:pt x="124" y="254"/>
                  </a:lnTo>
                  <a:lnTo>
                    <a:pt x="124" y="254"/>
                  </a:lnTo>
                  <a:lnTo>
                    <a:pt x="124" y="258"/>
                  </a:lnTo>
                  <a:lnTo>
                    <a:pt x="124" y="258"/>
                  </a:lnTo>
                  <a:lnTo>
                    <a:pt x="124" y="258"/>
                  </a:lnTo>
                  <a:lnTo>
                    <a:pt x="122" y="260"/>
                  </a:lnTo>
                  <a:lnTo>
                    <a:pt x="122" y="260"/>
                  </a:lnTo>
                  <a:lnTo>
                    <a:pt x="122" y="260"/>
                  </a:lnTo>
                  <a:lnTo>
                    <a:pt x="122" y="258"/>
                  </a:lnTo>
                  <a:lnTo>
                    <a:pt x="122" y="258"/>
                  </a:lnTo>
                  <a:lnTo>
                    <a:pt x="122" y="258"/>
                  </a:lnTo>
                  <a:lnTo>
                    <a:pt x="114" y="252"/>
                  </a:lnTo>
                  <a:lnTo>
                    <a:pt x="108" y="244"/>
                  </a:lnTo>
                  <a:lnTo>
                    <a:pt x="108" y="244"/>
                  </a:lnTo>
                  <a:lnTo>
                    <a:pt x="108" y="244"/>
                  </a:lnTo>
                  <a:lnTo>
                    <a:pt x="112" y="258"/>
                  </a:lnTo>
                  <a:lnTo>
                    <a:pt x="112" y="258"/>
                  </a:lnTo>
                  <a:lnTo>
                    <a:pt x="112" y="258"/>
                  </a:lnTo>
                  <a:lnTo>
                    <a:pt x="112" y="258"/>
                  </a:lnTo>
                  <a:lnTo>
                    <a:pt x="112" y="258"/>
                  </a:lnTo>
                  <a:lnTo>
                    <a:pt x="112" y="258"/>
                  </a:lnTo>
                  <a:lnTo>
                    <a:pt x="110" y="258"/>
                  </a:lnTo>
                  <a:lnTo>
                    <a:pt x="110" y="258"/>
                  </a:lnTo>
                  <a:lnTo>
                    <a:pt x="110" y="258"/>
                  </a:lnTo>
                  <a:lnTo>
                    <a:pt x="102" y="242"/>
                  </a:lnTo>
                  <a:lnTo>
                    <a:pt x="94" y="224"/>
                  </a:lnTo>
                  <a:lnTo>
                    <a:pt x="94" y="224"/>
                  </a:lnTo>
                  <a:lnTo>
                    <a:pt x="94" y="224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2" y="210"/>
                  </a:lnTo>
                  <a:lnTo>
                    <a:pt x="92" y="210"/>
                  </a:lnTo>
                  <a:lnTo>
                    <a:pt x="92" y="210"/>
                  </a:lnTo>
                  <a:lnTo>
                    <a:pt x="92" y="204"/>
                  </a:lnTo>
                  <a:lnTo>
                    <a:pt x="92" y="204"/>
                  </a:lnTo>
                  <a:lnTo>
                    <a:pt x="92" y="204"/>
                  </a:lnTo>
                  <a:lnTo>
                    <a:pt x="92" y="202"/>
                  </a:lnTo>
                  <a:lnTo>
                    <a:pt x="92" y="202"/>
                  </a:lnTo>
                  <a:lnTo>
                    <a:pt x="92" y="202"/>
                  </a:lnTo>
                  <a:lnTo>
                    <a:pt x="92" y="202"/>
                  </a:lnTo>
                  <a:lnTo>
                    <a:pt x="92" y="202"/>
                  </a:lnTo>
                  <a:lnTo>
                    <a:pt x="90" y="200"/>
                  </a:lnTo>
                  <a:lnTo>
                    <a:pt x="90" y="200"/>
                  </a:lnTo>
                  <a:lnTo>
                    <a:pt x="90" y="200"/>
                  </a:lnTo>
                  <a:lnTo>
                    <a:pt x="84" y="194"/>
                  </a:lnTo>
                  <a:lnTo>
                    <a:pt x="84" y="194"/>
                  </a:lnTo>
                  <a:lnTo>
                    <a:pt x="84" y="194"/>
                  </a:lnTo>
                  <a:lnTo>
                    <a:pt x="84" y="194"/>
                  </a:lnTo>
                  <a:lnTo>
                    <a:pt x="84" y="194"/>
                  </a:lnTo>
                  <a:lnTo>
                    <a:pt x="84" y="194"/>
                  </a:lnTo>
                  <a:lnTo>
                    <a:pt x="84" y="192"/>
                  </a:lnTo>
                  <a:lnTo>
                    <a:pt x="84" y="192"/>
                  </a:lnTo>
                  <a:lnTo>
                    <a:pt x="84" y="192"/>
                  </a:lnTo>
                  <a:lnTo>
                    <a:pt x="80" y="188"/>
                  </a:lnTo>
                  <a:lnTo>
                    <a:pt x="80" y="188"/>
                  </a:lnTo>
                  <a:lnTo>
                    <a:pt x="80" y="188"/>
                  </a:lnTo>
                  <a:lnTo>
                    <a:pt x="80" y="186"/>
                  </a:lnTo>
                  <a:lnTo>
                    <a:pt x="80" y="186"/>
                  </a:lnTo>
                  <a:lnTo>
                    <a:pt x="80" y="186"/>
                  </a:lnTo>
                  <a:lnTo>
                    <a:pt x="86" y="198"/>
                  </a:lnTo>
                  <a:lnTo>
                    <a:pt x="86" y="198"/>
                  </a:lnTo>
                  <a:lnTo>
                    <a:pt x="86" y="198"/>
                  </a:lnTo>
                  <a:lnTo>
                    <a:pt x="86" y="200"/>
                  </a:lnTo>
                  <a:lnTo>
                    <a:pt x="86" y="200"/>
                  </a:lnTo>
                  <a:lnTo>
                    <a:pt x="86" y="200"/>
                  </a:lnTo>
                  <a:lnTo>
                    <a:pt x="84" y="200"/>
                  </a:lnTo>
                  <a:lnTo>
                    <a:pt x="84" y="200"/>
                  </a:lnTo>
                  <a:lnTo>
                    <a:pt x="84" y="200"/>
                  </a:lnTo>
                  <a:lnTo>
                    <a:pt x="62" y="17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42" y="138"/>
                  </a:lnTo>
                  <a:lnTo>
                    <a:pt x="62" y="160"/>
                  </a:lnTo>
                  <a:lnTo>
                    <a:pt x="62" y="160"/>
                  </a:lnTo>
                  <a:lnTo>
                    <a:pt x="62" y="160"/>
                  </a:lnTo>
                  <a:lnTo>
                    <a:pt x="58" y="152"/>
                  </a:lnTo>
                  <a:lnTo>
                    <a:pt x="58" y="152"/>
                  </a:lnTo>
                  <a:lnTo>
                    <a:pt x="58" y="152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4" y="120"/>
                  </a:lnTo>
                  <a:lnTo>
                    <a:pt x="34" y="120"/>
                  </a:lnTo>
                  <a:lnTo>
                    <a:pt x="34" y="120"/>
                  </a:lnTo>
                  <a:lnTo>
                    <a:pt x="28" y="94"/>
                  </a:lnTo>
                  <a:lnTo>
                    <a:pt x="28" y="94"/>
                  </a:lnTo>
                  <a:lnTo>
                    <a:pt x="28" y="94"/>
                  </a:lnTo>
                  <a:lnTo>
                    <a:pt x="28" y="108"/>
                  </a:lnTo>
                  <a:lnTo>
                    <a:pt x="28" y="108"/>
                  </a:lnTo>
                  <a:lnTo>
                    <a:pt x="28" y="108"/>
                  </a:lnTo>
                  <a:lnTo>
                    <a:pt x="28" y="110"/>
                  </a:lnTo>
                  <a:lnTo>
                    <a:pt x="28" y="110"/>
                  </a:lnTo>
                  <a:lnTo>
                    <a:pt x="28" y="110"/>
                  </a:lnTo>
                  <a:lnTo>
                    <a:pt x="26" y="110"/>
                  </a:lnTo>
                  <a:lnTo>
                    <a:pt x="26" y="110"/>
                  </a:lnTo>
                  <a:lnTo>
                    <a:pt x="26" y="110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6" y="92"/>
                  </a:lnTo>
                  <a:lnTo>
                    <a:pt x="16" y="92"/>
                  </a:lnTo>
                  <a:lnTo>
                    <a:pt x="16" y="92"/>
                  </a:lnTo>
                  <a:lnTo>
                    <a:pt x="14" y="94"/>
                  </a:lnTo>
                  <a:lnTo>
                    <a:pt x="14" y="94"/>
                  </a:lnTo>
                  <a:lnTo>
                    <a:pt x="14" y="94"/>
                  </a:lnTo>
                  <a:lnTo>
                    <a:pt x="12" y="92"/>
                  </a:lnTo>
                  <a:lnTo>
                    <a:pt x="12" y="92"/>
                  </a:lnTo>
                  <a:lnTo>
                    <a:pt x="12" y="9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4" y="64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2" y="68"/>
                  </a:lnTo>
                  <a:lnTo>
                    <a:pt x="2" y="68"/>
                  </a:lnTo>
                  <a:lnTo>
                    <a:pt x="2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0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10" y="52"/>
                  </a:lnTo>
                  <a:lnTo>
                    <a:pt x="20" y="44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52" y="24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0" y="20"/>
                  </a:lnTo>
                  <a:lnTo>
                    <a:pt x="60" y="20"/>
                  </a:lnTo>
                  <a:lnTo>
                    <a:pt x="60" y="20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60" y="12"/>
                  </a:lnTo>
                  <a:lnTo>
                    <a:pt x="78" y="6"/>
                  </a:lnTo>
                  <a:lnTo>
                    <a:pt x="96" y="4"/>
                  </a:lnTo>
                  <a:lnTo>
                    <a:pt x="104" y="4"/>
                  </a:lnTo>
                  <a:lnTo>
                    <a:pt x="112" y="4"/>
                  </a:lnTo>
                  <a:lnTo>
                    <a:pt x="112" y="4"/>
                  </a:lnTo>
                  <a:lnTo>
                    <a:pt x="112" y="4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8" y="6"/>
                  </a:lnTo>
                  <a:lnTo>
                    <a:pt x="118" y="6"/>
                  </a:lnTo>
                  <a:lnTo>
                    <a:pt x="118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3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40" y="2"/>
                  </a:lnTo>
                  <a:lnTo>
                    <a:pt x="140" y="2"/>
                  </a:lnTo>
                  <a:lnTo>
                    <a:pt x="140" y="2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8"/>
                  </a:lnTo>
                  <a:lnTo>
                    <a:pt x="136" y="8"/>
                  </a:lnTo>
                  <a:lnTo>
                    <a:pt x="136" y="8"/>
                  </a:lnTo>
                  <a:lnTo>
                    <a:pt x="144" y="10"/>
                  </a:lnTo>
                  <a:lnTo>
                    <a:pt x="144" y="10"/>
                  </a:lnTo>
                  <a:lnTo>
                    <a:pt x="144" y="10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12"/>
                  </a:lnTo>
                  <a:lnTo>
                    <a:pt x="134" y="12"/>
                  </a:lnTo>
                  <a:lnTo>
                    <a:pt x="134" y="12"/>
                  </a:lnTo>
                  <a:lnTo>
                    <a:pt x="134" y="12"/>
                  </a:lnTo>
                  <a:lnTo>
                    <a:pt x="134" y="12"/>
                  </a:lnTo>
                  <a:lnTo>
                    <a:pt x="134" y="12"/>
                  </a:lnTo>
                  <a:lnTo>
                    <a:pt x="140" y="16"/>
                  </a:lnTo>
                  <a:lnTo>
                    <a:pt x="148" y="20"/>
                  </a:lnTo>
                  <a:lnTo>
                    <a:pt x="148" y="20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54" y="26"/>
                  </a:lnTo>
                  <a:lnTo>
                    <a:pt x="154" y="26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58" y="26"/>
                  </a:lnTo>
                  <a:lnTo>
                    <a:pt x="158" y="26"/>
                  </a:lnTo>
                  <a:lnTo>
                    <a:pt x="158" y="26"/>
                  </a:lnTo>
                  <a:lnTo>
                    <a:pt x="166" y="34"/>
                  </a:lnTo>
                  <a:lnTo>
                    <a:pt x="170" y="44"/>
                  </a:lnTo>
                  <a:lnTo>
                    <a:pt x="170" y="44"/>
                  </a:lnTo>
                  <a:lnTo>
                    <a:pt x="170" y="44"/>
                  </a:lnTo>
                  <a:lnTo>
                    <a:pt x="170" y="46"/>
                  </a:lnTo>
                  <a:lnTo>
                    <a:pt x="170" y="46"/>
                  </a:lnTo>
                  <a:lnTo>
                    <a:pt x="170" y="46"/>
                  </a:lnTo>
                  <a:lnTo>
                    <a:pt x="168" y="46"/>
                  </a:lnTo>
                  <a:lnTo>
                    <a:pt x="168" y="46"/>
                  </a:lnTo>
                  <a:lnTo>
                    <a:pt x="168" y="46"/>
                  </a:lnTo>
                  <a:lnTo>
                    <a:pt x="168" y="44"/>
                  </a:lnTo>
                  <a:lnTo>
                    <a:pt x="168" y="44"/>
                  </a:lnTo>
                  <a:lnTo>
                    <a:pt x="168" y="44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62" y="42"/>
                  </a:lnTo>
                  <a:lnTo>
                    <a:pt x="162" y="42"/>
                  </a:lnTo>
                  <a:lnTo>
                    <a:pt x="162" y="42"/>
                  </a:lnTo>
                  <a:lnTo>
                    <a:pt x="168" y="54"/>
                  </a:lnTo>
                  <a:lnTo>
                    <a:pt x="170" y="66"/>
                  </a:lnTo>
                  <a:lnTo>
                    <a:pt x="170" y="66"/>
                  </a:lnTo>
                  <a:lnTo>
                    <a:pt x="170" y="66"/>
                  </a:lnTo>
                  <a:lnTo>
                    <a:pt x="170" y="68"/>
                  </a:lnTo>
                  <a:lnTo>
                    <a:pt x="170" y="68"/>
                  </a:lnTo>
                  <a:lnTo>
                    <a:pt x="170" y="68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8" y="66"/>
                  </a:lnTo>
                  <a:lnTo>
                    <a:pt x="168" y="66"/>
                  </a:lnTo>
                  <a:lnTo>
                    <a:pt x="168" y="66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0" y="74"/>
                  </a:lnTo>
                  <a:lnTo>
                    <a:pt x="170" y="74"/>
                  </a:lnTo>
                  <a:lnTo>
                    <a:pt x="170" y="74"/>
                  </a:lnTo>
                  <a:lnTo>
                    <a:pt x="168" y="74"/>
                  </a:lnTo>
                  <a:lnTo>
                    <a:pt x="168" y="74"/>
                  </a:lnTo>
                  <a:lnTo>
                    <a:pt x="168" y="7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4"/>
                  </a:lnTo>
                  <a:lnTo>
                    <a:pt x="154" y="56"/>
                  </a:lnTo>
                  <a:lnTo>
                    <a:pt x="154" y="56"/>
                  </a:lnTo>
                  <a:lnTo>
                    <a:pt x="154" y="56"/>
                  </a:lnTo>
                  <a:lnTo>
                    <a:pt x="156" y="68"/>
                  </a:lnTo>
                  <a:lnTo>
                    <a:pt x="156" y="68"/>
                  </a:lnTo>
                  <a:lnTo>
                    <a:pt x="156" y="68"/>
                  </a:lnTo>
                  <a:lnTo>
                    <a:pt x="158" y="68"/>
                  </a:lnTo>
                  <a:lnTo>
                    <a:pt x="158" y="68"/>
                  </a:lnTo>
                  <a:lnTo>
                    <a:pt x="158" y="68"/>
                  </a:lnTo>
                  <a:lnTo>
                    <a:pt x="158" y="70"/>
                  </a:lnTo>
                  <a:lnTo>
                    <a:pt x="158" y="70"/>
                  </a:lnTo>
                  <a:lnTo>
                    <a:pt x="158" y="70"/>
                  </a:lnTo>
                  <a:lnTo>
                    <a:pt x="158" y="74"/>
                  </a:lnTo>
                  <a:lnTo>
                    <a:pt x="158" y="74"/>
                  </a:lnTo>
                  <a:lnTo>
                    <a:pt x="158" y="74"/>
                  </a:lnTo>
                  <a:lnTo>
                    <a:pt x="158" y="74"/>
                  </a:lnTo>
                  <a:lnTo>
                    <a:pt x="158" y="74"/>
                  </a:lnTo>
                  <a:lnTo>
                    <a:pt x="158" y="74"/>
                  </a:lnTo>
                  <a:lnTo>
                    <a:pt x="156" y="76"/>
                  </a:lnTo>
                  <a:lnTo>
                    <a:pt x="156" y="76"/>
                  </a:lnTo>
                  <a:lnTo>
                    <a:pt x="156" y="76"/>
                  </a:lnTo>
                  <a:lnTo>
                    <a:pt x="156" y="80"/>
                  </a:lnTo>
                  <a:lnTo>
                    <a:pt x="156" y="80"/>
                  </a:lnTo>
                  <a:lnTo>
                    <a:pt x="156" y="80"/>
                  </a:lnTo>
                  <a:lnTo>
                    <a:pt x="174" y="76"/>
                  </a:lnTo>
                  <a:lnTo>
                    <a:pt x="194" y="76"/>
                  </a:lnTo>
                  <a:lnTo>
                    <a:pt x="194" y="76"/>
                  </a:lnTo>
                  <a:lnTo>
                    <a:pt x="194" y="76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194" y="78"/>
                  </a:lnTo>
                  <a:lnTo>
                    <a:pt x="192" y="78"/>
                  </a:lnTo>
                  <a:lnTo>
                    <a:pt x="192" y="78"/>
                  </a:lnTo>
                  <a:lnTo>
                    <a:pt x="192" y="78"/>
                  </a:lnTo>
                  <a:lnTo>
                    <a:pt x="214" y="90"/>
                  </a:lnTo>
                  <a:lnTo>
                    <a:pt x="214" y="90"/>
                  </a:lnTo>
                  <a:lnTo>
                    <a:pt x="214" y="90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26" y="94"/>
                  </a:lnTo>
                  <a:lnTo>
                    <a:pt x="226" y="94"/>
                  </a:lnTo>
                  <a:lnTo>
                    <a:pt x="226" y="94"/>
                  </a:lnTo>
                  <a:lnTo>
                    <a:pt x="236" y="98"/>
                  </a:lnTo>
                  <a:lnTo>
                    <a:pt x="236" y="98"/>
                  </a:lnTo>
                  <a:lnTo>
                    <a:pt x="236" y="98"/>
                  </a:lnTo>
                  <a:lnTo>
                    <a:pt x="226" y="92"/>
                  </a:lnTo>
                  <a:lnTo>
                    <a:pt x="216" y="86"/>
                  </a:lnTo>
                  <a:lnTo>
                    <a:pt x="216" y="86"/>
                  </a:lnTo>
                  <a:lnTo>
                    <a:pt x="216" y="86"/>
                  </a:lnTo>
                  <a:lnTo>
                    <a:pt x="214" y="84"/>
                  </a:lnTo>
                  <a:lnTo>
                    <a:pt x="214" y="84"/>
                  </a:lnTo>
                  <a:lnTo>
                    <a:pt x="214" y="84"/>
                  </a:lnTo>
                  <a:lnTo>
                    <a:pt x="214" y="82"/>
                  </a:lnTo>
                  <a:lnTo>
                    <a:pt x="214" y="82"/>
                  </a:lnTo>
                  <a:lnTo>
                    <a:pt x="214" y="82"/>
                  </a:lnTo>
                  <a:lnTo>
                    <a:pt x="214" y="82"/>
                  </a:lnTo>
                  <a:lnTo>
                    <a:pt x="214" y="82"/>
                  </a:lnTo>
                  <a:lnTo>
                    <a:pt x="214" y="82"/>
                  </a:lnTo>
                  <a:lnTo>
                    <a:pt x="228" y="90"/>
                  </a:lnTo>
                  <a:lnTo>
                    <a:pt x="240" y="98"/>
                  </a:lnTo>
                  <a:lnTo>
                    <a:pt x="240" y="98"/>
                  </a:lnTo>
                  <a:lnTo>
                    <a:pt x="240" y="98"/>
                  </a:lnTo>
                  <a:lnTo>
                    <a:pt x="242" y="100"/>
                  </a:lnTo>
                  <a:lnTo>
                    <a:pt x="242" y="100"/>
                  </a:lnTo>
                  <a:lnTo>
                    <a:pt x="242" y="100"/>
                  </a:lnTo>
                  <a:lnTo>
                    <a:pt x="246" y="102"/>
                  </a:lnTo>
                  <a:lnTo>
                    <a:pt x="246" y="102"/>
                  </a:lnTo>
                  <a:lnTo>
                    <a:pt x="246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8" y="104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40" y="104"/>
                  </a:lnTo>
                  <a:lnTo>
                    <a:pt x="240" y="104"/>
                  </a:lnTo>
                  <a:lnTo>
                    <a:pt x="240" y="104"/>
                  </a:lnTo>
                  <a:lnTo>
                    <a:pt x="246" y="112"/>
                  </a:lnTo>
                  <a:lnTo>
                    <a:pt x="250" y="118"/>
                  </a:lnTo>
                  <a:lnTo>
                    <a:pt x="254" y="126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4" y="134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38"/>
                  </a:lnTo>
                  <a:lnTo>
                    <a:pt x="256" y="140"/>
                  </a:lnTo>
                  <a:lnTo>
                    <a:pt x="256" y="140"/>
                  </a:lnTo>
                  <a:lnTo>
                    <a:pt x="256" y="140"/>
                  </a:lnTo>
                  <a:lnTo>
                    <a:pt x="254" y="140"/>
                  </a:lnTo>
                  <a:lnTo>
                    <a:pt x="254" y="140"/>
                  </a:lnTo>
                  <a:lnTo>
                    <a:pt x="254" y="140"/>
                  </a:lnTo>
                  <a:lnTo>
                    <a:pt x="250" y="134"/>
                  </a:lnTo>
                  <a:lnTo>
                    <a:pt x="250" y="134"/>
                  </a:lnTo>
                  <a:lnTo>
                    <a:pt x="250" y="134"/>
                  </a:lnTo>
                  <a:lnTo>
                    <a:pt x="250" y="134"/>
                  </a:lnTo>
                  <a:lnTo>
                    <a:pt x="250" y="134"/>
                  </a:lnTo>
                  <a:lnTo>
                    <a:pt x="250" y="134"/>
                  </a:lnTo>
                  <a:lnTo>
                    <a:pt x="250" y="142"/>
                  </a:lnTo>
                  <a:lnTo>
                    <a:pt x="250" y="142"/>
                  </a:lnTo>
                  <a:lnTo>
                    <a:pt x="250" y="142"/>
                  </a:lnTo>
                  <a:lnTo>
                    <a:pt x="254" y="154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6" y="168"/>
                  </a:lnTo>
                  <a:lnTo>
                    <a:pt x="254" y="168"/>
                  </a:lnTo>
                  <a:lnTo>
                    <a:pt x="254" y="168"/>
                  </a:lnTo>
                  <a:lnTo>
                    <a:pt x="254" y="168"/>
                  </a:lnTo>
                  <a:lnTo>
                    <a:pt x="248" y="160"/>
                  </a:lnTo>
                  <a:lnTo>
                    <a:pt x="240" y="150"/>
                  </a:lnTo>
                  <a:lnTo>
                    <a:pt x="240" y="150"/>
                  </a:lnTo>
                  <a:lnTo>
                    <a:pt x="240" y="150"/>
                  </a:lnTo>
                  <a:lnTo>
                    <a:pt x="240" y="156"/>
                  </a:lnTo>
                  <a:lnTo>
                    <a:pt x="240" y="156"/>
                  </a:lnTo>
                  <a:lnTo>
                    <a:pt x="240" y="156"/>
                  </a:lnTo>
                  <a:lnTo>
                    <a:pt x="242" y="160"/>
                  </a:lnTo>
                  <a:lnTo>
                    <a:pt x="242" y="160"/>
                  </a:lnTo>
                  <a:lnTo>
                    <a:pt x="242" y="160"/>
                  </a:lnTo>
                  <a:lnTo>
                    <a:pt x="244" y="160"/>
                  </a:lnTo>
                  <a:lnTo>
                    <a:pt x="244" y="160"/>
                  </a:lnTo>
                  <a:lnTo>
                    <a:pt x="244" y="160"/>
                  </a:lnTo>
                  <a:lnTo>
                    <a:pt x="244" y="160"/>
                  </a:lnTo>
                  <a:lnTo>
                    <a:pt x="244" y="160"/>
                  </a:lnTo>
                  <a:lnTo>
                    <a:pt x="244" y="160"/>
                  </a:lnTo>
                  <a:lnTo>
                    <a:pt x="244" y="162"/>
                  </a:lnTo>
                  <a:lnTo>
                    <a:pt x="244" y="162"/>
                  </a:lnTo>
                  <a:lnTo>
                    <a:pt x="244" y="162"/>
                  </a:lnTo>
                  <a:lnTo>
                    <a:pt x="238" y="168"/>
                  </a:lnTo>
                  <a:lnTo>
                    <a:pt x="238" y="168"/>
                  </a:lnTo>
                  <a:lnTo>
                    <a:pt x="238" y="168"/>
                  </a:lnTo>
                  <a:lnTo>
                    <a:pt x="236" y="174"/>
                  </a:lnTo>
                  <a:lnTo>
                    <a:pt x="236" y="174"/>
                  </a:lnTo>
                  <a:lnTo>
                    <a:pt x="236" y="174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42" y="176"/>
                  </a:lnTo>
                  <a:lnTo>
                    <a:pt x="242" y="176"/>
                  </a:lnTo>
                  <a:lnTo>
                    <a:pt x="242" y="176"/>
                  </a:lnTo>
                  <a:lnTo>
                    <a:pt x="242" y="176"/>
                  </a:lnTo>
                  <a:lnTo>
                    <a:pt x="242" y="176"/>
                  </a:lnTo>
                  <a:lnTo>
                    <a:pt x="242" y="176"/>
                  </a:lnTo>
                  <a:lnTo>
                    <a:pt x="248" y="180"/>
                  </a:lnTo>
                  <a:lnTo>
                    <a:pt x="248" y="180"/>
                  </a:lnTo>
                  <a:lnTo>
                    <a:pt x="248" y="180"/>
                  </a:lnTo>
                  <a:lnTo>
                    <a:pt x="250" y="180"/>
                  </a:lnTo>
                  <a:lnTo>
                    <a:pt x="250" y="180"/>
                  </a:lnTo>
                  <a:lnTo>
                    <a:pt x="250" y="180"/>
                  </a:lnTo>
                  <a:lnTo>
                    <a:pt x="250" y="182"/>
                  </a:lnTo>
                  <a:lnTo>
                    <a:pt x="250" y="182"/>
                  </a:lnTo>
                  <a:lnTo>
                    <a:pt x="250" y="182"/>
                  </a:lnTo>
                  <a:lnTo>
                    <a:pt x="250" y="182"/>
                  </a:lnTo>
                  <a:lnTo>
                    <a:pt x="250" y="182"/>
                  </a:lnTo>
                  <a:lnTo>
                    <a:pt x="250" y="182"/>
                  </a:lnTo>
                  <a:lnTo>
                    <a:pt x="234" y="198"/>
                  </a:lnTo>
                  <a:lnTo>
                    <a:pt x="234" y="198"/>
                  </a:lnTo>
                  <a:close/>
                  <a:moveTo>
                    <a:pt x="232" y="198"/>
                  </a:moveTo>
                  <a:lnTo>
                    <a:pt x="232" y="198"/>
                  </a:lnTo>
                  <a:lnTo>
                    <a:pt x="248" y="182"/>
                  </a:lnTo>
                  <a:lnTo>
                    <a:pt x="248" y="182"/>
                  </a:lnTo>
                  <a:lnTo>
                    <a:pt x="248" y="182"/>
                  </a:lnTo>
                  <a:lnTo>
                    <a:pt x="246" y="182"/>
                  </a:lnTo>
                  <a:lnTo>
                    <a:pt x="246" y="182"/>
                  </a:lnTo>
                  <a:lnTo>
                    <a:pt x="246" y="182"/>
                  </a:lnTo>
                  <a:lnTo>
                    <a:pt x="240" y="178"/>
                  </a:lnTo>
                  <a:lnTo>
                    <a:pt x="240" y="178"/>
                  </a:lnTo>
                  <a:lnTo>
                    <a:pt x="240" y="178"/>
                  </a:lnTo>
                  <a:lnTo>
                    <a:pt x="234" y="178"/>
                  </a:lnTo>
                  <a:lnTo>
                    <a:pt x="234" y="178"/>
                  </a:lnTo>
                  <a:lnTo>
                    <a:pt x="234" y="178"/>
                  </a:lnTo>
                  <a:lnTo>
                    <a:pt x="234" y="182"/>
                  </a:lnTo>
                  <a:lnTo>
                    <a:pt x="234" y="182"/>
                  </a:lnTo>
                  <a:lnTo>
                    <a:pt x="234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2"/>
                  </a:lnTo>
                  <a:lnTo>
                    <a:pt x="236" y="184"/>
                  </a:lnTo>
                  <a:lnTo>
                    <a:pt x="236" y="184"/>
                  </a:lnTo>
                  <a:lnTo>
                    <a:pt x="236" y="184"/>
                  </a:lnTo>
                  <a:lnTo>
                    <a:pt x="232" y="186"/>
                  </a:lnTo>
                  <a:lnTo>
                    <a:pt x="232" y="186"/>
                  </a:lnTo>
                  <a:lnTo>
                    <a:pt x="232" y="186"/>
                  </a:lnTo>
                  <a:lnTo>
                    <a:pt x="230" y="194"/>
                  </a:lnTo>
                  <a:lnTo>
                    <a:pt x="230" y="202"/>
                  </a:lnTo>
                  <a:lnTo>
                    <a:pt x="230" y="202"/>
                  </a:lnTo>
                  <a:lnTo>
                    <a:pt x="230" y="202"/>
                  </a:lnTo>
                  <a:lnTo>
                    <a:pt x="232" y="198"/>
                  </a:lnTo>
                  <a:lnTo>
                    <a:pt x="232" y="198"/>
                  </a:lnTo>
                  <a:lnTo>
                    <a:pt x="232" y="198"/>
                  </a:lnTo>
                  <a:lnTo>
                    <a:pt x="232" y="198"/>
                  </a:lnTo>
                  <a:lnTo>
                    <a:pt x="232" y="198"/>
                  </a:lnTo>
                  <a:close/>
                  <a:moveTo>
                    <a:pt x="254" y="166"/>
                  </a:moveTo>
                  <a:lnTo>
                    <a:pt x="254" y="166"/>
                  </a:lnTo>
                  <a:lnTo>
                    <a:pt x="250" y="148"/>
                  </a:lnTo>
                  <a:lnTo>
                    <a:pt x="250" y="148"/>
                  </a:lnTo>
                  <a:lnTo>
                    <a:pt x="250" y="148"/>
                  </a:lnTo>
                  <a:lnTo>
                    <a:pt x="250" y="152"/>
                  </a:lnTo>
                  <a:lnTo>
                    <a:pt x="250" y="152"/>
                  </a:lnTo>
                  <a:lnTo>
                    <a:pt x="250" y="152"/>
                  </a:lnTo>
                  <a:lnTo>
                    <a:pt x="248" y="154"/>
                  </a:lnTo>
                  <a:lnTo>
                    <a:pt x="248" y="154"/>
                  </a:lnTo>
                  <a:lnTo>
                    <a:pt x="248" y="154"/>
                  </a:lnTo>
                  <a:lnTo>
                    <a:pt x="248" y="152"/>
                  </a:lnTo>
                  <a:lnTo>
                    <a:pt x="248" y="152"/>
                  </a:lnTo>
                  <a:lnTo>
                    <a:pt x="248" y="152"/>
                  </a:lnTo>
                  <a:lnTo>
                    <a:pt x="248" y="140"/>
                  </a:lnTo>
                  <a:lnTo>
                    <a:pt x="248" y="140"/>
                  </a:lnTo>
                  <a:lnTo>
                    <a:pt x="248" y="140"/>
                  </a:lnTo>
                  <a:lnTo>
                    <a:pt x="242" y="124"/>
                  </a:lnTo>
                  <a:lnTo>
                    <a:pt x="242" y="124"/>
                  </a:lnTo>
                  <a:lnTo>
                    <a:pt x="242" y="124"/>
                  </a:lnTo>
                  <a:lnTo>
                    <a:pt x="242" y="124"/>
                  </a:lnTo>
                  <a:lnTo>
                    <a:pt x="242" y="124"/>
                  </a:lnTo>
                  <a:lnTo>
                    <a:pt x="242" y="124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34" y="118"/>
                  </a:lnTo>
                  <a:lnTo>
                    <a:pt x="234" y="118"/>
                  </a:lnTo>
                  <a:lnTo>
                    <a:pt x="234" y="118"/>
                  </a:lnTo>
                  <a:lnTo>
                    <a:pt x="240" y="138"/>
                  </a:lnTo>
                  <a:lnTo>
                    <a:pt x="240" y="138"/>
                  </a:lnTo>
                  <a:lnTo>
                    <a:pt x="240" y="138"/>
                  </a:lnTo>
                  <a:lnTo>
                    <a:pt x="240" y="138"/>
                  </a:lnTo>
                  <a:lnTo>
                    <a:pt x="240" y="138"/>
                  </a:lnTo>
                  <a:lnTo>
                    <a:pt x="240" y="138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4" y="132"/>
                  </a:lnTo>
                  <a:lnTo>
                    <a:pt x="234" y="132"/>
                  </a:lnTo>
                  <a:lnTo>
                    <a:pt x="234" y="132"/>
                  </a:lnTo>
                  <a:lnTo>
                    <a:pt x="238" y="142"/>
                  </a:lnTo>
                  <a:lnTo>
                    <a:pt x="238" y="142"/>
                  </a:lnTo>
                  <a:lnTo>
                    <a:pt x="238" y="142"/>
                  </a:lnTo>
                  <a:lnTo>
                    <a:pt x="238" y="142"/>
                  </a:lnTo>
                  <a:lnTo>
                    <a:pt x="238" y="142"/>
                  </a:lnTo>
                  <a:lnTo>
                    <a:pt x="238" y="142"/>
                  </a:lnTo>
                  <a:lnTo>
                    <a:pt x="240" y="142"/>
                  </a:lnTo>
                  <a:lnTo>
                    <a:pt x="240" y="142"/>
                  </a:lnTo>
                  <a:lnTo>
                    <a:pt x="240" y="142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46" y="156"/>
                  </a:lnTo>
                  <a:lnTo>
                    <a:pt x="254" y="166"/>
                  </a:lnTo>
                  <a:lnTo>
                    <a:pt x="254" y="166"/>
                  </a:lnTo>
                  <a:close/>
                  <a:moveTo>
                    <a:pt x="222" y="204"/>
                  </a:moveTo>
                  <a:lnTo>
                    <a:pt x="222" y="204"/>
                  </a:lnTo>
                  <a:lnTo>
                    <a:pt x="208" y="202"/>
                  </a:lnTo>
                  <a:lnTo>
                    <a:pt x="196" y="204"/>
                  </a:lnTo>
                  <a:lnTo>
                    <a:pt x="182" y="208"/>
                  </a:lnTo>
                  <a:lnTo>
                    <a:pt x="170" y="212"/>
                  </a:lnTo>
                  <a:lnTo>
                    <a:pt x="170" y="212"/>
                  </a:lnTo>
                  <a:lnTo>
                    <a:pt x="170" y="212"/>
                  </a:lnTo>
                  <a:lnTo>
                    <a:pt x="192" y="208"/>
                  </a:lnTo>
                  <a:lnTo>
                    <a:pt x="212" y="204"/>
                  </a:lnTo>
                  <a:lnTo>
                    <a:pt x="212" y="204"/>
                  </a:lnTo>
                  <a:lnTo>
                    <a:pt x="212" y="204"/>
                  </a:lnTo>
                  <a:lnTo>
                    <a:pt x="214" y="204"/>
                  </a:lnTo>
                  <a:lnTo>
                    <a:pt x="214" y="204"/>
                  </a:lnTo>
                  <a:lnTo>
                    <a:pt x="214" y="204"/>
                  </a:lnTo>
                  <a:lnTo>
                    <a:pt x="214" y="206"/>
                  </a:lnTo>
                  <a:lnTo>
                    <a:pt x="214" y="206"/>
                  </a:lnTo>
                  <a:lnTo>
                    <a:pt x="214" y="206"/>
                  </a:lnTo>
                  <a:lnTo>
                    <a:pt x="192" y="212"/>
                  </a:lnTo>
                  <a:lnTo>
                    <a:pt x="192" y="212"/>
                  </a:lnTo>
                  <a:lnTo>
                    <a:pt x="192" y="212"/>
                  </a:lnTo>
                  <a:lnTo>
                    <a:pt x="192" y="212"/>
                  </a:lnTo>
                  <a:lnTo>
                    <a:pt x="192" y="212"/>
                  </a:lnTo>
                  <a:lnTo>
                    <a:pt x="192" y="212"/>
                  </a:lnTo>
                  <a:lnTo>
                    <a:pt x="180" y="216"/>
                  </a:lnTo>
                  <a:lnTo>
                    <a:pt x="180" y="216"/>
                  </a:lnTo>
                  <a:lnTo>
                    <a:pt x="180" y="216"/>
                  </a:lnTo>
                  <a:lnTo>
                    <a:pt x="182" y="216"/>
                  </a:lnTo>
                  <a:lnTo>
                    <a:pt x="182" y="216"/>
                  </a:lnTo>
                  <a:lnTo>
                    <a:pt x="182" y="216"/>
                  </a:lnTo>
                  <a:lnTo>
                    <a:pt x="202" y="212"/>
                  </a:lnTo>
                  <a:lnTo>
                    <a:pt x="222" y="204"/>
                  </a:lnTo>
                  <a:lnTo>
                    <a:pt x="222" y="204"/>
                  </a:lnTo>
                  <a:close/>
                  <a:moveTo>
                    <a:pt x="236" y="176"/>
                  </a:move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36" y="176"/>
                  </a:lnTo>
                  <a:close/>
                  <a:moveTo>
                    <a:pt x="232" y="182"/>
                  </a:moveTo>
                  <a:lnTo>
                    <a:pt x="232" y="182"/>
                  </a:lnTo>
                  <a:lnTo>
                    <a:pt x="232" y="180"/>
                  </a:lnTo>
                  <a:lnTo>
                    <a:pt x="232" y="180"/>
                  </a:lnTo>
                  <a:lnTo>
                    <a:pt x="232" y="180"/>
                  </a:lnTo>
                  <a:lnTo>
                    <a:pt x="228" y="180"/>
                  </a:lnTo>
                  <a:lnTo>
                    <a:pt x="228" y="180"/>
                  </a:lnTo>
                  <a:lnTo>
                    <a:pt x="228" y="180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28" y="182"/>
                  </a:lnTo>
                  <a:lnTo>
                    <a:pt x="232" y="182"/>
                  </a:lnTo>
                  <a:lnTo>
                    <a:pt x="232" y="182"/>
                  </a:lnTo>
                  <a:close/>
                  <a:moveTo>
                    <a:pt x="232" y="178"/>
                  </a:moveTo>
                  <a:lnTo>
                    <a:pt x="232" y="178"/>
                  </a:lnTo>
                  <a:lnTo>
                    <a:pt x="234" y="176"/>
                  </a:lnTo>
                  <a:lnTo>
                    <a:pt x="234" y="176"/>
                  </a:lnTo>
                  <a:lnTo>
                    <a:pt x="234" y="176"/>
                  </a:lnTo>
                  <a:lnTo>
                    <a:pt x="232" y="176"/>
                  </a:lnTo>
                  <a:lnTo>
                    <a:pt x="232" y="176"/>
                  </a:lnTo>
                  <a:lnTo>
                    <a:pt x="232" y="176"/>
                  </a:lnTo>
                  <a:lnTo>
                    <a:pt x="230" y="178"/>
                  </a:lnTo>
                  <a:lnTo>
                    <a:pt x="230" y="178"/>
                  </a:lnTo>
                  <a:lnTo>
                    <a:pt x="230" y="178"/>
                  </a:lnTo>
                  <a:lnTo>
                    <a:pt x="232" y="178"/>
                  </a:lnTo>
                  <a:lnTo>
                    <a:pt x="232" y="178"/>
                  </a:lnTo>
                  <a:close/>
                  <a:moveTo>
                    <a:pt x="226" y="184"/>
                  </a:moveTo>
                  <a:lnTo>
                    <a:pt x="226" y="184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26" y="182"/>
                  </a:lnTo>
                  <a:lnTo>
                    <a:pt x="218" y="184"/>
                  </a:lnTo>
                  <a:lnTo>
                    <a:pt x="218" y="184"/>
                  </a:lnTo>
                  <a:lnTo>
                    <a:pt x="218" y="184"/>
                  </a:lnTo>
                  <a:lnTo>
                    <a:pt x="226" y="184"/>
                  </a:lnTo>
                  <a:lnTo>
                    <a:pt x="226" y="184"/>
                  </a:lnTo>
                  <a:close/>
                  <a:moveTo>
                    <a:pt x="234" y="174"/>
                  </a:moveTo>
                  <a:lnTo>
                    <a:pt x="234" y="174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4" y="170"/>
                  </a:lnTo>
                  <a:lnTo>
                    <a:pt x="232" y="172"/>
                  </a:lnTo>
                  <a:lnTo>
                    <a:pt x="232" y="172"/>
                  </a:lnTo>
                  <a:lnTo>
                    <a:pt x="232" y="172"/>
                  </a:lnTo>
                  <a:lnTo>
                    <a:pt x="232" y="174"/>
                  </a:lnTo>
                  <a:lnTo>
                    <a:pt x="232" y="174"/>
                  </a:lnTo>
                  <a:lnTo>
                    <a:pt x="232" y="174"/>
                  </a:lnTo>
                  <a:lnTo>
                    <a:pt x="234" y="174"/>
                  </a:lnTo>
                  <a:lnTo>
                    <a:pt x="234" y="174"/>
                  </a:lnTo>
                  <a:close/>
                  <a:moveTo>
                    <a:pt x="240" y="164"/>
                  </a:move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64"/>
                  </a:lnTo>
                  <a:close/>
                  <a:moveTo>
                    <a:pt x="228" y="180"/>
                  </a:moveTo>
                  <a:lnTo>
                    <a:pt x="228" y="180"/>
                  </a:lnTo>
                  <a:lnTo>
                    <a:pt x="228" y="176"/>
                  </a:lnTo>
                  <a:lnTo>
                    <a:pt x="228" y="176"/>
                  </a:lnTo>
                  <a:lnTo>
                    <a:pt x="228" y="176"/>
                  </a:lnTo>
                  <a:lnTo>
                    <a:pt x="224" y="176"/>
                  </a:lnTo>
                  <a:lnTo>
                    <a:pt x="224" y="176"/>
                  </a:lnTo>
                  <a:lnTo>
                    <a:pt x="224" y="176"/>
                  </a:lnTo>
                  <a:lnTo>
                    <a:pt x="226" y="180"/>
                  </a:lnTo>
                  <a:lnTo>
                    <a:pt x="226" y="180"/>
                  </a:lnTo>
                  <a:lnTo>
                    <a:pt x="226" y="180"/>
                  </a:lnTo>
                  <a:lnTo>
                    <a:pt x="228" y="180"/>
                  </a:lnTo>
                  <a:lnTo>
                    <a:pt x="228" y="180"/>
                  </a:lnTo>
                  <a:close/>
                  <a:moveTo>
                    <a:pt x="236" y="166"/>
                  </a:moveTo>
                  <a:lnTo>
                    <a:pt x="236" y="166"/>
                  </a:lnTo>
                  <a:lnTo>
                    <a:pt x="236" y="164"/>
                  </a:lnTo>
                  <a:lnTo>
                    <a:pt x="236" y="164"/>
                  </a:lnTo>
                  <a:lnTo>
                    <a:pt x="236" y="164"/>
                  </a:lnTo>
                  <a:lnTo>
                    <a:pt x="234" y="166"/>
                  </a:lnTo>
                  <a:lnTo>
                    <a:pt x="234" y="166"/>
                  </a:lnTo>
                  <a:lnTo>
                    <a:pt x="234" y="166"/>
                  </a:lnTo>
                  <a:lnTo>
                    <a:pt x="234" y="168"/>
                  </a:lnTo>
                  <a:lnTo>
                    <a:pt x="234" y="168"/>
                  </a:lnTo>
                  <a:lnTo>
                    <a:pt x="234" y="168"/>
                  </a:lnTo>
                  <a:lnTo>
                    <a:pt x="236" y="166"/>
                  </a:lnTo>
                  <a:lnTo>
                    <a:pt x="236" y="166"/>
                  </a:lnTo>
                  <a:close/>
                  <a:moveTo>
                    <a:pt x="220" y="186"/>
                  </a:moveTo>
                  <a:lnTo>
                    <a:pt x="220" y="186"/>
                  </a:lnTo>
                  <a:lnTo>
                    <a:pt x="204" y="186"/>
                  </a:lnTo>
                  <a:lnTo>
                    <a:pt x="204" y="186"/>
                  </a:lnTo>
                  <a:lnTo>
                    <a:pt x="204" y="186"/>
                  </a:lnTo>
                  <a:lnTo>
                    <a:pt x="202" y="186"/>
                  </a:lnTo>
                  <a:lnTo>
                    <a:pt x="202" y="186"/>
                  </a:lnTo>
                  <a:lnTo>
                    <a:pt x="202" y="186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04" y="184"/>
                  </a:lnTo>
                  <a:lnTo>
                    <a:pt x="224" y="180"/>
                  </a:lnTo>
                  <a:lnTo>
                    <a:pt x="224" y="180"/>
                  </a:lnTo>
                  <a:lnTo>
                    <a:pt x="224" y="180"/>
                  </a:lnTo>
                  <a:lnTo>
                    <a:pt x="222" y="176"/>
                  </a:lnTo>
                  <a:lnTo>
                    <a:pt x="222" y="176"/>
                  </a:lnTo>
                  <a:lnTo>
                    <a:pt x="222" y="176"/>
                  </a:lnTo>
                  <a:lnTo>
                    <a:pt x="216" y="176"/>
                  </a:lnTo>
                  <a:lnTo>
                    <a:pt x="216" y="176"/>
                  </a:lnTo>
                  <a:lnTo>
                    <a:pt x="216" y="176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4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6" y="172"/>
                  </a:lnTo>
                  <a:lnTo>
                    <a:pt x="218" y="172"/>
                  </a:lnTo>
                  <a:lnTo>
                    <a:pt x="218" y="172"/>
                  </a:lnTo>
                  <a:lnTo>
                    <a:pt x="218" y="172"/>
                  </a:lnTo>
                  <a:lnTo>
                    <a:pt x="220" y="170"/>
                  </a:lnTo>
                  <a:lnTo>
                    <a:pt x="220" y="170"/>
                  </a:lnTo>
                  <a:lnTo>
                    <a:pt x="220" y="170"/>
                  </a:lnTo>
                  <a:lnTo>
                    <a:pt x="218" y="152"/>
                  </a:lnTo>
                  <a:lnTo>
                    <a:pt x="218" y="134"/>
                  </a:lnTo>
                  <a:lnTo>
                    <a:pt x="218" y="134"/>
                  </a:lnTo>
                  <a:lnTo>
                    <a:pt x="218" y="134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6" y="130"/>
                  </a:lnTo>
                  <a:lnTo>
                    <a:pt x="216" y="130"/>
                  </a:lnTo>
                  <a:lnTo>
                    <a:pt x="216" y="130"/>
                  </a:lnTo>
                  <a:lnTo>
                    <a:pt x="204" y="120"/>
                  </a:lnTo>
                  <a:lnTo>
                    <a:pt x="204" y="120"/>
                  </a:lnTo>
                  <a:lnTo>
                    <a:pt x="204" y="120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188" y="106"/>
                  </a:lnTo>
                  <a:lnTo>
                    <a:pt x="204" y="114"/>
                  </a:lnTo>
                  <a:lnTo>
                    <a:pt x="204" y="114"/>
                  </a:lnTo>
                  <a:lnTo>
                    <a:pt x="204" y="114"/>
                  </a:lnTo>
                  <a:lnTo>
                    <a:pt x="202" y="110"/>
                  </a:lnTo>
                  <a:lnTo>
                    <a:pt x="202" y="110"/>
                  </a:lnTo>
                  <a:lnTo>
                    <a:pt x="202" y="110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72" y="106"/>
                  </a:lnTo>
                  <a:lnTo>
                    <a:pt x="156" y="108"/>
                  </a:lnTo>
                  <a:lnTo>
                    <a:pt x="156" y="108"/>
                  </a:lnTo>
                  <a:lnTo>
                    <a:pt x="156" y="108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66" y="102"/>
                  </a:lnTo>
                  <a:lnTo>
                    <a:pt x="166" y="102"/>
                  </a:lnTo>
                  <a:lnTo>
                    <a:pt x="166" y="102"/>
                  </a:lnTo>
                  <a:lnTo>
                    <a:pt x="160" y="102"/>
                  </a:lnTo>
                  <a:lnTo>
                    <a:pt x="160" y="102"/>
                  </a:lnTo>
                  <a:lnTo>
                    <a:pt x="160" y="102"/>
                  </a:lnTo>
                  <a:lnTo>
                    <a:pt x="158" y="102"/>
                  </a:lnTo>
                  <a:lnTo>
                    <a:pt x="158" y="102"/>
                  </a:lnTo>
                  <a:lnTo>
                    <a:pt x="158" y="102"/>
                  </a:lnTo>
                  <a:lnTo>
                    <a:pt x="130" y="122"/>
                  </a:lnTo>
                  <a:lnTo>
                    <a:pt x="130" y="122"/>
                  </a:lnTo>
                  <a:lnTo>
                    <a:pt x="130" y="122"/>
                  </a:lnTo>
                  <a:lnTo>
                    <a:pt x="128" y="124"/>
                  </a:lnTo>
                  <a:lnTo>
                    <a:pt x="128" y="124"/>
                  </a:lnTo>
                  <a:lnTo>
                    <a:pt x="128" y="124"/>
                  </a:lnTo>
                  <a:lnTo>
                    <a:pt x="126" y="128"/>
                  </a:lnTo>
                  <a:lnTo>
                    <a:pt x="126" y="128"/>
                  </a:lnTo>
                  <a:lnTo>
                    <a:pt x="126" y="128"/>
                  </a:lnTo>
                  <a:lnTo>
                    <a:pt x="128" y="126"/>
                  </a:lnTo>
                  <a:lnTo>
                    <a:pt x="128" y="126"/>
                  </a:lnTo>
                  <a:lnTo>
                    <a:pt x="128" y="126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6"/>
                  </a:lnTo>
                  <a:lnTo>
                    <a:pt x="130" y="128"/>
                  </a:lnTo>
                  <a:lnTo>
                    <a:pt x="130" y="128"/>
                  </a:lnTo>
                  <a:lnTo>
                    <a:pt x="130" y="128"/>
                  </a:lnTo>
                  <a:lnTo>
                    <a:pt x="120" y="134"/>
                  </a:lnTo>
                  <a:lnTo>
                    <a:pt x="120" y="134"/>
                  </a:lnTo>
                  <a:lnTo>
                    <a:pt x="120" y="134"/>
                  </a:lnTo>
                  <a:lnTo>
                    <a:pt x="118" y="136"/>
                  </a:lnTo>
                  <a:lnTo>
                    <a:pt x="118" y="136"/>
                  </a:lnTo>
                  <a:lnTo>
                    <a:pt x="118" y="136"/>
                  </a:lnTo>
                  <a:lnTo>
                    <a:pt x="108" y="156"/>
                  </a:lnTo>
                  <a:lnTo>
                    <a:pt x="108" y="156"/>
                  </a:lnTo>
                  <a:lnTo>
                    <a:pt x="108" y="156"/>
                  </a:lnTo>
                  <a:lnTo>
                    <a:pt x="108" y="156"/>
                  </a:lnTo>
                  <a:lnTo>
                    <a:pt x="108" y="156"/>
                  </a:lnTo>
                  <a:lnTo>
                    <a:pt x="108" y="156"/>
                  </a:lnTo>
                  <a:lnTo>
                    <a:pt x="104" y="170"/>
                  </a:lnTo>
                  <a:lnTo>
                    <a:pt x="104" y="170"/>
                  </a:lnTo>
                  <a:lnTo>
                    <a:pt x="104" y="170"/>
                  </a:lnTo>
                  <a:lnTo>
                    <a:pt x="112" y="184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16" y="200"/>
                  </a:lnTo>
                  <a:lnTo>
                    <a:pt x="116" y="200"/>
                  </a:lnTo>
                  <a:lnTo>
                    <a:pt x="116" y="200"/>
                  </a:lnTo>
                  <a:lnTo>
                    <a:pt x="116" y="200"/>
                  </a:lnTo>
                  <a:lnTo>
                    <a:pt x="116" y="200"/>
                  </a:lnTo>
                  <a:lnTo>
                    <a:pt x="116" y="200"/>
                  </a:lnTo>
                  <a:lnTo>
                    <a:pt x="102" y="182"/>
                  </a:lnTo>
                  <a:lnTo>
                    <a:pt x="96" y="170"/>
                  </a:lnTo>
                  <a:lnTo>
                    <a:pt x="94" y="160"/>
                  </a:lnTo>
                  <a:lnTo>
                    <a:pt x="94" y="160"/>
                  </a:lnTo>
                  <a:lnTo>
                    <a:pt x="94" y="160"/>
                  </a:lnTo>
                  <a:lnTo>
                    <a:pt x="90" y="162"/>
                  </a:lnTo>
                  <a:lnTo>
                    <a:pt x="90" y="162"/>
                  </a:lnTo>
                  <a:lnTo>
                    <a:pt x="90" y="162"/>
                  </a:lnTo>
                  <a:lnTo>
                    <a:pt x="108" y="190"/>
                  </a:lnTo>
                  <a:lnTo>
                    <a:pt x="116" y="204"/>
                  </a:lnTo>
                  <a:lnTo>
                    <a:pt x="126" y="214"/>
                  </a:lnTo>
                  <a:lnTo>
                    <a:pt x="126" y="214"/>
                  </a:lnTo>
                  <a:lnTo>
                    <a:pt x="126" y="214"/>
                  </a:lnTo>
                  <a:lnTo>
                    <a:pt x="130" y="216"/>
                  </a:lnTo>
                  <a:lnTo>
                    <a:pt x="130" y="216"/>
                  </a:lnTo>
                  <a:lnTo>
                    <a:pt x="130" y="216"/>
                  </a:lnTo>
                  <a:lnTo>
                    <a:pt x="128" y="206"/>
                  </a:lnTo>
                  <a:lnTo>
                    <a:pt x="124" y="198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6" y="180"/>
                  </a:lnTo>
                  <a:lnTo>
                    <a:pt x="116" y="180"/>
                  </a:lnTo>
                  <a:lnTo>
                    <a:pt x="116" y="180"/>
                  </a:lnTo>
                  <a:lnTo>
                    <a:pt x="132" y="198"/>
                  </a:lnTo>
                  <a:lnTo>
                    <a:pt x="140" y="208"/>
                  </a:lnTo>
                  <a:lnTo>
                    <a:pt x="148" y="220"/>
                  </a:lnTo>
                  <a:lnTo>
                    <a:pt x="148" y="220"/>
                  </a:lnTo>
                  <a:lnTo>
                    <a:pt x="148" y="220"/>
                  </a:lnTo>
                  <a:lnTo>
                    <a:pt x="168" y="214"/>
                  </a:lnTo>
                  <a:lnTo>
                    <a:pt x="168" y="214"/>
                  </a:lnTo>
                  <a:lnTo>
                    <a:pt x="168" y="214"/>
                  </a:lnTo>
                  <a:lnTo>
                    <a:pt x="168" y="214"/>
                  </a:lnTo>
                  <a:lnTo>
                    <a:pt x="168" y="214"/>
                  </a:lnTo>
                  <a:lnTo>
                    <a:pt x="168" y="214"/>
                  </a:lnTo>
                  <a:lnTo>
                    <a:pt x="164" y="214"/>
                  </a:lnTo>
                  <a:lnTo>
                    <a:pt x="164" y="214"/>
                  </a:lnTo>
                  <a:lnTo>
                    <a:pt x="164" y="214"/>
                  </a:lnTo>
                  <a:lnTo>
                    <a:pt x="162" y="214"/>
                  </a:lnTo>
                  <a:lnTo>
                    <a:pt x="162" y="214"/>
                  </a:lnTo>
                  <a:lnTo>
                    <a:pt x="162" y="214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6" y="206"/>
                  </a:lnTo>
                  <a:lnTo>
                    <a:pt x="168" y="200"/>
                  </a:lnTo>
                  <a:lnTo>
                    <a:pt x="168" y="200"/>
                  </a:lnTo>
                  <a:lnTo>
                    <a:pt x="168" y="200"/>
                  </a:lnTo>
                  <a:lnTo>
                    <a:pt x="172" y="196"/>
                  </a:lnTo>
                  <a:lnTo>
                    <a:pt x="178" y="194"/>
                  </a:lnTo>
                  <a:lnTo>
                    <a:pt x="190" y="190"/>
                  </a:lnTo>
                  <a:lnTo>
                    <a:pt x="202" y="188"/>
                  </a:lnTo>
                  <a:lnTo>
                    <a:pt x="214" y="188"/>
                  </a:lnTo>
                  <a:lnTo>
                    <a:pt x="214" y="188"/>
                  </a:lnTo>
                  <a:lnTo>
                    <a:pt x="214" y="188"/>
                  </a:lnTo>
                  <a:lnTo>
                    <a:pt x="220" y="186"/>
                  </a:lnTo>
                  <a:lnTo>
                    <a:pt x="220" y="186"/>
                  </a:lnTo>
                  <a:close/>
                  <a:moveTo>
                    <a:pt x="230" y="172"/>
                  </a:moveTo>
                  <a:lnTo>
                    <a:pt x="230" y="172"/>
                  </a:lnTo>
                  <a:lnTo>
                    <a:pt x="230" y="172"/>
                  </a:lnTo>
                  <a:lnTo>
                    <a:pt x="230" y="172"/>
                  </a:lnTo>
                  <a:lnTo>
                    <a:pt x="230" y="17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8" y="172"/>
                  </a:lnTo>
                  <a:lnTo>
                    <a:pt x="228" y="172"/>
                  </a:lnTo>
                  <a:lnTo>
                    <a:pt x="228" y="172"/>
                  </a:lnTo>
                  <a:lnTo>
                    <a:pt x="230" y="172"/>
                  </a:lnTo>
                  <a:lnTo>
                    <a:pt x="230" y="172"/>
                  </a:lnTo>
                  <a:close/>
                  <a:moveTo>
                    <a:pt x="238" y="162"/>
                  </a:moveTo>
                  <a:lnTo>
                    <a:pt x="238" y="162"/>
                  </a:lnTo>
                  <a:lnTo>
                    <a:pt x="238" y="160"/>
                  </a:lnTo>
                  <a:lnTo>
                    <a:pt x="238" y="160"/>
                  </a:lnTo>
                  <a:lnTo>
                    <a:pt x="238" y="160"/>
                  </a:lnTo>
                  <a:lnTo>
                    <a:pt x="236" y="158"/>
                  </a:lnTo>
                  <a:lnTo>
                    <a:pt x="236" y="158"/>
                  </a:lnTo>
                  <a:lnTo>
                    <a:pt x="236" y="158"/>
                  </a:lnTo>
                  <a:lnTo>
                    <a:pt x="236" y="162"/>
                  </a:lnTo>
                  <a:lnTo>
                    <a:pt x="236" y="162"/>
                  </a:lnTo>
                  <a:lnTo>
                    <a:pt x="236" y="162"/>
                  </a:lnTo>
                  <a:lnTo>
                    <a:pt x="238" y="162"/>
                  </a:lnTo>
                  <a:lnTo>
                    <a:pt x="238" y="162"/>
                  </a:lnTo>
                  <a:close/>
                  <a:moveTo>
                    <a:pt x="192" y="222"/>
                  </a:moveTo>
                  <a:lnTo>
                    <a:pt x="192" y="222"/>
                  </a:lnTo>
                  <a:lnTo>
                    <a:pt x="182" y="218"/>
                  </a:lnTo>
                  <a:lnTo>
                    <a:pt x="182" y="218"/>
                  </a:lnTo>
                  <a:lnTo>
                    <a:pt x="182" y="218"/>
                  </a:lnTo>
                  <a:lnTo>
                    <a:pt x="170" y="220"/>
                  </a:lnTo>
                  <a:lnTo>
                    <a:pt x="170" y="220"/>
                  </a:lnTo>
                  <a:lnTo>
                    <a:pt x="170" y="220"/>
                  </a:lnTo>
                  <a:lnTo>
                    <a:pt x="174" y="222"/>
                  </a:lnTo>
                  <a:lnTo>
                    <a:pt x="180" y="224"/>
                  </a:lnTo>
                  <a:lnTo>
                    <a:pt x="192" y="222"/>
                  </a:lnTo>
                  <a:lnTo>
                    <a:pt x="192" y="222"/>
                  </a:lnTo>
                  <a:close/>
                  <a:moveTo>
                    <a:pt x="230" y="168"/>
                  </a:move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30" y="168"/>
                  </a:lnTo>
                  <a:lnTo>
                    <a:pt x="224" y="172"/>
                  </a:lnTo>
                  <a:lnTo>
                    <a:pt x="224" y="172"/>
                  </a:lnTo>
                  <a:lnTo>
                    <a:pt x="224" y="172"/>
                  </a:lnTo>
                  <a:lnTo>
                    <a:pt x="224" y="172"/>
                  </a:lnTo>
                  <a:lnTo>
                    <a:pt x="224" y="172"/>
                  </a:lnTo>
                  <a:lnTo>
                    <a:pt x="224" y="172"/>
                  </a:lnTo>
                  <a:lnTo>
                    <a:pt x="230" y="168"/>
                  </a:lnTo>
                  <a:lnTo>
                    <a:pt x="230" y="168"/>
                  </a:lnTo>
                  <a:close/>
                  <a:moveTo>
                    <a:pt x="238" y="158"/>
                  </a:moveTo>
                  <a:lnTo>
                    <a:pt x="238" y="158"/>
                  </a:lnTo>
                  <a:lnTo>
                    <a:pt x="238" y="156"/>
                  </a:lnTo>
                  <a:lnTo>
                    <a:pt x="238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4"/>
                  </a:lnTo>
                  <a:lnTo>
                    <a:pt x="238" y="158"/>
                  </a:lnTo>
                  <a:lnTo>
                    <a:pt x="238" y="158"/>
                  </a:lnTo>
                  <a:close/>
                  <a:moveTo>
                    <a:pt x="232" y="164"/>
                  </a:moveTo>
                  <a:lnTo>
                    <a:pt x="232" y="164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4" y="156"/>
                  </a:lnTo>
                  <a:lnTo>
                    <a:pt x="234" y="152"/>
                  </a:lnTo>
                  <a:lnTo>
                    <a:pt x="234" y="152"/>
                  </a:lnTo>
                  <a:lnTo>
                    <a:pt x="234" y="152"/>
                  </a:lnTo>
                  <a:lnTo>
                    <a:pt x="230" y="146"/>
                  </a:lnTo>
                  <a:lnTo>
                    <a:pt x="230" y="146"/>
                  </a:lnTo>
                  <a:lnTo>
                    <a:pt x="230" y="146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2" y="164"/>
                  </a:lnTo>
                  <a:close/>
                  <a:moveTo>
                    <a:pt x="230" y="164"/>
                  </a:moveTo>
                  <a:lnTo>
                    <a:pt x="230" y="164"/>
                  </a:lnTo>
                  <a:lnTo>
                    <a:pt x="228" y="152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6" y="152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30" y="164"/>
                  </a:lnTo>
                  <a:lnTo>
                    <a:pt x="230" y="164"/>
                  </a:lnTo>
                  <a:close/>
                  <a:moveTo>
                    <a:pt x="226" y="168"/>
                  </a:moveTo>
                  <a:lnTo>
                    <a:pt x="226" y="168"/>
                  </a:lnTo>
                  <a:lnTo>
                    <a:pt x="222" y="156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20" y="156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26" y="168"/>
                  </a:lnTo>
                  <a:lnTo>
                    <a:pt x="226" y="168"/>
                  </a:lnTo>
                  <a:close/>
                  <a:moveTo>
                    <a:pt x="252" y="132"/>
                  </a:moveTo>
                  <a:lnTo>
                    <a:pt x="252" y="132"/>
                  </a:lnTo>
                  <a:lnTo>
                    <a:pt x="250" y="124"/>
                  </a:lnTo>
                  <a:lnTo>
                    <a:pt x="246" y="118"/>
                  </a:lnTo>
                  <a:lnTo>
                    <a:pt x="242" y="110"/>
                  </a:lnTo>
                  <a:lnTo>
                    <a:pt x="236" y="104"/>
                  </a:lnTo>
                  <a:lnTo>
                    <a:pt x="236" y="104"/>
                  </a:lnTo>
                  <a:lnTo>
                    <a:pt x="236" y="104"/>
                  </a:lnTo>
                  <a:lnTo>
                    <a:pt x="234" y="104"/>
                  </a:lnTo>
                  <a:lnTo>
                    <a:pt x="234" y="104"/>
                  </a:lnTo>
                  <a:lnTo>
                    <a:pt x="234" y="104"/>
                  </a:lnTo>
                  <a:lnTo>
                    <a:pt x="244" y="114"/>
                  </a:lnTo>
                  <a:lnTo>
                    <a:pt x="248" y="128"/>
                  </a:lnTo>
                  <a:lnTo>
                    <a:pt x="248" y="128"/>
                  </a:lnTo>
                  <a:lnTo>
                    <a:pt x="248" y="128"/>
                  </a:lnTo>
                  <a:lnTo>
                    <a:pt x="250" y="132"/>
                  </a:lnTo>
                  <a:lnTo>
                    <a:pt x="250" y="132"/>
                  </a:lnTo>
                  <a:lnTo>
                    <a:pt x="250" y="132"/>
                  </a:lnTo>
                  <a:lnTo>
                    <a:pt x="252" y="132"/>
                  </a:lnTo>
                  <a:lnTo>
                    <a:pt x="252" y="132"/>
                  </a:lnTo>
                  <a:close/>
                  <a:moveTo>
                    <a:pt x="236" y="152"/>
                  </a:moveTo>
                  <a:lnTo>
                    <a:pt x="236" y="152"/>
                  </a:lnTo>
                  <a:lnTo>
                    <a:pt x="236" y="148"/>
                  </a:lnTo>
                  <a:lnTo>
                    <a:pt x="236" y="148"/>
                  </a:lnTo>
                  <a:lnTo>
                    <a:pt x="236" y="148"/>
                  </a:lnTo>
                  <a:lnTo>
                    <a:pt x="230" y="128"/>
                  </a:lnTo>
                  <a:lnTo>
                    <a:pt x="230" y="128"/>
                  </a:lnTo>
                  <a:lnTo>
                    <a:pt x="230" y="128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14" y="112"/>
                  </a:lnTo>
                  <a:lnTo>
                    <a:pt x="214" y="112"/>
                  </a:lnTo>
                  <a:lnTo>
                    <a:pt x="214" y="11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0" y="102"/>
                  </a:lnTo>
                  <a:lnTo>
                    <a:pt x="204" y="108"/>
                  </a:lnTo>
                  <a:lnTo>
                    <a:pt x="204" y="108"/>
                  </a:lnTo>
                  <a:lnTo>
                    <a:pt x="204" y="108"/>
                  </a:lnTo>
                  <a:lnTo>
                    <a:pt x="214" y="114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2" y="120"/>
                  </a:lnTo>
                  <a:lnTo>
                    <a:pt x="226" y="124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30" y="130"/>
                  </a:lnTo>
                  <a:lnTo>
                    <a:pt x="228" y="130"/>
                  </a:lnTo>
                  <a:lnTo>
                    <a:pt x="228" y="130"/>
                  </a:lnTo>
                  <a:lnTo>
                    <a:pt x="228" y="130"/>
                  </a:lnTo>
                  <a:lnTo>
                    <a:pt x="236" y="150"/>
                  </a:lnTo>
                  <a:lnTo>
                    <a:pt x="236" y="150"/>
                  </a:lnTo>
                  <a:lnTo>
                    <a:pt x="236" y="150"/>
                  </a:lnTo>
                  <a:lnTo>
                    <a:pt x="236" y="152"/>
                  </a:lnTo>
                  <a:lnTo>
                    <a:pt x="236" y="152"/>
                  </a:lnTo>
                  <a:close/>
                  <a:moveTo>
                    <a:pt x="248" y="132"/>
                  </a:moveTo>
                  <a:lnTo>
                    <a:pt x="248" y="132"/>
                  </a:lnTo>
                  <a:lnTo>
                    <a:pt x="246" y="130"/>
                  </a:lnTo>
                  <a:lnTo>
                    <a:pt x="246" y="130"/>
                  </a:lnTo>
                  <a:lnTo>
                    <a:pt x="246" y="130"/>
                  </a:lnTo>
                  <a:lnTo>
                    <a:pt x="246" y="128"/>
                  </a:lnTo>
                  <a:lnTo>
                    <a:pt x="246" y="128"/>
                  </a:lnTo>
                  <a:lnTo>
                    <a:pt x="246" y="128"/>
                  </a:lnTo>
                  <a:lnTo>
                    <a:pt x="248" y="132"/>
                  </a:lnTo>
                  <a:lnTo>
                    <a:pt x="248" y="132"/>
                  </a:lnTo>
                  <a:close/>
                  <a:moveTo>
                    <a:pt x="184" y="214"/>
                  </a:moveTo>
                  <a:lnTo>
                    <a:pt x="184" y="214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84" y="214"/>
                  </a:lnTo>
                  <a:lnTo>
                    <a:pt x="184" y="214"/>
                  </a:lnTo>
                  <a:close/>
                  <a:moveTo>
                    <a:pt x="164" y="234"/>
                  </a:moveTo>
                  <a:lnTo>
                    <a:pt x="164" y="234"/>
                  </a:lnTo>
                  <a:lnTo>
                    <a:pt x="162" y="232"/>
                  </a:lnTo>
                  <a:lnTo>
                    <a:pt x="162" y="232"/>
                  </a:lnTo>
                  <a:lnTo>
                    <a:pt x="162" y="232"/>
                  </a:lnTo>
                  <a:lnTo>
                    <a:pt x="160" y="230"/>
                  </a:lnTo>
                  <a:lnTo>
                    <a:pt x="160" y="230"/>
                  </a:lnTo>
                  <a:lnTo>
                    <a:pt x="160" y="230"/>
                  </a:lnTo>
                  <a:lnTo>
                    <a:pt x="140" y="228"/>
                  </a:lnTo>
                  <a:lnTo>
                    <a:pt x="120" y="226"/>
                  </a:lnTo>
                  <a:lnTo>
                    <a:pt x="120" y="226"/>
                  </a:lnTo>
                  <a:lnTo>
                    <a:pt x="120" y="226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10" y="210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08" y="220"/>
                  </a:lnTo>
                  <a:lnTo>
                    <a:pt x="108" y="220"/>
                  </a:lnTo>
                  <a:lnTo>
                    <a:pt x="108" y="220"/>
                  </a:lnTo>
                  <a:lnTo>
                    <a:pt x="108" y="220"/>
                  </a:lnTo>
                  <a:lnTo>
                    <a:pt x="108" y="220"/>
                  </a:lnTo>
                  <a:lnTo>
                    <a:pt x="108" y="220"/>
                  </a:lnTo>
                  <a:lnTo>
                    <a:pt x="112" y="228"/>
                  </a:lnTo>
                  <a:lnTo>
                    <a:pt x="112" y="228"/>
                  </a:lnTo>
                  <a:lnTo>
                    <a:pt x="112" y="228"/>
                  </a:lnTo>
                  <a:lnTo>
                    <a:pt x="118" y="234"/>
                  </a:lnTo>
                  <a:lnTo>
                    <a:pt x="118" y="234"/>
                  </a:lnTo>
                  <a:lnTo>
                    <a:pt x="118" y="234"/>
                  </a:lnTo>
                  <a:lnTo>
                    <a:pt x="134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52" y="238"/>
                  </a:lnTo>
                  <a:lnTo>
                    <a:pt x="152" y="238"/>
                  </a:lnTo>
                  <a:lnTo>
                    <a:pt x="152" y="238"/>
                  </a:lnTo>
                  <a:lnTo>
                    <a:pt x="134" y="242"/>
                  </a:lnTo>
                  <a:lnTo>
                    <a:pt x="134" y="242"/>
                  </a:lnTo>
                  <a:lnTo>
                    <a:pt x="134" y="242"/>
                  </a:lnTo>
                  <a:lnTo>
                    <a:pt x="138" y="242"/>
                  </a:lnTo>
                  <a:lnTo>
                    <a:pt x="138" y="242"/>
                  </a:lnTo>
                  <a:lnTo>
                    <a:pt x="13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2"/>
                  </a:lnTo>
                  <a:lnTo>
                    <a:pt x="148" y="244"/>
                  </a:lnTo>
                  <a:lnTo>
                    <a:pt x="148" y="244"/>
                  </a:lnTo>
                  <a:lnTo>
                    <a:pt x="148" y="244"/>
                  </a:lnTo>
                  <a:lnTo>
                    <a:pt x="156" y="240"/>
                  </a:lnTo>
                  <a:lnTo>
                    <a:pt x="164" y="234"/>
                  </a:lnTo>
                  <a:lnTo>
                    <a:pt x="164" y="234"/>
                  </a:lnTo>
                  <a:close/>
                  <a:moveTo>
                    <a:pt x="244" y="122"/>
                  </a:moveTo>
                  <a:lnTo>
                    <a:pt x="244" y="122"/>
                  </a:lnTo>
                  <a:lnTo>
                    <a:pt x="244" y="122"/>
                  </a:lnTo>
                  <a:lnTo>
                    <a:pt x="244" y="122"/>
                  </a:lnTo>
                  <a:lnTo>
                    <a:pt x="244" y="122"/>
                  </a:lnTo>
                  <a:lnTo>
                    <a:pt x="244" y="120"/>
                  </a:lnTo>
                  <a:lnTo>
                    <a:pt x="244" y="120"/>
                  </a:lnTo>
                  <a:lnTo>
                    <a:pt x="244" y="120"/>
                  </a:lnTo>
                  <a:lnTo>
                    <a:pt x="244" y="122"/>
                  </a:lnTo>
                  <a:lnTo>
                    <a:pt x="244" y="122"/>
                  </a:lnTo>
                  <a:close/>
                  <a:moveTo>
                    <a:pt x="230" y="140"/>
                  </a:moveTo>
                  <a:lnTo>
                    <a:pt x="230" y="140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38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30" y="140"/>
                  </a:lnTo>
                  <a:lnTo>
                    <a:pt x="230" y="140"/>
                  </a:lnTo>
                  <a:close/>
                  <a:moveTo>
                    <a:pt x="236" y="130"/>
                  </a:moveTo>
                  <a:lnTo>
                    <a:pt x="236" y="130"/>
                  </a:lnTo>
                  <a:lnTo>
                    <a:pt x="232" y="116"/>
                  </a:lnTo>
                  <a:lnTo>
                    <a:pt x="232" y="116"/>
                  </a:lnTo>
                  <a:lnTo>
                    <a:pt x="232" y="116"/>
                  </a:lnTo>
                  <a:lnTo>
                    <a:pt x="228" y="114"/>
                  </a:lnTo>
                  <a:lnTo>
                    <a:pt x="228" y="114"/>
                  </a:lnTo>
                  <a:lnTo>
                    <a:pt x="228" y="114"/>
                  </a:lnTo>
                  <a:lnTo>
                    <a:pt x="232" y="126"/>
                  </a:lnTo>
                  <a:lnTo>
                    <a:pt x="232" y="126"/>
                  </a:lnTo>
                  <a:lnTo>
                    <a:pt x="232" y="126"/>
                  </a:lnTo>
                  <a:lnTo>
                    <a:pt x="236" y="130"/>
                  </a:lnTo>
                  <a:lnTo>
                    <a:pt x="236" y="130"/>
                  </a:lnTo>
                  <a:close/>
                  <a:moveTo>
                    <a:pt x="148" y="244"/>
                  </a:moveTo>
                  <a:lnTo>
                    <a:pt x="148" y="244"/>
                  </a:lnTo>
                  <a:lnTo>
                    <a:pt x="138" y="244"/>
                  </a:lnTo>
                  <a:lnTo>
                    <a:pt x="138" y="244"/>
                  </a:lnTo>
                  <a:lnTo>
                    <a:pt x="138" y="244"/>
                  </a:lnTo>
                  <a:lnTo>
                    <a:pt x="128" y="248"/>
                  </a:lnTo>
                  <a:lnTo>
                    <a:pt x="128" y="248"/>
                  </a:lnTo>
                  <a:lnTo>
                    <a:pt x="128" y="248"/>
                  </a:lnTo>
                  <a:lnTo>
                    <a:pt x="148" y="244"/>
                  </a:lnTo>
                  <a:lnTo>
                    <a:pt x="148" y="244"/>
                  </a:lnTo>
                  <a:close/>
                  <a:moveTo>
                    <a:pt x="242" y="118"/>
                  </a:moveTo>
                  <a:lnTo>
                    <a:pt x="242" y="118"/>
                  </a:lnTo>
                  <a:lnTo>
                    <a:pt x="236" y="108"/>
                  </a:lnTo>
                  <a:lnTo>
                    <a:pt x="230" y="102"/>
                  </a:lnTo>
                  <a:lnTo>
                    <a:pt x="230" y="102"/>
                  </a:lnTo>
                  <a:lnTo>
                    <a:pt x="230" y="102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2" y="106"/>
                  </a:lnTo>
                  <a:lnTo>
                    <a:pt x="232" y="106"/>
                  </a:lnTo>
                  <a:lnTo>
                    <a:pt x="232" y="106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8" y="110"/>
                  </a:lnTo>
                  <a:lnTo>
                    <a:pt x="238" y="110"/>
                  </a:lnTo>
                  <a:lnTo>
                    <a:pt x="238" y="110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40" y="116"/>
                  </a:lnTo>
                  <a:lnTo>
                    <a:pt x="240" y="116"/>
                  </a:lnTo>
                  <a:lnTo>
                    <a:pt x="240" y="116"/>
                  </a:lnTo>
                  <a:lnTo>
                    <a:pt x="242" y="118"/>
                  </a:lnTo>
                  <a:lnTo>
                    <a:pt x="242" y="118"/>
                  </a:lnTo>
                  <a:close/>
                  <a:moveTo>
                    <a:pt x="226" y="136"/>
                  </a:moveTo>
                  <a:lnTo>
                    <a:pt x="226" y="136"/>
                  </a:lnTo>
                  <a:lnTo>
                    <a:pt x="224" y="128"/>
                  </a:lnTo>
                  <a:lnTo>
                    <a:pt x="224" y="128"/>
                  </a:lnTo>
                  <a:lnTo>
                    <a:pt x="224" y="12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10" y="120"/>
                  </a:lnTo>
                  <a:lnTo>
                    <a:pt x="210" y="120"/>
                  </a:lnTo>
                  <a:lnTo>
                    <a:pt x="210" y="120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26" y="136"/>
                  </a:lnTo>
                  <a:lnTo>
                    <a:pt x="226" y="136"/>
                  </a:lnTo>
                  <a:close/>
                  <a:moveTo>
                    <a:pt x="222" y="140"/>
                  </a:moveTo>
                  <a:lnTo>
                    <a:pt x="222" y="140"/>
                  </a:lnTo>
                  <a:lnTo>
                    <a:pt x="220" y="136"/>
                  </a:lnTo>
                  <a:lnTo>
                    <a:pt x="220" y="136"/>
                  </a:lnTo>
                  <a:lnTo>
                    <a:pt x="220" y="136"/>
                  </a:lnTo>
                  <a:lnTo>
                    <a:pt x="220" y="134"/>
                  </a:lnTo>
                  <a:lnTo>
                    <a:pt x="220" y="134"/>
                  </a:lnTo>
                  <a:lnTo>
                    <a:pt x="220" y="134"/>
                  </a:lnTo>
                  <a:lnTo>
                    <a:pt x="222" y="140"/>
                  </a:lnTo>
                  <a:lnTo>
                    <a:pt x="222" y="140"/>
                  </a:lnTo>
                  <a:close/>
                  <a:moveTo>
                    <a:pt x="146" y="238"/>
                  </a:moveTo>
                  <a:lnTo>
                    <a:pt x="146" y="238"/>
                  </a:lnTo>
                  <a:lnTo>
                    <a:pt x="120" y="236"/>
                  </a:lnTo>
                  <a:lnTo>
                    <a:pt x="120" y="236"/>
                  </a:lnTo>
                  <a:lnTo>
                    <a:pt x="120" y="236"/>
                  </a:lnTo>
                  <a:lnTo>
                    <a:pt x="120" y="238"/>
                  </a:lnTo>
                  <a:lnTo>
                    <a:pt x="120" y="238"/>
                  </a:lnTo>
                  <a:lnTo>
                    <a:pt x="120" y="238"/>
                  </a:lnTo>
                  <a:lnTo>
                    <a:pt x="126" y="240"/>
                  </a:lnTo>
                  <a:lnTo>
                    <a:pt x="126" y="240"/>
                  </a:lnTo>
                  <a:lnTo>
                    <a:pt x="126" y="240"/>
                  </a:lnTo>
                  <a:lnTo>
                    <a:pt x="136" y="240"/>
                  </a:lnTo>
                  <a:lnTo>
                    <a:pt x="146" y="238"/>
                  </a:lnTo>
                  <a:lnTo>
                    <a:pt x="146" y="238"/>
                  </a:lnTo>
                  <a:close/>
                  <a:moveTo>
                    <a:pt x="236" y="114"/>
                  </a:moveTo>
                  <a:lnTo>
                    <a:pt x="236" y="114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32" y="108"/>
                  </a:lnTo>
                  <a:lnTo>
                    <a:pt x="230" y="108"/>
                  </a:lnTo>
                  <a:lnTo>
                    <a:pt x="230" y="108"/>
                  </a:lnTo>
                  <a:lnTo>
                    <a:pt x="230" y="108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36" y="114"/>
                  </a:lnTo>
                  <a:lnTo>
                    <a:pt x="236" y="114"/>
                  </a:lnTo>
                  <a:close/>
                  <a:moveTo>
                    <a:pt x="226" y="126"/>
                  </a:moveTo>
                  <a:lnTo>
                    <a:pt x="226" y="126"/>
                  </a:lnTo>
                  <a:lnTo>
                    <a:pt x="220" y="120"/>
                  </a:lnTo>
                  <a:lnTo>
                    <a:pt x="220" y="120"/>
                  </a:lnTo>
                  <a:lnTo>
                    <a:pt x="220" y="120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8" y="116"/>
                  </a:lnTo>
                  <a:lnTo>
                    <a:pt x="208" y="116"/>
                  </a:lnTo>
                  <a:lnTo>
                    <a:pt x="208" y="116"/>
                  </a:lnTo>
                  <a:lnTo>
                    <a:pt x="226" y="126"/>
                  </a:lnTo>
                  <a:lnTo>
                    <a:pt x="226" y="126"/>
                  </a:lnTo>
                  <a:close/>
                  <a:moveTo>
                    <a:pt x="216" y="110"/>
                  </a:moveTo>
                  <a:lnTo>
                    <a:pt x="216" y="110"/>
                  </a:lnTo>
                  <a:lnTo>
                    <a:pt x="228" y="122"/>
                  </a:lnTo>
                  <a:lnTo>
                    <a:pt x="228" y="122"/>
                  </a:lnTo>
                  <a:lnTo>
                    <a:pt x="228" y="122"/>
                  </a:lnTo>
                  <a:lnTo>
                    <a:pt x="226" y="112"/>
                  </a:lnTo>
                  <a:lnTo>
                    <a:pt x="226" y="112"/>
                  </a:lnTo>
                  <a:lnTo>
                    <a:pt x="226" y="112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16" y="110"/>
                  </a:lnTo>
                  <a:lnTo>
                    <a:pt x="216" y="110"/>
                  </a:lnTo>
                  <a:close/>
                  <a:moveTo>
                    <a:pt x="232" y="114"/>
                  </a:moveTo>
                  <a:lnTo>
                    <a:pt x="232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2" y="114"/>
                  </a:lnTo>
                  <a:close/>
                  <a:moveTo>
                    <a:pt x="242" y="102"/>
                  </a:moveTo>
                  <a:lnTo>
                    <a:pt x="242" y="102"/>
                  </a:lnTo>
                  <a:lnTo>
                    <a:pt x="234" y="100"/>
                  </a:lnTo>
                  <a:lnTo>
                    <a:pt x="234" y="100"/>
                  </a:lnTo>
                  <a:lnTo>
                    <a:pt x="234" y="100"/>
                  </a:lnTo>
                  <a:lnTo>
                    <a:pt x="236" y="102"/>
                  </a:lnTo>
                  <a:lnTo>
                    <a:pt x="236" y="102"/>
                  </a:lnTo>
                  <a:lnTo>
                    <a:pt x="236" y="102"/>
                  </a:lnTo>
                  <a:lnTo>
                    <a:pt x="242" y="102"/>
                  </a:lnTo>
                  <a:lnTo>
                    <a:pt x="242" y="102"/>
                  </a:lnTo>
                  <a:close/>
                  <a:moveTo>
                    <a:pt x="146" y="224"/>
                  </a:moveTo>
                  <a:lnTo>
                    <a:pt x="146" y="224"/>
                  </a:lnTo>
                  <a:lnTo>
                    <a:pt x="146" y="222"/>
                  </a:lnTo>
                  <a:lnTo>
                    <a:pt x="146" y="222"/>
                  </a:lnTo>
                  <a:lnTo>
                    <a:pt x="146" y="222"/>
                  </a:lnTo>
                  <a:lnTo>
                    <a:pt x="142" y="224"/>
                  </a:lnTo>
                  <a:lnTo>
                    <a:pt x="142" y="224"/>
                  </a:lnTo>
                  <a:lnTo>
                    <a:pt x="142" y="224"/>
                  </a:lnTo>
                  <a:lnTo>
                    <a:pt x="142" y="224"/>
                  </a:lnTo>
                  <a:lnTo>
                    <a:pt x="142" y="224"/>
                  </a:lnTo>
                  <a:lnTo>
                    <a:pt x="142" y="224"/>
                  </a:lnTo>
                  <a:lnTo>
                    <a:pt x="146" y="224"/>
                  </a:lnTo>
                  <a:lnTo>
                    <a:pt x="146" y="224"/>
                  </a:lnTo>
                  <a:close/>
                  <a:moveTo>
                    <a:pt x="122" y="256"/>
                  </a:moveTo>
                  <a:lnTo>
                    <a:pt x="122" y="256"/>
                  </a:lnTo>
                  <a:lnTo>
                    <a:pt x="122" y="252"/>
                  </a:lnTo>
                  <a:lnTo>
                    <a:pt x="122" y="252"/>
                  </a:lnTo>
                  <a:lnTo>
                    <a:pt x="122" y="252"/>
                  </a:lnTo>
                  <a:lnTo>
                    <a:pt x="120" y="252"/>
                  </a:lnTo>
                  <a:lnTo>
                    <a:pt x="120" y="252"/>
                  </a:lnTo>
                  <a:lnTo>
                    <a:pt x="120" y="252"/>
                  </a:lnTo>
                  <a:lnTo>
                    <a:pt x="120" y="252"/>
                  </a:lnTo>
                  <a:lnTo>
                    <a:pt x="120" y="252"/>
                  </a:lnTo>
                  <a:lnTo>
                    <a:pt x="120" y="252"/>
                  </a:lnTo>
                  <a:lnTo>
                    <a:pt x="120" y="250"/>
                  </a:lnTo>
                  <a:lnTo>
                    <a:pt x="120" y="250"/>
                  </a:lnTo>
                  <a:lnTo>
                    <a:pt x="120" y="250"/>
                  </a:lnTo>
                  <a:lnTo>
                    <a:pt x="118" y="248"/>
                  </a:lnTo>
                  <a:lnTo>
                    <a:pt x="118" y="248"/>
                  </a:lnTo>
                  <a:lnTo>
                    <a:pt x="118" y="248"/>
                  </a:lnTo>
                  <a:lnTo>
                    <a:pt x="114" y="242"/>
                  </a:lnTo>
                  <a:lnTo>
                    <a:pt x="114" y="242"/>
                  </a:lnTo>
                  <a:lnTo>
                    <a:pt x="114" y="242"/>
                  </a:lnTo>
                  <a:lnTo>
                    <a:pt x="112" y="240"/>
                  </a:lnTo>
                  <a:lnTo>
                    <a:pt x="112" y="240"/>
                  </a:lnTo>
                  <a:lnTo>
                    <a:pt x="112" y="240"/>
                  </a:lnTo>
                  <a:lnTo>
                    <a:pt x="112" y="240"/>
                  </a:lnTo>
                  <a:lnTo>
                    <a:pt x="112" y="240"/>
                  </a:lnTo>
                  <a:lnTo>
                    <a:pt x="112" y="240"/>
                  </a:lnTo>
                  <a:lnTo>
                    <a:pt x="112" y="238"/>
                  </a:lnTo>
                  <a:lnTo>
                    <a:pt x="112" y="238"/>
                  </a:lnTo>
                  <a:lnTo>
                    <a:pt x="112" y="238"/>
                  </a:lnTo>
                  <a:lnTo>
                    <a:pt x="112" y="238"/>
                  </a:lnTo>
                  <a:lnTo>
                    <a:pt x="112" y="238"/>
                  </a:lnTo>
                  <a:lnTo>
                    <a:pt x="112" y="238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96" y="216"/>
                  </a:lnTo>
                  <a:lnTo>
                    <a:pt x="96" y="216"/>
                  </a:lnTo>
                  <a:lnTo>
                    <a:pt x="96" y="216"/>
                  </a:lnTo>
                  <a:lnTo>
                    <a:pt x="104" y="236"/>
                  </a:lnTo>
                  <a:lnTo>
                    <a:pt x="104" y="236"/>
                  </a:lnTo>
                  <a:lnTo>
                    <a:pt x="104" y="236"/>
                  </a:lnTo>
                  <a:lnTo>
                    <a:pt x="112" y="248"/>
                  </a:lnTo>
                  <a:lnTo>
                    <a:pt x="122" y="256"/>
                  </a:lnTo>
                  <a:lnTo>
                    <a:pt x="122" y="256"/>
                  </a:lnTo>
                  <a:close/>
                  <a:moveTo>
                    <a:pt x="130" y="244"/>
                  </a:moveTo>
                  <a:lnTo>
                    <a:pt x="130" y="244"/>
                  </a:lnTo>
                  <a:lnTo>
                    <a:pt x="126" y="242"/>
                  </a:lnTo>
                  <a:lnTo>
                    <a:pt x="126" y="242"/>
                  </a:lnTo>
                  <a:lnTo>
                    <a:pt x="126" y="242"/>
                  </a:lnTo>
                  <a:lnTo>
                    <a:pt x="126" y="242"/>
                  </a:lnTo>
                  <a:lnTo>
                    <a:pt x="126" y="242"/>
                  </a:lnTo>
                  <a:lnTo>
                    <a:pt x="126" y="242"/>
                  </a:lnTo>
                  <a:lnTo>
                    <a:pt x="126" y="246"/>
                  </a:lnTo>
                  <a:lnTo>
                    <a:pt x="126" y="246"/>
                  </a:lnTo>
                  <a:lnTo>
                    <a:pt x="126" y="246"/>
                  </a:lnTo>
                  <a:lnTo>
                    <a:pt x="130" y="244"/>
                  </a:lnTo>
                  <a:lnTo>
                    <a:pt x="130" y="244"/>
                  </a:lnTo>
                  <a:close/>
                  <a:moveTo>
                    <a:pt x="230" y="112"/>
                  </a:moveTo>
                  <a:lnTo>
                    <a:pt x="230" y="112"/>
                  </a:lnTo>
                  <a:lnTo>
                    <a:pt x="230" y="112"/>
                  </a:lnTo>
                  <a:lnTo>
                    <a:pt x="230" y="112"/>
                  </a:lnTo>
                  <a:lnTo>
                    <a:pt x="230" y="112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30" y="112"/>
                  </a:lnTo>
                  <a:lnTo>
                    <a:pt x="230" y="112"/>
                  </a:lnTo>
                  <a:close/>
                  <a:moveTo>
                    <a:pt x="126" y="250"/>
                  </a:moveTo>
                  <a:lnTo>
                    <a:pt x="126" y="250"/>
                  </a:lnTo>
                  <a:lnTo>
                    <a:pt x="126" y="250"/>
                  </a:lnTo>
                  <a:lnTo>
                    <a:pt x="126" y="250"/>
                  </a:lnTo>
                  <a:lnTo>
                    <a:pt x="126" y="250"/>
                  </a:lnTo>
                  <a:lnTo>
                    <a:pt x="124" y="250"/>
                  </a:lnTo>
                  <a:lnTo>
                    <a:pt x="124" y="250"/>
                  </a:lnTo>
                  <a:lnTo>
                    <a:pt x="124" y="250"/>
                  </a:lnTo>
                  <a:lnTo>
                    <a:pt x="126" y="250"/>
                  </a:lnTo>
                  <a:lnTo>
                    <a:pt x="126" y="250"/>
                  </a:lnTo>
                  <a:close/>
                  <a:moveTo>
                    <a:pt x="146" y="220"/>
                  </a:moveTo>
                  <a:lnTo>
                    <a:pt x="146" y="220"/>
                  </a:lnTo>
                  <a:lnTo>
                    <a:pt x="134" y="204"/>
                  </a:lnTo>
                  <a:lnTo>
                    <a:pt x="122" y="190"/>
                  </a:lnTo>
                  <a:lnTo>
                    <a:pt x="122" y="190"/>
                  </a:lnTo>
                  <a:lnTo>
                    <a:pt x="122" y="190"/>
                  </a:lnTo>
                  <a:lnTo>
                    <a:pt x="130" y="202"/>
                  </a:lnTo>
                  <a:lnTo>
                    <a:pt x="132" y="210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40" y="222"/>
                  </a:lnTo>
                  <a:lnTo>
                    <a:pt x="140" y="222"/>
                  </a:lnTo>
                  <a:lnTo>
                    <a:pt x="140" y="222"/>
                  </a:lnTo>
                  <a:lnTo>
                    <a:pt x="146" y="220"/>
                  </a:lnTo>
                  <a:lnTo>
                    <a:pt x="146" y="220"/>
                  </a:lnTo>
                  <a:close/>
                  <a:moveTo>
                    <a:pt x="228" y="110"/>
                  </a:moveTo>
                  <a:lnTo>
                    <a:pt x="228" y="110"/>
                  </a:lnTo>
                  <a:lnTo>
                    <a:pt x="228" y="106"/>
                  </a:lnTo>
                  <a:lnTo>
                    <a:pt x="228" y="106"/>
                  </a:lnTo>
                  <a:lnTo>
                    <a:pt x="228" y="106"/>
                  </a:lnTo>
                  <a:lnTo>
                    <a:pt x="208" y="96"/>
                  </a:lnTo>
                  <a:lnTo>
                    <a:pt x="208" y="96"/>
                  </a:lnTo>
                  <a:lnTo>
                    <a:pt x="208" y="96"/>
                  </a:lnTo>
                  <a:lnTo>
                    <a:pt x="206" y="96"/>
                  </a:lnTo>
                  <a:lnTo>
                    <a:pt x="206" y="96"/>
                  </a:lnTo>
                  <a:lnTo>
                    <a:pt x="206" y="96"/>
                  </a:lnTo>
                  <a:lnTo>
                    <a:pt x="206" y="96"/>
                  </a:lnTo>
                  <a:lnTo>
                    <a:pt x="206" y="96"/>
                  </a:lnTo>
                  <a:lnTo>
                    <a:pt x="206" y="96"/>
                  </a:lnTo>
                  <a:lnTo>
                    <a:pt x="228" y="110"/>
                  </a:lnTo>
                  <a:lnTo>
                    <a:pt x="228" y="110"/>
                  </a:lnTo>
                  <a:close/>
                  <a:moveTo>
                    <a:pt x="124" y="246"/>
                  </a:moveTo>
                  <a:lnTo>
                    <a:pt x="124" y="246"/>
                  </a:lnTo>
                  <a:lnTo>
                    <a:pt x="124" y="242"/>
                  </a:lnTo>
                  <a:lnTo>
                    <a:pt x="124" y="242"/>
                  </a:lnTo>
                  <a:lnTo>
                    <a:pt x="124" y="242"/>
                  </a:lnTo>
                  <a:lnTo>
                    <a:pt x="122" y="242"/>
                  </a:lnTo>
                  <a:lnTo>
                    <a:pt x="122" y="242"/>
                  </a:lnTo>
                  <a:lnTo>
                    <a:pt x="122" y="242"/>
                  </a:lnTo>
                  <a:lnTo>
                    <a:pt x="124" y="246"/>
                  </a:lnTo>
                  <a:lnTo>
                    <a:pt x="124" y="246"/>
                  </a:lnTo>
                  <a:lnTo>
                    <a:pt x="124" y="246"/>
                  </a:lnTo>
                  <a:lnTo>
                    <a:pt x="124" y="246"/>
                  </a:lnTo>
                  <a:lnTo>
                    <a:pt x="124" y="246"/>
                  </a:lnTo>
                  <a:close/>
                  <a:moveTo>
                    <a:pt x="224" y="110"/>
                  </a:moveTo>
                  <a:lnTo>
                    <a:pt x="224" y="110"/>
                  </a:lnTo>
                  <a:lnTo>
                    <a:pt x="224" y="110"/>
                  </a:lnTo>
                  <a:lnTo>
                    <a:pt x="224" y="110"/>
                  </a:lnTo>
                  <a:lnTo>
                    <a:pt x="224" y="110"/>
                  </a:lnTo>
                  <a:lnTo>
                    <a:pt x="204" y="98"/>
                  </a:lnTo>
                  <a:lnTo>
                    <a:pt x="204" y="98"/>
                  </a:lnTo>
                  <a:lnTo>
                    <a:pt x="204" y="98"/>
                  </a:lnTo>
                  <a:lnTo>
                    <a:pt x="202" y="100"/>
                  </a:lnTo>
                  <a:lnTo>
                    <a:pt x="202" y="100"/>
                  </a:lnTo>
                  <a:lnTo>
                    <a:pt x="202" y="100"/>
                  </a:lnTo>
                  <a:lnTo>
                    <a:pt x="224" y="110"/>
                  </a:lnTo>
                  <a:lnTo>
                    <a:pt x="224" y="110"/>
                  </a:lnTo>
                  <a:close/>
                  <a:moveTo>
                    <a:pt x="136" y="224"/>
                  </a:moveTo>
                  <a:lnTo>
                    <a:pt x="136" y="224"/>
                  </a:lnTo>
                  <a:lnTo>
                    <a:pt x="128" y="218"/>
                  </a:lnTo>
                  <a:lnTo>
                    <a:pt x="128" y="218"/>
                  </a:lnTo>
                  <a:lnTo>
                    <a:pt x="128" y="218"/>
                  </a:lnTo>
                  <a:lnTo>
                    <a:pt x="120" y="210"/>
                  </a:lnTo>
                  <a:lnTo>
                    <a:pt x="112" y="202"/>
                  </a:lnTo>
                  <a:lnTo>
                    <a:pt x="112" y="202"/>
                  </a:lnTo>
                  <a:lnTo>
                    <a:pt x="112" y="202"/>
                  </a:lnTo>
                  <a:lnTo>
                    <a:pt x="120" y="222"/>
                  </a:lnTo>
                  <a:lnTo>
                    <a:pt x="120" y="222"/>
                  </a:lnTo>
                  <a:lnTo>
                    <a:pt x="120" y="222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36" y="224"/>
                  </a:lnTo>
                  <a:lnTo>
                    <a:pt x="136" y="224"/>
                  </a:lnTo>
                  <a:close/>
                  <a:moveTo>
                    <a:pt x="230" y="100"/>
                  </a:move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4" y="96"/>
                  </a:lnTo>
                  <a:lnTo>
                    <a:pt x="224" y="96"/>
                  </a:lnTo>
                  <a:lnTo>
                    <a:pt x="224" y="96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30" y="100"/>
                  </a:lnTo>
                  <a:close/>
                  <a:moveTo>
                    <a:pt x="120" y="242"/>
                  </a:moveTo>
                  <a:lnTo>
                    <a:pt x="120" y="242"/>
                  </a:lnTo>
                  <a:lnTo>
                    <a:pt x="120" y="242"/>
                  </a:lnTo>
                  <a:lnTo>
                    <a:pt x="120" y="242"/>
                  </a:lnTo>
                  <a:lnTo>
                    <a:pt x="120" y="242"/>
                  </a:lnTo>
                  <a:lnTo>
                    <a:pt x="120" y="242"/>
                  </a:lnTo>
                  <a:lnTo>
                    <a:pt x="120" y="242"/>
                  </a:lnTo>
                  <a:lnTo>
                    <a:pt x="120" y="242"/>
                  </a:lnTo>
                  <a:lnTo>
                    <a:pt x="120" y="242"/>
                  </a:lnTo>
                  <a:close/>
                  <a:moveTo>
                    <a:pt x="226" y="102"/>
                  </a:moveTo>
                  <a:lnTo>
                    <a:pt x="226" y="102"/>
                  </a:lnTo>
                  <a:lnTo>
                    <a:pt x="226" y="100"/>
                  </a:lnTo>
                  <a:lnTo>
                    <a:pt x="226" y="100"/>
                  </a:lnTo>
                  <a:lnTo>
                    <a:pt x="226" y="100"/>
                  </a:lnTo>
                  <a:lnTo>
                    <a:pt x="226" y="100"/>
                  </a:lnTo>
                  <a:lnTo>
                    <a:pt x="226" y="100"/>
                  </a:lnTo>
                  <a:lnTo>
                    <a:pt x="226" y="100"/>
                  </a:lnTo>
                  <a:lnTo>
                    <a:pt x="220" y="96"/>
                  </a:lnTo>
                  <a:lnTo>
                    <a:pt x="220" y="96"/>
                  </a:lnTo>
                  <a:lnTo>
                    <a:pt x="220" y="96"/>
                  </a:lnTo>
                  <a:lnTo>
                    <a:pt x="220" y="96"/>
                  </a:lnTo>
                  <a:lnTo>
                    <a:pt x="220" y="96"/>
                  </a:lnTo>
                  <a:lnTo>
                    <a:pt x="220" y="96"/>
                  </a:lnTo>
                  <a:lnTo>
                    <a:pt x="212" y="92"/>
                  </a:lnTo>
                  <a:lnTo>
                    <a:pt x="212" y="92"/>
                  </a:lnTo>
                  <a:lnTo>
                    <a:pt x="212" y="92"/>
                  </a:lnTo>
                  <a:lnTo>
                    <a:pt x="226" y="102"/>
                  </a:lnTo>
                  <a:lnTo>
                    <a:pt x="226" y="102"/>
                  </a:lnTo>
                  <a:close/>
                  <a:moveTo>
                    <a:pt x="118" y="240"/>
                  </a:move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lnTo>
                    <a:pt x="118" y="240"/>
                  </a:lnTo>
                  <a:close/>
                  <a:moveTo>
                    <a:pt x="206" y="118"/>
                  </a:moveTo>
                  <a:lnTo>
                    <a:pt x="206" y="118"/>
                  </a:lnTo>
                  <a:lnTo>
                    <a:pt x="208" y="120"/>
                  </a:lnTo>
                  <a:lnTo>
                    <a:pt x="208" y="120"/>
                  </a:lnTo>
                  <a:lnTo>
                    <a:pt x="208" y="120"/>
                  </a:lnTo>
                  <a:lnTo>
                    <a:pt x="206" y="116"/>
                  </a:lnTo>
                  <a:lnTo>
                    <a:pt x="206" y="116"/>
                  </a:lnTo>
                  <a:lnTo>
                    <a:pt x="206" y="116"/>
                  </a:lnTo>
                  <a:lnTo>
                    <a:pt x="200" y="114"/>
                  </a:lnTo>
                  <a:lnTo>
                    <a:pt x="200" y="114"/>
                  </a:lnTo>
                  <a:lnTo>
                    <a:pt x="200" y="114"/>
                  </a:lnTo>
                  <a:lnTo>
                    <a:pt x="206" y="118"/>
                  </a:lnTo>
                  <a:lnTo>
                    <a:pt x="206" y="118"/>
                  </a:lnTo>
                  <a:close/>
                  <a:moveTo>
                    <a:pt x="108" y="248"/>
                  </a:moveTo>
                  <a:lnTo>
                    <a:pt x="108" y="248"/>
                  </a:lnTo>
                  <a:lnTo>
                    <a:pt x="102" y="238"/>
                  </a:lnTo>
                  <a:lnTo>
                    <a:pt x="102" y="238"/>
                  </a:lnTo>
                  <a:lnTo>
                    <a:pt x="102" y="238"/>
                  </a:lnTo>
                  <a:lnTo>
                    <a:pt x="100" y="232"/>
                  </a:lnTo>
                  <a:lnTo>
                    <a:pt x="100" y="232"/>
                  </a:lnTo>
                  <a:lnTo>
                    <a:pt x="100" y="232"/>
                  </a:lnTo>
                  <a:lnTo>
                    <a:pt x="108" y="248"/>
                  </a:lnTo>
                  <a:lnTo>
                    <a:pt x="108" y="248"/>
                  </a:lnTo>
                  <a:close/>
                  <a:moveTo>
                    <a:pt x="212" y="96"/>
                  </a:moveTo>
                  <a:lnTo>
                    <a:pt x="212" y="96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4" y="92"/>
                  </a:lnTo>
                  <a:lnTo>
                    <a:pt x="204" y="92"/>
                  </a:lnTo>
                  <a:lnTo>
                    <a:pt x="204" y="92"/>
                  </a:lnTo>
                  <a:lnTo>
                    <a:pt x="212" y="96"/>
                  </a:lnTo>
                  <a:lnTo>
                    <a:pt x="212" y="96"/>
                  </a:lnTo>
                  <a:close/>
                  <a:moveTo>
                    <a:pt x="214" y="92"/>
                  </a:moveTo>
                  <a:lnTo>
                    <a:pt x="214" y="92"/>
                  </a:lnTo>
                  <a:lnTo>
                    <a:pt x="208" y="88"/>
                  </a:lnTo>
                  <a:lnTo>
                    <a:pt x="208" y="88"/>
                  </a:lnTo>
                  <a:lnTo>
                    <a:pt x="208" y="88"/>
                  </a:lnTo>
                  <a:lnTo>
                    <a:pt x="208" y="88"/>
                  </a:lnTo>
                  <a:lnTo>
                    <a:pt x="208" y="88"/>
                  </a:lnTo>
                  <a:lnTo>
                    <a:pt x="208" y="90"/>
                  </a:lnTo>
                  <a:lnTo>
                    <a:pt x="208" y="90"/>
                  </a:lnTo>
                  <a:lnTo>
                    <a:pt x="208" y="90"/>
                  </a:lnTo>
                  <a:lnTo>
                    <a:pt x="214" y="92"/>
                  </a:lnTo>
                  <a:lnTo>
                    <a:pt x="214" y="92"/>
                  </a:lnTo>
                  <a:close/>
                  <a:moveTo>
                    <a:pt x="200" y="108"/>
                  </a:moveTo>
                  <a:lnTo>
                    <a:pt x="200" y="108"/>
                  </a:lnTo>
                  <a:lnTo>
                    <a:pt x="198" y="102"/>
                  </a:lnTo>
                  <a:lnTo>
                    <a:pt x="198" y="102"/>
                  </a:lnTo>
                  <a:lnTo>
                    <a:pt x="198" y="102"/>
                  </a:lnTo>
                  <a:lnTo>
                    <a:pt x="192" y="102"/>
                  </a:lnTo>
                  <a:lnTo>
                    <a:pt x="192" y="102"/>
                  </a:lnTo>
                  <a:lnTo>
                    <a:pt x="192" y="102"/>
                  </a:lnTo>
                  <a:lnTo>
                    <a:pt x="200" y="108"/>
                  </a:lnTo>
                  <a:lnTo>
                    <a:pt x="200" y="108"/>
                  </a:lnTo>
                  <a:close/>
                  <a:moveTo>
                    <a:pt x="114" y="212"/>
                  </a:moveTo>
                  <a:lnTo>
                    <a:pt x="114" y="212"/>
                  </a:lnTo>
                  <a:lnTo>
                    <a:pt x="102" y="190"/>
                  </a:lnTo>
                  <a:lnTo>
                    <a:pt x="88" y="168"/>
                  </a:lnTo>
                  <a:lnTo>
                    <a:pt x="88" y="168"/>
                  </a:lnTo>
                  <a:lnTo>
                    <a:pt x="88" y="168"/>
                  </a:lnTo>
                  <a:lnTo>
                    <a:pt x="96" y="190"/>
                  </a:lnTo>
                  <a:lnTo>
                    <a:pt x="96" y="190"/>
                  </a:lnTo>
                  <a:lnTo>
                    <a:pt x="96" y="190"/>
                  </a:lnTo>
                  <a:lnTo>
                    <a:pt x="114" y="212"/>
                  </a:lnTo>
                  <a:lnTo>
                    <a:pt x="114" y="212"/>
                  </a:lnTo>
                  <a:close/>
                  <a:moveTo>
                    <a:pt x="202" y="96"/>
                  </a:moveTo>
                  <a:lnTo>
                    <a:pt x="202" y="96"/>
                  </a:lnTo>
                  <a:lnTo>
                    <a:pt x="200" y="96"/>
                  </a:lnTo>
                  <a:lnTo>
                    <a:pt x="200" y="96"/>
                  </a:lnTo>
                  <a:lnTo>
                    <a:pt x="200" y="96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192" y="96"/>
                  </a:lnTo>
                  <a:lnTo>
                    <a:pt x="192" y="96"/>
                  </a:lnTo>
                  <a:lnTo>
                    <a:pt x="192" y="96"/>
                  </a:lnTo>
                  <a:lnTo>
                    <a:pt x="198" y="98"/>
                  </a:lnTo>
                  <a:lnTo>
                    <a:pt x="198" y="98"/>
                  </a:lnTo>
                  <a:lnTo>
                    <a:pt x="198" y="98"/>
                  </a:lnTo>
                  <a:lnTo>
                    <a:pt x="202" y="96"/>
                  </a:lnTo>
                  <a:lnTo>
                    <a:pt x="202" y="96"/>
                  </a:lnTo>
                  <a:close/>
                  <a:moveTo>
                    <a:pt x="196" y="100"/>
                  </a:moveTo>
                  <a:lnTo>
                    <a:pt x="196" y="100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86" y="98"/>
                  </a:lnTo>
                  <a:lnTo>
                    <a:pt x="186" y="98"/>
                  </a:lnTo>
                  <a:lnTo>
                    <a:pt x="186" y="98"/>
                  </a:lnTo>
                  <a:lnTo>
                    <a:pt x="190" y="102"/>
                  </a:lnTo>
                  <a:lnTo>
                    <a:pt x="190" y="102"/>
                  </a:lnTo>
                  <a:lnTo>
                    <a:pt x="190" y="102"/>
                  </a:lnTo>
                  <a:lnTo>
                    <a:pt x="196" y="100"/>
                  </a:lnTo>
                  <a:lnTo>
                    <a:pt x="196" y="100"/>
                  </a:lnTo>
                  <a:close/>
                  <a:moveTo>
                    <a:pt x="202" y="90"/>
                  </a:moveTo>
                  <a:lnTo>
                    <a:pt x="202" y="90"/>
                  </a:lnTo>
                  <a:lnTo>
                    <a:pt x="200" y="86"/>
                  </a:lnTo>
                  <a:lnTo>
                    <a:pt x="200" y="86"/>
                  </a:lnTo>
                  <a:lnTo>
                    <a:pt x="200" y="86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68" y="82"/>
                  </a:lnTo>
                  <a:lnTo>
                    <a:pt x="168" y="82"/>
                  </a:lnTo>
                  <a:lnTo>
                    <a:pt x="168" y="82"/>
                  </a:lnTo>
                  <a:lnTo>
                    <a:pt x="156" y="8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58" y="94"/>
                  </a:lnTo>
                  <a:lnTo>
                    <a:pt x="158" y="94"/>
                  </a:lnTo>
                  <a:lnTo>
                    <a:pt x="158" y="94"/>
                  </a:lnTo>
                  <a:lnTo>
                    <a:pt x="160" y="94"/>
                  </a:lnTo>
                  <a:lnTo>
                    <a:pt x="160" y="94"/>
                  </a:lnTo>
                  <a:lnTo>
                    <a:pt x="160" y="94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76" y="90"/>
                  </a:lnTo>
                  <a:lnTo>
                    <a:pt x="192" y="88"/>
                  </a:lnTo>
                  <a:lnTo>
                    <a:pt x="192" y="88"/>
                  </a:lnTo>
                  <a:lnTo>
                    <a:pt x="192" y="88"/>
                  </a:lnTo>
                  <a:lnTo>
                    <a:pt x="192" y="88"/>
                  </a:lnTo>
                  <a:lnTo>
                    <a:pt x="192" y="88"/>
                  </a:lnTo>
                  <a:lnTo>
                    <a:pt x="192" y="88"/>
                  </a:lnTo>
                  <a:lnTo>
                    <a:pt x="190" y="86"/>
                  </a:lnTo>
                  <a:lnTo>
                    <a:pt x="190" y="86"/>
                  </a:lnTo>
                  <a:lnTo>
                    <a:pt x="190" y="86"/>
                  </a:lnTo>
                  <a:lnTo>
                    <a:pt x="192" y="86"/>
                  </a:lnTo>
                  <a:lnTo>
                    <a:pt x="192" y="86"/>
                  </a:lnTo>
                  <a:lnTo>
                    <a:pt x="192" y="86"/>
                  </a:lnTo>
                  <a:lnTo>
                    <a:pt x="198" y="88"/>
                  </a:lnTo>
                  <a:lnTo>
                    <a:pt x="198" y="88"/>
                  </a:lnTo>
                  <a:lnTo>
                    <a:pt x="198" y="88"/>
                  </a:lnTo>
                  <a:lnTo>
                    <a:pt x="202" y="90"/>
                  </a:lnTo>
                  <a:lnTo>
                    <a:pt x="202" y="90"/>
                  </a:lnTo>
                  <a:close/>
                  <a:moveTo>
                    <a:pt x="104" y="216"/>
                  </a:moveTo>
                  <a:lnTo>
                    <a:pt x="104" y="216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16"/>
                  </a:lnTo>
                  <a:close/>
                  <a:moveTo>
                    <a:pt x="196" y="92"/>
                  </a:moveTo>
                  <a:lnTo>
                    <a:pt x="196" y="92"/>
                  </a:lnTo>
                  <a:lnTo>
                    <a:pt x="196" y="92"/>
                  </a:lnTo>
                  <a:lnTo>
                    <a:pt x="196" y="92"/>
                  </a:lnTo>
                  <a:lnTo>
                    <a:pt x="196" y="92"/>
                  </a:lnTo>
                  <a:lnTo>
                    <a:pt x="194" y="92"/>
                  </a:lnTo>
                  <a:lnTo>
                    <a:pt x="194" y="92"/>
                  </a:lnTo>
                  <a:lnTo>
                    <a:pt x="194" y="92"/>
                  </a:lnTo>
                  <a:lnTo>
                    <a:pt x="192" y="92"/>
                  </a:lnTo>
                  <a:lnTo>
                    <a:pt x="192" y="92"/>
                  </a:lnTo>
                  <a:lnTo>
                    <a:pt x="192" y="92"/>
                  </a:lnTo>
                  <a:lnTo>
                    <a:pt x="190" y="92"/>
                  </a:lnTo>
                  <a:lnTo>
                    <a:pt x="190" y="92"/>
                  </a:lnTo>
                  <a:lnTo>
                    <a:pt x="190" y="92"/>
                  </a:lnTo>
                  <a:lnTo>
                    <a:pt x="196" y="92"/>
                  </a:lnTo>
                  <a:lnTo>
                    <a:pt x="196" y="92"/>
                  </a:lnTo>
                  <a:close/>
                  <a:moveTo>
                    <a:pt x="186" y="102"/>
                  </a:moveTo>
                  <a:lnTo>
                    <a:pt x="186" y="102"/>
                  </a:lnTo>
                  <a:lnTo>
                    <a:pt x="184" y="100"/>
                  </a:lnTo>
                  <a:lnTo>
                    <a:pt x="184" y="100"/>
                  </a:lnTo>
                  <a:lnTo>
                    <a:pt x="184" y="100"/>
                  </a:lnTo>
                  <a:lnTo>
                    <a:pt x="172" y="102"/>
                  </a:lnTo>
                  <a:lnTo>
                    <a:pt x="172" y="102"/>
                  </a:lnTo>
                  <a:lnTo>
                    <a:pt x="172" y="102"/>
                  </a:lnTo>
                  <a:lnTo>
                    <a:pt x="162" y="106"/>
                  </a:lnTo>
                  <a:lnTo>
                    <a:pt x="162" y="106"/>
                  </a:lnTo>
                  <a:lnTo>
                    <a:pt x="162" y="106"/>
                  </a:lnTo>
                  <a:lnTo>
                    <a:pt x="174" y="104"/>
                  </a:lnTo>
                  <a:lnTo>
                    <a:pt x="186" y="102"/>
                  </a:lnTo>
                  <a:lnTo>
                    <a:pt x="186" y="102"/>
                  </a:lnTo>
                  <a:close/>
                  <a:moveTo>
                    <a:pt x="114" y="194"/>
                  </a:moveTo>
                  <a:lnTo>
                    <a:pt x="114" y="194"/>
                  </a:lnTo>
                  <a:lnTo>
                    <a:pt x="108" y="182"/>
                  </a:lnTo>
                  <a:lnTo>
                    <a:pt x="102" y="172"/>
                  </a:lnTo>
                  <a:lnTo>
                    <a:pt x="102" y="172"/>
                  </a:lnTo>
                  <a:lnTo>
                    <a:pt x="102" y="172"/>
                  </a:lnTo>
                  <a:lnTo>
                    <a:pt x="102" y="176"/>
                  </a:lnTo>
                  <a:lnTo>
                    <a:pt x="102" y="176"/>
                  </a:lnTo>
                  <a:lnTo>
                    <a:pt x="102" y="176"/>
                  </a:lnTo>
                  <a:lnTo>
                    <a:pt x="114" y="194"/>
                  </a:lnTo>
                  <a:lnTo>
                    <a:pt x="114" y="194"/>
                  </a:lnTo>
                  <a:close/>
                  <a:moveTo>
                    <a:pt x="190" y="94"/>
                  </a:moveTo>
                  <a:lnTo>
                    <a:pt x="190" y="94"/>
                  </a:lnTo>
                  <a:lnTo>
                    <a:pt x="188" y="94"/>
                  </a:lnTo>
                  <a:lnTo>
                    <a:pt x="188" y="94"/>
                  </a:lnTo>
                  <a:lnTo>
                    <a:pt x="188" y="94"/>
                  </a:lnTo>
                  <a:lnTo>
                    <a:pt x="184" y="96"/>
                  </a:lnTo>
                  <a:lnTo>
                    <a:pt x="184" y="96"/>
                  </a:lnTo>
                  <a:lnTo>
                    <a:pt x="184" y="96"/>
                  </a:lnTo>
                  <a:lnTo>
                    <a:pt x="186" y="96"/>
                  </a:lnTo>
                  <a:lnTo>
                    <a:pt x="186" y="96"/>
                  </a:lnTo>
                  <a:lnTo>
                    <a:pt x="186" y="96"/>
                  </a:lnTo>
                  <a:lnTo>
                    <a:pt x="190" y="94"/>
                  </a:lnTo>
                  <a:lnTo>
                    <a:pt x="190" y="94"/>
                  </a:lnTo>
                  <a:close/>
                  <a:moveTo>
                    <a:pt x="100" y="208"/>
                  </a:moveTo>
                  <a:lnTo>
                    <a:pt x="100" y="208"/>
                  </a:lnTo>
                  <a:lnTo>
                    <a:pt x="90" y="188"/>
                  </a:lnTo>
                  <a:lnTo>
                    <a:pt x="90" y="188"/>
                  </a:lnTo>
                  <a:lnTo>
                    <a:pt x="90" y="188"/>
                  </a:lnTo>
                  <a:lnTo>
                    <a:pt x="82" y="182"/>
                  </a:lnTo>
                  <a:lnTo>
                    <a:pt x="82" y="182"/>
                  </a:lnTo>
                  <a:lnTo>
                    <a:pt x="82" y="182"/>
                  </a:lnTo>
                  <a:lnTo>
                    <a:pt x="84" y="188"/>
                  </a:lnTo>
                  <a:lnTo>
                    <a:pt x="84" y="188"/>
                  </a:lnTo>
                  <a:lnTo>
                    <a:pt x="84" y="188"/>
                  </a:lnTo>
                  <a:lnTo>
                    <a:pt x="100" y="208"/>
                  </a:lnTo>
                  <a:lnTo>
                    <a:pt x="100" y="208"/>
                  </a:lnTo>
                  <a:close/>
                  <a:moveTo>
                    <a:pt x="192" y="82"/>
                  </a:moveTo>
                  <a:lnTo>
                    <a:pt x="192" y="82"/>
                  </a:lnTo>
                  <a:lnTo>
                    <a:pt x="190" y="80"/>
                  </a:lnTo>
                  <a:lnTo>
                    <a:pt x="190" y="80"/>
                  </a:lnTo>
                  <a:lnTo>
                    <a:pt x="190" y="80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90" y="78"/>
                  </a:lnTo>
                  <a:lnTo>
                    <a:pt x="186" y="80"/>
                  </a:lnTo>
                  <a:lnTo>
                    <a:pt x="186" y="80"/>
                  </a:lnTo>
                  <a:lnTo>
                    <a:pt x="186" y="80"/>
                  </a:lnTo>
                  <a:lnTo>
                    <a:pt x="186" y="80"/>
                  </a:lnTo>
                  <a:lnTo>
                    <a:pt x="186" y="80"/>
                  </a:lnTo>
                  <a:lnTo>
                    <a:pt x="186" y="80"/>
                  </a:lnTo>
                  <a:lnTo>
                    <a:pt x="192" y="82"/>
                  </a:lnTo>
                  <a:lnTo>
                    <a:pt x="192" y="82"/>
                  </a:lnTo>
                  <a:close/>
                  <a:moveTo>
                    <a:pt x="180" y="96"/>
                  </a:move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80" y="96"/>
                  </a:lnTo>
                  <a:close/>
                  <a:moveTo>
                    <a:pt x="182" y="94"/>
                  </a:moveTo>
                  <a:lnTo>
                    <a:pt x="182" y="94"/>
                  </a:lnTo>
                  <a:lnTo>
                    <a:pt x="182" y="94"/>
                  </a:lnTo>
                  <a:lnTo>
                    <a:pt x="182" y="94"/>
                  </a:lnTo>
                  <a:lnTo>
                    <a:pt x="182" y="94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2" y="92"/>
                  </a:lnTo>
                  <a:lnTo>
                    <a:pt x="182" y="92"/>
                  </a:lnTo>
                  <a:lnTo>
                    <a:pt x="182" y="92"/>
                  </a:lnTo>
                  <a:lnTo>
                    <a:pt x="166" y="96"/>
                  </a:lnTo>
                  <a:lnTo>
                    <a:pt x="166" y="96"/>
                  </a:lnTo>
                  <a:lnTo>
                    <a:pt x="166" y="96"/>
                  </a:lnTo>
                  <a:lnTo>
                    <a:pt x="174" y="96"/>
                  </a:lnTo>
                  <a:lnTo>
                    <a:pt x="182" y="94"/>
                  </a:lnTo>
                  <a:lnTo>
                    <a:pt x="182" y="94"/>
                  </a:lnTo>
                  <a:close/>
                  <a:moveTo>
                    <a:pt x="174" y="98"/>
                  </a:moveTo>
                  <a:lnTo>
                    <a:pt x="174" y="98"/>
                  </a:lnTo>
                  <a:lnTo>
                    <a:pt x="164" y="98"/>
                  </a:lnTo>
                  <a:lnTo>
                    <a:pt x="164" y="98"/>
                  </a:lnTo>
                  <a:lnTo>
                    <a:pt x="164" y="98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00"/>
                  </a:lnTo>
                  <a:lnTo>
                    <a:pt x="172" y="100"/>
                  </a:lnTo>
                  <a:lnTo>
                    <a:pt x="172" y="100"/>
                  </a:lnTo>
                  <a:lnTo>
                    <a:pt x="174" y="98"/>
                  </a:lnTo>
                  <a:lnTo>
                    <a:pt x="174" y="98"/>
                  </a:lnTo>
                  <a:close/>
                  <a:moveTo>
                    <a:pt x="102" y="186"/>
                  </a:moveTo>
                  <a:lnTo>
                    <a:pt x="102" y="186"/>
                  </a:lnTo>
                  <a:lnTo>
                    <a:pt x="88" y="164"/>
                  </a:lnTo>
                  <a:lnTo>
                    <a:pt x="88" y="164"/>
                  </a:lnTo>
                  <a:lnTo>
                    <a:pt x="88" y="164"/>
                  </a:lnTo>
                  <a:lnTo>
                    <a:pt x="88" y="164"/>
                  </a:lnTo>
                  <a:lnTo>
                    <a:pt x="88" y="164"/>
                  </a:lnTo>
                  <a:lnTo>
                    <a:pt x="88" y="164"/>
                  </a:lnTo>
                  <a:lnTo>
                    <a:pt x="102" y="186"/>
                  </a:lnTo>
                  <a:lnTo>
                    <a:pt x="102" y="186"/>
                  </a:lnTo>
                  <a:close/>
                  <a:moveTo>
                    <a:pt x="160" y="98"/>
                  </a:moveTo>
                  <a:lnTo>
                    <a:pt x="160" y="98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60" y="100"/>
                  </a:lnTo>
                  <a:lnTo>
                    <a:pt x="160" y="100"/>
                  </a:lnTo>
                  <a:lnTo>
                    <a:pt x="160" y="100"/>
                  </a:lnTo>
                  <a:lnTo>
                    <a:pt x="160" y="98"/>
                  </a:lnTo>
                  <a:lnTo>
                    <a:pt x="160" y="98"/>
                  </a:lnTo>
                  <a:close/>
                  <a:moveTo>
                    <a:pt x="92" y="186"/>
                  </a:move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92" y="186"/>
                  </a:lnTo>
                  <a:close/>
                  <a:moveTo>
                    <a:pt x="156" y="100"/>
                  </a:moveTo>
                  <a:lnTo>
                    <a:pt x="156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0"/>
                  </a:lnTo>
                  <a:lnTo>
                    <a:pt x="152" y="102"/>
                  </a:lnTo>
                  <a:lnTo>
                    <a:pt x="152" y="102"/>
                  </a:lnTo>
                  <a:lnTo>
                    <a:pt x="152" y="102"/>
                  </a:lnTo>
                  <a:lnTo>
                    <a:pt x="148" y="104"/>
                  </a:lnTo>
                  <a:lnTo>
                    <a:pt x="148" y="104"/>
                  </a:lnTo>
                  <a:lnTo>
                    <a:pt x="148" y="104"/>
                  </a:lnTo>
                  <a:lnTo>
                    <a:pt x="156" y="100"/>
                  </a:lnTo>
                  <a:lnTo>
                    <a:pt x="156" y="100"/>
                  </a:lnTo>
                  <a:close/>
                  <a:moveTo>
                    <a:pt x="102" y="170"/>
                  </a:moveTo>
                  <a:lnTo>
                    <a:pt x="102" y="170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100" y="170"/>
                  </a:lnTo>
                  <a:lnTo>
                    <a:pt x="100" y="170"/>
                  </a:lnTo>
                  <a:lnTo>
                    <a:pt x="100" y="170"/>
                  </a:lnTo>
                  <a:lnTo>
                    <a:pt x="102" y="170"/>
                  </a:lnTo>
                  <a:lnTo>
                    <a:pt x="102" y="170"/>
                  </a:lnTo>
                  <a:close/>
                  <a:moveTo>
                    <a:pt x="102" y="168"/>
                  </a:moveTo>
                  <a:lnTo>
                    <a:pt x="102" y="168"/>
                  </a:lnTo>
                  <a:lnTo>
                    <a:pt x="104" y="162"/>
                  </a:lnTo>
                  <a:lnTo>
                    <a:pt x="104" y="162"/>
                  </a:lnTo>
                  <a:lnTo>
                    <a:pt x="104" y="162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02" y="168"/>
                  </a:lnTo>
                  <a:lnTo>
                    <a:pt x="102" y="16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66"/>
                  </a:lnTo>
                  <a:lnTo>
                    <a:pt x="98" y="166"/>
                  </a:lnTo>
                  <a:lnTo>
                    <a:pt x="98" y="166"/>
                  </a:lnTo>
                  <a:lnTo>
                    <a:pt x="98" y="164"/>
                  </a:lnTo>
                  <a:lnTo>
                    <a:pt x="98" y="164"/>
                  </a:lnTo>
                  <a:lnTo>
                    <a:pt x="98" y="164"/>
                  </a:lnTo>
                  <a:lnTo>
                    <a:pt x="98" y="164"/>
                  </a:lnTo>
                  <a:lnTo>
                    <a:pt x="98" y="164"/>
                  </a:lnTo>
                  <a:lnTo>
                    <a:pt x="98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102" y="162"/>
                  </a:lnTo>
                  <a:lnTo>
                    <a:pt x="102" y="162"/>
                  </a:lnTo>
                  <a:lnTo>
                    <a:pt x="102" y="162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04" y="152"/>
                  </a:lnTo>
                  <a:lnTo>
                    <a:pt x="94" y="158"/>
                  </a:lnTo>
                  <a:lnTo>
                    <a:pt x="94" y="158"/>
                  </a:lnTo>
                  <a:lnTo>
                    <a:pt x="94" y="158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54" y="96"/>
                  </a:moveTo>
                  <a:lnTo>
                    <a:pt x="154" y="96"/>
                  </a:lnTo>
                  <a:lnTo>
                    <a:pt x="146" y="92"/>
                  </a:lnTo>
                  <a:lnTo>
                    <a:pt x="146" y="92"/>
                  </a:lnTo>
                  <a:lnTo>
                    <a:pt x="146" y="92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54" y="96"/>
                  </a:lnTo>
                  <a:lnTo>
                    <a:pt x="154" y="96"/>
                  </a:lnTo>
                  <a:close/>
                  <a:moveTo>
                    <a:pt x="88" y="180"/>
                  </a:moveTo>
                  <a:lnTo>
                    <a:pt x="88" y="180"/>
                  </a:lnTo>
                  <a:lnTo>
                    <a:pt x="82" y="166"/>
                  </a:lnTo>
                  <a:lnTo>
                    <a:pt x="72" y="152"/>
                  </a:lnTo>
                  <a:lnTo>
                    <a:pt x="72" y="152"/>
                  </a:lnTo>
                  <a:lnTo>
                    <a:pt x="72" y="152"/>
                  </a:lnTo>
                  <a:lnTo>
                    <a:pt x="70" y="152"/>
                  </a:lnTo>
                  <a:lnTo>
                    <a:pt x="70" y="152"/>
                  </a:lnTo>
                  <a:lnTo>
                    <a:pt x="70" y="152"/>
                  </a:lnTo>
                  <a:lnTo>
                    <a:pt x="76" y="162"/>
                  </a:lnTo>
                  <a:lnTo>
                    <a:pt x="76" y="162"/>
                  </a:lnTo>
                  <a:lnTo>
                    <a:pt x="76" y="162"/>
                  </a:lnTo>
                  <a:lnTo>
                    <a:pt x="88" y="180"/>
                  </a:lnTo>
                  <a:lnTo>
                    <a:pt x="88" y="180"/>
                  </a:lnTo>
                  <a:close/>
                  <a:moveTo>
                    <a:pt x="150" y="98"/>
                  </a:moveTo>
                  <a:lnTo>
                    <a:pt x="150" y="98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0" y="104"/>
                  </a:lnTo>
                  <a:lnTo>
                    <a:pt x="140" y="104"/>
                  </a:lnTo>
                  <a:lnTo>
                    <a:pt x="140" y="104"/>
                  </a:lnTo>
                  <a:lnTo>
                    <a:pt x="150" y="98"/>
                  </a:lnTo>
                  <a:lnTo>
                    <a:pt x="150" y="98"/>
                  </a:lnTo>
                  <a:close/>
                  <a:moveTo>
                    <a:pt x="138" y="114"/>
                  </a:moveTo>
                  <a:lnTo>
                    <a:pt x="138" y="114"/>
                  </a:lnTo>
                  <a:lnTo>
                    <a:pt x="134" y="116"/>
                  </a:lnTo>
                  <a:lnTo>
                    <a:pt x="134" y="116"/>
                  </a:lnTo>
                  <a:lnTo>
                    <a:pt x="134" y="116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8" y="114"/>
                  </a:lnTo>
                  <a:lnTo>
                    <a:pt x="138" y="114"/>
                  </a:lnTo>
                  <a:close/>
                  <a:moveTo>
                    <a:pt x="80" y="192"/>
                  </a:moveTo>
                  <a:lnTo>
                    <a:pt x="80" y="192"/>
                  </a:lnTo>
                  <a:lnTo>
                    <a:pt x="68" y="170"/>
                  </a:lnTo>
                  <a:lnTo>
                    <a:pt x="68" y="170"/>
                  </a:lnTo>
                  <a:lnTo>
                    <a:pt x="68" y="170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54" y="154"/>
                  </a:lnTo>
                  <a:lnTo>
                    <a:pt x="54" y="154"/>
                  </a:lnTo>
                  <a:lnTo>
                    <a:pt x="54" y="154"/>
                  </a:lnTo>
                  <a:lnTo>
                    <a:pt x="80" y="192"/>
                  </a:lnTo>
                  <a:lnTo>
                    <a:pt x="80" y="192"/>
                  </a:lnTo>
                  <a:close/>
                  <a:moveTo>
                    <a:pt x="160" y="82"/>
                  </a:moveTo>
                  <a:lnTo>
                    <a:pt x="160" y="82"/>
                  </a:lnTo>
                  <a:lnTo>
                    <a:pt x="154" y="82"/>
                  </a:lnTo>
                  <a:lnTo>
                    <a:pt x="154" y="82"/>
                  </a:lnTo>
                  <a:lnTo>
                    <a:pt x="154" y="82"/>
                  </a:lnTo>
                  <a:lnTo>
                    <a:pt x="150" y="86"/>
                  </a:lnTo>
                  <a:lnTo>
                    <a:pt x="150" y="86"/>
                  </a:lnTo>
                  <a:lnTo>
                    <a:pt x="150" y="86"/>
                  </a:lnTo>
                  <a:lnTo>
                    <a:pt x="160" y="82"/>
                  </a:lnTo>
                  <a:lnTo>
                    <a:pt x="160" y="82"/>
                  </a:lnTo>
                  <a:close/>
                  <a:moveTo>
                    <a:pt x="82" y="184"/>
                  </a:moveTo>
                  <a:lnTo>
                    <a:pt x="82" y="184"/>
                  </a:lnTo>
                  <a:lnTo>
                    <a:pt x="80" y="180"/>
                  </a:lnTo>
                  <a:lnTo>
                    <a:pt x="80" y="180"/>
                  </a:lnTo>
                  <a:lnTo>
                    <a:pt x="80" y="180"/>
                  </a:lnTo>
                  <a:lnTo>
                    <a:pt x="76" y="176"/>
                  </a:lnTo>
                  <a:lnTo>
                    <a:pt x="76" y="176"/>
                  </a:lnTo>
                  <a:lnTo>
                    <a:pt x="76" y="176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82" y="184"/>
                  </a:lnTo>
                  <a:lnTo>
                    <a:pt x="82" y="184"/>
                  </a:lnTo>
                  <a:close/>
                  <a:moveTo>
                    <a:pt x="124" y="126"/>
                  </a:move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lnTo>
                    <a:pt x="124" y="126"/>
                  </a:lnTo>
                  <a:close/>
                  <a:moveTo>
                    <a:pt x="128" y="120"/>
                  </a:moveTo>
                  <a:lnTo>
                    <a:pt x="128" y="120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22" y="124"/>
                  </a:lnTo>
                  <a:lnTo>
                    <a:pt x="122" y="124"/>
                  </a:lnTo>
                  <a:lnTo>
                    <a:pt x="122" y="124"/>
                  </a:lnTo>
                  <a:lnTo>
                    <a:pt x="122" y="124"/>
                  </a:lnTo>
                  <a:lnTo>
                    <a:pt x="122" y="124"/>
                  </a:lnTo>
                  <a:lnTo>
                    <a:pt x="122" y="124"/>
                  </a:lnTo>
                  <a:lnTo>
                    <a:pt x="118" y="126"/>
                  </a:lnTo>
                  <a:lnTo>
                    <a:pt x="118" y="126"/>
                  </a:lnTo>
                  <a:lnTo>
                    <a:pt x="118" y="126"/>
                  </a:lnTo>
                  <a:lnTo>
                    <a:pt x="128" y="120"/>
                  </a:lnTo>
                  <a:lnTo>
                    <a:pt x="128" y="120"/>
                  </a:lnTo>
                  <a:close/>
                  <a:moveTo>
                    <a:pt x="122" y="128"/>
                  </a:moveTo>
                  <a:lnTo>
                    <a:pt x="122" y="128"/>
                  </a:lnTo>
                  <a:lnTo>
                    <a:pt x="120" y="130"/>
                  </a:lnTo>
                  <a:lnTo>
                    <a:pt x="120" y="130"/>
                  </a:lnTo>
                  <a:lnTo>
                    <a:pt x="120" y="130"/>
                  </a:lnTo>
                  <a:lnTo>
                    <a:pt x="120" y="130"/>
                  </a:lnTo>
                  <a:lnTo>
                    <a:pt x="120" y="130"/>
                  </a:lnTo>
                  <a:lnTo>
                    <a:pt x="120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28"/>
                  </a:lnTo>
                  <a:lnTo>
                    <a:pt x="122" y="128"/>
                  </a:lnTo>
                  <a:close/>
                  <a:moveTo>
                    <a:pt x="82" y="180"/>
                  </a:moveTo>
                  <a:lnTo>
                    <a:pt x="82" y="180"/>
                  </a:lnTo>
                  <a:lnTo>
                    <a:pt x="82" y="178"/>
                  </a:lnTo>
                  <a:lnTo>
                    <a:pt x="82" y="178"/>
                  </a:lnTo>
                  <a:lnTo>
                    <a:pt x="82" y="178"/>
                  </a:lnTo>
                  <a:lnTo>
                    <a:pt x="82" y="178"/>
                  </a:lnTo>
                  <a:lnTo>
                    <a:pt x="82" y="178"/>
                  </a:lnTo>
                  <a:lnTo>
                    <a:pt x="82" y="178"/>
                  </a:lnTo>
                  <a:lnTo>
                    <a:pt x="82" y="180"/>
                  </a:lnTo>
                  <a:lnTo>
                    <a:pt x="82" y="180"/>
                  </a:lnTo>
                  <a:close/>
                  <a:moveTo>
                    <a:pt x="86" y="172"/>
                  </a:moveTo>
                  <a:lnTo>
                    <a:pt x="86" y="172"/>
                  </a:lnTo>
                  <a:lnTo>
                    <a:pt x="82" y="160"/>
                  </a:lnTo>
                  <a:lnTo>
                    <a:pt x="82" y="160"/>
                  </a:lnTo>
                  <a:lnTo>
                    <a:pt x="82" y="160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86" y="172"/>
                  </a:lnTo>
                  <a:lnTo>
                    <a:pt x="86" y="172"/>
                  </a:lnTo>
                  <a:close/>
                  <a:moveTo>
                    <a:pt x="138" y="104"/>
                  </a:moveTo>
                  <a:lnTo>
                    <a:pt x="138" y="104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34" y="106"/>
                  </a:lnTo>
                  <a:lnTo>
                    <a:pt x="134" y="106"/>
                  </a:lnTo>
                  <a:lnTo>
                    <a:pt x="134" y="106"/>
                  </a:lnTo>
                  <a:lnTo>
                    <a:pt x="138" y="104"/>
                  </a:lnTo>
                  <a:lnTo>
                    <a:pt x="138" y="104"/>
                  </a:lnTo>
                  <a:close/>
                  <a:moveTo>
                    <a:pt x="144" y="94"/>
                  </a:move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close/>
                  <a:moveTo>
                    <a:pt x="112" y="138"/>
                  </a:moveTo>
                  <a:lnTo>
                    <a:pt x="112" y="138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102" y="144"/>
                  </a:lnTo>
                  <a:lnTo>
                    <a:pt x="110" y="140"/>
                  </a:lnTo>
                  <a:lnTo>
                    <a:pt x="110" y="140"/>
                  </a:lnTo>
                  <a:lnTo>
                    <a:pt x="110" y="140"/>
                  </a:lnTo>
                  <a:lnTo>
                    <a:pt x="112" y="138"/>
                  </a:lnTo>
                  <a:lnTo>
                    <a:pt x="112" y="138"/>
                  </a:lnTo>
                  <a:close/>
                  <a:moveTo>
                    <a:pt x="106" y="146"/>
                  </a:moveTo>
                  <a:lnTo>
                    <a:pt x="106" y="146"/>
                  </a:lnTo>
                  <a:lnTo>
                    <a:pt x="94" y="150"/>
                  </a:lnTo>
                  <a:lnTo>
                    <a:pt x="94" y="150"/>
                  </a:lnTo>
                  <a:lnTo>
                    <a:pt x="94" y="150"/>
                  </a:lnTo>
                  <a:lnTo>
                    <a:pt x="94" y="156"/>
                  </a:lnTo>
                  <a:lnTo>
                    <a:pt x="94" y="156"/>
                  </a:lnTo>
                  <a:lnTo>
                    <a:pt x="94" y="156"/>
                  </a:lnTo>
                  <a:lnTo>
                    <a:pt x="106" y="146"/>
                  </a:lnTo>
                  <a:lnTo>
                    <a:pt x="106" y="146"/>
                  </a:lnTo>
                  <a:close/>
                  <a:moveTo>
                    <a:pt x="168" y="64"/>
                  </a:moveTo>
                  <a:lnTo>
                    <a:pt x="168" y="64"/>
                  </a:lnTo>
                  <a:lnTo>
                    <a:pt x="164" y="52"/>
                  </a:lnTo>
                  <a:lnTo>
                    <a:pt x="160" y="40"/>
                  </a:lnTo>
                  <a:lnTo>
                    <a:pt x="160" y="40"/>
                  </a:lnTo>
                  <a:lnTo>
                    <a:pt x="160" y="40"/>
                  </a:lnTo>
                  <a:lnTo>
                    <a:pt x="158" y="40"/>
                  </a:lnTo>
                  <a:lnTo>
                    <a:pt x="158" y="40"/>
                  </a:lnTo>
                  <a:lnTo>
                    <a:pt x="158" y="40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0" y="46"/>
                  </a:lnTo>
                  <a:lnTo>
                    <a:pt x="160" y="46"/>
                  </a:lnTo>
                  <a:lnTo>
                    <a:pt x="160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64" y="58"/>
                  </a:lnTo>
                  <a:lnTo>
                    <a:pt x="164" y="58"/>
                  </a:lnTo>
                  <a:lnTo>
                    <a:pt x="164" y="58"/>
                  </a:lnTo>
                  <a:lnTo>
                    <a:pt x="168" y="64"/>
                  </a:lnTo>
                  <a:lnTo>
                    <a:pt x="168" y="64"/>
                  </a:lnTo>
                  <a:close/>
                  <a:moveTo>
                    <a:pt x="144" y="94"/>
                  </a:move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lnTo>
                    <a:pt x="144" y="94"/>
                  </a:lnTo>
                  <a:close/>
                  <a:moveTo>
                    <a:pt x="130" y="112"/>
                  </a:moveTo>
                  <a:lnTo>
                    <a:pt x="130" y="112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30" y="110"/>
                  </a:lnTo>
                  <a:lnTo>
                    <a:pt x="142" y="96"/>
                  </a:lnTo>
                  <a:lnTo>
                    <a:pt x="142" y="96"/>
                  </a:lnTo>
                  <a:lnTo>
                    <a:pt x="142" y="96"/>
                  </a:lnTo>
                  <a:lnTo>
                    <a:pt x="144" y="86"/>
                  </a:lnTo>
                  <a:lnTo>
                    <a:pt x="144" y="86"/>
                  </a:lnTo>
                  <a:lnTo>
                    <a:pt x="144" y="86"/>
                  </a:lnTo>
                  <a:lnTo>
                    <a:pt x="142" y="76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36" y="40"/>
                  </a:lnTo>
                  <a:lnTo>
                    <a:pt x="136" y="40"/>
                  </a:lnTo>
                  <a:lnTo>
                    <a:pt x="136" y="40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12" y="36"/>
                  </a:lnTo>
                  <a:lnTo>
                    <a:pt x="94" y="40"/>
                  </a:lnTo>
                  <a:lnTo>
                    <a:pt x="94" y="40"/>
                  </a:lnTo>
                  <a:lnTo>
                    <a:pt x="94" y="40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114" y="32"/>
                  </a:lnTo>
                  <a:lnTo>
                    <a:pt x="114" y="32"/>
                  </a:lnTo>
                  <a:lnTo>
                    <a:pt x="114" y="32"/>
                  </a:lnTo>
                  <a:lnTo>
                    <a:pt x="108" y="30"/>
                  </a:lnTo>
                  <a:lnTo>
                    <a:pt x="108" y="30"/>
                  </a:lnTo>
                  <a:lnTo>
                    <a:pt x="108" y="30"/>
                  </a:lnTo>
                  <a:lnTo>
                    <a:pt x="92" y="3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36" y="66"/>
                  </a:lnTo>
                  <a:lnTo>
                    <a:pt x="36" y="66"/>
                  </a:lnTo>
                  <a:lnTo>
                    <a:pt x="36" y="66"/>
                  </a:lnTo>
                  <a:lnTo>
                    <a:pt x="36" y="66"/>
                  </a:lnTo>
                  <a:lnTo>
                    <a:pt x="36" y="66"/>
                  </a:lnTo>
                  <a:lnTo>
                    <a:pt x="36" y="66"/>
                  </a:lnTo>
                  <a:lnTo>
                    <a:pt x="50" y="60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54" y="62"/>
                  </a:lnTo>
                  <a:lnTo>
                    <a:pt x="44" y="72"/>
                  </a:lnTo>
                  <a:lnTo>
                    <a:pt x="44" y="72"/>
                  </a:lnTo>
                  <a:lnTo>
                    <a:pt x="44" y="72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0" y="80"/>
                  </a:lnTo>
                  <a:lnTo>
                    <a:pt x="40" y="80"/>
                  </a:lnTo>
                  <a:lnTo>
                    <a:pt x="40" y="80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4" y="84"/>
                  </a:lnTo>
                  <a:lnTo>
                    <a:pt x="44" y="84"/>
                  </a:lnTo>
                  <a:lnTo>
                    <a:pt x="44" y="84"/>
                  </a:lnTo>
                  <a:lnTo>
                    <a:pt x="50" y="98"/>
                  </a:lnTo>
                  <a:lnTo>
                    <a:pt x="50" y="98"/>
                  </a:lnTo>
                  <a:lnTo>
                    <a:pt x="50" y="98"/>
                  </a:lnTo>
                  <a:lnTo>
                    <a:pt x="58" y="118"/>
                  </a:lnTo>
                  <a:lnTo>
                    <a:pt x="58" y="118"/>
                  </a:lnTo>
                  <a:lnTo>
                    <a:pt x="58" y="118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52" y="92"/>
                  </a:lnTo>
                  <a:lnTo>
                    <a:pt x="52" y="92"/>
                  </a:lnTo>
                  <a:lnTo>
                    <a:pt x="52" y="92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58" y="100"/>
                  </a:lnTo>
                  <a:lnTo>
                    <a:pt x="58" y="100"/>
                  </a:lnTo>
                  <a:lnTo>
                    <a:pt x="58" y="100"/>
                  </a:lnTo>
                  <a:lnTo>
                    <a:pt x="68" y="112"/>
                  </a:lnTo>
                  <a:lnTo>
                    <a:pt x="76" y="126"/>
                  </a:lnTo>
                  <a:lnTo>
                    <a:pt x="76" y="126"/>
                  </a:lnTo>
                  <a:lnTo>
                    <a:pt x="76" y="126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60" y="106"/>
                  </a:lnTo>
                  <a:lnTo>
                    <a:pt x="60" y="106"/>
                  </a:lnTo>
                  <a:lnTo>
                    <a:pt x="60" y="106"/>
                  </a:lnTo>
                  <a:lnTo>
                    <a:pt x="66" y="120"/>
                  </a:lnTo>
                  <a:lnTo>
                    <a:pt x="70" y="128"/>
                  </a:lnTo>
                  <a:lnTo>
                    <a:pt x="74" y="136"/>
                  </a:lnTo>
                  <a:lnTo>
                    <a:pt x="74" y="136"/>
                  </a:lnTo>
                  <a:lnTo>
                    <a:pt x="74" y="136"/>
                  </a:lnTo>
                  <a:lnTo>
                    <a:pt x="74" y="138"/>
                  </a:lnTo>
                  <a:lnTo>
                    <a:pt x="74" y="138"/>
                  </a:lnTo>
                  <a:lnTo>
                    <a:pt x="74" y="138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6" y="142"/>
                  </a:lnTo>
                  <a:lnTo>
                    <a:pt x="76" y="142"/>
                  </a:lnTo>
                  <a:lnTo>
                    <a:pt x="76" y="142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4" y="140"/>
                  </a:lnTo>
                  <a:lnTo>
                    <a:pt x="84" y="138"/>
                  </a:lnTo>
                  <a:lnTo>
                    <a:pt x="84" y="138"/>
                  </a:lnTo>
                  <a:lnTo>
                    <a:pt x="84" y="138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76" y="138"/>
                  </a:lnTo>
                  <a:lnTo>
                    <a:pt x="90" y="136"/>
                  </a:lnTo>
                  <a:lnTo>
                    <a:pt x="102" y="132"/>
                  </a:lnTo>
                  <a:lnTo>
                    <a:pt x="102" y="132"/>
                  </a:lnTo>
                  <a:lnTo>
                    <a:pt x="102" y="132"/>
                  </a:lnTo>
                  <a:lnTo>
                    <a:pt x="104" y="128"/>
                  </a:lnTo>
                  <a:lnTo>
                    <a:pt x="104" y="128"/>
                  </a:lnTo>
                  <a:lnTo>
                    <a:pt x="104" y="128"/>
                  </a:lnTo>
                  <a:lnTo>
                    <a:pt x="104" y="128"/>
                  </a:lnTo>
                  <a:lnTo>
                    <a:pt x="104" y="128"/>
                  </a:lnTo>
                  <a:lnTo>
                    <a:pt x="104" y="128"/>
                  </a:lnTo>
                  <a:lnTo>
                    <a:pt x="106" y="126"/>
                  </a:lnTo>
                  <a:lnTo>
                    <a:pt x="106" y="126"/>
                  </a:lnTo>
                  <a:lnTo>
                    <a:pt x="106" y="126"/>
                  </a:lnTo>
                  <a:lnTo>
                    <a:pt x="118" y="118"/>
                  </a:lnTo>
                  <a:lnTo>
                    <a:pt x="128" y="112"/>
                  </a:lnTo>
                  <a:lnTo>
                    <a:pt x="128" y="112"/>
                  </a:lnTo>
                  <a:lnTo>
                    <a:pt x="128" y="112"/>
                  </a:lnTo>
                  <a:lnTo>
                    <a:pt x="130" y="112"/>
                  </a:lnTo>
                  <a:lnTo>
                    <a:pt x="130" y="112"/>
                  </a:lnTo>
                  <a:close/>
                  <a:moveTo>
                    <a:pt x="82" y="174"/>
                  </a:moveTo>
                  <a:lnTo>
                    <a:pt x="82" y="174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4"/>
                  </a:lnTo>
                  <a:lnTo>
                    <a:pt x="82" y="174"/>
                  </a:lnTo>
                  <a:close/>
                  <a:moveTo>
                    <a:pt x="146" y="90"/>
                  </a:move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lnTo>
                    <a:pt x="146" y="90"/>
                  </a:lnTo>
                  <a:close/>
                  <a:moveTo>
                    <a:pt x="164" y="64"/>
                  </a:moveTo>
                  <a:lnTo>
                    <a:pt x="164" y="64"/>
                  </a:lnTo>
                  <a:lnTo>
                    <a:pt x="162" y="60"/>
                  </a:lnTo>
                  <a:lnTo>
                    <a:pt x="162" y="60"/>
                  </a:lnTo>
                  <a:lnTo>
                    <a:pt x="162" y="60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64" y="64"/>
                  </a:lnTo>
                  <a:lnTo>
                    <a:pt x="164" y="64"/>
                  </a:lnTo>
                  <a:close/>
                  <a:moveTo>
                    <a:pt x="92" y="158"/>
                  </a:moveTo>
                  <a:lnTo>
                    <a:pt x="92" y="158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90" y="160"/>
                  </a:lnTo>
                  <a:lnTo>
                    <a:pt x="90" y="160"/>
                  </a:lnTo>
                  <a:lnTo>
                    <a:pt x="90" y="160"/>
                  </a:lnTo>
                  <a:lnTo>
                    <a:pt x="92" y="158"/>
                  </a:lnTo>
                  <a:lnTo>
                    <a:pt x="92" y="158"/>
                  </a:lnTo>
                  <a:close/>
                  <a:moveTo>
                    <a:pt x="146" y="86"/>
                  </a:moveTo>
                  <a:lnTo>
                    <a:pt x="146" y="86"/>
                  </a:lnTo>
                  <a:lnTo>
                    <a:pt x="150" y="82"/>
                  </a:lnTo>
                  <a:lnTo>
                    <a:pt x="150" y="82"/>
                  </a:lnTo>
                  <a:lnTo>
                    <a:pt x="150" y="82"/>
                  </a:lnTo>
                  <a:lnTo>
                    <a:pt x="146" y="82"/>
                  </a:lnTo>
                  <a:lnTo>
                    <a:pt x="146" y="82"/>
                  </a:lnTo>
                  <a:lnTo>
                    <a:pt x="146" y="82"/>
                  </a:lnTo>
                  <a:lnTo>
                    <a:pt x="146" y="86"/>
                  </a:lnTo>
                  <a:lnTo>
                    <a:pt x="146" y="86"/>
                  </a:lnTo>
                  <a:lnTo>
                    <a:pt x="146" y="86"/>
                  </a:lnTo>
                  <a:lnTo>
                    <a:pt x="146" y="86"/>
                  </a:lnTo>
                  <a:lnTo>
                    <a:pt x="146" y="86"/>
                  </a:lnTo>
                  <a:close/>
                  <a:moveTo>
                    <a:pt x="78" y="176"/>
                  </a:moveTo>
                  <a:lnTo>
                    <a:pt x="78" y="176"/>
                  </a:lnTo>
                  <a:lnTo>
                    <a:pt x="78" y="174"/>
                  </a:lnTo>
                  <a:lnTo>
                    <a:pt x="78" y="174"/>
                  </a:lnTo>
                  <a:lnTo>
                    <a:pt x="78" y="174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8" y="176"/>
                  </a:lnTo>
                  <a:lnTo>
                    <a:pt x="78" y="176"/>
                  </a:lnTo>
                  <a:close/>
                  <a:moveTo>
                    <a:pt x="150" y="80"/>
                  </a:moveTo>
                  <a:lnTo>
                    <a:pt x="150" y="80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54" y="74"/>
                  </a:lnTo>
                  <a:lnTo>
                    <a:pt x="148" y="76"/>
                  </a:lnTo>
                  <a:lnTo>
                    <a:pt x="148" y="76"/>
                  </a:lnTo>
                  <a:lnTo>
                    <a:pt x="148" y="76"/>
                  </a:lnTo>
                  <a:lnTo>
                    <a:pt x="148" y="80"/>
                  </a:lnTo>
                  <a:lnTo>
                    <a:pt x="148" y="80"/>
                  </a:lnTo>
                  <a:lnTo>
                    <a:pt x="148" y="80"/>
                  </a:lnTo>
                  <a:lnTo>
                    <a:pt x="150" y="80"/>
                  </a:lnTo>
                  <a:lnTo>
                    <a:pt x="150" y="80"/>
                  </a:lnTo>
                  <a:close/>
                  <a:moveTo>
                    <a:pt x="116" y="124"/>
                  </a:moveTo>
                  <a:lnTo>
                    <a:pt x="116" y="124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6" y="134"/>
                  </a:lnTo>
                  <a:lnTo>
                    <a:pt x="106" y="134"/>
                  </a:lnTo>
                  <a:lnTo>
                    <a:pt x="106" y="134"/>
                  </a:lnTo>
                  <a:lnTo>
                    <a:pt x="106" y="132"/>
                  </a:lnTo>
                  <a:lnTo>
                    <a:pt x="106" y="132"/>
                  </a:lnTo>
                  <a:lnTo>
                    <a:pt x="106" y="132"/>
                  </a:lnTo>
                  <a:lnTo>
                    <a:pt x="116" y="124"/>
                  </a:lnTo>
                  <a:lnTo>
                    <a:pt x="116" y="124"/>
                  </a:lnTo>
                  <a:close/>
                  <a:moveTo>
                    <a:pt x="146" y="74"/>
                  </a:move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54" y="72"/>
                  </a:lnTo>
                  <a:lnTo>
                    <a:pt x="154" y="72"/>
                  </a:lnTo>
                  <a:lnTo>
                    <a:pt x="154" y="72"/>
                  </a:lnTo>
                  <a:lnTo>
                    <a:pt x="152" y="66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8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6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82"/>
                  </a:lnTo>
                  <a:lnTo>
                    <a:pt x="144" y="82"/>
                  </a:lnTo>
                  <a:lnTo>
                    <a:pt x="144" y="82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close/>
                  <a:moveTo>
                    <a:pt x="88" y="160"/>
                  </a:moveTo>
                  <a:lnTo>
                    <a:pt x="88" y="160"/>
                  </a:lnTo>
                  <a:lnTo>
                    <a:pt x="90" y="152"/>
                  </a:lnTo>
                  <a:lnTo>
                    <a:pt x="90" y="152"/>
                  </a:lnTo>
                  <a:lnTo>
                    <a:pt x="90" y="152"/>
                  </a:lnTo>
                  <a:lnTo>
                    <a:pt x="82" y="154"/>
                  </a:lnTo>
                  <a:lnTo>
                    <a:pt x="82" y="154"/>
                  </a:lnTo>
                  <a:lnTo>
                    <a:pt x="82" y="154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88" y="160"/>
                  </a:lnTo>
                  <a:lnTo>
                    <a:pt x="88" y="160"/>
                  </a:lnTo>
                  <a:close/>
                  <a:moveTo>
                    <a:pt x="92" y="150"/>
                  </a:moveTo>
                  <a:lnTo>
                    <a:pt x="92" y="150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4" y="144"/>
                  </a:lnTo>
                  <a:lnTo>
                    <a:pt x="94" y="144"/>
                  </a:lnTo>
                  <a:lnTo>
                    <a:pt x="94" y="144"/>
                  </a:lnTo>
                  <a:lnTo>
                    <a:pt x="92" y="146"/>
                  </a:lnTo>
                  <a:lnTo>
                    <a:pt x="92" y="146"/>
                  </a:lnTo>
                  <a:lnTo>
                    <a:pt x="92" y="146"/>
                  </a:lnTo>
                  <a:lnTo>
                    <a:pt x="82" y="148"/>
                  </a:lnTo>
                  <a:lnTo>
                    <a:pt x="82" y="148"/>
                  </a:lnTo>
                  <a:lnTo>
                    <a:pt x="82" y="148"/>
                  </a:lnTo>
                  <a:lnTo>
                    <a:pt x="80" y="148"/>
                  </a:lnTo>
                  <a:lnTo>
                    <a:pt x="80" y="148"/>
                  </a:lnTo>
                  <a:lnTo>
                    <a:pt x="80" y="148"/>
                  </a:lnTo>
                  <a:lnTo>
                    <a:pt x="82" y="146"/>
                  </a:lnTo>
                  <a:lnTo>
                    <a:pt x="82" y="146"/>
                  </a:lnTo>
                  <a:lnTo>
                    <a:pt x="82" y="146"/>
                  </a:lnTo>
                  <a:lnTo>
                    <a:pt x="84" y="146"/>
                  </a:lnTo>
                  <a:lnTo>
                    <a:pt x="84" y="146"/>
                  </a:lnTo>
                  <a:lnTo>
                    <a:pt x="84" y="146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84" y="144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90" y="142"/>
                  </a:lnTo>
                  <a:lnTo>
                    <a:pt x="78" y="144"/>
                  </a:lnTo>
                  <a:lnTo>
                    <a:pt x="78" y="144"/>
                  </a:lnTo>
                  <a:lnTo>
                    <a:pt x="78" y="144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92" y="150"/>
                  </a:lnTo>
                  <a:lnTo>
                    <a:pt x="92" y="150"/>
                  </a:lnTo>
                  <a:close/>
                  <a:moveTo>
                    <a:pt x="154" y="64"/>
                  </a:moveTo>
                  <a:lnTo>
                    <a:pt x="154" y="64"/>
                  </a:lnTo>
                  <a:lnTo>
                    <a:pt x="152" y="58"/>
                  </a:lnTo>
                  <a:lnTo>
                    <a:pt x="152" y="58"/>
                  </a:lnTo>
                  <a:lnTo>
                    <a:pt x="152" y="58"/>
                  </a:lnTo>
                  <a:lnTo>
                    <a:pt x="152" y="58"/>
                  </a:lnTo>
                  <a:lnTo>
                    <a:pt x="152" y="58"/>
                  </a:lnTo>
                  <a:lnTo>
                    <a:pt x="152" y="58"/>
                  </a:lnTo>
                  <a:lnTo>
                    <a:pt x="154" y="64"/>
                  </a:lnTo>
                  <a:lnTo>
                    <a:pt x="154" y="64"/>
                  </a:lnTo>
                  <a:close/>
                  <a:moveTo>
                    <a:pt x="82" y="156"/>
                  </a:moveTo>
                  <a:lnTo>
                    <a:pt x="82" y="156"/>
                  </a:lnTo>
                  <a:lnTo>
                    <a:pt x="82" y="156"/>
                  </a:lnTo>
                  <a:lnTo>
                    <a:pt x="82" y="156"/>
                  </a:lnTo>
                  <a:lnTo>
                    <a:pt x="82" y="156"/>
                  </a:lnTo>
                  <a:lnTo>
                    <a:pt x="82" y="156"/>
                  </a:lnTo>
                  <a:lnTo>
                    <a:pt x="82" y="156"/>
                  </a:lnTo>
                  <a:lnTo>
                    <a:pt x="82" y="156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78" y="154"/>
                  </a:lnTo>
                  <a:lnTo>
                    <a:pt x="78" y="154"/>
                  </a:lnTo>
                  <a:lnTo>
                    <a:pt x="78" y="154"/>
                  </a:lnTo>
                  <a:lnTo>
                    <a:pt x="82" y="156"/>
                  </a:lnTo>
                  <a:lnTo>
                    <a:pt x="82" y="156"/>
                  </a:lnTo>
                  <a:close/>
                  <a:moveTo>
                    <a:pt x="168" y="42"/>
                  </a:moveTo>
                  <a:lnTo>
                    <a:pt x="168" y="42"/>
                  </a:lnTo>
                  <a:lnTo>
                    <a:pt x="164" y="34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58" y="28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6" y="40"/>
                  </a:lnTo>
                  <a:lnTo>
                    <a:pt x="166" y="40"/>
                  </a:lnTo>
                  <a:lnTo>
                    <a:pt x="166" y="40"/>
                  </a:lnTo>
                  <a:lnTo>
                    <a:pt x="166" y="40"/>
                  </a:lnTo>
                  <a:lnTo>
                    <a:pt x="166" y="40"/>
                  </a:lnTo>
                  <a:lnTo>
                    <a:pt x="166" y="40"/>
                  </a:lnTo>
                  <a:lnTo>
                    <a:pt x="168" y="42"/>
                  </a:lnTo>
                  <a:lnTo>
                    <a:pt x="168" y="42"/>
                  </a:lnTo>
                  <a:close/>
                  <a:moveTo>
                    <a:pt x="94" y="138"/>
                  </a:moveTo>
                  <a:lnTo>
                    <a:pt x="94" y="138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94" y="136"/>
                  </a:lnTo>
                  <a:lnTo>
                    <a:pt x="94" y="136"/>
                  </a:lnTo>
                  <a:lnTo>
                    <a:pt x="94" y="136"/>
                  </a:lnTo>
                  <a:lnTo>
                    <a:pt x="90" y="138"/>
                  </a:lnTo>
                  <a:lnTo>
                    <a:pt x="90" y="138"/>
                  </a:lnTo>
                  <a:lnTo>
                    <a:pt x="90" y="138"/>
                  </a:lnTo>
                  <a:lnTo>
                    <a:pt x="92" y="138"/>
                  </a:lnTo>
                  <a:lnTo>
                    <a:pt x="92" y="138"/>
                  </a:lnTo>
                  <a:lnTo>
                    <a:pt x="92" y="138"/>
                  </a:lnTo>
                  <a:lnTo>
                    <a:pt x="94" y="138"/>
                  </a:lnTo>
                  <a:lnTo>
                    <a:pt x="94" y="138"/>
                  </a:lnTo>
                  <a:close/>
                  <a:moveTo>
                    <a:pt x="144" y="66"/>
                  </a:moveTo>
                  <a:lnTo>
                    <a:pt x="144" y="66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4" y="64"/>
                  </a:lnTo>
                  <a:lnTo>
                    <a:pt x="144" y="64"/>
                  </a:lnTo>
                  <a:lnTo>
                    <a:pt x="144" y="64"/>
                  </a:lnTo>
                  <a:lnTo>
                    <a:pt x="144" y="66"/>
                  </a:lnTo>
                  <a:lnTo>
                    <a:pt x="144" y="66"/>
                  </a:lnTo>
                  <a:close/>
                  <a:moveTo>
                    <a:pt x="156" y="50"/>
                  </a:moveTo>
                  <a:lnTo>
                    <a:pt x="156" y="50"/>
                  </a:lnTo>
                  <a:lnTo>
                    <a:pt x="156" y="46"/>
                  </a:lnTo>
                  <a:lnTo>
                    <a:pt x="156" y="46"/>
                  </a:lnTo>
                  <a:lnTo>
                    <a:pt x="156" y="46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2" y="42"/>
                  </a:lnTo>
                  <a:lnTo>
                    <a:pt x="152" y="42"/>
                  </a:lnTo>
                  <a:lnTo>
                    <a:pt x="152" y="42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6" y="50"/>
                  </a:lnTo>
                  <a:close/>
                  <a:moveTo>
                    <a:pt x="152" y="56"/>
                  </a:moveTo>
                  <a:lnTo>
                    <a:pt x="152" y="56"/>
                  </a:lnTo>
                  <a:lnTo>
                    <a:pt x="152" y="54"/>
                  </a:lnTo>
                  <a:lnTo>
                    <a:pt x="152" y="54"/>
                  </a:lnTo>
                  <a:lnTo>
                    <a:pt x="152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48" y="52"/>
                  </a:lnTo>
                  <a:lnTo>
                    <a:pt x="150" y="56"/>
                  </a:lnTo>
                  <a:lnTo>
                    <a:pt x="150" y="56"/>
                  </a:lnTo>
                  <a:lnTo>
                    <a:pt x="150" y="56"/>
                  </a:lnTo>
                  <a:lnTo>
                    <a:pt x="152" y="56"/>
                  </a:lnTo>
                  <a:lnTo>
                    <a:pt x="152" y="56"/>
                  </a:lnTo>
                  <a:close/>
                  <a:moveTo>
                    <a:pt x="156" y="52"/>
                  </a:moveTo>
                  <a:lnTo>
                    <a:pt x="156" y="52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6" y="52"/>
                  </a:lnTo>
                  <a:lnTo>
                    <a:pt x="156" y="52"/>
                  </a:lnTo>
                  <a:close/>
                  <a:moveTo>
                    <a:pt x="80" y="150"/>
                  </a:moveTo>
                  <a:lnTo>
                    <a:pt x="80" y="150"/>
                  </a:lnTo>
                  <a:lnTo>
                    <a:pt x="76" y="146"/>
                  </a:lnTo>
                  <a:lnTo>
                    <a:pt x="76" y="146"/>
                  </a:lnTo>
                  <a:lnTo>
                    <a:pt x="76" y="146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72" y="148"/>
                  </a:lnTo>
                  <a:lnTo>
                    <a:pt x="72" y="148"/>
                  </a:lnTo>
                  <a:lnTo>
                    <a:pt x="72" y="148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80" y="150"/>
                  </a:lnTo>
                  <a:lnTo>
                    <a:pt x="80" y="150"/>
                  </a:lnTo>
                  <a:close/>
                  <a:moveTo>
                    <a:pt x="164" y="38"/>
                  </a:moveTo>
                  <a:lnTo>
                    <a:pt x="164" y="38"/>
                  </a:lnTo>
                  <a:lnTo>
                    <a:pt x="160" y="32"/>
                  </a:lnTo>
                  <a:lnTo>
                    <a:pt x="160" y="32"/>
                  </a:lnTo>
                  <a:lnTo>
                    <a:pt x="160" y="32"/>
                  </a:lnTo>
                  <a:lnTo>
                    <a:pt x="160" y="36"/>
                  </a:lnTo>
                  <a:lnTo>
                    <a:pt x="160" y="36"/>
                  </a:lnTo>
                  <a:lnTo>
                    <a:pt x="160" y="36"/>
                  </a:lnTo>
                  <a:lnTo>
                    <a:pt x="164" y="38"/>
                  </a:lnTo>
                  <a:lnTo>
                    <a:pt x="164" y="38"/>
                  </a:lnTo>
                  <a:lnTo>
                    <a:pt x="164" y="38"/>
                  </a:lnTo>
                  <a:lnTo>
                    <a:pt x="164" y="38"/>
                  </a:lnTo>
                  <a:lnTo>
                    <a:pt x="164" y="38"/>
                  </a:lnTo>
                  <a:close/>
                  <a:moveTo>
                    <a:pt x="158" y="42"/>
                  </a:moveTo>
                  <a:lnTo>
                    <a:pt x="158" y="42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56" y="42"/>
                  </a:lnTo>
                  <a:lnTo>
                    <a:pt x="156" y="42"/>
                  </a:lnTo>
                  <a:lnTo>
                    <a:pt x="156" y="42"/>
                  </a:lnTo>
                  <a:lnTo>
                    <a:pt x="158" y="42"/>
                  </a:lnTo>
                  <a:lnTo>
                    <a:pt x="158" y="42"/>
                  </a:lnTo>
                  <a:close/>
                  <a:moveTo>
                    <a:pt x="160" y="38"/>
                  </a:moveTo>
                  <a:lnTo>
                    <a:pt x="160" y="38"/>
                  </a:lnTo>
                  <a:lnTo>
                    <a:pt x="158" y="38"/>
                  </a:lnTo>
                  <a:lnTo>
                    <a:pt x="158" y="38"/>
                  </a:lnTo>
                  <a:lnTo>
                    <a:pt x="158" y="38"/>
                  </a:lnTo>
                  <a:lnTo>
                    <a:pt x="156" y="36"/>
                  </a:lnTo>
                  <a:lnTo>
                    <a:pt x="156" y="36"/>
                  </a:lnTo>
                  <a:lnTo>
                    <a:pt x="156" y="36"/>
                  </a:lnTo>
                  <a:lnTo>
                    <a:pt x="158" y="38"/>
                  </a:lnTo>
                  <a:lnTo>
                    <a:pt x="158" y="38"/>
                  </a:lnTo>
                  <a:lnTo>
                    <a:pt x="158" y="38"/>
                  </a:lnTo>
                  <a:lnTo>
                    <a:pt x="160" y="38"/>
                  </a:lnTo>
                  <a:lnTo>
                    <a:pt x="160" y="38"/>
                  </a:lnTo>
                  <a:close/>
                  <a:moveTo>
                    <a:pt x="142" y="58"/>
                  </a:moveTo>
                  <a:lnTo>
                    <a:pt x="142" y="58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2" y="48"/>
                  </a:lnTo>
                  <a:lnTo>
                    <a:pt x="142" y="48"/>
                  </a:lnTo>
                  <a:lnTo>
                    <a:pt x="142" y="48"/>
                  </a:lnTo>
                  <a:lnTo>
                    <a:pt x="138" y="44"/>
                  </a:lnTo>
                  <a:lnTo>
                    <a:pt x="138" y="44"/>
                  </a:lnTo>
                  <a:lnTo>
                    <a:pt x="138" y="44"/>
                  </a:lnTo>
                  <a:lnTo>
                    <a:pt x="142" y="58"/>
                  </a:lnTo>
                  <a:lnTo>
                    <a:pt x="142" y="58"/>
                  </a:lnTo>
                  <a:close/>
                  <a:moveTo>
                    <a:pt x="150" y="48"/>
                  </a:moveTo>
                  <a:lnTo>
                    <a:pt x="150" y="48"/>
                  </a:lnTo>
                  <a:lnTo>
                    <a:pt x="150" y="48"/>
                  </a:lnTo>
                  <a:lnTo>
                    <a:pt x="150" y="48"/>
                  </a:lnTo>
                  <a:lnTo>
                    <a:pt x="150" y="48"/>
                  </a:lnTo>
                  <a:lnTo>
                    <a:pt x="146" y="42"/>
                  </a:lnTo>
                  <a:lnTo>
                    <a:pt x="146" y="42"/>
                  </a:lnTo>
                  <a:lnTo>
                    <a:pt x="146" y="42"/>
                  </a:lnTo>
                  <a:lnTo>
                    <a:pt x="148" y="42"/>
                  </a:lnTo>
                  <a:lnTo>
                    <a:pt x="148" y="42"/>
                  </a:lnTo>
                  <a:lnTo>
                    <a:pt x="148" y="42"/>
                  </a:lnTo>
                  <a:lnTo>
                    <a:pt x="148" y="44"/>
                  </a:lnTo>
                  <a:lnTo>
                    <a:pt x="148" y="44"/>
                  </a:lnTo>
                  <a:lnTo>
                    <a:pt x="148" y="44"/>
                  </a:lnTo>
                  <a:lnTo>
                    <a:pt x="150" y="48"/>
                  </a:lnTo>
                  <a:lnTo>
                    <a:pt x="150" y="48"/>
                  </a:lnTo>
                  <a:close/>
                  <a:moveTo>
                    <a:pt x="152" y="30"/>
                  </a:moveTo>
                  <a:lnTo>
                    <a:pt x="152" y="30"/>
                  </a:lnTo>
                  <a:lnTo>
                    <a:pt x="158" y="36"/>
                  </a:lnTo>
                  <a:lnTo>
                    <a:pt x="158" y="36"/>
                  </a:lnTo>
                  <a:lnTo>
                    <a:pt x="158" y="36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56" y="30"/>
                  </a:lnTo>
                  <a:lnTo>
                    <a:pt x="148" y="22"/>
                  </a:lnTo>
                  <a:lnTo>
                    <a:pt x="148" y="22"/>
                  </a:lnTo>
                  <a:lnTo>
                    <a:pt x="148" y="22"/>
                  </a:lnTo>
                  <a:lnTo>
                    <a:pt x="140" y="16"/>
                  </a:lnTo>
                  <a:lnTo>
                    <a:pt x="130" y="12"/>
                  </a:lnTo>
                  <a:lnTo>
                    <a:pt x="130" y="12"/>
                  </a:lnTo>
                  <a:lnTo>
                    <a:pt x="130" y="12"/>
                  </a:lnTo>
                  <a:lnTo>
                    <a:pt x="124" y="16"/>
                  </a:lnTo>
                  <a:lnTo>
                    <a:pt x="124" y="16"/>
                  </a:lnTo>
                  <a:lnTo>
                    <a:pt x="124" y="16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4" y="18"/>
                  </a:lnTo>
                  <a:lnTo>
                    <a:pt x="134" y="18"/>
                  </a:lnTo>
                  <a:lnTo>
                    <a:pt x="134" y="18"/>
                  </a:lnTo>
                  <a:lnTo>
                    <a:pt x="136" y="18"/>
                  </a:lnTo>
                  <a:lnTo>
                    <a:pt x="136" y="18"/>
                  </a:lnTo>
                  <a:lnTo>
                    <a:pt x="136" y="18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46" y="26"/>
                  </a:lnTo>
                  <a:lnTo>
                    <a:pt x="146" y="26"/>
                  </a:lnTo>
                  <a:lnTo>
                    <a:pt x="146" y="26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0" y="28"/>
                  </a:lnTo>
                  <a:lnTo>
                    <a:pt x="150" y="28"/>
                  </a:lnTo>
                  <a:lnTo>
                    <a:pt x="150" y="28"/>
                  </a:lnTo>
                  <a:lnTo>
                    <a:pt x="148" y="28"/>
                  </a:lnTo>
                  <a:lnTo>
                    <a:pt x="148" y="28"/>
                  </a:lnTo>
                  <a:lnTo>
                    <a:pt x="148" y="28"/>
                  </a:lnTo>
                  <a:lnTo>
                    <a:pt x="150" y="30"/>
                  </a:lnTo>
                  <a:lnTo>
                    <a:pt x="150" y="30"/>
                  </a:lnTo>
                  <a:lnTo>
                    <a:pt x="150" y="30"/>
                  </a:lnTo>
                  <a:lnTo>
                    <a:pt x="152" y="30"/>
                  </a:lnTo>
                  <a:lnTo>
                    <a:pt x="152" y="30"/>
                  </a:lnTo>
                  <a:close/>
                  <a:moveTo>
                    <a:pt x="70" y="150"/>
                  </a:moveTo>
                  <a:lnTo>
                    <a:pt x="70" y="150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70" y="150"/>
                  </a:lnTo>
                  <a:lnTo>
                    <a:pt x="70" y="150"/>
                  </a:lnTo>
                  <a:lnTo>
                    <a:pt x="70" y="150"/>
                  </a:lnTo>
                  <a:lnTo>
                    <a:pt x="70" y="150"/>
                  </a:lnTo>
                  <a:lnTo>
                    <a:pt x="70" y="150"/>
                  </a:lnTo>
                  <a:close/>
                  <a:moveTo>
                    <a:pt x="66" y="156"/>
                  </a:moveTo>
                  <a:lnTo>
                    <a:pt x="66" y="156"/>
                  </a:lnTo>
                  <a:lnTo>
                    <a:pt x="64" y="152"/>
                  </a:lnTo>
                  <a:lnTo>
                    <a:pt x="64" y="152"/>
                  </a:lnTo>
                  <a:lnTo>
                    <a:pt x="64" y="152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66" y="156"/>
                  </a:lnTo>
                  <a:lnTo>
                    <a:pt x="66" y="156"/>
                  </a:lnTo>
                  <a:close/>
                  <a:moveTo>
                    <a:pt x="74" y="144"/>
                  </a:moveTo>
                  <a:lnTo>
                    <a:pt x="74" y="144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2" y="130"/>
                  </a:lnTo>
                  <a:lnTo>
                    <a:pt x="62" y="130"/>
                  </a:lnTo>
                  <a:lnTo>
                    <a:pt x="62" y="130"/>
                  </a:lnTo>
                  <a:lnTo>
                    <a:pt x="52" y="108"/>
                  </a:lnTo>
                  <a:lnTo>
                    <a:pt x="52" y="108"/>
                  </a:lnTo>
                  <a:lnTo>
                    <a:pt x="52" y="108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52" y="122"/>
                  </a:lnTo>
                  <a:lnTo>
                    <a:pt x="70" y="144"/>
                  </a:lnTo>
                  <a:lnTo>
                    <a:pt x="70" y="144"/>
                  </a:lnTo>
                  <a:lnTo>
                    <a:pt x="70" y="144"/>
                  </a:lnTo>
                  <a:lnTo>
                    <a:pt x="70" y="144"/>
                  </a:lnTo>
                  <a:lnTo>
                    <a:pt x="70" y="144"/>
                  </a:lnTo>
                  <a:lnTo>
                    <a:pt x="70" y="144"/>
                  </a:lnTo>
                  <a:lnTo>
                    <a:pt x="74" y="144"/>
                  </a:lnTo>
                  <a:lnTo>
                    <a:pt x="74" y="144"/>
                  </a:lnTo>
                  <a:close/>
                  <a:moveTo>
                    <a:pt x="68" y="150"/>
                  </a:move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68" y="150"/>
                  </a:lnTo>
                  <a:close/>
                  <a:moveTo>
                    <a:pt x="152" y="38"/>
                  </a:moveTo>
                  <a:lnTo>
                    <a:pt x="152" y="38"/>
                  </a:lnTo>
                  <a:lnTo>
                    <a:pt x="150" y="34"/>
                  </a:lnTo>
                  <a:lnTo>
                    <a:pt x="150" y="34"/>
                  </a:lnTo>
                  <a:lnTo>
                    <a:pt x="150" y="34"/>
                  </a:lnTo>
                  <a:lnTo>
                    <a:pt x="146" y="28"/>
                  </a:lnTo>
                  <a:lnTo>
                    <a:pt x="146" y="28"/>
                  </a:lnTo>
                  <a:lnTo>
                    <a:pt x="146" y="28"/>
                  </a:lnTo>
                  <a:lnTo>
                    <a:pt x="142" y="30"/>
                  </a:lnTo>
                  <a:lnTo>
                    <a:pt x="142" y="30"/>
                  </a:lnTo>
                  <a:lnTo>
                    <a:pt x="142" y="30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48" y="36"/>
                  </a:lnTo>
                  <a:lnTo>
                    <a:pt x="148" y="36"/>
                  </a:lnTo>
                  <a:lnTo>
                    <a:pt x="148" y="36"/>
                  </a:lnTo>
                  <a:lnTo>
                    <a:pt x="150" y="36"/>
                  </a:lnTo>
                  <a:lnTo>
                    <a:pt x="150" y="36"/>
                  </a:lnTo>
                  <a:lnTo>
                    <a:pt x="150" y="36"/>
                  </a:lnTo>
                  <a:lnTo>
                    <a:pt x="150" y="36"/>
                  </a:lnTo>
                  <a:lnTo>
                    <a:pt x="150" y="36"/>
                  </a:lnTo>
                  <a:lnTo>
                    <a:pt x="150" y="36"/>
                  </a:lnTo>
                  <a:lnTo>
                    <a:pt x="152" y="38"/>
                  </a:lnTo>
                  <a:lnTo>
                    <a:pt x="152" y="38"/>
                  </a:lnTo>
                  <a:close/>
                  <a:moveTo>
                    <a:pt x="66" y="148"/>
                  </a:move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6" y="148"/>
                  </a:lnTo>
                  <a:close/>
                  <a:moveTo>
                    <a:pt x="142" y="46"/>
                  </a:moveTo>
                  <a:lnTo>
                    <a:pt x="142" y="46"/>
                  </a:lnTo>
                  <a:lnTo>
                    <a:pt x="136" y="38"/>
                  </a:lnTo>
                  <a:lnTo>
                    <a:pt x="136" y="38"/>
                  </a:lnTo>
                  <a:lnTo>
                    <a:pt x="136" y="38"/>
                  </a:lnTo>
                  <a:lnTo>
                    <a:pt x="138" y="40"/>
                  </a:lnTo>
                  <a:lnTo>
                    <a:pt x="138" y="40"/>
                  </a:lnTo>
                  <a:lnTo>
                    <a:pt x="138" y="40"/>
                  </a:lnTo>
                  <a:lnTo>
                    <a:pt x="142" y="46"/>
                  </a:lnTo>
                  <a:lnTo>
                    <a:pt x="142" y="46"/>
                  </a:lnTo>
                  <a:close/>
                  <a:moveTo>
                    <a:pt x="66" y="146"/>
                  </a:moveTo>
                  <a:lnTo>
                    <a:pt x="66" y="146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60" y="140"/>
                  </a:lnTo>
                  <a:lnTo>
                    <a:pt x="60" y="140"/>
                  </a:lnTo>
                  <a:lnTo>
                    <a:pt x="60" y="140"/>
                  </a:lnTo>
                  <a:lnTo>
                    <a:pt x="64" y="146"/>
                  </a:lnTo>
                  <a:lnTo>
                    <a:pt x="64" y="146"/>
                  </a:lnTo>
                  <a:lnTo>
                    <a:pt x="64" y="146"/>
                  </a:lnTo>
                  <a:lnTo>
                    <a:pt x="66" y="146"/>
                  </a:lnTo>
                  <a:lnTo>
                    <a:pt x="66" y="146"/>
                  </a:lnTo>
                  <a:close/>
                  <a:moveTo>
                    <a:pt x="72" y="138"/>
                  </a:moveTo>
                  <a:lnTo>
                    <a:pt x="72" y="138"/>
                  </a:lnTo>
                  <a:lnTo>
                    <a:pt x="66" y="130"/>
                  </a:lnTo>
                  <a:lnTo>
                    <a:pt x="66" y="130"/>
                  </a:lnTo>
                  <a:lnTo>
                    <a:pt x="66" y="130"/>
                  </a:lnTo>
                  <a:lnTo>
                    <a:pt x="72" y="138"/>
                  </a:lnTo>
                  <a:lnTo>
                    <a:pt x="72" y="138"/>
                  </a:lnTo>
                  <a:close/>
                  <a:moveTo>
                    <a:pt x="144" y="42"/>
                  </a:moveTo>
                  <a:lnTo>
                    <a:pt x="144" y="42"/>
                  </a:lnTo>
                  <a:lnTo>
                    <a:pt x="144" y="42"/>
                  </a:lnTo>
                  <a:lnTo>
                    <a:pt x="144" y="42"/>
                  </a:lnTo>
                  <a:lnTo>
                    <a:pt x="144" y="42"/>
                  </a:lnTo>
                  <a:lnTo>
                    <a:pt x="142" y="42"/>
                  </a:lnTo>
                  <a:lnTo>
                    <a:pt x="142" y="42"/>
                  </a:lnTo>
                  <a:lnTo>
                    <a:pt x="142" y="42"/>
                  </a:lnTo>
                  <a:lnTo>
                    <a:pt x="144" y="42"/>
                  </a:lnTo>
                  <a:lnTo>
                    <a:pt x="144" y="42"/>
                  </a:lnTo>
                  <a:close/>
                  <a:moveTo>
                    <a:pt x="70" y="130"/>
                  </a:moveTo>
                  <a:lnTo>
                    <a:pt x="70" y="130"/>
                  </a:lnTo>
                  <a:lnTo>
                    <a:pt x="62" y="116"/>
                  </a:lnTo>
                  <a:lnTo>
                    <a:pt x="58" y="108"/>
                  </a:lnTo>
                  <a:lnTo>
                    <a:pt x="56" y="100"/>
                  </a:lnTo>
                  <a:lnTo>
                    <a:pt x="56" y="100"/>
                  </a:lnTo>
                  <a:lnTo>
                    <a:pt x="56" y="100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2" y="122"/>
                  </a:lnTo>
                  <a:lnTo>
                    <a:pt x="62" y="122"/>
                  </a:lnTo>
                  <a:lnTo>
                    <a:pt x="62" y="122"/>
                  </a:lnTo>
                  <a:lnTo>
                    <a:pt x="70" y="130"/>
                  </a:lnTo>
                  <a:lnTo>
                    <a:pt x="70" y="130"/>
                  </a:lnTo>
                  <a:close/>
                  <a:moveTo>
                    <a:pt x="54" y="144"/>
                  </a:moveTo>
                  <a:lnTo>
                    <a:pt x="54" y="144"/>
                  </a:lnTo>
                  <a:lnTo>
                    <a:pt x="54" y="142"/>
                  </a:lnTo>
                  <a:lnTo>
                    <a:pt x="54" y="142"/>
                  </a:lnTo>
                  <a:lnTo>
                    <a:pt x="54" y="142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46" y="130"/>
                  </a:lnTo>
                  <a:lnTo>
                    <a:pt x="46" y="130"/>
                  </a:lnTo>
                  <a:lnTo>
                    <a:pt x="46" y="130"/>
                  </a:lnTo>
                  <a:lnTo>
                    <a:pt x="54" y="144"/>
                  </a:lnTo>
                  <a:lnTo>
                    <a:pt x="54" y="144"/>
                  </a:lnTo>
                  <a:close/>
                  <a:moveTo>
                    <a:pt x="140" y="32"/>
                  </a:moveTo>
                  <a:lnTo>
                    <a:pt x="140" y="32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8" y="30"/>
                  </a:lnTo>
                  <a:lnTo>
                    <a:pt x="138" y="30"/>
                  </a:lnTo>
                  <a:lnTo>
                    <a:pt x="138" y="30"/>
                  </a:lnTo>
                  <a:lnTo>
                    <a:pt x="140" y="32"/>
                  </a:lnTo>
                  <a:lnTo>
                    <a:pt x="140" y="32"/>
                  </a:lnTo>
                  <a:close/>
                  <a:moveTo>
                    <a:pt x="56" y="140"/>
                  </a:moveTo>
                  <a:lnTo>
                    <a:pt x="56" y="140"/>
                  </a:lnTo>
                  <a:lnTo>
                    <a:pt x="52" y="132"/>
                  </a:lnTo>
                  <a:lnTo>
                    <a:pt x="52" y="132"/>
                  </a:lnTo>
                  <a:lnTo>
                    <a:pt x="52" y="132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56" y="140"/>
                  </a:lnTo>
                  <a:lnTo>
                    <a:pt x="56" y="140"/>
                  </a:lnTo>
                  <a:lnTo>
                    <a:pt x="56" y="140"/>
                  </a:lnTo>
                  <a:lnTo>
                    <a:pt x="56" y="140"/>
                  </a:lnTo>
                  <a:close/>
                  <a:moveTo>
                    <a:pt x="142" y="26"/>
                  </a:moveTo>
                  <a:lnTo>
                    <a:pt x="142" y="26"/>
                  </a:lnTo>
                  <a:lnTo>
                    <a:pt x="142" y="26"/>
                  </a:lnTo>
                  <a:lnTo>
                    <a:pt x="142" y="26"/>
                  </a:lnTo>
                  <a:lnTo>
                    <a:pt x="142" y="26"/>
                  </a:lnTo>
                  <a:lnTo>
                    <a:pt x="136" y="22"/>
                  </a:lnTo>
                  <a:lnTo>
                    <a:pt x="136" y="22"/>
                  </a:lnTo>
                  <a:lnTo>
                    <a:pt x="136" y="22"/>
                  </a:lnTo>
                  <a:lnTo>
                    <a:pt x="140" y="26"/>
                  </a:lnTo>
                  <a:lnTo>
                    <a:pt x="140" y="26"/>
                  </a:lnTo>
                  <a:lnTo>
                    <a:pt x="140" y="26"/>
                  </a:lnTo>
                  <a:lnTo>
                    <a:pt x="142" y="26"/>
                  </a:lnTo>
                  <a:lnTo>
                    <a:pt x="142" y="26"/>
                  </a:lnTo>
                  <a:close/>
                  <a:moveTo>
                    <a:pt x="136" y="32"/>
                  </a:move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lnTo>
                    <a:pt x="136" y="32"/>
                  </a:lnTo>
                  <a:close/>
                  <a:moveTo>
                    <a:pt x="138" y="28"/>
                  </a:moveTo>
                  <a:lnTo>
                    <a:pt x="138" y="28"/>
                  </a:lnTo>
                  <a:lnTo>
                    <a:pt x="138" y="28"/>
                  </a:lnTo>
                  <a:lnTo>
                    <a:pt x="138" y="28"/>
                  </a:lnTo>
                  <a:lnTo>
                    <a:pt x="138" y="28"/>
                  </a:lnTo>
                  <a:lnTo>
                    <a:pt x="136" y="28"/>
                  </a:lnTo>
                  <a:lnTo>
                    <a:pt x="136" y="28"/>
                  </a:lnTo>
                  <a:lnTo>
                    <a:pt x="136" y="28"/>
                  </a:lnTo>
                  <a:lnTo>
                    <a:pt x="130" y="30"/>
                  </a:lnTo>
                  <a:lnTo>
                    <a:pt x="130" y="30"/>
                  </a:lnTo>
                  <a:lnTo>
                    <a:pt x="130" y="30"/>
                  </a:lnTo>
                  <a:lnTo>
                    <a:pt x="132" y="30"/>
                  </a:lnTo>
                  <a:lnTo>
                    <a:pt x="132" y="30"/>
                  </a:lnTo>
                  <a:lnTo>
                    <a:pt x="132" y="30"/>
                  </a:lnTo>
                  <a:lnTo>
                    <a:pt x="138" y="28"/>
                  </a:lnTo>
                  <a:lnTo>
                    <a:pt x="138" y="28"/>
                  </a:lnTo>
                  <a:close/>
                  <a:moveTo>
                    <a:pt x="134" y="34"/>
                  </a:moveTo>
                  <a:lnTo>
                    <a:pt x="134" y="34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4" y="34"/>
                  </a:lnTo>
                  <a:lnTo>
                    <a:pt x="134" y="34"/>
                  </a:lnTo>
                  <a:close/>
                  <a:moveTo>
                    <a:pt x="136" y="26"/>
                  </a:moveTo>
                  <a:lnTo>
                    <a:pt x="136" y="26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34" y="24"/>
                  </a:lnTo>
                  <a:lnTo>
                    <a:pt x="134" y="24"/>
                  </a:lnTo>
                  <a:lnTo>
                    <a:pt x="134" y="24"/>
                  </a:lnTo>
                  <a:lnTo>
                    <a:pt x="120" y="20"/>
                  </a:lnTo>
                  <a:lnTo>
                    <a:pt x="120" y="20"/>
                  </a:lnTo>
                  <a:lnTo>
                    <a:pt x="120" y="20"/>
                  </a:lnTo>
                  <a:lnTo>
                    <a:pt x="118" y="24"/>
                  </a:lnTo>
                  <a:lnTo>
                    <a:pt x="118" y="24"/>
                  </a:lnTo>
                  <a:lnTo>
                    <a:pt x="118" y="24"/>
                  </a:lnTo>
                  <a:lnTo>
                    <a:pt x="120" y="24"/>
                  </a:lnTo>
                  <a:lnTo>
                    <a:pt x="120" y="24"/>
                  </a:lnTo>
                  <a:lnTo>
                    <a:pt x="120" y="24"/>
                  </a:lnTo>
                  <a:lnTo>
                    <a:pt x="136" y="26"/>
                  </a:lnTo>
                  <a:lnTo>
                    <a:pt x="136" y="26"/>
                  </a:lnTo>
                  <a:lnTo>
                    <a:pt x="136" y="26"/>
                  </a:lnTo>
                  <a:lnTo>
                    <a:pt x="136" y="26"/>
                  </a:lnTo>
                  <a:lnTo>
                    <a:pt x="136" y="26"/>
                  </a:lnTo>
                  <a:close/>
                  <a:moveTo>
                    <a:pt x="56" y="130"/>
                  </a:moveTo>
                  <a:lnTo>
                    <a:pt x="56" y="130"/>
                  </a:lnTo>
                  <a:lnTo>
                    <a:pt x="52" y="124"/>
                  </a:lnTo>
                  <a:lnTo>
                    <a:pt x="52" y="124"/>
                  </a:lnTo>
                  <a:lnTo>
                    <a:pt x="52" y="124"/>
                  </a:lnTo>
                  <a:lnTo>
                    <a:pt x="52" y="126"/>
                  </a:lnTo>
                  <a:lnTo>
                    <a:pt x="52" y="126"/>
                  </a:lnTo>
                  <a:lnTo>
                    <a:pt x="52" y="126"/>
                  </a:lnTo>
                  <a:lnTo>
                    <a:pt x="52" y="126"/>
                  </a:lnTo>
                  <a:lnTo>
                    <a:pt x="52" y="126"/>
                  </a:lnTo>
                  <a:lnTo>
                    <a:pt x="52" y="126"/>
                  </a:lnTo>
                  <a:lnTo>
                    <a:pt x="56" y="130"/>
                  </a:lnTo>
                  <a:lnTo>
                    <a:pt x="56" y="130"/>
                  </a:lnTo>
                  <a:close/>
                  <a:moveTo>
                    <a:pt x="128" y="32"/>
                  </a:moveTo>
                  <a:lnTo>
                    <a:pt x="128" y="32"/>
                  </a:lnTo>
                  <a:lnTo>
                    <a:pt x="120" y="32"/>
                  </a:lnTo>
                  <a:lnTo>
                    <a:pt x="120" y="32"/>
                  </a:lnTo>
                  <a:lnTo>
                    <a:pt x="120" y="32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28" y="32"/>
                  </a:lnTo>
                  <a:lnTo>
                    <a:pt x="128" y="32"/>
                  </a:lnTo>
                  <a:close/>
                  <a:moveTo>
                    <a:pt x="128" y="28"/>
                  </a:moveTo>
                  <a:lnTo>
                    <a:pt x="128" y="28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28" y="28"/>
                  </a:lnTo>
                  <a:close/>
                  <a:moveTo>
                    <a:pt x="48" y="130"/>
                  </a:moveTo>
                  <a:lnTo>
                    <a:pt x="48" y="130"/>
                  </a:lnTo>
                  <a:lnTo>
                    <a:pt x="46" y="124"/>
                  </a:lnTo>
                  <a:lnTo>
                    <a:pt x="46" y="124"/>
                  </a:lnTo>
                  <a:lnTo>
                    <a:pt x="46" y="124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2"/>
                  </a:lnTo>
                  <a:lnTo>
                    <a:pt x="46" y="120"/>
                  </a:lnTo>
                  <a:lnTo>
                    <a:pt x="46" y="120"/>
                  </a:lnTo>
                  <a:lnTo>
                    <a:pt x="46" y="120"/>
                  </a:lnTo>
                  <a:lnTo>
                    <a:pt x="46" y="120"/>
                  </a:lnTo>
                  <a:lnTo>
                    <a:pt x="46" y="120"/>
                  </a:lnTo>
                  <a:lnTo>
                    <a:pt x="46" y="120"/>
                  </a:lnTo>
                  <a:lnTo>
                    <a:pt x="42" y="112"/>
                  </a:lnTo>
                  <a:lnTo>
                    <a:pt x="42" y="112"/>
                  </a:lnTo>
                  <a:lnTo>
                    <a:pt x="42" y="112"/>
                  </a:lnTo>
                  <a:lnTo>
                    <a:pt x="44" y="110"/>
                  </a:lnTo>
                  <a:lnTo>
                    <a:pt x="44" y="110"/>
                  </a:lnTo>
                  <a:lnTo>
                    <a:pt x="44" y="110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48" y="116"/>
                  </a:lnTo>
                  <a:lnTo>
                    <a:pt x="48" y="116"/>
                  </a:lnTo>
                  <a:lnTo>
                    <a:pt x="48" y="116"/>
                  </a:lnTo>
                  <a:lnTo>
                    <a:pt x="42" y="88"/>
                  </a:lnTo>
                  <a:lnTo>
                    <a:pt x="42" y="88"/>
                  </a:lnTo>
                  <a:lnTo>
                    <a:pt x="42" y="88"/>
                  </a:lnTo>
                  <a:lnTo>
                    <a:pt x="42" y="100"/>
                  </a:lnTo>
                  <a:lnTo>
                    <a:pt x="42" y="112"/>
                  </a:lnTo>
                  <a:lnTo>
                    <a:pt x="42" y="112"/>
                  </a:lnTo>
                  <a:lnTo>
                    <a:pt x="42" y="11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48" y="130"/>
                  </a:lnTo>
                  <a:lnTo>
                    <a:pt x="48" y="130"/>
                  </a:lnTo>
                  <a:close/>
                  <a:moveTo>
                    <a:pt x="124" y="28"/>
                  </a:moveTo>
                  <a:lnTo>
                    <a:pt x="124" y="28"/>
                  </a:lnTo>
                  <a:lnTo>
                    <a:pt x="120" y="26"/>
                  </a:lnTo>
                  <a:lnTo>
                    <a:pt x="120" y="26"/>
                  </a:lnTo>
                  <a:lnTo>
                    <a:pt x="120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110" y="28"/>
                  </a:lnTo>
                  <a:lnTo>
                    <a:pt x="110" y="28"/>
                  </a:lnTo>
                  <a:lnTo>
                    <a:pt x="110" y="28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24" y="28"/>
                  </a:lnTo>
                  <a:lnTo>
                    <a:pt x="124" y="28"/>
                  </a:lnTo>
                  <a:close/>
                  <a:moveTo>
                    <a:pt x="140" y="4"/>
                  </a:move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40" y="4"/>
                  </a:lnTo>
                  <a:close/>
                  <a:moveTo>
                    <a:pt x="50" y="122"/>
                  </a:moveTo>
                  <a:lnTo>
                    <a:pt x="50" y="122"/>
                  </a:lnTo>
                  <a:lnTo>
                    <a:pt x="50" y="122"/>
                  </a:lnTo>
                  <a:lnTo>
                    <a:pt x="50" y="122"/>
                  </a:lnTo>
                  <a:lnTo>
                    <a:pt x="50" y="122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0" y="122"/>
                  </a:lnTo>
                  <a:lnTo>
                    <a:pt x="50" y="122"/>
                  </a:lnTo>
                  <a:close/>
                  <a:moveTo>
                    <a:pt x="128" y="20"/>
                  </a:moveTo>
                  <a:lnTo>
                    <a:pt x="128" y="20"/>
                  </a:lnTo>
                  <a:lnTo>
                    <a:pt x="122" y="18"/>
                  </a:lnTo>
                  <a:lnTo>
                    <a:pt x="122" y="18"/>
                  </a:lnTo>
                  <a:lnTo>
                    <a:pt x="122" y="18"/>
                  </a:lnTo>
                  <a:lnTo>
                    <a:pt x="118" y="18"/>
                  </a:lnTo>
                  <a:lnTo>
                    <a:pt x="118" y="18"/>
                  </a:lnTo>
                  <a:lnTo>
                    <a:pt x="118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28" y="20"/>
                  </a:lnTo>
                  <a:lnTo>
                    <a:pt x="128" y="20"/>
                  </a:lnTo>
                  <a:close/>
                  <a:moveTo>
                    <a:pt x="138" y="4"/>
                  </a:moveTo>
                  <a:lnTo>
                    <a:pt x="138" y="4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8" y="4"/>
                  </a:lnTo>
                  <a:lnTo>
                    <a:pt x="138" y="4"/>
                  </a:lnTo>
                  <a:close/>
                  <a:moveTo>
                    <a:pt x="136" y="6"/>
                  </a:moveTo>
                  <a:lnTo>
                    <a:pt x="136" y="6"/>
                  </a:lnTo>
                  <a:lnTo>
                    <a:pt x="124" y="4"/>
                  </a:lnTo>
                  <a:lnTo>
                    <a:pt x="124" y="4"/>
                  </a:lnTo>
                  <a:lnTo>
                    <a:pt x="124" y="4"/>
                  </a:lnTo>
                  <a:lnTo>
                    <a:pt x="118" y="4"/>
                  </a:lnTo>
                  <a:lnTo>
                    <a:pt x="118" y="4"/>
                  </a:lnTo>
                  <a:lnTo>
                    <a:pt x="118" y="4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24" y="6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6" y="6"/>
                  </a:lnTo>
                  <a:lnTo>
                    <a:pt x="136" y="6"/>
                  </a:lnTo>
                  <a:close/>
                  <a:moveTo>
                    <a:pt x="130" y="10"/>
                  </a:move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lnTo>
                    <a:pt x="130" y="10"/>
                  </a:lnTo>
                  <a:close/>
                  <a:moveTo>
                    <a:pt x="128" y="12"/>
                  </a:moveTo>
                  <a:lnTo>
                    <a:pt x="128" y="12"/>
                  </a:lnTo>
                  <a:lnTo>
                    <a:pt x="116" y="10"/>
                  </a:lnTo>
                  <a:lnTo>
                    <a:pt x="116" y="10"/>
                  </a:lnTo>
                  <a:lnTo>
                    <a:pt x="116" y="10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22" y="16"/>
                  </a:lnTo>
                  <a:lnTo>
                    <a:pt x="122" y="16"/>
                  </a:lnTo>
                  <a:lnTo>
                    <a:pt x="122" y="16"/>
                  </a:lnTo>
                  <a:lnTo>
                    <a:pt x="128" y="12"/>
                  </a:lnTo>
                  <a:lnTo>
                    <a:pt x="128" y="12"/>
                  </a:lnTo>
                  <a:close/>
                  <a:moveTo>
                    <a:pt x="50" y="114"/>
                  </a:moveTo>
                  <a:lnTo>
                    <a:pt x="50" y="11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92"/>
                  </a:lnTo>
                  <a:lnTo>
                    <a:pt x="44" y="92"/>
                  </a:lnTo>
                  <a:lnTo>
                    <a:pt x="44" y="92"/>
                  </a:lnTo>
                  <a:lnTo>
                    <a:pt x="50" y="114"/>
                  </a:lnTo>
                  <a:lnTo>
                    <a:pt x="50" y="114"/>
                  </a:lnTo>
                  <a:close/>
                  <a:moveTo>
                    <a:pt x="128" y="10"/>
                  </a:moveTo>
                  <a:lnTo>
                    <a:pt x="128" y="10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8" y="10"/>
                  </a:lnTo>
                  <a:lnTo>
                    <a:pt x="128" y="10"/>
                  </a:lnTo>
                  <a:close/>
                  <a:moveTo>
                    <a:pt x="116" y="22"/>
                  </a:moveTo>
                  <a:lnTo>
                    <a:pt x="116" y="22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6" y="22"/>
                  </a:lnTo>
                  <a:lnTo>
                    <a:pt x="116" y="22"/>
                  </a:lnTo>
                  <a:lnTo>
                    <a:pt x="116" y="22"/>
                  </a:lnTo>
                  <a:lnTo>
                    <a:pt x="116" y="22"/>
                  </a:lnTo>
                  <a:lnTo>
                    <a:pt x="116" y="22"/>
                  </a:lnTo>
                  <a:close/>
                  <a:moveTo>
                    <a:pt x="112" y="26"/>
                  </a:moveTo>
                  <a:lnTo>
                    <a:pt x="112" y="26"/>
                  </a:lnTo>
                  <a:lnTo>
                    <a:pt x="110" y="24"/>
                  </a:lnTo>
                  <a:lnTo>
                    <a:pt x="110" y="24"/>
                  </a:lnTo>
                  <a:lnTo>
                    <a:pt x="110" y="24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12" y="26"/>
                  </a:lnTo>
                  <a:lnTo>
                    <a:pt x="112" y="26"/>
                  </a:lnTo>
                  <a:close/>
                  <a:moveTo>
                    <a:pt x="118" y="16"/>
                  </a:moveTo>
                  <a:lnTo>
                    <a:pt x="118" y="16"/>
                  </a:lnTo>
                  <a:lnTo>
                    <a:pt x="112" y="14"/>
                  </a:lnTo>
                  <a:lnTo>
                    <a:pt x="112" y="14"/>
                  </a:lnTo>
                  <a:lnTo>
                    <a:pt x="112" y="14"/>
                  </a:lnTo>
                  <a:lnTo>
                    <a:pt x="98" y="18"/>
                  </a:lnTo>
                  <a:lnTo>
                    <a:pt x="84" y="22"/>
                  </a:lnTo>
                  <a:lnTo>
                    <a:pt x="84" y="22"/>
                  </a:lnTo>
                  <a:lnTo>
                    <a:pt x="84" y="22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100" y="20"/>
                  </a:lnTo>
                  <a:lnTo>
                    <a:pt x="118" y="16"/>
                  </a:lnTo>
                  <a:lnTo>
                    <a:pt x="118" y="16"/>
                  </a:lnTo>
                  <a:close/>
                  <a:moveTo>
                    <a:pt x="114" y="20"/>
                  </a:moveTo>
                  <a:lnTo>
                    <a:pt x="114" y="20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2" y="22"/>
                  </a:lnTo>
                  <a:lnTo>
                    <a:pt x="112" y="22"/>
                  </a:lnTo>
                  <a:lnTo>
                    <a:pt x="112" y="22"/>
                  </a:lnTo>
                  <a:lnTo>
                    <a:pt x="114" y="20"/>
                  </a:lnTo>
                  <a:lnTo>
                    <a:pt x="114" y="20"/>
                  </a:lnTo>
                  <a:close/>
                  <a:moveTo>
                    <a:pt x="106" y="30"/>
                  </a:moveTo>
                  <a:lnTo>
                    <a:pt x="106" y="30"/>
                  </a:lnTo>
                  <a:lnTo>
                    <a:pt x="100" y="28"/>
                  </a:lnTo>
                  <a:lnTo>
                    <a:pt x="100" y="28"/>
                  </a:lnTo>
                  <a:lnTo>
                    <a:pt x="100" y="28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92" y="36"/>
                  </a:lnTo>
                  <a:lnTo>
                    <a:pt x="106" y="30"/>
                  </a:lnTo>
                  <a:lnTo>
                    <a:pt x="106" y="30"/>
                  </a:lnTo>
                  <a:close/>
                  <a:moveTo>
                    <a:pt x="108" y="24"/>
                  </a:moveTo>
                  <a:lnTo>
                    <a:pt x="108" y="24"/>
                  </a:lnTo>
                  <a:lnTo>
                    <a:pt x="104" y="22"/>
                  </a:lnTo>
                  <a:lnTo>
                    <a:pt x="104" y="22"/>
                  </a:lnTo>
                  <a:lnTo>
                    <a:pt x="104" y="22"/>
                  </a:lnTo>
                  <a:lnTo>
                    <a:pt x="102" y="22"/>
                  </a:lnTo>
                  <a:lnTo>
                    <a:pt x="102" y="22"/>
                  </a:lnTo>
                  <a:lnTo>
                    <a:pt x="102" y="22"/>
                  </a:lnTo>
                  <a:lnTo>
                    <a:pt x="102" y="24"/>
                  </a:lnTo>
                  <a:lnTo>
                    <a:pt x="102" y="24"/>
                  </a:lnTo>
                  <a:lnTo>
                    <a:pt x="102" y="24"/>
                  </a:lnTo>
                  <a:lnTo>
                    <a:pt x="100" y="26"/>
                  </a:lnTo>
                  <a:lnTo>
                    <a:pt x="100" y="26"/>
                  </a:lnTo>
                  <a:lnTo>
                    <a:pt x="100" y="26"/>
                  </a:lnTo>
                  <a:lnTo>
                    <a:pt x="108" y="24"/>
                  </a:lnTo>
                  <a:lnTo>
                    <a:pt x="108" y="24"/>
                  </a:lnTo>
                  <a:close/>
                  <a:moveTo>
                    <a:pt x="36" y="116"/>
                  </a:moveTo>
                  <a:lnTo>
                    <a:pt x="36" y="116"/>
                  </a:lnTo>
                  <a:lnTo>
                    <a:pt x="36" y="104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4" y="90"/>
                  </a:lnTo>
                  <a:lnTo>
                    <a:pt x="34" y="90"/>
                  </a:lnTo>
                  <a:lnTo>
                    <a:pt x="34" y="90"/>
                  </a:lnTo>
                  <a:lnTo>
                    <a:pt x="32" y="82"/>
                  </a:lnTo>
                  <a:lnTo>
                    <a:pt x="32" y="82"/>
                  </a:lnTo>
                  <a:lnTo>
                    <a:pt x="32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30" y="70"/>
                  </a:lnTo>
                  <a:lnTo>
                    <a:pt x="30" y="70"/>
                  </a:lnTo>
                  <a:lnTo>
                    <a:pt x="30" y="70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30" y="96"/>
                  </a:lnTo>
                  <a:lnTo>
                    <a:pt x="36" y="116"/>
                  </a:lnTo>
                  <a:lnTo>
                    <a:pt x="36" y="116"/>
                  </a:lnTo>
                  <a:close/>
                  <a:moveTo>
                    <a:pt x="40" y="108"/>
                  </a:moveTo>
                  <a:lnTo>
                    <a:pt x="40" y="108"/>
                  </a:lnTo>
                  <a:lnTo>
                    <a:pt x="40" y="94"/>
                  </a:lnTo>
                  <a:lnTo>
                    <a:pt x="38" y="80"/>
                  </a:lnTo>
                  <a:lnTo>
                    <a:pt x="38" y="80"/>
                  </a:lnTo>
                  <a:lnTo>
                    <a:pt x="38" y="80"/>
                  </a:lnTo>
                  <a:lnTo>
                    <a:pt x="36" y="86"/>
                  </a:lnTo>
                  <a:lnTo>
                    <a:pt x="36" y="86"/>
                  </a:lnTo>
                  <a:lnTo>
                    <a:pt x="36" y="86"/>
                  </a:lnTo>
                  <a:lnTo>
                    <a:pt x="36" y="90"/>
                  </a:lnTo>
                  <a:lnTo>
                    <a:pt x="36" y="90"/>
                  </a:lnTo>
                  <a:lnTo>
                    <a:pt x="36" y="90"/>
                  </a:lnTo>
                  <a:lnTo>
                    <a:pt x="40" y="108"/>
                  </a:lnTo>
                  <a:lnTo>
                    <a:pt x="40" y="108"/>
                  </a:lnTo>
                  <a:close/>
                  <a:moveTo>
                    <a:pt x="108" y="14"/>
                  </a:moveTo>
                  <a:lnTo>
                    <a:pt x="108" y="14"/>
                  </a:lnTo>
                  <a:lnTo>
                    <a:pt x="100" y="16"/>
                  </a:lnTo>
                  <a:lnTo>
                    <a:pt x="100" y="16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108" y="14"/>
                  </a:lnTo>
                  <a:lnTo>
                    <a:pt x="108" y="14"/>
                  </a:lnTo>
                  <a:close/>
                  <a:moveTo>
                    <a:pt x="94" y="26"/>
                  </a:moveTo>
                  <a:lnTo>
                    <a:pt x="94" y="26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4" y="26"/>
                  </a:lnTo>
                  <a:lnTo>
                    <a:pt x="94" y="26"/>
                  </a:lnTo>
                  <a:lnTo>
                    <a:pt x="94" y="26"/>
                  </a:lnTo>
                  <a:lnTo>
                    <a:pt x="94" y="26"/>
                  </a:lnTo>
                  <a:lnTo>
                    <a:pt x="94" y="26"/>
                  </a:lnTo>
                  <a:close/>
                  <a:moveTo>
                    <a:pt x="94" y="24"/>
                  </a:moveTo>
                  <a:lnTo>
                    <a:pt x="94" y="24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94" y="24"/>
                  </a:lnTo>
                  <a:lnTo>
                    <a:pt x="94" y="24"/>
                  </a:lnTo>
                  <a:close/>
                  <a:moveTo>
                    <a:pt x="56" y="18"/>
                  </a:moveTo>
                  <a:lnTo>
                    <a:pt x="56" y="18"/>
                  </a:lnTo>
                  <a:lnTo>
                    <a:pt x="80" y="10"/>
                  </a:lnTo>
                  <a:lnTo>
                    <a:pt x="108" y="6"/>
                  </a:lnTo>
                  <a:lnTo>
                    <a:pt x="108" y="6"/>
                  </a:lnTo>
                  <a:lnTo>
                    <a:pt x="108" y="6"/>
                  </a:lnTo>
                  <a:lnTo>
                    <a:pt x="94" y="6"/>
                  </a:lnTo>
                  <a:lnTo>
                    <a:pt x="78" y="8"/>
                  </a:lnTo>
                  <a:lnTo>
                    <a:pt x="64" y="1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6" y="18"/>
                  </a:lnTo>
                  <a:lnTo>
                    <a:pt x="56" y="18"/>
                  </a:lnTo>
                  <a:close/>
                  <a:moveTo>
                    <a:pt x="88" y="30"/>
                  </a:moveTo>
                  <a:lnTo>
                    <a:pt x="88" y="30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6" y="44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40" y="50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88" y="30"/>
                  </a:lnTo>
                  <a:lnTo>
                    <a:pt x="88" y="30"/>
                  </a:lnTo>
                  <a:close/>
                  <a:moveTo>
                    <a:pt x="106" y="8"/>
                  </a:moveTo>
                  <a:lnTo>
                    <a:pt x="106" y="8"/>
                  </a:lnTo>
                  <a:lnTo>
                    <a:pt x="82" y="12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76" y="16"/>
                  </a:lnTo>
                  <a:lnTo>
                    <a:pt x="92" y="12"/>
                  </a:lnTo>
                  <a:lnTo>
                    <a:pt x="92" y="12"/>
                  </a:lnTo>
                  <a:lnTo>
                    <a:pt x="92" y="12"/>
                  </a:lnTo>
                  <a:lnTo>
                    <a:pt x="94" y="12"/>
                  </a:lnTo>
                  <a:lnTo>
                    <a:pt x="94" y="12"/>
                  </a:lnTo>
                  <a:lnTo>
                    <a:pt x="94" y="12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06" y="8"/>
                  </a:lnTo>
                  <a:lnTo>
                    <a:pt x="106" y="8"/>
                  </a:lnTo>
                  <a:close/>
                  <a:moveTo>
                    <a:pt x="26" y="102"/>
                  </a:moveTo>
                  <a:lnTo>
                    <a:pt x="26" y="102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6" y="102"/>
                  </a:lnTo>
                  <a:lnTo>
                    <a:pt x="26" y="102"/>
                  </a:lnTo>
                  <a:close/>
                  <a:moveTo>
                    <a:pt x="66" y="46"/>
                  </a:moveTo>
                  <a:lnTo>
                    <a:pt x="66" y="46"/>
                  </a:lnTo>
                  <a:lnTo>
                    <a:pt x="36" y="52"/>
                  </a:lnTo>
                  <a:lnTo>
                    <a:pt x="36" y="52"/>
                  </a:lnTo>
                  <a:lnTo>
                    <a:pt x="36" y="52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36" y="50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58" y="24"/>
                  </a:lnTo>
                  <a:lnTo>
                    <a:pt x="50" y="26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20" y="68"/>
                  </a:lnTo>
                  <a:lnTo>
                    <a:pt x="20" y="74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8" y="72"/>
                  </a:lnTo>
                  <a:lnTo>
                    <a:pt x="28" y="72"/>
                  </a:lnTo>
                  <a:lnTo>
                    <a:pt x="28" y="72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28" y="68"/>
                  </a:lnTo>
                  <a:lnTo>
                    <a:pt x="28" y="68"/>
                  </a:lnTo>
                  <a:lnTo>
                    <a:pt x="28" y="6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4" y="54"/>
                  </a:lnTo>
                  <a:lnTo>
                    <a:pt x="36" y="64"/>
                  </a:lnTo>
                  <a:lnTo>
                    <a:pt x="36" y="64"/>
                  </a:lnTo>
                  <a:lnTo>
                    <a:pt x="36" y="64"/>
                  </a:lnTo>
                  <a:lnTo>
                    <a:pt x="66" y="46"/>
                  </a:lnTo>
                  <a:lnTo>
                    <a:pt x="66" y="46"/>
                  </a:lnTo>
                  <a:close/>
                  <a:moveTo>
                    <a:pt x="52" y="60"/>
                  </a:moveTo>
                  <a:lnTo>
                    <a:pt x="52" y="60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6" y="80"/>
                  </a:lnTo>
                  <a:lnTo>
                    <a:pt x="36" y="80"/>
                  </a:lnTo>
                  <a:lnTo>
                    <a:pt x="36" y="80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52" y="60"/>
                  </a:lnTo>
                  <a:lnTo>
                    <a:pt x="52" y="60"/>
                  </a:lnTo>
                  <a:close/>
                  <a:moveTo>
                    <a:pt x="82" y="22"/>
                  </a:moveTo>
                  <a:lnTo>
                    <a:pt x="82" y="22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70" y="30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82" y="22"/>
                  </a:lnTo>
                  <a:lnTo>
                    <a:pt x="82" y="22"/>
                  </a:lnTo>
                  <a:close/>
                  <a:moveTo>
                    <a:pt x="82" y="18"/>
                  </a:moveTo>
                  <a:lnTo>
                    <a:pt x="82" y="18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82" y="18"/>
                  </a:lnTo>
                  <a:lnTo>
                    <a:pt x="82" y="18"/>
                  </a:lnTo>
                  <a:close/>
                  <a:moveTo>
                    <a:pt x="72" y="22"/>
                  </a:moveTo>
                  <a:lnTo>
                    <a:pt x="72" y="22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8" y="22"/>
                  </a:lnTo>
                  <a:lnTo>
                    <a:pt x="64" y="28"/>
                  </a:lnTo>
                  <a:lnTo>
                    <a:pt x="64" y="28"/>
                  </a:lnTo>
                  <a:lnTo>
                    <a:pt x="64" y="28"/>
                  </a:lnTo>
                  <a:lnTo>
                    <a:pt x="72" y="22"/>
                  </a:lnTo>
                  <a:lnTo>
                    <a:pt x="72" y="2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54" y="36"/>
                  </a:lnTo>
                  <a:lnTo>
                    <a:pt x="54" y="36"/>
                  </a:lnTo>
                  <a:lnTo>
                    <a:pt x="54" y="36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60" y="32"/>
                  </a:lnTo>
                  <a:lnTo>
                    <a:pt x="60" y="32"/>
                  </a:lnTo>
                  <a:close/>
                  <a:moveTo>
                    <a:pt x="34" y="64"/>
                  </a:moveTo>
                  <a:lnTo>
                    <a:pt x="34" y="64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34" y="64"/>
                  </a:lnTo>
                  <a:lnTo>
                    <a:pt x="34" y="64"/>
                  </a:lnTo>
                  <a:close/>
                  <a:moveTo>
                    <a:pt x="14" y="86"/>
                  </a:moveTo>
                  <a:lnTo>
                    <a:pt x="14" y="86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4" y="86"/>
                  </a:lnTo>
                  <a:lnTo>
                    <a:pt x="14" y="86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8" name="Freeform 34"/>
            <p:cNvSpPr>
              <a:spLocks noEditPoints="1"/>
            </p:cNvSpPr>
            <p:nvPr userDrawn="1"/>
          </p:nvSpPr>
          <p:spPr bwMode="auto">
            <a:xfrm>
              <a:off x="6589713" y="4498975"/>
              <a:ext cx="285750" cy="377825"/>
            </a:xfrm>
            <a:custGeom>
              <a:avLst/>
              <a:gdLst/>
              <a:ahLst/>
              <a:cxnLst>
                <a:cxn ang="0">
                  <a:pos x="76" y="228"/>
                </a:cxn>
                <a:cxn ang="0">
                  <a:pos x="4" y="90"/>
                </a:cxn>
                <a:cxn ang="0">
                  <a:pos x="88" y="8"/>
                </a:cxn>
                <a:cxn ang="0">
                  <a:pos x="168" y="168"/>
                </a:cxn>
                <a:cxn ang="0">
                  <a:pos x="172" y="198"/>
                </a:cxn>
                <a:cxn ang="0">
                  <a:pos x="162" y="198"/>
                </a:cxn>
                <a:cxn ang="0">
                  <a:pos x="150" y="208"/>
                </a:cxn>
                <a:cxn ang="0">
                  <a:pos x="148" y="210"/>
                </a:cxn>
                <a:cxn ang="0">
                  <a:pos x="128" y="202"/>
                </a:cxn>
                <a:cxn ang="0">
                  <a:pos x="146" y="180"/>
                </a:cxn>
                <a:cxn ang="0">
                  <a:pos x="126" y="202"/>
                </a:cxn>
                <a:cxn ang="0">
                  <a:pos x="144" y="194"/>
                </a:cxn>
                <a:cxn ang="0">
                  <a:pos x="106" y="226"/>
                </a:cxn>
                <a:cxn ang="0">
                  <a:pos x="140" y="194"/>
                </a:cxn>
                <a:cxn ang="0">
                  <a:pos x="110" y="220"/>
                </a:cxn>
                <a:cxn ang="0">
                  <a:pos x="126" y="198"/>
                </a:cxn>
                <a:cxn ang="0">
                  <a:pos x="136" y="172"/>
                </a:cxn>
                <a:cxn ang="0">
                  <a:pos x="114" y="188"/>
                </a:cxn>
                <a:cxn ang="0">
                  <a:pos x="116" y="208"/>
                </a:cxn>
                <a:cxn ang="0">
                  <a:pos x="96" y="216"/>
                </a:cxn>
                <a:cxn ang="0">
                  <a:pos x="114" y="198"/>
                </a:cxn>
                <a:cxn ang="0">
                  <a:pos x="106" y="198"/>
                </a:cxn>
                <a:cxn ang="0">
                  <a:pos x="96" y="176"/>
                </a:cxn>
                <a:cxn ang="0">
                  <a:pos x="90" y="202"/>
                </a:cxn>
                <a:cxn ang="0">
                  <a:pos x="82" y="200"/>
                </a:cxn>
                <a:cxn ang="0">
                  <a:pos x="86" y="192"/>
                </a:cxn>
                <a:cxn ang="0">
                  <a:pos x="56" y="198"/>
                </a:cxn>
                <a:cxn ang="0">
                  <a:pos x="68" y="206"/>
                </a:cxn>
                <a:cxn ang="0">
                  <a:pos x="68" y="198"/>
                </a:cxn>
                <a:cxn ang="0">
                  <a:pos x="60" y="170"/>
                </a:cxn>
                <a:cxn ang="0">
                  <a:pos x="60" y="184"/>
                </a:cxn>
                <a:cxn ang="0">
                  <a:pos x="66" y="172"/>
                </a:cxn>
                <a:cxn ang="0">
                  <a:pos x="50" y="188"/>
                </a:cxn>
                <a:cxn ang="0">
                  <a:pos x="62" y="160"/>
                </a:cxn>
                <a:cxn ang="0">
                  <a:pos x="62" y="148"/>
                </a:cxn>
                <a:cxn ang="0">
                  <a:pos x="48" y="152"/>
                </a:cxn>
                <a:cxn ang="0">
                  <a:pos x="54" y="106"/>
                </a:cxn>
                <a:cxn ang="0">
                  <a:pos x="38" y="104"/>
                </a:cxn>
                <a:cxn ang="0">
                  <a:pos x="76" y="52"/>
                </a:cxn>
                <a:cxn ang="0">
                  <a:pos x="24" y="118"/>
                </a:cxn>
                <a:cxn ang="0">
                  <a:pos x="72" y="52"/>
                </a:cxn>
                <a:cxn ang="0">
                  <a:pos x="18" y="116"/>
                </a:cxn>
                <a:cxn ang="0">
                  <a:pos x="38" y="90"/>
                </a:cxn>
                <a:cxn ang="0">
                  <a:pos x="80" y="28"/>
                </a:cxn>
                <a:cxn ang="0">
                  <a:pos x="32" y="88"/>
                </a:cxn>
                <a:cxn ang="0">
                  <a:pos x="68" y="44"/>
                </a:cxn>
                <a:cxn ang="0">
                  <a:pos x="20" y="104"/>
                </a:cxn>
                <a:cxn ang="0">
                  <a:pos x="66" y="40"/>
                </a:cxn>
                <a:cxn ang="0">
                  <a:pos x="80" y="18"/>
                </a:cxn>
                <a:cxn ang="0">
                  <a:pos x="42" y="66"/>
                </a:cxn>
                <a:cxn ang="0">
                  <a:pos x="6" y="92"/>
                </a:cxn>
                <a:cxn ang="0">
                  <a:pos x="24" y="78"/>
                </a:cxn>
                <a:cxn ang="0">
                  <a:pos x="46" y="54"/>
                </a:cxn>
                <a:cxn ang="0">
                  <a:pos x="46" y="50"/>
                </a:cxn>
                <a:cxn ang="0">
                  <a:pos x="12" y="84"/>
                </a:cxn>
                <a:cxn ang="0">
                  <a:pos x="16" y="90"/>
                </a:cxn>
                <a:cxn ang="0">
                  <a:pos x="60" y="26"/>
                </a:cxn>
                <a:cxn ang="0">
                  <a:pos x="56" y="22"/>
                </a:cxn>
                <a:cxn ang="0">
                  <a:pos x="66" y="10"/>
                </a:cxn>
                <a:cxn ang="0">
                  <a:pos x="46" y="30"/>
                </a:cxn>
                <a:cxn ang="0">
                  <a:pos x="22" y="60"/>
                </a:cxn>
                <a:cxn ang="0">
                  <a:pos x="44" y="24"/>
                </a:cxn>
                <a:cxn ang="0">
                  <a:pos x="12" y="56"/>
                </a:cxn>
              </a:cxnLst>
              <a:rect l="0" t="0" r="r" b="b"/>
              <a:pathLst>
                <a:path w="180" h="238">
                  <a:moveTo>
                    <a:pt x="154" y="218"/>
                  </a:moveTo>
                  <a:lnTo>
                    <a:pt x="154" y="218"/>
                  </a:lnTo>
                  <a:lnTo>
                    <a:pt x="144" y="226"/>
                  </a:lnTo>
                  <a:lnTo>
                    <a:pt x="144" y="226"/>
                  </a:lnTo>
                  <a:lnTo>
                    <a:pt x="144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6" y="218"/>
                  </a:lnTo>
                  <a:lnTo>
                    <a:pt x="146" y="218"/>
                  </a:lnTo>
                  <a:lnTo>
                    <a:pt x="146" y="218"/>
                  </a:lnTo>
                  <a:lnTo>
                    <a:pt x="138" y="216"/>
                  </a:lnTo>
                  <a:lnTo>
                    <a:pt x="138" y="216"/>
                  </a:lnTo>
                  <a:lnTo>
                    <a:pt x="138" y="216"/>
                  </a:lnTo>
                  <a:lnTo>
                    <a:pt x="134" y="218"/>
                  </a:lnTo>
                  <a:lnTo>
                    <a:pt x="134" y="218"/>
                  </a:lnTo>
                  <a:lnTo>
                    <a:pt x="134" y="218"/>
                  </a:lnTo>
                  <a:lnTo>
                    <a:pt x="128" y="220"/>
                  </a:lnTo>
                  <a:lnTo>
                    <a:pt x="122" y="222"/>
                  </a:lnTo>
                  <a:lnTo>
                    <a:pt x="122" y="222"/>
                  </a:lnTo>
                  <a:lnTo>
                    <a:pt x="122" y="222"/>
                  </a:lnTo>
                  <a:lnTo>
                    <a:pt x="122" y="222"/>
                  </a:lnTo>
                  <a:lnTo>
                    <a:pt x="122" y="222"/>
                  </a:lnTo>
                  <a:lnTo>
                    <a:pt x="122" y="222"/>
                  </a:lnTo>
                  <a:lnTo>
                    <a:pt x="124" y="228"/>
                  </a:lnTo>
                  <a:lnTo>
                    <a:pt x="124" y="228"/>
                  </a:lnTo>
                  <a:lnTo>
                    <a:pt x="124" y="228"/>
                  </a:lnTo>
                  <a:lnTo>
                    <a:pt x="124" y="228"/>
                  </a:lnTo>
                  <a:lnTo>
                    <a:pt x="124" y="228"/>
                  </a:lnTo>
                  <a:lnTo>
                    <a:pt x="124" y="228"/>
                  </a:lnTo>
                  <a:lnTo>
                    <a:pt x="122" y="230"/>
                  </a:lnTo>
                  <a:lnTo>
                    <a:pt x="122" y="230"/>
                  </a:lnTo>
                  <a:lnTo>
                    <a:pt x="122" y="230"/>
                  </a:lnTo>
                  <a:lnTo>
                    <a:pt x="122" y="230"/>
                  </a:lnTo>
                  <a:lnTo>
                    <a:pt x="122" y="230"/>
                  </a:lnTo>
                  <a:lnTo>
                    <a:pt x="122" y="230"/>
                  </a:lnTo>
                  <a:lnTo>
                    <a:pt x="122" y="232"/>
                  </a:lnTo>
                  <a:lnTo>
                    <a:pt x="122" y="232"/>
                  </a:lnTo>
                  <a:lnTo>
                    <a:pt x="122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108" y="238"/>
                  </a:lnTo>
                  <a:lnTo>
                    <a:pt x="102" y="238"/>
                  </a:lnTo>
                  <a:lnTo>
                    <a:pt x="94" y="236"/>
                  </a:lnTo>
                  <a:lnTo>
                    <a:pt x="86" y="232"/>
                  </a:lnTo>
                  <a:lnTo>
                    <a:pt x="86" y="232"/>
                  </a:lnTo>
                  <a:lnTo>
                    <a:pt x="86" y="232"/>
                  </a:lnTo>
                  <a:lnTo>
                    <a:pt x="80" y="226"/>
                  </a:lnTo>
                  <a:lnTo>
                    <a:pt x="76" y="220"/>
                  </a:lnTo>
                  <a:lnTo>
                    <a:pt x="76" y="220"/>
                  </a:lnTo>
                  <a:lnTo>
                    <a:pt x="76" y="220"/>
                  </a:lnTo>
                  <a:lnTo>
                    <a:pt x="70" y="214"/>
                  </a:lnTo>
                  <a:lnTo>
                    <a:pt x="70" y="214"/>
                  </a:lnTo>
                  <a:lnTo>
                    <a:pt x="70" y="214"/>
                  </a:lnTo>
                  <a:lnTo>
                    <a:pt x="66" y="210"/>
                  </a:lnTo>
                  <a:lnTo>
                    <a:pt x="66" y="210"/>
                  </a:lnTo>
                  <a:lnTo>
                    <a:pt x="66" y="210"/>
                  </a:lnTo>
                  <a:lnTo>
                    <a:pt x="76" y="228"/>
                  </a:lnTo>
                  <a:lnTo>
                    <a:pt x="76" y="228"/>
                  </a:lnTo>
                  <a:lnTo>
                    <a:pt x="76" y="228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58" y="208"/>
                  </a:lnTo>
                  <a:lnTo>
                    <a:pt x="44" y="186"/>
                  </a:lnTo>
                  <a:lnTo>
                    <a:pt x="44" y="186"/>
                  </a:lnTo>
                  <a:lnTo>
                    <a:pt x="44" y="186"/>
                  </a:lnTo>
                  <a:lnTo>
                    <a:pt x="44" y="184"/>
                  </a:lnTo>
                  <a:lnTo>
                    <a:pt x="44" y="184"/>
                  </a:lnTo>
                  <a:lnTo>
                    <a:pt x="44" y="184"/>
                  </a:lnTo>
                  <a:lnTo>
                    <a:pt x="44" y="184"/>
                  </a:lnTo>
                  <a:lnTo>
                    <a:pt x="44" y="184"/>
                  </a:lnTo>
                  <a:lnTo>
                    <a:pt x="44" y="184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8" y="170"/>
                  </a:lnTo>
                  <a:lnTo>
                    <a:pt x="38" y="170"/>
                  </a:lnTo>
                  <a:lnTo>
                    <a:pt x="38" y="170"/>
                  </a:lnTo>
                  <a:lnTo>
                    <a:pt x="38" y="172"/>
                  </a:lnTo>
                  <a:lnTo>
                    <a:pt x="38" y="172"/>
                  </a:lnTo>
                  <a:lnTo>
                    <a:pt x="38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2"/>
                  </a:lnTo>
                  <a:lnTo>
                    <a:pt x="36" y="170"/>
                  </a:lnTo>
                  <a:lnTo>
                    <a:pt x="36" y="170"/>
                  </a:lnTo>
                  <a:lnTo>
                    <a:pt x="36" y="170"/>
                  </a:lnTo>
                  <a:lnTo>
                    <a:pt x="32" y="158"/>
                  </a:lnTo>
                  <a:lnTo>
                    <a:pt x="32" y="158"/>
                  </a:lnTo>
                  <a:lnTo>
                    <a:pt x="32" y="158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24" y="134"/>
                  </a:lnTo>
                  <a:lnTo>
                    <a:pt x="24" y="134"/>
                  </a:lnTo>
                  <a:lnTo>
                    <a:pt x="24" y="134"/>
                  </a:lnTo>
                  <a:lnTo>
                    <a:pt x="18" y="120"/>
                  </a:lnTo>
                  <a:lnTo>
                    <a:pt x="18" y="120"/>
                  </a:lnTo>
                  <a:lnTo>
                    <a:pt x="18" y="120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2" y="108"/>
                  </a:lnTo>
                  <a:lnTo>
                    <a:pt x="12" y="108"/>
                  </a:lnTo>
                  <a:lnTo>
                    <a:pt x="12" y="108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6" y="102"/>
                  </a:lnTo>
                  <a:lnTo>
                    <a:pt x="4" y="98"/>
                  </a:lnTo>
                  <a:lnTo>
                    <a:pt x="4" y="90"/>
                  </a:lnTo>
                  <a:lnTo>
                    <a:pt x="4" y="78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5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32" y="20"/>
                  </a:lnTo>
                  <a:lnTo>
                    <a:pt x="42" y="10"/>
                  </a:lnTo>
                  <a:lnTo>
                    <a:pt x="54" y="4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72" y="4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78" y="6"/>
                  </a:lnTo>
                  <a:lnTo>
                    <a:pt x="80" y="8"/>
                  </a:lnTo>
                  <a:lnTo>
                    <a:pt x="80" y="8"/>
                  </a:lnTo>
                  <a:lnTo>
                    <a:pt x="80" y="8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8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4" y="18"/>
                  </a:lnTo>
                  <a:lnTo>
                    <a:pt x="84" y="18"/>
                  </a:lnTo>
                  <a:lnTo>
                    <a:pt x="84" y="18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86" y="26"/>
                  </a:lnTo>
                  <a:lnTo>
                    <a:pt x="86" y="32"/>
                  </a:lnTo>
                  <a:lnTo>
                    <a:pt x="86" y="32"/>
                  </a:lnTo>
                  <a:lnTo>
                    <a:pt x="86" y="32"/>
                  </a:lnTo>
                  <a:lnTo>
                    <a:pt x="86" y="40"/>
                  </a:lnTo>
                  <a:lnTo>
                    <a:pt x="86" y="48"/>
                  </a:lnTo>
                  <a:lnTo>
                    <a:pt x="84" y="54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78" y="64"/>
                  </a:lnTo>
                  <a:lnTo>
                    <a:pt x="72" y="68"/>
                  </a:lnTo>
                  <a:lnTo>
                    <a:pt x="72" y="68"/>
                  </a:lnTo>
                  <a:lnTo>
                    <a:pt x="72" y="68"/>
                  </a:lnTo>
                  <a:lnTo>
                    <a:pt x="70" y="68"/>
                  </a:lnTo>
                  <a:lnTo>
                    <a:pt x="70" y="68"/>
                  </a:lnTo>
                  <a:lnTo>
                    <a:pt x="70" y="68"/>
                  </a:lnTo>
                  <a:lnTo>
                    <a:pt x="58" y="92"/>
                  </a:lnTo>
                  <a:lnTo>
                    <a:pt x="58" y="92"/>
                  </a:lnTo>
                  <a:lnTo>
                    <a:pt x="58" y="92"/>
                  </a:lnTo>
                  <a:lnTo>
                    <a:pt x="56" y="106"/>
                  </a:lnTo>
                  <a:lnTo>
                    <a:pt x="56" y="106"/>
                  </a:lnTo>
                  <a:lnTo>
                    <a:pt x="56" y="106"/>
                  </a:lnTo>
                  <a:lnTo>
                    <a:pt x="66" y="132"/>
                  </a:lnTo>
                  <a:lnTo>
                    <a:pt x="72" y="160"/>
                  </a:lnTo>
                  <a:lnTo>
                    <a:pt x="72" y="160"/>
                  </a:lnTo>
                  <a:lnTo>
                    <a:pt x="72" y="160"/>
                  </a:lnTo>
                  <a:lnTo>
                    <a:pt x="74" y="162"/>
                  </a:lnTo>
                  <a:lnTo>
                    <a:pt x="74" y="162"/>
                  </a:lnTo>
                  <a:lnTo>
                    <a:pt x="74" y="162"/>
                  </a:lnTo>
                  <a:lnTo>
                    <a:pt x="88" y="168"/>
                  </a:lnTo>
                  <a:lnTo>
                    <a:pt x="102" y="174"/>
                  </a:lnTo>
                  <a:lnTo>
                    <a:pt x="102" y="174"/>
                  </a:lnTo>
                  <a:lnTo>
                    <a:pt x="102" y="174"/>
                  </a:lnTo>
                  <a:lnTo>
                    <a:pt x="100" y="174"/>
                  </a:lnTo>
                  <a:lnTo>
                    <a:pt x="100" y="174"/>
                  </a:lnTo>
                  <a:lnTo>
                    <a:pt x="100" y="174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00" y="172"/>
                  </a:lnTo>
                  <a:lnTo>
                    <a:pt x="130" y="166"/>
                  </a:lnTo>
                  <a:lnTo>
                    <a:pt x="144" y="164"/>
                  </a:lnTo>
                  <a:lnTo>
                    <a:pt x="158" y="166"/>
                  </a:lnTo>
                  <a:lnTo>
                    <a:pt x="158" y="166"/>
                  </a:lnTo>
                  <a:lnTo>
                    <a:pt x="158" y="166"/>
                  </a:lnTo>
                  <a:lnTo>
                    <a:pt x="160" y="166"/>
                  </a:lnTo>
                  <a:lnTo>
                    <a:pt x="160" y="166"/>
                  </a:lnTo>
                  <a:lnTo>
                    <a:pt x="160" y="166"/>
                  </a:lnTo>
                  <a:lnTo>
                    <a:pt x="160" y="166"/>
                  </a:lnTo>
                  <a:lnTo>
                    <a:pt x="160" y="166"/>
                  </a:lnTo>
                  <a:lnTo>
                    <a:pt x="160" y="166"/>
                  </a:lnTo>
                  <a:lnTo>
                    <a:pt x="168" y="168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80" y="174"/>
                  </a:lnTo>
                  <a:lnTo>
                    <a:pt x="180" y="174"/>
                  </a:lnTo>
                  <a:lnTo>
                    <a:pt x="180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6"/>
                  </a:lnTo>
                  <a:lnTo>
                    <a:pt x="178" y="186"/>
                  </a:lnTo>
                  <a:lnTo>
                    <a:pt x="178" y="186"/>
                  </a:lnTo>
                  <a:lnTo>
                    <a:pt x="170" y="186"/>
                  </a:lnTo>
                  <a:lnTo>
                    <a:pt x="170" y="186"/>
                  </a:lnTo>
                  <a:lnTo>
                    <a:pt x="170" y="186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0" y="190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68" y="204"/>
                  </a:lnTo>
                  <a:lnTo>
                    <a:pt x="168" y="204"/>
                  </a:lnTo>
                  <a:lnTo>
                    <a:pt x="168" y="204"/>
                  </a:lnTo>
                  <a:lnTo>
                    <a:pt x="168" y="206"/>
                  </a:lnTo>
                  <a:lnTo>
                    <a:pt x="168" y="206"/>
                  </a:lnTo>
                  <a:lnTo>
                    <a:pt x="168" y="206"/>
                  </a:lnTo>
                  <a:lnTo>
                    <a:pt x="168" y="208"/>
                  </a:lnTo>
                  <a:lnTo>
                    <a:pt x="168" y="208"/>
                  </a:lnTo>
                  <a:lnTo>
                    <a:pt x="168" y="208"/>
                  </a:lnTo>
                  <a:lnTo>
                    <a:pt x="166" y="212"/>
                  </a:lnTo>
                  <a:lnTo>
                    <a:pt x="166" y="212"/>
                  </a:lnTo>
                  <a:lnTo>
                    <a:pt x="166" y="212"/>
                  </a:lnTo>
                  <a:lnTo>
                    <a:pt x="160" y="216"/>
                  </a:lnTo>
                  <a:lnTo>
                    <a:pt x="154" y="218"/>
                  </a:lnTo>
                  <a:lnTo>
                    <a:pt x="154" y="218"/>
                  </a:lnTo>
                  <a:close/>
                  <a:moveTo>
                    <a:pt x="164" y="212"/>
                  </a:moveTo>
                  <a:lnTo>
                    <a:pt x="164" y="212"/>
                  </a:lnTo>
                  <a:lnTo>
                    <a:pt x="164" y="208"/>
                  </a:lnTo>
                  <a:lnTo>
                    <a:pt x="164" y="208"/>
                  </a:lnTo>
                  <a:lnTo>
                    <a:pt x="164" y="208"/>
                  </a:lnTo>
                  <a:lnTo>
                    <a:pt x="166" y="208"/>
                  </a:lnTo>
                  <a:lnTo>
                    <a:pt x="166" y="208"/>
                  </a:lnTo>
                  <a:lnTo>
                    <a:pt x="166" y="208"/>
                  </a:lnTo>
                  <a:lnTo>
                    <a:pt x="156" y="214"/>
                  </a:lnTo>
                  <a:lnTo>
                    <a:pt x="156" y="214"/>
                  </a:lnTo>
                  <a:lnTo>
                    <a:pt x="156" y="214"/>
                  </a:lnTo>
                  <a:lnTo>
                    <a:pt x="160" y="214"/>
                  </a:lnTo>
                  <a:lnTo>
                    <a:pt x="164" y="212"/>
                  </a:lnTo>
                  <a:lnTo>
                    <a:pt x="164" y="212"/>
                  </a:lnTo>
                  <a:close/>
                  <a:moveTo>
                    <a:pt x="162" y="206"/>
                  </a:moveTo>
                  <a:lnTo>
                    <a:pt x="162" y="206"/>
                  </a:lnTo>
                  <a:lnTo>
                    <a:pt x="160" y="208"/>
                  </a:lnTo>
                  <a:lnTo>
                    <a:pt x="160" y="208"/>
                  </a:lnTo>
                  <a:lnTo>
                    <a:pt x="160" y="208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2" y="216"/>
                  </a:lnTo>
                  <a:lnTo>
                    <a:pt x="152" y="216"/>
                  </a:lnTo>
                  <a:lnTo>
                    <a:pt x="152" y="216"/>
                  </a:lnTo>
                  <a:lnTo>
                    <a:pt x="162" y="206"/>
                  </a:lnTo>
                  <a:lnTo>
                    <a:pt x="162" y="206"/>
                  </a:lnTo>
                  <a:close/>
                  <a:moveTo>
                    <a:pt x="170" y="198"/>
                  </a:moveTo>
                  <a:lnTo>
                    <a:pt x="170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64" y="192"/>
                  </a:lnTo>
                  <a:lnTo>
                    <a:pt x="164" y="192"/>
                  </a:lnTo>
                  <a:lnTo>
                    <a:pt x="164" y="192"/>
                  </a:lnTo>
                  <a:lnTo>
                    <a:pt x="158" y="192"/>
                  </a:lnTo>
                  <a:lnTo>
                    <a:pt x="158" y="192"/>
                  </a:lnTo>
                  <a:lnTo>
                    <a:pt x="158" y="192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56" y="196"/>
                  </a:lnTo>
                  <a:lnTo>
                    <a:pt x="162" y="198"/>
                  </a:lnTo>
                  <a:lnTo>
                    <a:pt x="162" y="198"/>
                  </a:lnTo>
                  <a:lnTo>
                    <a:pt x="162" y="198"/>
                  </a:lnTo>
                  <a:lnTo>
                    <a:pt x="170" y="198"/>
                  </a:lnTo>
                  <a:lnTo>
                    <a:pt x="170" y="198"/>
                  </a:lnTo>
                  <a:close/>
                  <a:moveTo>
                    <a:pt x="168" y="200"/>
                  </a:moveTo>
                  <a:lnTo>
                    <a:pt x="168" y="200"/>
                  </a:lnTo>
                  <a:lnTo>
                    <a:pt x="164" y="200"/>
                  </a:lnTo>
                  <a:lnTo>
                    <a:pt x="164" y="200"/>
                  </a:lnTo>
                  <a:lnTo>
                    <a:pt x="164" y="200"/>
                  </a:lnTo>
                  <a:lnTo>
                    <a:pt x="166" y="202"/>
                  </a:lnTo>
                  <a:lnTo>
                    <a:pt x="166" y="202"/>
                  </a:lnTo>
                  <a:lnTo>
                    <a:pt x="166" y="202"/>
                  </a:lnTo>
                  <a:lnTo>
                    <a:pt x="168" y="200"/>
                  </a:lnTo>
                  <a:lnTo>
                    <a:pt x="168" y="200"/>
                  </a:lnTo>
                  <a:close/>
                  <a:moveTo>
                    <a:pt x="164" y="202"/>
                  </a:moveTo>
                  <a:lnTo>
                    <a:pt x="164" y="202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46" y="200"/>
                  </a:lnTo>
                  <a:lnTo>
                    <a:pt x="146" y="200"/>
                  </a:lnTo>
                  <a:lnTo>
                    <a:pt x="146" y="200"/>
                  </a:lnTo>
                  <a:lnTo>
                    <a:pt x="144" y="202"/>
                  </a:lnTo>
                  <a:lnTo>
                    <a:pt x="144" y="202"/>
                  </a:lnTo>
                  <a:lnTo>
                    <a:pt x="144" y="202"/>
                  </a:lnTo>
                  <a:lnTo>
                    <a:pt x="142" y="202"/>
                  </a:lnTo>
                  <a:lnTo>
                    <a:pt x="142" y="202"/>
                  </a:lnTo>
                  <a:lnTo>
                    <a:pt x="142" y="202"/>
                  </a:lnTo>
                  <a:lnTo>
                    <a:pt x="146" y="204"/>
                  </a:lnTo>
                  <a:lnTo>
                    <a:pt x="146" y="204"/>
                  </a:lnTo>
                  <a:lnTo>
                    <a:pt x="146" y="204"/>
                  </a:lnTo>
                  <a:lnTo>
                    <a:pt x="148" y="206"/>
                  </a:lnTo>
                  <a:lnTo>
                    <a:pt x="148" y="206"/>
                  </a:lnTo>
                  <a:lnTo>
                    <a:pt x="148" y="206"/>
                  </a:lnTo>
                  <a:lnTo>
                    <a:pt x="160" y="206"/>
                  </a:lnTo>
                  <a:lnTo>
                    <a:pt x="160" y="206"/>
                  </a:lnTo>
                  <a:lnTo>
                    <a:pt x="160" y="206"/>
                  </a:lnTo>
                  <a:lnTo>
                    <a:pt x="164" y="202"/>
                  </a:lnTo>
                  <a:lnTo>
                    <a:pt x="164" y="202"/>
                  </a:lnTo>
                  <a:close/>
                  <a:moveTo>
                    <a:pt x="150" y="218"/>
                  </a:moveTo>
                  <a:lnTo>
                    <a:pt x="150" y="218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46" y="222"/>
                  </a:lnTo>
                  <a:lnTo>
                    <a:pt x="146" y="222"/>
                  </a:lnTo>
                  <a:lnTo>
                    <a:pt x="146" y="222"/>
                  </a:lnTo>
                  <a:lnTo>
                    <a:pt x="150" y="218"/>
                  </a:lnTo>
                  <a:lnTo>
                    <a:pt x="150" y="218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68" y="190"/>
                  </a:lnTo>
                  <a:lnTo>
                    <a:pt x="168" y="190"/>
                  </a:lnTo>
                  <a:lnTo>
                    <a:pt x="168" y="190"/>
                  </a:lnTo>
                  <a:lnTo>
                    <a:pt x="168" y="190"/>
                  </a:lnTo>
                  <a:lnTo>
                    <a:pt x="168" y="190"/>
                  </a:lnTo>
                  <a:lnTo>
                    <a:pt x="168" y="190"/>
                  </a:lnTo>
                  <a:lnTo>
                    <a:pt x="168" y="192"/>
                  </a:lnTo>
                  <a:lnTo>
                    <a:pt x="168" y="192"/>
                  </a:lnTo>
                  <a:close/>
                  <a:moveTo>
                    <a:pt x="156" y="208"/>
                  </a:moveTo>
                  <a:lnTo>
                    <a:pt x="156" y="208"/>
                  </a:lnTo>
                  <a:lnTo>
                    <a:pt x="150" y="208"/>
                  </a:lnTo>
                  <a:lnTo>
                    <a:pt x="150" y="208"/>
                  </a:lnTo>
                  <a:lnTo>
                    <a:pt x="150" y="208"/>
                  </a:lnTo>
                  <a:lnTo>
                    <a:pt x="152" y="210"/>
                  </a:lnTo>
                  <a:lnTo>
                    <a:pt x="152" y="210"/>
                  </a:lnTo>
                  <a:lnTo>
                    <a:pt x="150" y="212"/>
                  </a:lnTo>
                  <a:lnTo>
                    <a:pt x="150" y="212"/>
                  </a:lnTo>
                  <a:lnTo>
                    <a:pt x="156" y="208"/>
                  </a:lnTo>
                  <a:lnTo>
                    <a:pt x="156" y="208"/>
                  </a:lnTo>
                  <a:close/>
                  <a:moveTo>
                    <a:pt x="150" y="212"/>
                  </a:moveTo>
                  <a:lnTo>
                    <a:pt x="150" y="212"/>
                  </a:lnTo>
                  <a:lnTo>
                    <a:pt x="144" y="216"/>
                  </a:lnTo>
                  <a:lnTo>
                    <a:pt x="144" y="216"/>
                  </a:lnTo>
                  <a:lnTo>
                    <a:pt x="144" y="216"/>
                  </a:lnTo>
                  <a:lnTo>
                    <a:pt x="146" y="216"/>
                  </a:lnTo>
                  <a:lnTo>
                    <a:pt x="146" y="216"/>
                  </a:lnTo>
                  <a:lnTo>
                    <a:pt x="146" y="216"/>
                  </a:lnTo>
                  <a:lnTo>
                    <a:pt x="150" y="212"/>
                  </a:lnTo>
                  <a:lnTo>
                    <a:pt x="150" y="212"/>
                  </a:lnTo>
                  <a:close/>
                  <a:moveTo>
                    <a:pt x="168" y="188"/>
                  </a:moveTo>
                  <a:lnTo>
                    <a:pt x="168" y="188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8" y="188"/>
                  </a:lnTo>
                  <a:lnTo>
                    <a:pt x="168" y="188"/>
                  </a:lnTo>
                  <a:close/>
                  <a:moveTo>
                    <a:pt x="166" y="190"/>
                  </a:moveTo>
                  <a:lnTo>
                    <a:pt x="166" y="190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4" y="190"/>
                  </a:lnTo>
                  <a:lnTo>
                    <a:pt x="164" y="190"/>
                  </a:lnTo>
                  <a:lnTo>
                    <a:pt x="164" y="190"/>
                  </a:lnTo>
                  <a:lnTo>
                    <a:pt x="166" y="190"/>
                  </a:lnTo>
                  <a:lnTo>
                    <a:pt x="166" y="190"/>
                  </a:lnTo>
                  <a:close/>
                  <a:moveTo>
                    <a:pt x="176" y="174"/>
                  </a:moveTo>
                  <a:lnTo>
                    <a:pt x="176" y="174"/>
                  </a:lnTo>
                  <a:lnTo>
                    <a:pt x="176" y="174"/>
                  </a:lnTo>
                  <a:lnTo>
                    <a:pt x="176" y="174"/>
                  </a:lnTo>
                  <a:lnTo>
                    <a:pt x="176" y="174"/>
                  </a:lnTo>
                  <a:lnTo>
                    <a:pt x="166" y="170"/>
                  </a:lnTo>
                  <a:lnTo>
                    <a:pt x="156" y="170"/>
                  </a:lnTo>
                  <a:lnTo>
                    <a:pt x="156" y="170"/>
                  </a:lnTo>
                  <a:lnTo>
                    <a:pt x="156" y="170"/>
                  </a:lnTo>
                  <a:lnTo>
                    <a:pt x="162" y="172"/>
                  </a:lnTo>
                  <a:lnTo>
                    <a:pt x="162" y="172"/>
                  </a:lnTo>
                  <a:lnTo>
                    <a:pt x="162" y="172"/>
                  </a:lnTo>
                  <a:lnTo>
                    <a:pt x="164" y="174"/>
                  </a:lnTo>
                  <a:lnTo>
                    <a:pt x="166" y="178"/>
                  </a:lnTo>
                  <a:lnTo>
                    <a:pt x="166" y="178"/>
                  </a:lnTo>
                  <a:lnTo>
                    <a:pt x="166" y="178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76" y="174"/>
                  </a:lnTo>
                  <a:lnTo>
                    <a:pt x="176" y="174"/>
                  </a:lnTo>
                  <a:close/>
                  <a:moveTo>
                    <a:pt x="148" y="210"/>
                  </a:moveTo>
                  <a:lnTo>
                    <a:pt x="148" y="210"/>
                  </a:lnTo>
                  <a:lnTo>
                    <a:pt x="148" y="208"/>
                  </a:lnTo>
                  <a:lnTo>
                    <a:pt x="148" y="208"/>
                  </a:lnTo>
                  <a:lnTo>
                    <a:pt x="148" y="208"/>
                  </a:lnTo>
                  <a:lnTo>
                    <a:pt x="132" y="206"/>
                  </a:lnTo>
                  <a:lnTo>
                    <a:pt x="132" y="206"/>
                  </a:lnTo>
                  <a:lnTo>
                    <a:pt x="132" y="206"/>
                  </a:lnTo>
                  <a:lnTo>
                    <a:pt x="134" y="210"/>
                  </a:lnTo>
                  <a:lnTo>
                    <a:pt x="136" y="214"/>
                  </a:lnTo>
                  <a:lnTo>
                    <a:pt x="136" y="214"/>
                  </a:lnTo>
                  <a:lnTo>
                    <a:pt x="136" y="214"/>
                  </a:lnTo>
                  <a:lnTo>
                    <a:pt x="138" y="214"/>
                  </a:lnTo>
                  <a:lnTo>
                    <a:pt x="138" y="214"/>
                  </a:lnTo>
                  <a:lnTo>
                    <a:pt x="138" y="214"/>
                  </a:lnTo>
                  <a:lnTo>
                    <a:pt x="148" y="210"/>
                  </a:lnTo>
                  <a:lnTo>
                    <a:pt x="148" y="210"/>
                  </a:lnTo>
                  <a:close/>
                  <a:moveTo>
                    <a:pt x="168" y="182"/>
                  </a:move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8" y="182"/>
                  </a:lnTo>
                  <a:close/>
                  <a:moveTo>
                    <a:pt x="156" y="198"/>
                  </a:moveTo>
                  <a:lnTo>
                    <a:pt x="156" y="198"/>
                  </a:lnTo>
                  <a:lnTo>
                    <a:pt x="148" y="198"/>
                  </a:lnTo>
                  <a:lnTo>
                    <a:pt x="140" y="198"/>
                  </a:lnTo>
                  <a:lnTo>
                    <a:pt x="140" y="198"/>
                  </a:lnTo>
                  <a:lnTo>
                    <a:pt x="140" y="198"/>
                  </a:lnTo>
                  <a:lnTo>
                    <a:pt x="144" y="198"/>
                  </a:lnTo>
                  <a:lnTo>
                    <a:pt x="144" y="198"/>
                  </a:lnTo>
                  <a:lnTo>
                    <a:pt x="144" y="198"/>
                  </a:lnTo>
                  <a:lnTo>
                    <a:pt x="156" y="198"/>
                  </a:lnTo>
                  <a:lnTo>
                    <a:pt x="156" y="198"/>
                  </a:lnTo>
                  <a:close/>
                  <a:moveTo>
                    <a:pt x="164" y="184"/>
                  </a:move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lnTo>
                    <a:pt x="164" y="184"/>
                  </a:lnTo>
                  <a:close/>
                  <a:moveTo>
                    <a:pt x="166" y="180"/>
                  </a:moveTo>
                  <a:lnTo>
                    <a:pt x="166" y="180"/>
                  </a:lnTo>
                  <a:lnTo>
                    <a:pt x="166" y="180"/>
                  </a:lnTo>
                  <a:lnTo>
                    <a:pt x="166" y="180"/>
                  </a:lnTo>
                  <a:lnTo>
                    <a:pt x="166" y="180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6" y="180"/>
                  </a:lnTo>
                  <a:lnTo>
                    <a:pt x="166" y="180"/>
                  </a:lnTo>
                  <a:close/>
                  <a:moveTo>
                    <a:pt x="146" y="206"/>
                  </a:moveTo>
                  <a:lnTo>
                    <a:pt x="146" y="206"/>
                  </a:lnTo>
                  <a:lnTo>
                    <a:pt x="144" y="204"/>
                  </a:lnTo>
                  <a:lnTo>
                    <a:pt x="144" y="204"/>
                  </a:lnTo>
                  <a:lnTo>
                    <a:pt x="144" y="204"/>
                  </a:lnTo>
                  <a:lnTo>
                    <a:pt x="136" y="202"/>
                  </a:lnTo>
                  <a:lnTo>
                    <a:pt x="136" y="202"/>
                  </a:lnTo>
                  <a:lnTo>
                    <a:pt x="136" y="202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46" y="206"/>
                  </a:lnTo>
                  <a:lnTo>
                    <a:pt x="146" y="206"/>
                  </a:lnTo>
                  <a:close/>
                  <a:moveTo>
                    <a:pt x="160" y="188"/>
                  </a:moveTo>
                  <a:lnTo>
                    <a:pt x="160" y="188"/>
                  </a:lnTo>
                  <a:lnTo>
                    <a:pt x="156" y="186"/>
                  </a:lnTo>
                  <a:lnTo>
                    <a:pt x="156" y="186"/>
                  </a:lnTo>
                  <a:lnTo>
                    <a:pt x="156" y="186"/>
                  </a:lnTo>
                  <a:lnTo>
                    <a:pt x="160" y="188"/>
                  </a:lnTo>
                  <a:lnTo>
                    <a:pt x="160" y="188"/>
                  </a:lnTo>
                  <a:lnTo>
                    <a:pt x="160" y="188"/>
                  </a:lnTo>
                  <a:lnTo>
                    <a:pt x="160" y="188"/>
                  </a:lnTo>
                  <a:lnTo>
                    <a:pt x="160" y="188"/>
                  </a:lnTo>
                  <a:close/>
                  <a:moveTo>
                    <a:pt x="162" y="184"/>
                  </a:move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0" y="184"/>
                  </a:lnTo>
                  <a:lnTo>
                    <a:pt x="160" y="184"/>
                  </a:lnTo>
                  <a:lnTo>
                    <a:pt x="160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4"/>
                  </a:lnTo>
                  <a:close/>
                  <a:moveTo>
                    <a:pt x="162" y="182"/>
                  </a:moveTo>
                  <a:lnTo>
                    <a:pt x="162" y="182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54" y="176"/>
                  </a:lnTo>
                  <a:lnTo>
                    <a:pt x="144" y="178"/>
                  </a:lnTo>
                  <a:lnTo>
                    <a:pt x="144" y="178"/>
                  </a:lnTo>
                  <a:lnTo>
                    <a:pt x="144" y="178"/>
                  </a:lnTo>
                  <a:lnTo>
                    <a:pt x="154" y="178"/>
                  </a:lnTo>
                  <a:lnTo>
                    <a:pt x="162" y="182"/>
                  </a:lnTo>
                  <a:lnTo>
                    <a:pt x="162" y="182"/>
                  </a:lnTo>
                  <a:close/>
                  <a:moveTo>
                    <a:pt x="152" y="192"/>
                  </a:moveTo>
                  <a:lnTo>
                    <a:pt x="152" y="192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42" y="192"/>
                  </a:lnTo>
                  <a:lnTo>
                    <a:pt x="142" y="192"/>
                  </a:lnTo>
                  <a:lnTo>
                    <a:pt x="142" y="192"/>
                  </a:lnTo>
                  <a:lnTo>
                    <a:pt x="148" y="192"/>
                  </a:lnTo>
                  <a:lnTo>
                    <a:pt x="152" y="192"/>
                  </a:lnTo>
                  <a:lnTo>
                    <a:pt x="152" y="192"/>
                  </a:lnTo>
                  <a:close/>
                  <a:moveTo>
                    <a:pt x="152" y="182"/>
                  </a:moveTo>
                  <a:lnTo>
                    <a:pt x="152" y="182"/>
                  </a:lnTo>
                  <a:lnTo>
                    <a:pt x="158" y="182"/>
                  </a:lnTo>
                  <a:lnTo>
                    <a:pt x="158" y="182"/>
                  </a:lnTo>
                  <a:lnTo>
                    <a:pt x="158" y="182"/>
                  </a:lnTo>
                  <a:lnTo>
                    <a:pt x="152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6" y="180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48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0" y="182"/>
                  </a:lnTo>
                  <a:lnTo>
                    <a:pt x="152" y="182"/>
                  </a:lnTo>
                  <a:lnTo>
                    <a:pt x="152" y="182"/>
                  </a:lnTo>
                  <a:close/>
                  <a:moveTo>
                    <a:pt x="162" y="176"/>
                  </a:moveTo>
                  <a:lnTo>
                    <a:pt x="162" y="176"/>
                  </a:lnTo>
                  <a:lnTo>
                    <a:pt x="160" y="174"/>
                  </a:lnTo>
                  <a:lnTo>
                    <a:pt x="160" y="174"/>
                  </a:lnTo>
                  <a:lnTo>
                    <a:pt x="160" y="174"/>
                  </a:lnTo>
                  <a:lnTo>
                    <a:pt x="154" y="170"/>
                  </a:lnTo>
                  <a:lnTo>
                    <a:pt x="142" y="172"/>
                  </a:lnTo>
                  <a:lnTo>
                    <a:pt x="142" y="172"/>
                  </a:lnTo>
                  <a:lnTo>
                    <a:pt x="142" y="172"/>
                  </a:lnTo>
                  <a:lnTo>
                    <a:pt x="142" y="176"/>
                  </a:lnTo>
                  <a:lnTo>
                    <a:pt x="142" y="176"/>
                  </a:lnTo>
                  <a:lnTo>
                    <a:pt x="142" y="176"/>
                  </a:lnTo>
                  <a:lnTo>
                    <a:pt x="152" y="174"/>
                  </a:lnTo>
                  <a:lnTo>
                    <a:pt x="162" y="176"/>
                  </a:lnTo>
                  <a:lnTo>
                    <a:pt x="162" y="176"/>
                  </a:lnTo>
                  <a:close/>
                  <a:moveTo>
                    <a:pt x="132" y="216"/>
                  </a:moveTo>
                  <a:lnTo>
                    <a:pt x="132" y="216"/>
                  </a:lnTo>
                  <a:lnTo>
                    <a:pt x="132" y="216"/>
                  </a:lnTo>
                  <a:lnTo>
                    <a:pt x="132" y="216"/>
                  </a:lnTo>
                  <a:lnTo>
                    <a:pt x="132" y="216"/>
                  </a:lnTo>
                  <a:lnTo>
                    <a:pt x="124" y="214"/>
                  </a:lnTo>
                  <a:lnTo>
                    <a:pt x="124" y="214"/>
                  </a:lnTo>
                  <a:lnTo>
                    <a:pt x="124" y="214"/>
                  </a:lnTo>
                  <a:lnTo>
                    <a:pt x="124" y="216"/>
                  </a:lnTo>
                  <a:lnTo>
                    <a:pt x="124" y="216"/>
                  </a:lnTo>
                  <a:lnTo>
                    <a:pt x="124" y="216"/>
                  </a:lnTo>
                  <a:lnTo>
                    <a:pt x="132" y="216"/>
                  </a:lnTo>
                  <a:lnTo>
                    <a:pt x="132" y="216"/>
                  </a:lnTo>
                  <a:close/>
                  <a:moveTo>
                    <a:pt x="132" y="214"/>
                  </a:moveTo>
                  <a:lnTo>
                    <a:pt x="132" y="214"/>
                  </a:lnTo>
                  <a:lnTo>
                    <a:pt x="132" y="210"/>
                  </a:lnTo>
                  <a:lnTo>
                    <a:pt x="130" y="206"/>
                  </a:lnTo>
                  <a:lnTo>
                    <a:pt x="130" y="206"/>
                  </a:lnTo>
                  <a:lnTo>
                    <a:pt x="130" y="206"/>
                  </a:lnTo>
                  <a:lnTo>
                    <a:pt x="128" y="204"/>
                  </a:lnTo>
                  <a:lnTo>
                    <a:pt x="128" y="204"/>
                  </a:lnTo>
                  <a:lnTo>
                    <a:pt x="126" y="204"/>
                  </a:lnTo>
                  <a:lnTo>
                    <a:pt x="126" y="204"/>
                  </a:lnTo>
                  <a:lnTo>
                    <a:pt x="126" y="204"/>
                  </a:lnTo>
                  <a:lnTo>
                    <a:pt x="126" y="204"/>
                  </a:lnTo>
                  <a:lnTo>
                    <a:pt x="126" y="204"/>
                  </a:lnTo>
                  <a:lnTo>
                    <a:pt x="126" y="202"/>
                  </a:lnTo>
                  <a:lnTo>
                    <a:pt x="126" y="202"/>
                  </a:lnTo>
                  <a:lnTo>
                    <a:pt x="126" y="202"/>
                  </a:lnTo>
                  <a:lnTo>
                    <a:pt x="122" y="202"/>
                  </a:lnTo>
                  <a:lnTo>
                    <a:pt x="122" y="202"/>
                  </a:lnTo>
                  <a:lnTo>
                    <a:pt x="122" y="202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2" y="206"/>
                  </a:lnTo>
                  <a:lnTo>
                    <a:pt x="122" y="206"/>
                  </a:lnTo>
                  <a:lnTo>
                    <a:pt x="122" y="206"/>
                  </a:lnTo>
                  <a:lnTo>
                    <a:pt x="124" y="210"/>
                  </a:lnTo>
                  <a:lnTo>
                    <a:pt x="124" y="210"/>
                  </a:lnTo>
                  <a:lnTo>
                    <a:pt x="124" y="210"/>
                  </a:lnTo>
                  <a:lnTo>
                    <a:pt x="132" y="214"/>
                  </a:lnTo>
                  <a:lnTo>
                    <a:pt x="132" y="214"/>
                  </a:lnTo>
                  <a:close/>
                  <a:moveTo>
                    <a:pt x="118" y="230"/>
                  </a:move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8" y="230"/>
                  </a:lnTo>
                  <a:lnTo>
                    <a:pt x="116" y="232"/>
                  </a:lnTo>
                  <a:lnTo>
                    <a:pt x="116" y="232"/>
                  </a:lnTo>
                  <a:lnTo>
                    <a:pt x="116" y="232"/>
                  </a:lnTo>
                  <a:lnTo>
                    <a:pt x="118" y="230"/>
                  </a:lnTo>
                  <a:lnTo>
                    <a:pt x="118" y="230"/>
                  </a:lnTo>
                  <a:close/>
                  <a:moveTo>
                    <a:pt x="128" y="218"/>
                  </a:moveTo>
                  <a:lnTo>
                    <a:pt x="128" y="218"/>
                  </a:lnTo>
                  <a:lnTo>
                    <a:pt x="122" y="218"/>
                  </a:lnTo>
                  <a:lnTo>
                    <a:pt x="122" y="218"/>
                  </a:lnTo>
                  <a:lnTo>
                    <a:pt x="122" y="218"/>
                  </a:lnTo>
                  <a:lnTo>
                    <a:pt x="122" y="218"/>
                  </a:lnTo>
                  <a:lnTo>
                    <a:pt x="122" y="218"/>
                  </a:lnTo>
                  <a:lnTo>
                    <a:pt x="122" y="218"/>
                  </a:lnTo>
                  <a:lnTo>
                    <a:pt x="128" y="218"/>
                  </a:lnTo>
                  <a:lnTo>
                    <a:pt x="128" y="218"/>
                  </a:lnTo>
                  <a:close/>
                  <a:moveTo>
                    <a:pt x="122" y="228"/>
                  </a:moveTo>
                  <a:lnTo>
                    <a:pt x="122" y="228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4"/>
                  </a:lnTo>
                  <a:lnTo>
                    <a:pt x="120" y="226"/>
                  </a:lnTo>
                  <a:lnTo>
                    <a:pt x="120" y="226"/>
                  </a:lnTo>
                  <a:lnTo>
                    <a:pt x="120" y="226"/>
                  </a:lnTo>
                  <a:lnTo>
                    <a:pt x="120" y="228"/>
                  </a:lnTo>
                  <a:lnTo>
                    <a:pt x="120" y="228"/>
                  </a:lnTo>
                  <a:lnTo>
                    <a:pt x="120" y="228"/>
                  </a:lnTo>
                  <a:lnTo>
                    <a:pt x="122" y="228"/>
                  </a:lnTo>
                  <a:lnTo>
                    <a:pt x="122" y="228"/>
                  </a:lnTo>
                  <a:close/>
                  <a:moveTo>
                    <a:pt x="150" y="188"/>
                  </a:moveTo>
                  <a:lnTo>
                    <a:pt x="150" y="188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6" y="188"/>
                  </a:lnTo>
                  <a:lnTo>
                    <a:pt x="146" y="188"/>
                  </a:lnTo>
                  <a:lnTo>
                    <a:pt x="146" y="188"/>
                  </a:lnTo>
                  <a:lnTo>
                    <a:pt x="150" y="188"/>
                  </a:lnTo>
                  <a:lnTo>
                    <a:pt x="150" y="188"/>
                  </a:lnTo>
                  <a:close/>
                  <a:moveTo>
                    <a:pt x="144" y="194"/>
                  </a:moveTo>
                  <a:lnTo>
                    <a:pt x="144" y="194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42" y="194"/>
                  </a:lnTo>
                  <a:lnTo>
                    <a:pt x="142" y="194"/>
                  </a:lnTo>
                  <a:lnTo>
                    <a:pt x="142" y="194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4" y="194"/>
                  </a:lnTo>
                  <a:lnTo>
                    <a:pt x="144" y="194"/>
                  </a:lnTo>
                  <a:close/>
                  <a:moveTo>
                    <a:pt x="146" y="190"/>
                  </a:moveTo>
                  <a:lnTo>
                    <a:pt x="146" y="190"/>
                  </a:lnTo>
                  <a:lnTo>
                    <a:pt x="146" y="190"/>
                  </a:lnTo>
                  <a:lnTo>
                    <a:pt x="146" y="190"/>
                  </a:lnTo>
                  <a:lnTo>
                    <a:pt x="146" y="190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46" y="190"/>
                  </a:lnTo>
                  <a:lnTo>
                    <a:pt x="146" y="190"/>
                  </a:lnTo>
                  <a:close/>
                  <a:moveTo>
                    <a:pt x="140" y="198"/>
                  </a:moveTo>
                  <a:lnTo>
                    <a:pt x="140" y="198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34" y="198"/>
                  </a:lnTo>
                  <a:lnTo>
                    <a:pt x="134" y="198"/>
                  </a:lnTo>
                  <a:lnTo>
                    <a:pt x="134" y="198"/>
                  </a:lnTo>
                  <a:lnTo>
                    <a:pt x="136" y="198"/>
                  </a:lnTo>
                  <a:lnTo>
                    <a:pt x="136" y="198"/>
                  </a:lnTo>
                  <a:lnTo>
                    <a:pt x="136" y="198"/>
                  </a:lnTo>
                  <a:lnTo>
                    <a:pt x="140" y="198"/>
                  </a:lnTo>
                  <a:lnTo>
                    <a:pt x="140" y="198"/>
                  </a:lnTo>
                  <a:close/>
                  <a:moveTo>
                    <a:pt x="116" y="230"/>
                  </a:moveTo>
                  <a:lnTo>
                    <a:pt x="116" y="230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6" y="230"/>
                  </a:lnTo>
                  <a:lnTo>
                    <a:pt x="106" y="230"/>
                  </a:lnTo>
                  <a:lnTo>
                    <a:pt x="106" y="230"/>
                  </a:lnTo>
                  <a:lnTo>
                    <a:pt x="114" y="232"/>
                  </a:lnTo>
                  <a:lnTo>
                    <a:pt x="114" y="232"/>
                  </a:lnTo>
                  <a:lnTo>
                    <a:pt x="114" y="232"/>
                  </a:lnTo>
                  <a:lnTo>
                    <a:pt x="116" y="230"/>
                  </a:lnTo>
                  <a:lnTo>
                    <a:pt x="116" y="230"/>
                  </a:lnTo>
                  <a:close/>
                  <a:moveTo>
                    <a:pt x="116" y="228"/>
                  </a:moveTo>
                  <a:lnTo>
                    <a:pt x="116" y="228"/>
                  </a:lnTo>
                  <a:lnTo>
                    <a:pt x="118" y="226"/>
                  </a:lnTo>
                  <a:lnTo>
                    <a:pt x="118" y="226"/>
                  </a:lnTo>
                  <a:lnTo>
                    <a:pt x="118" y="226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2" y="226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16" y="228"/>
                  </a:lnTo>
                  <a:lnTo>
                    <a:pt x="116" y="228"/>
                  </a:lnTo>
                  <a:close/>
                  <a:moveTo>
                    <a:pt x="88" y="230"/>
                  </a:moveTo>
                  <a:lnTo>
                    <a:pt x="88" y="230"/>
                  </a:lnTo>
                  <a:lnTo>
                    <a:pt x="94" y="234"/>
                  </a:lnTo>
                  <a:lnTo>
                    <a:pt x="100" y="236"/>
                  </a:lnTo>
                  <a:lnTo>
                    <a:pt x="106" y="236"/>
                  </a:lnTo>
                  <a:lnTo>
                    <a:pt x="112" y="234"/>
                  </a:lnTo>
                  <a:lnTo>
                    <a:pt x="112" y="234"/>
                  </a:lnTo>
                  <a:lnTo>
                    <a:pt x="112" y="234"/>
                  </a:lnTo>
                  <a:lnTo>
                    <a:pt x="106" y="232"/>
                  </a:lnTo>
                  <a:lnTo>
                    <a:pt x="106" y="232"/>
                  </a:lnTo>
                  <a:lnTo>
                    <a:pt x="106" y="232"/>
                  </a:lnTo>
                  <a:lnTo>
                    <a:pt x="106" y="232"/>
                  </a:lnTo>
                  <a:lnTo>
                    <a:pt x="106" y="232"/>
                  </a:lnTo>
                  <a:lnTo>
                    <a:pt x="106" y="232"/>
                  </a:lnTo>
                  <a:lnTo>
                    <a:pt x="106" y="234"/>
                  </a:lnTo>
                  <a:lnTo>
                    <a:pt x="106" y="234"/>
                  </a:lnTo>
                  <a:lnTo>
                    <a:pt x="106" y="234"/>
                  </a:lnTo>
                  <a:lnTo>
                    <a:pt x="104" y="234"/>
                  </a:lnTo>
                  <a:lnTo>
                    <a:pt x="104" y="234"/>
                  </a:lnTo>
                  <a:lnTo>
                    <a:pt x="104" y="234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94" y="230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88" y="230"/>
                  </a:lnTo>
                  <a:lnTo>
                    <a:pt x="88" y="230"/>
                  </a:lnTo>
                  <a:lnTo>
                    <a:pt x="88" y="230"/>
                  </a:lnTo>
                  <a:lnTo>
                    <a:pt x="88" y="228"/>
                  </a:lnTo>
                  <a:lnTo>
                    <a:pt x="88" y="228"/>
                  </a:lnTo>
                  <a:lnTo>
                    <a:pt x="88" y="228"/>
                  </a:lnTo>
                  <a:lnTo>
                    <a:pt x="86" y="228"/>
                  </a:lnTo>
                  <a:lnTo>
                    <a:pt x="86" y="228"/>
                  </a:lnTo>
                  <a:lnTo>
                    <a:pt x="86" y="228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88" y="230"/>
                  </a:lnTo>
                  <a:lnTo>
                    <a:pt x="88" y="230"/>
                  </a:lnTo>
                  <a:close/>
                  <a:moveTo>
                    <a:pt x="118" y="224"/>
                  </a:moveTo>
                  <a:lnTo>
                    <a:pt x="118" y="224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18" y="224"/>
                  </a:lnTo>
                  <a:lnTo>
                    <a:pt x="118" y="224"/>
                  </a:lnTo>
                  <a:lnTo>
                    <a:pt x="118" y="224"/>
                  </a:lnTo>
                  <a:lnTo>
                    <a:pt x="118" y="224"/>
                  </a:lnTo>
                  <a:lnTo>
                    <a:pt x="118" y="224"/>
                  </a:lnTo>
                  <a:close/>
                  <a:moveTo>
                    <a:pt x="140" y="194"/>
                  </a:moveTo>
                  <a:lnTo>
                    <a:pt x="140" y="194"/>
                  </a:lnTo>
                  <a:lnTo>
                    <a:pt x="138" y="194"/>
                  </a:lnTo>
                  <a:lnTo>
                    <a:pt x="138" y="194"/>
                  </a:lnTo>
                  <a:lnTo>
                    <a:pt x="138" y="194"/>
                  </a:lnTo>
                  <a:lnTo>
                    <a:pt x="136" y="194"/>
                  </a:lnTo>
                  <a:lnTo>
                    <a:pt x="136" y="194"/>
                  </a:lnTo>
                  <a:lnTo>
                    <a:pt x="136" y="194"/>
                  </a:lnTo>
                  <a:lnTo>
                    <a:pt x="136" y="194"/>
                  </a:lnTo>
                  <a:lnTo>
                    <a:pt x="136" y="194"/>
                  </a:lnTo>
                  <a:lnTo>
                    <a:pt x="136" y="194"/>
                  </a:lnTo>
                  <a:lnTo>
                    <a:pt x="140" y="194"/>
                  </a:lnTo>
                  <a:lnTo>
                    <a:pt x="140" y="194"/>
                  </a:lnTo>
                  <a:close/>
                  <a:moveTo>
                    <a:pt x="120" y="218"/>
                  </a:moveTo>
                  <a:lnTo>
                    <a:pt x="120" y="218"/>
                  </a:lnTo>
                  <a:lnTo>
                    <a:pt x="120" y="218"/>
                  </a:lnTo>
                  <a:lnTo>
                    <a:pt x="120" y="218"/>
                  </a:lnTo>
                  <a:lnTo>
                    <a:pt x="120" y="218"/>
                  </a:lnTo>
                  <a:lnTo>
                    <a:pt x="116" y="218"/>
                  </a:lnTo>
                  <a:lnTo>
                    <a:pt x="116" y="218"/>
                  </a:lnTo>
                  <a:lnTo>
                    <a:pt x="116" y="218"/>
                  </a:lnTo>
                  <a:lnTo>
                    <a:pt x="118" y="218"/>
                  </a:lnTo>
                  <a:lnTo>
                    <a:pt x="118" y="218"/>
                  </a:lnTo>
                  <a:lnTo>
                    <a:pt x="118" y="218"/>
                  </a:lnTo>
                  <a:lnTo>
                    <a:pt x="120" y="218"/>
                  </a:lnTo>
                  <a:lnTo>
                    <a:pt x="120" y="218"/>
                  </a:lnTo>
                  <a:close/>
                  <a:moveTo>
                    <a:pt x="118" y="222"/>
                  </a:moveTo>
                  <a:lnTo>
                    <a:pt x="118" y="222"/>
                  </a:lnTo>
                  <a:lnTo>
                    <a:pt x="116" y="220"/>
                  </a:lnTo>
                  <a:lnTo>
                    <a:pt x="116" y="220"/>
                  </a:lnTo>
                  <a:lnTo>
                    <a:pt x="116" y="220"/>
                  </a:lnTo>
                  <a:lnTo>
                    <a:pt x="116" y="220"/>
                  </a:lnTo>
                  <a:lnTo>
                    <a:pt x="116" y="220"/>
                  </a:lnTo>
                  <a:lnTo>
                    <a:pt x="116" y="220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18" y="222"/>
                  </a:lnTo>
                  <a:close/>
                  <a:moveTo>
                    <a:pt x="122" y="216"/>
                  </a:moveTo>
                  <a:lnTo>
                    <a:pt x="122" y="216"/>
                  </a:lnTo>
                  <a:lnTo>
                    <a:pt x="122" y="212"/>
                  </a:lnTo>
                  <a:lnTo>
                    <a:pt x="122" y="212"/>
                  </a:lnTo>
                  <a:lnTo>
                    <a:pt x="122" y="212"/>
                  </a:lnTo>
                  <a:lnTo>
                    <a:pt x="120" y="212"/>
                  </a:lnTo>
                  <a:lnTo>
                    <a:pt x="120" y="212"/>
                  </a:lnTo>
                  <a:lnTo>
                    <a:pt x="120" y="212"/>
                  </a:lnTo>
                  <a:lnTo>
                    <a:pt x="122" y="216"/>
                  </a:lnTo>
                  <a:lnTo>
                    <a:pt x="122" y="216"/>
                  </a:lnTo>
                  <a:close/>
                  <a:moveTo>
                    <a:pt x="142" y="188"/>
                  </a:moveTo>
                  <a:lnTo>
                    <a:pt x="142" y="188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6" y="188"/>
                  </a:lnTo>
                  <a:lnTo>
                    <a:pt x="136" y="188"/>
                  </a:lnTo>
                  <a:lnTo>
                    <a:pt x="136" y="188"/>
                  </a:lnTo>
                  <a:lnTo>
                    <a:pt x="138" y="188"/>
                  </a:lnTo>
                  <a:lnTo>
                    <a:pt x="138" y="188"/>
                  </a:lnTo>
                  <a:lnTo>
                    <a:pt x="138" y="188"/>
                  </a:lnTo>
                  <a:lnTo>
                    <a:pt x="138" y="188"/>
                  </a:lnTo>
                  <a:lnTo>
                    <a:pt x="142" y="188"/>
                  </a:lnTo>
                  <a:lnTo>
                    <a:pt x="142" y="188"/>
                  </a:lnTo>
                  <a:close/>
                  <a:moveTo>
                    <a:pt x="116" y="222"/>
                  </a:moveTo>
                  <a:lnTo>
                    <a:pt x="116" y="222"/>
                  </a:lnTo>
                  <a:lnTo>
                    <a:pt x="114" y="222"/>
                  </a:lnTo>
                  <a:lnTo>
                    <a:pt x="114" y="222"/>
                  </a:lnTo>
                  <a:lnTo>
                    <a:pt x="114" y="222"/>
                  </a:lnTo>
                  <a:lnTo>
                    <a:pt x="112" y="220"/>
                  </a:lnTo>
                  <a:lnTo>
                    <a:pt x="112" y="220"/>
                  </a:lnTo>
                  <a:lnTo>
                    <a:pt x="112" y="220"/>
                  </a:lnTo>
                  <a:lnTo>
                    <a:pt x="112" y="220"/>
                  </a:lnTo>
                  <a:lnTo>
                    <a:pt x="112" y="220"/>
                  </a:lnTo>
                  <a:lnTo>
                    <a:pt x="112" y="220"/>
                  </a:lnTo>
                  <a:lnTo>
                    <a:pt x="110" y="220"/>
                  </a:lnTo>
                  <a:lnTo>
                    <a:pt x="110" y="220"/>
                  </a:lnTo>
                  <a:lnTo>
                    <a:pt x="110" y="220"/>
                  </a:lnTo>
                  <a:lnTo>
                    <a:pt x="110" y="222"/>
                  </a:lnTo>
                  <a:lnTo>
                    <a:pt x="110" y="222"/>
                  </a:lnTo>
                  <a:lnTo>
                    <a:pt x="110" y="222"/>
                  </a:lnTo>
                  <a:lnTo>
                    <a:pt x="110" y="224"/>
                  </a:lnTo>
                  <a:lnTo>
                    <a:pt x="110" y="224"/>
                  </a:lnTo>
                  <a:lnTo>
                    <a:pt x="110" y="224"/>
                  </a:lnTo>
                  <a:lnTo>
                    <a:pt x="116" y="222"/>
                  </a:lnTo>
                  <a:lnTo>
                    <a:pt x="116" y="222"/>
                  </a:lnTo>
                  <a:close/>
                  <a:moveTo>
                    <a:pt x="144" y="184"/>
                  </a:moveTo>
                  <a:lnTo>
                    <a:pt x="144" y="184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42" y="184"/>
                  </a:lnTo>
                  <a:lnTo>
                    <a:pt x="142" y="184"/>
                  </a:lnTo>
                  <a:lnTo>
                    <a:pt x="142" y="184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44" y="184"/>
                  </a:lnTo>
                  <a:close/>
                  <a:moveTo>
                    <a:pt x="120" y="216"/>
                  </a:moveTo>
                  <a:lnTo>
                    <a:pt x="120" y="216"/>
                  </a:lnTo>
                  <a:lnTo>
                    <a:pt x="118" y="210"/>
                  </a:lnTo>
                  <a:lnTo>
                    <a:pt x="118" y="210"/>
                  </a:lnTo>
                  <a:lnTo>
                    <a:pt x="118" y="210"/>
                  </a:lnTo>
                  <a:lnTo>
                    <a:pt x="114" y="208"/>
                  </a:lnTo>
                  <a:lnTo>
                    <a:pt x="114" y="208"/>
                  </a:lnTo>
                  <a:lnTo>
                    <a:pt x="114" y="208"/>
                  </a:lnTo>
                  <a:lnTo>
                    <a:pt x="114" y="208"/>
                  </a:lnTo>
                  <a:lnTo>
                    <a:pt x="114" y="208"/>
                  </a:lnTo>
                  <a:lnTo>
                    <a:pt x="114" y="208"/>
                  </a:lnTo>
                  <a:lnTo>
                    <a:pt x="114" y="208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10" y="204"/>
                  </a:lnTo>
                  <a:lnTo>
                    <a:pt x="110" y="204"/>
                  </a:lnTo>
                  <a:lnTo>
                    <a:pt x="110" y="204"/>
                  </a:lnTo>
                  <a:lnTo>
                    <a:pt x="102" y="206"/>
                  </a:lnTo>
                  <a:lnTo>
                    <a:pt x="102" y="206"/>
                  </a:lnTo>
                  <a:lnTo>
                    <a:pt x="102" y="206"/>
                  </a:lnTo>
                  <a:lnTo>
                    <a:pt x="102" y="206"/>
                  </a:lnTo>
                  <a:lnTo>
                    <a:pt x="102" y="206"/>
                  </a:lnTo>
                  <a:lnTo>
                    <a:pt x="102" y="206"/>
                  </a:lnTo>
                  <a:lnTo>
                    <a:pt x="106" y="210"/>
                  </a:lnTo>
                  <a:lnTo>
                    <a:pt x="110" y="214"/>
                  </a:lnTo>
                  <a:lnTo>
                    <a:pt x="110" y="214"/>
                  </a:lnTo>
                  <a:lnTo>
                    <a:pt x="110" y="214"/>
                  </a:lnTo>
                  <a:lnTo>
                    <a:pt x="110" y="214"/>
                  </a:lnTo>
                  <a:lnTo>
                    <a:pt x="110" y="214"/>
                  </a:lnTo>
                  <a:lnTo>
                    <a:pt x="110" y="214"/>
                  </a:lnTo>
                  <a:lnTo>
                    <a:pt x="120" y="216"/>
                  </a:lnTo>
                  <a:lnTo>
                    <a:pt x="120" y="216"/>
                  </a:lnTo>
                  <a:close/>
                  <a:moveTo>
                    <a:pt x="134" y="196"/>
                  </a:moveTo>
                  <a:lnTo>
                    <a:pt x="134" y="196"/>
                  </a:lnTo>
                  <a:lnTo>
                    <a:pt x="122" y="198"/>
                  </a:lnTo>
                  <a:lnTo>
                    <a:pt x="122" y="198"/>
                  </a:lnTo>
                  <a:lnTo>
                    <a:pt x="122" y="198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34" y="196"/>
                  </a:lnTo>
                  <a:lnTo>
                    <a:pt x="134" y="196"/>
                  </a:lnTo>
                  <a:close/>
                  <a:moveTo>
                    <a:pt x="122" y="210"/>
                  </a:moveTo>
                  <a:lnTo>
                    <a:pt x="122" y="210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20" y="206"/>
                  </a:lnTo>
                  <a:lnTo>
                    <a:pt x="120" y="206"/>
                  </a:lnTo>
                  <a:lnTo>
                    <a:pt x="120" y="206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118" y="206"/>
                  </a:lnTo>
                  <a:lnTo>
                    <a:pt x="120" y="210"/>
                  </a:lnTo>
                  <a:lnTo>
                    <a:pt x="120" y="210"/>
                  </a:lnTo>
                  <a:lnTo>
                    <a:pt x="120" y="210"/>
                  </a:lnTo>
                  <a:lnTo>
                    <a:pt x="122" y="210"/>
                  </a:lnTo>
                  <a:lnTo>
                    <a:pt x="122" y="210"/>
                  </a:lnTo>
                  <a:close/>
                  <a:moveTo>
                    <a:pt x="132" y="194"/>
                  </a:moveTo>
                  <a:lnTo>
                    <a:pt x="132" y="194"/>
                  </a:lnTo>
                  <a:lnTo>
                    <a:pt x="132" y="194"/>
                  </a:lnTo>
                  <a:lnTo>
                    <a:pt x="132" y="194"/>
                  </a:lnTo>
                  <a:lnTo>
                    <a:pt x="132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20" y="194"/>
                  </a:lnTo>
                  <a:lnTo>
                    <a:pt x="132" y="194"/>
                  </a:lnTo>
                  <a:lnTo>
                    <a:pt x="132" y="194"/>
                  </a:lnTo>
                  <a:close/>
                  <a:moveTo>
                    <a:pt x="138" y="170"/>
                  </a:moveTo>
                  <a:lnTo>
                    <a:pt x="138" y="170"/>
                  </a:lnTo>
                  <a:lnTo>
                    <a:pt x="152" y="166"/>
                  </a:lnTo>
                  <a:lnTo>
                    <a:pt x="152" y="166"/>
                  </a:lnTo>
                  <a:lnTo>
                    <a:pt x="152" y="166"/>
                  </a:lnTo>
                  <a:lnTo>
                    <a:pt x="140" y="166"/>
                  </a:lnTo>
                  <a:lnTo>
                    <a:pt x="128" y="168"/>
                  </a:lnTo>
                  <a:lnTo>
                    <a:pt x="104" y="172"/>
                  </a:lnTo>
                  <a:lnTo>
                    <a:pt x="104" y="172"/>
                  </a:lnTo>
                  <a:lnTo>
                    <a:pt x="104" y="172"/>
                  </a:lnTo>
                  <a:lnTo>
                    <a:pt x="114" y="178"/>
                  </a:lnTo>
                  <a:lnTo>
                    <a:pt x="114" y="178"/>
                  </a:lnTo>
                  <a:lnTo>
                    <a:pt x="114" y="178"/>
                  </a:lnTo>
                  <a:lnTo>
                    <a:pt x="122" y="178"/>
                  </a:lnTo>
                  <a:lnTo>
                    <a:pt x="122" y="178"/>
                  </a:lnTo>
                  <a:lnTo>
                    <a:pt x="122" y="178"/>
                  </a:lnTo>
                  <a:lnTo>
                    <a:pt x="138" y="180"/>
                  </a:lnTo>
                  <a:lnTo>
                    <a:pt x="138" y="180"/>
                  </a:lnTo>
                  <a:lnTo>
                    <a:pt x="138" y="180"/>
                  </a:lnTo>
                  <a:lnTo>
                    <a:pt x="140" y="178"/>
                  </a:lnTo>
                  <a:lnTo>
                    <a:pt x="140" y="178"/>
                  </a:lnTo>
                  <a:lnTo>
                    <a:pt x="140" y="178"/>
                  </a:lnTo>
                  <a:lnTo>
                    <a:pt x="140" y="172"/>
                  </a:lnTo>
                  <a:lnTo>
                    <a:pt x="140" y="172"/>
                  </a:lnTo>
                  <a:lnTo>
                    <a:pt x="140" y="172"/>
                  </a:lnTo>
                  <a:lnTo>
                    <a:pt x="138" y="172"/>
                  </a:lnTo>
                  <a:lnTo>
                    <a:pt x="138" y="172"/>
                  </a:lnTo>
                  <a:lnTo>
                    <a:pt x="138" y="172"/>
                  </a:lnTo>
                  <a:lnTo>
                    <a:pt x="138" y="172"/>
                  </a:lnTo>
                  <a:lnTo>
                    <a:pt x="138" y="172"/>
                  </a:lnTo>
                  <a:lnTo>
                    <a:pt x="138" y="172"/>
                  </a:lnTo>
                  <a:lnTo>
                    <a:pt x="136" y="172"/>
                  </a:lnTo>
                  <a:lnTo>
                    <a:pt x="136" y="172"/>
                  </a:lnTo>
                  <a:lnTo>
                    <a:pt x="136" y="172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38" y="170"/>
                  </a:lnTo>
                  <a:lnTo>
                    <a:pt x="138" y="170"/>
                  </a:lnTo>
                  <a:close/>
                  <a:moveTo>
                    <a:pt x="112" y="218"/>
                  </a:moveTo>
                  <a:lnTo>
                    <a:pt x="112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2" y="218"/>
                  </a:lnTo>
                  <a:lnTo>
                    <a:pt x="112" y="218"/>
                  </a:lnTo>
                  <a:close/>
                  <a:moveTo>
                    <a:pt x="136" y="186"/>
                  </a:moveTo>
                  <a:lnTo>
                    <a:pt x="136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6" y="186"/>
                  </a:lnTo>
                  <a:lnTo>
                    <a:pt x="136" y="186"/>
                  </a:lnTo>
                  <a:close/>
                  <a:moveTo>
                    <a:pt x="106" y="224"/>
                  </a:moveTo>
                  <a:lnTo>
                    <a:pt x="106" y="224"/>
                  </a:lnTo>
                  <a:lnTo>
                    <a:pt x="106" y="222"/>
                  </a:lnTo>
                  <a:lnTo>
                    <a:pt x="106" y="222"/>
                  </a:lnTo>
                  <a:lnTo>
                    <a:pt x="106" y="222"/>
                  </a:lnTo>
                  <a:lnTo>
                    <a:pt x="104" y="220"/>
                  </a:lnTo>
                  <a:lnTo>
                    <a:pt x="104" y="220"/>
                  </a:lnTo>
                  <a:lnTo>
                    <a:pt x="104" y="220"/>
                  </a:lnTo>
                  <a:lnTo>
                    <a:pt x="102" y="222"/>
                  </a:lnTo>
                  <a:lnTo>
                    <a:pt x="102" y="222"/>
                  </a:lnTo>
                  <a:lnTo>
                    <a:pt x="102" y="22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06" y="224"/>
                  </a:lnTo>
                  <a:lnTo>
                    <a:pt x="106" y="224"/>
                  </a:lnTo>
                  <a:lnTo>
                    <a:pt x="106" y="224"/>
                  </a:lnTo>
                  <a:lnTo>
                    <a:pt x="106" y="224"/>
                  </a:lnTo>
                  <a:lnTo>
                    <a:pt x="106" y="224"/>
                  </a:lnTo>
                  <a:close/>
                  <a:moveTo>
                    <a:pt x="130" y="190"/>
                  </a:moveTo>
                  <a:lnTo>
                    <a:pt x="130" y="190"/>
                  </a:lnTo>
                  <a:lnTo>
                    <a:pt x="132" y="190"/>
                  </a:lnTo>
                  <a:lnTo>
                    <a:pt x="132" y="190"/>
                  </a:lnTo>
                  <a:lnTo>
                    <a:pt x="132" y="190"/>
                  </a:lnTo>
                  <a:lnTo>
                    <a:pt x="132" y="190"/>
                  </a:lnTo>
                  <a:lnTo>
                    <a:pt x="132" y="190"/>
                  </a:lnTo>
                  <a:lnTo>
                    <a:pt x="132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2" y="186"/>
                  </a:lnTo>
                  <a:lnTo>
                    <a:pt x="112" y="186"/>
                  </a:lnTo>
                  <a:lnTo>
                    <a:pt x="112" y="186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4" y="188"/>
                  </a:lnTo>
                  <a:lnTo>
                    <a:pt x="118" y="192"/>
                  </a:lnTo>
                  <a:lnTo>
                    <a:pt x="118" y="192"/>
                  </a:lnTo>
                  <a:lnTo>
                    <a:pt x="118" y="192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30" y="190"/>
                  </a:lnTo>
                  <a:close/>
                  <a:moveTo>
                    <a:pt x="102" y="228"/>
                  </a:moveTo>
                  <a:lnTo>
                    <a:pt x="102" y="228"/>
                  </a:lnTo>
                  <a:lnTo>
                    <a:pt x="102" y="228"/>
                  </a:lnTo>
                  <a:lnTo>
                    <a:pt x="102" y="228"/>
                  </a:lnTo>
                  <a:lnTo>
                    <a:pt x="102" y="228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6" y="224"/>
                  </a:lnTo>
                  <a:lnTo>
                    <a:pt x="96" y="224"/>
                  </a:lnTo>
                  <a:lnTo>
                    <a:pt x="96" y="224"/>
                  </a:lnTo>
                  <a:lnTo>
                    <a:pt x="96" y="224"/>
                  </a:lnTo>
                  <a:lnTo>
                    <a:pt x="96" y="224"/>
                  </a:lnTo>
                  <a:lnTo>
                    <a:pt x="96" y="224"/>
                  </a:lnTo>
                  <a:lnTo>
                    <a:pt x="96" y="222"/>
                  </a:lnTo>
                  <a:lnTo>
                    <a:pt x="96" y="222"/>
                  </a:lnTo>
                  <a:lnTo>
                    <a:pt x="96" y="222"/>
                  </a:lnTo>
                  <a:lnTo>
                    <a:pt x="92" y="216"/>
                  </a:lnTo>
                  <a:lnTo>
                    <a:pt x="92" y="216"/>
                  </a:lnTo>
                  <a:lnTo>
                    <a:pt x="92" y="216"/>
                  </a:lnTo>
                  <a:lnTo>
                    <a:pt x="92" y="220"/>
                  </a:lnTo>
                  <a:lnTo>
                    <a:pt x="94" y="224"/>
                  </a:lnTo>
                  <a:lnTo>
                    <a:pt x="94" y="224"/>
                  </a:lnTo>
                  <a:lnTo>
                    <a:pt x="94" y="224"/>
                  </a:lnTo>
                  <a:lnTo>
                    <a:pt x="96" y="226"/>
                  </a:lnTo>
                  <a:lnTo>
                    <a:pt x="96" y="226"/>
                  </a:lnTo>
                  <a:lnTo>
                    <a:pt x="96" y="226"/>
                  </a:lnTo>
                  <a:lnTo>
                    <a:pt x="100" y="228"/>
                  </a:lnTo>
                  <a:lnTo>
                    <a:pt x="100" y="228"/>
                  </a:lnTo>
                  <a:lnTo>
                    <a:pt x="100" y="228"/>
                  </a:lnTo>
                  <a:lnTo>
                    <a:pt x="100" y="228"/>
                  </a:lnTo>
                  <a:lnTo>
                    <a:pt x="100" y="228"/>
                  </a:lnTo>
                  <a:lnTo>
                    <a:pt x="100" y="228"/>
                  </a:lnTo>
                  <a:lnTo>
                    <a:pt x="102" y="228"/>
                  </a:lnTo>
                  <a:lnTo>
                    <a:pt x="102" y="228"/>
                  </a:lnTo>
                  <a:close/>
                  <a:moveTo>
                    <a:pt x="120" y="204"/>
                  </a:moveTo>
                  <a:lnTo>
                    <a:pt x="120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20" y="204"/>
                  </a:lnTo>
                  <a:lnTo>
                    <a:pt x="120" y="204"/>
                  </a:lnTo>
                  <a:close/>
                  <a:moveTo>
                    <a:pt x="116" y="208"/>
                  </a:move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lnTo>
                    <a:pt x="116" y="208"/>
                  </a:lnTo>
                  <a:close/>
                  <a:moveTo>
                    <a:pt x="120" y="198"/>
                  </a:moveTo>
                  <a:lnTo>
                    <a:pt x="120" y="198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16" y="198"/>
                  </a:lnTo>
                  <a:lnTo>
                    <a:pt x="116" y="198"/>
                  </a:lnTo>
                  <a:lnTo>
                    <a:pt x="116" y="198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20" y="198"/>
                  </a:lnTo>
                  <a:lnTo>
                    <a:pt x="120" y="198"/>
                  </a:lnTo>
                  <a:close/>
                  <a:moveTo>
                    <a:pt x="106" y="216"/>
                  </a:move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lnTo>
                    <a:pt x="106" y="216"/>
                  </a:lnTo>
                  <a:close/>
                  <a:moveTo>
                    <a:pt x="118" y="202"/>
                  </a:moveTo>
                  <a:lnTo>
                    <a:pt x="118" y="202"/>
                  </a:lnTo>
                  <a:lnTo>
                    <a:pt x="114" y="202"/>
                  </a:lnTo>
                  <a:lnTo>
                    <a:pt x="114" y="202"/>
                  </a:lnTo>
                  <a:lnTo>
                    <a:pt x="114" y="202"/>
                  </a:lnTo>
                  <a:lnTo>
                    <a:pt x="116" y="204"/>
                  </a:lnTo>
                  <a:lnTo>
                    <a:pt x="116" y="204"/>
                  </a:lnTo>
                  <a:lnTo>
                    <a:pt x="116" y="204"/>
                  </a:lnTo>
                  <a:lnTo>
                    <a:pt x="118" y="202"/>
                  </a:lnTo>
                  <a:lnTo>
                    <a:pt x="118" y="202"/>
                  </a:lnTo>
                  <a:close/>
                  <a:moveTo>
                    <a:pt x="96" y="228"/>
                  </a:moveTo>
                  <a:lnTo>
                    <a:pt x="96" y="228"/>
                  </a:lnTo>
                  <a:lnTo>
                    <a:pt x="94" y="228"/>
                  </a:lnTo>
                  <a:lnTo>
                    <a:pt x="94" y="228"/>
                  </a:lnTo>
                  <a:lnTo>
                    <a:pt x="94" y="228"/>
                  </a:lnTo>
                  <a:lnTo>
                    <a:pt x="92" y="226"/>
                  </a:lnTo>
                  <a:lnTo>
                    <a:pt x="92" y="226"/>
                  </a:lnTo>
                  <a:lnTo>
                    <a:pt x="92" y="226"/>
                  </a:lnTo>
                  <a:lnTo>
                    <a:pt x="74" y="208"/>
                  </a:lnTo>
                  <a:lnTo>
                    <a:pt x="74" y="208"/>
                  </a:lnTo>
                  <a:lnTo>
                    <a:pt x="74" y="208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76" y="216"/>
                  </a:lnTo>
                  <a:lnTo>
                    <a:pt x="76" y="216"/>
                  </a:lnTo>
                  <a:lnTo>
                    <a:pt x="76" y="216"/>
                  </a:lnTo>
                  <a:lnTo>
                    <a:pt x="88" y="226"/>
                  </a:lnTo>
                  <a:lnTo>
                    <a:pt x="88" y="226"/>
                  </a:lnTo>
                  <a:lnTo>
                    <a:pt x="88" y="226"/>
                  </a:lnTo>
                  <a:lnTo>
                    <a:pt x="96" y="228"/>
                  </a:lnTo>
                  <a:lnTo>
                    <a:pt x="96" y="228"/>
                  </a:lnTo>
                  <a:close/>
                  <a:moveTo>
                    <a:pt x="104" y="220"/>
                  </a:moveTo>
                  <a:lnTo>
                    <a:pt x="104" y="220"/>
                  </a:lnTo>
                  <a:lnTo>
                    <a:pt x="100" y="216"/>
                  </a:lnTo>
                  <a:lnTo>
                    <a:pt x="100" y="216"/>
                  </a:lnTo>
                  <a:lnTo>
                    <a:pt x="100" y="216"/>
                  </a:lnTo>
                  <a:lnTo>
                    <a:pt x="100" y="216"/>
                  </a:lnTo>
                  <a:lnTo>
                    <a:pt x="100" y="216"/>
                  </a:lnTo>
                  <a:lnTo>
                    <a:pt x="100" y="216"/>
                  </a:lnTo>
                  <a:lnTo>
                    <a:pt x="96" y="216"/>
                  </a:lnTo>
                  <a:lnTo>
                    <a:pt x="96" y="216"/>
                  </a:lnTo>
                  <a:lnTo>
                    <a:pt x="96" y="216"/>
                  </a:lnTo>
                  <a:lnTo>
                    <a:pt x="100" y="220"/>
                  </a:lnTo>
                  <a:lnTo>
                    <a:pt x="100" y="220"/>
                  </a:lnTo>
                  <a:lnTo>
                    <a:pt x="100" y="220"/>
                  </a:lnTo>
                  <a:lnTo>
                    <a:pt x="104" y="220"/>
                  </a:lnTo>
                  <a:lnTo>
                    <a:pt x="104" y="220"/>
                  </a:lnTo>
                  <a:close/>
                  <a:moveTo>
                    <a:pt x="130" y="182"/>
                  </a:moveTo>
                  <a:lnTo>
                    <a:pt x="130" y="182"/>
                  </a:lnTo>
                  <a:lnTo>
                    <a:pt x="122" y="180"/>
                  </a:lnTo>
                  <a:lnTo>
                    <a:pt x="122" y="180"/>
                  </a:lnTo>
                  <a:lnTo>
                    <a:pt x="122" y="180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20" y="182"/>
                  </a:lnTo>
                  <a:lnTo>
                    <a:pt x="120" y="182"/>
                  </a:lnTo>
                  <a:lnTo>
                    <a:pt x="120" y="182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30" y="182"/>
                  </a:lnTo>
                  <a:lnTo>
                    <a:pt x="130" y="182"/>
                  </a:lnTo>
                  <a:close/>
                  <a:moveTo>
                    <a:pt x="106" y="214"/>
                  </a:moveTo>
                  <a:lnTo>
                    <a:pt x="106" y="214"/>
                  </a:lnTo>
                  <a:lnTo>
                    <a:pt x="102" y="208"/>
                  </a:lnTo>
                  <a:lnTo>
                    <a:pt x="102" y="208"/>
                  </a:lnTo>
                  <a:lnTo>
                    <a:pt x="102" y="208"/>
                  </a:lnTo>
                  <a:lnTo>
                    <a:pt x="100" y="206"/>
                  </a:lnTo>
                  <a:lnTo>
                    <a:pt x="100" y="206"/>
                  </a:lnTo>
                  <a:lnTo>
                    <a:pt x="100" y="206"/>
                  </a:lnTo>
                  <a:lnTo>
                    <a:pt x="100" y="206"/>
                  </a:lnTo>
                  <a:lnTo>
                    <a:pt x="100" y="206"/>
                  </a:lnTo>
                  <a:lnTo>
                    <a:pt x="100" y="206"/>
                  </a:lnTo>
                  <a:lnTo>
                    <a:pt x="106" y="214"/>
                  </a:lnTo>
                  <a:lnTo>
                    <a:pt x="106" y="214"/>
                  </a:lnTo>
                  <a:close/>
                  <a:moveTo>
                    <a:pt x="98" y="222"/>
                  </a:moveTo>
                  <a:lnTo>
                    <a:pt x="98" y="222"/>
                  </a:lnTo>
                  <a:lnTo>
                    <a:pt x="98" y="222"/>
                  </a:lnTo>
                  <a:lnTo>
                    <a:pt x="98" y="222"/>
                  </a:lnTo>
                  <a:lnTo>
                    <a:pt x="98" y="222"/>
                  </a:lnTo>
                  <a:lnTo>
                    <a:pt x="92" y="214"/>
                  </a:lnTo>
                  <a:lnTo>
                    <a:pt x="92" y="214"/>
                  </a:lnTo>
                  <a:lnTo>
                    <a:pt x="92" y="214"/>
                  </a:lnTo>
                  <a:lnTo>
                    <a:pt x="94" y="218"/>
                  </a:lnTo>
                  <a:lnTo>
                    <a:pt x="98" y="222"/>
                  </a:lnTo>
                  <a:lnTo>
                    <a:pt x="98" y="222"/>
                  </a:lnTo>
                  <a:close/>
                  <a:moveTo>
                    <a:pt x="114" y="200"/>
                  </a:move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4" y="200"/>
                  </a:lnTo>
                  <a:close/>
                  <a:moveTo>
                    <a:pt x="114" y="198"/>
                  </a:move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4" y="198"/>
                  </a:lnTo>
                  <a:lnTo>
                    <a:pt x="110" y="198"/>
                  </a:lnTo>
                  <a:lnTo>
                    <a:pt x="110" y="198"/>
                  </a:lnTo>
                  <a:lnTo>
                    <a:pt x="110" y="198"/>
                  </a:lnTo>
                  <a:lnTo>
                    <a:pt x="110" y="198"/>
                  </a:lnTo>
                  <a:lnTo>
                    <a:pt x="110" y="198"/>
                  </a:lnTo>
                  <a:lnTo>
                    <a:pt x="110" y="198"/>
                  </a:lnTo>
                  <a:lnTo>
                    <a:pt x="114" y="198"/>
                  </a:lnTo>
                  <a:lnTo>
                    <a:pt x="114" y="198"/>
                  </a:lnTo>
                  <a:close/>
                  <a:moveTo>
                    <a:pt x="100" y="212"/>
                  </a:moveTo>
                  <a:lnTo>
                    <a:pt x="100" y="212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0" y="210"/>
                  </a:lnTo>
                  <a:lnTo>
                    <a:pt x="100" y="210"/>
                  </a:lnTo>
                  <a:lnTo>
                    <a:pt x="100" y="210"/>
                  </a:lnTo>
                  <a:lnTo>
                    <a:pt x="100" y="210"/>
                  </a:lnTo>
                  <a:lnTo>
                    <a:pt x="100" y="210"/>
                  </a:lnTo>
                  <a:lnTo>
                    <a:pt x="100" y="210"/>
                  </a:lnTo>
                  <a:lnTo>
                    <a:pt x="100" y="212"/>
                  </a:lnTo>
                  <a:lnTo>
                    <a:pt x="100" y="212"/>
                  </a:lnTo>
                  <a:close/>
                  <a:moveTo>
                    <a:pt x="110" y="202"/>
                  </a:moveTo>
                  <a:lnTo>
                    <a:pt x="110" y="202"/>
                  </a:lnTo>
                  <a:lnTo>
                    <a:pt x="110" y="200"/>
                  </a:lnTo>
                  <a:lnTo>
                    <a:pt x="110" y="200"/>
                  </a:lnTo>
                  <a:lnTo>
                    <a:pt x="110" y="200"/>
                  </a:lnTo>
                  <a:lnTo>
                    <a:pt x="108" y="200"/>
                  </a:lnTo>
                  <a:lnTo>
                    <a:pt x="108" y="200"/>
                  </a:lnTo>
                  <a:lnTo>
                    <a:pt x="108" y="200"/>
                  </a:lnTo>
                  <a:lnTo>
                    <a:pt x="110" y="202"/>
                  </a:lnTo>
                  <a:lnTo>
                    <a:pt x="110" y="202"/>
                  </a:lnTo>
                  <a:close/>
                  <a:moveTo>
                    <a:pt x="116" y="194"/>
                  </a:moveTo>
                  <a:lnTo>
                    <a:pt x="116" y="194"/>
                  </a:lnTo>
                  <a:lnTo>
                    <a:pt x="116" y="194"/>
                  </a:lnTo>
                  <a:lnTo>
                    <a:pt x="116" y="194"/>
                  </a:lnTo>
                  <a:lnTo>
                    <a:pt x="116" y="194"/>
                  </a:lnTo>
                  <a:lnTo>
                    <a:pt x="112" y="192"/>
                  </a:lnTo>
                  <a:lnTo>
                    <a:pt x="112" y="192"/>
                  </a:lnTo>
                  <a:lnTo>
                    <a:pt x="112" y="192"/>
                  </a:lnTo>
                  <a:lnTo>
                    <a:pt x="116" y="194"/>
                  </a:lnTo>
                  <a:lnTo>
                    <a:pt x="116" y="194"/>
                  </a:lnTo>
                  <a:close/>
                  <a:moveTo>
                    <a:pt x="106" y="202"/>
                  </a:moveTo>
                  <a:lnTo>
                    <a:pt x="106" y="202"/>
                  </a:lnTo>
                  <a:lnTo>
                    <a:pt x="102" y="202"/>
                  </a:lnTo>
                  <a:lnTo>
                    <a:pt x="102" y="202"/>
                  </a:lnTo>
                  <a:lnTo>
                    <a:pt x="102" y="202"/>
                  </a:lnTo>
                  <a:lnTo>
                    <a:pt x="102" y="202"/>
                  </a:lnTo>
                  <a:lnTo>
                    <a:pt x="102" y="202"/>
                  </a:lnTo>
                  <a:lnTo>
                    <a:pt x="102" y="202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6" y="202"/>
                  </a:lnTo>
                  <a:lnTo>
                    <a:pt x="106" y="202"/>
                  </a:lnTo>
                  <a:close/>
                  <a:moveTo>
                    <a:pt x="108" y="198"/>
                  </a:moveTo>
                  <a:lnTo>
                    <a:pt x="108" y="198"/>
                  </a:lnTo>
                  <a:lnTo>
                    <a:pt x="106" y="198"/>
                  </a:lnTo>
                  <a:lnTo>
                    <a:pt x="106" y="198"/>
                  </a:lnTo>
                  <a:lnTo>
                    <a:pt x="106" y="198"/>
                  </a:lnTo>
                  <a:lnTo>
                    <a:pt x="106" y="198"/>
                  </a:lnTo>
                  <a:lnTo>
                    <a:pt x="106" y="198"/>
                  </a:lnTo>
                  <a:lnTo>
                    <a:pt x="106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08" y="198"/>
                  </a:lnTo>
                  <a:lnTo>
                    <a:pt x="108" y="198"/>
                  </a:lnTo>
                  <a:close/>
                  <a:moveTo>
                    <a:pt x="112" y="190"/>
                  </a:moveTo>
                  <a:lnTo>
                    <a:pt x="112" y="190"/>
                  </a:lnTo>
                  <a:lnTo>
                    <a:pt x="104" y="186"/>
                  </a:lnTo>
                  <a:lnTo>
                    <a:pt x="104" y="186"/>
                  </a:lnTo>
                  <a:lnTo>
                    <a:pt x="104" y="186"/>
                  </a:lnTo>
                  <a:lnTo>
                    <a:pt x="94" y="186"/>
                  </a:lnTo>
                  <a:lnTo>
                    <a:pt x="94" y="186"/>
                  </a:lnTo>
                  <a:lnTo>
                    <a:pt x="94" y="186"/>
                  </a:lnTo>
                  <a:lnTo>
                    <a:pt x="98" y="188"/>
                  </a:lnTo>
                  <a:lnTo>
                    <a:pt x="98" y="188"/>
                  </a:lnTo>
                  <a:lnTo>
                    <a:pt x="98" y="188"/>
                  </a:lnTo>
                  <a:lnTo>
                    <a:pt x="112" y="190"/>
                  </a:lnTo>
                  <a:lnTo>
                    <a:pt x="112" y="190"/>
                  </a:lnTo>
                  <a:close/>
                  <a:moveTo>
                    <a:pt x="90" y="220"/>
                  </a:moveTo>
                  <a:lnTo>
                    <a:pt x="90" y="220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84" y="210"/>
                  </a:lnTo>
                  <a:lnTo>
                    <a:pt x="84" y="210"/>
                  </a:lnTo>
                  <a:lnTo>
                    <a:pt x="84" y="210"/>
                  </a:lnTo>
                  <a:lnTo>
                    <a:pt x="78" y="210"/>
                  </a:lnTo>
                  <a:lnTo>
                    <a:pt x="78" y="210"/>
                  </a:lnTo>
                  <a:lnTo>
                    <a:pt x="78" y="210"/>
                  </a:lnTo>
                  <a:lnTo>
                    <a:pt x="90" y="220"/>
                  </a:lnTo>
                  <a:lnTo>
                    <a:pt x="90" y="220"/>
                  </a:lnTo>
                  <a:close/>
                  <a:moveTo>
                    <a:pt x="96" y="208"/>
                  </a:moveTo>
                  <a:lnTo>
                    <a:pt x="96" y="208"/>
                  </a:lnTo>
                  <a:lnTo>
                    <a:pt x="96" y="210"/>
                  </a:lnTo>
                  <a:lnTo>
                    <a:pt x="96" y="210"/>
                  </a:lnTo>
                  <a:lnTo>
                    <a:pt x="96" y="210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96" y="208"/>
                  </a:lnTo>
                  <a:close/>
                  <a:moveTo>
                    <a:pt x="96" y="206"/>
                  </a:moveTo>
                  <a:lnTo>
                    <a:pt x="96" y="206"/>
                  </a:lnTo>
                  <a:lnTo>
                    <a:pt x="94" y="206"/>
                  </a:lnTo>
                  <a:lnTo>
                    <a:pt x="94" y="206"/>
                  </a:lnTo>
                  <a:lnTo>
                    <a:pt x="94" y="206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96" y="206"/>
                  </a:lnTo>
                  <a:lnTo>
                    <a:pt x="96" y="206"/>
                  </a:lnTo>
                  <a:close/>
                  <a:moveTo>
                    <a:pt x="114" y="182"/>
                  </a:moveTo>
                  <a:lnTo>
                    <a:pt x="114" y="182"/>
                  </a:lnTo>
                  <a:lnTo>
                    <a:pt x="104" y="178"/>
                  </a:lnTo>
                  <a:lnTo>
                    <a:pt x="104" y="178"/>
                  </a:lnTo>
                  <a:lnTo>
                    <a:pt x="104" y="178"/>
                  </a:lnTo>
                  <a:lnTo>
                    <a:pt x="96" y="176"/>
                  </a:lnTo>
                  <a:lnTo>
                    <a:pt x="96" y="176"/>
                  </a:lnTo>
                  <a:lnTo>
                    <a:pt x="96" y="176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2" y="182"/>
                  </a:lnTo>
                  <a:lnTo>
                    <a:pt x="114" y="182"/>
                  </a:lnTo>
                  <a:lnTo>
                    <a:pt x="114" y="182"/>
                  </a:lnTo>
                  <a:close/>
                  <a:moveTo>
                    <a:pt x="98" y="202"/>
                  </a:moveTo>
                  <a:lnTo>
                    <a:pt x="98" y="202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8" y="200"/>
                  </a:lnTo>
                  <a:lnTo>
                    <a:pt x="96" y="200"/>
                  </a:lnTo>
                  <a:lnTo>
                    <a:pt x="96" y="200"/>
                  </a:lnTo>
                  <a:lnTo>
                    <a:pt x="96" y="200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8" y="202"/>
                  </a:lnTo>
                  <a:lnTo>
                    <a:pt x="98" y="202"/>
                  </a:lnTo>
                  <a:close/>
                  <a:moveTo>
                    <a:pt x="92" y="210"/>
                  </a:moveTo>
                  <a:lnTo>
                    <a:pt x="92" y="210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0" y="208"/>
                  </a:lnTo>
                  <a:lnTo>
                    <a:pt x="92" y="210"/>
                  </a:lnTo>
                  <a:lnTo>
                    <a:pt x="92" y="210"/>
                  </a:lnTo>
                  <a:lnTo>
                    <a:pt x="92" y="210"/>
                  </a:lnTo>
                  <a:lnTo>
                    <a:pt x="92" y="210"/>
                  </a:lnTo>
                  <a:lnTo>
                    <a:pt x="92" y="210"/>
                  </a:lnTo>
                  <a:close/>
                  <a:moveTo>
                    <a:pt x="102" y="194"/>
                  </a:moveTo>
                  <a:lnTo>
                    <a:pt x="102" y="194"/>
                  </a:lnTo>
                  <a:lnTo>
                    <a:pt x="102" y="194"/>
                  </a:lnTo>
                  <a:lnTo>
                    <a:pt x="102" y="194"/>
                  </a:lnTo>
                  <a:lnTo>
                    <a:pt x="102" y="194"/>
                  </a:lnTo>
                  <a:lnTo>
                    <a:pt x="98" y="192"/>
                  </a:lnTo>
                  <a:lnTo>
                    <a:pt x="98" y="192"/>
                  </a:lnTo>
                  <a:lnTo>
                    <a:pt x="98" y="192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102" y="194"/>
                  </a:lnTo>
                  <a:lnTo>
                    <a:pt x="102" y="194"/>
                  </a:lnTo>
                  <a:close/>
                  <a:moveTo>
                    <a:pt x="92" y="206"/>
                  </a:moveTo>
                  <a:lnTo>
                    <a:pt x="92" y="206"/>
                  </a:lnTo>
                  <a:lnTo>
                    <a:pt x="92" y="204"/>
                  </a:lnTo>
                  <a:lnTo>
                    <a:pt x="92" y="204"/>
                  </a:lnTo>
                  <a:lnTo>
                    <a:pt x="92" y="204"/>
                  </a:lnTo>
                  <a:lnTo>
                    <a:pt x="90" y="202"/>
                  </a:lnTo>
                  <a:lnTo>
                    <a:pt x="90" y="202"/>
                  </a:lnTo>
                  <a:lnTo>
                    <a:pt x="90" y="202"/>
                  </a:lnTo>
                  <a:lnTo>
                    <a:pt x="90" y="202"/>
                  </a:lnTo>
                  <a:lnTo>
                    <a:pt x="90" y="202"/>
                  </a:lnTo>
                  <a:lnTo>
                    <a:pt x="90" y="202"/>
                  </a:lnTo>
                  <a:lnTo>
                    <a:pt x="90" y="204"/>
                  </a:lnTo>
                  <a:lnTo>
                    <a:pt x="90" y="204"/>
                  </a:lnTo>
                  <a:lnTo>
                    <a:pt x="90" y="204"/>
                  </a:lnTo>
                  <a:lnTo>
                    <a:pt x="90" y="206"/>
                  </a:lnTo>
                  <a:lnTo>
                    <a:pt x="90" y="206"/>
                  </a:lnTo>
                  <a:lnTo>
                    <a:pt x="90" y="206"/>
                  </a:lnTo>
                  <a:lnTo>
                    <a:pt x="92" y="206"/>
                  </a:lnTo>
                  <a:lnTo>
                    <a:pt x="92" y="206"/>
                  </a:lnTo>
                  <a:close/>
                  <a:moveTo>
                    <a:pt x="88" y="210"/>
                  </a:moveTo>
                  <a:lnTo>
                    <a:pt x="88" y="210"/>
                  </a:lnTo>
                  <a:lnTo>
                    <a:pt x="78" y="200"/>
                  </a:lnTo>
                  <a:lnTo>
                    <a:pt x="78" y="200"/>
                  </a:lnTo>
                  <a:lnTo>
                    <a:pt x="78" y="200"/>
                  </a:lnTo>
                  <a:lnTo>
                    <a:pt x="72" y="200"/>
                  </a:lnTo>
                  <a:lnTo>
                    <a:pt x="72" y="200"/>
                  </a:lnTo>
                  <a:lnTo>
                    <a:pt x="72" y="200"/>
                  </a:lnTo>
                  <a:lnTo>
                    <a:pt x="72" y="202"/>
                  </a:lnTo>
                  <a:lnTo>
                    <a:pt x="72" y="202"/>
                  </a:lnTo>
                  <a:lnTo>
                    <a:pt x="72" y="202"/>
                  </a:lnTo>
                  <a:lnTo>
                    <a:pt x="86" y="208"/>
                  </a:lnTo>
                  <a:lnTo>
                    <a:pt x="86" y="208"/>
                  </a:lnTo>
                  <a:lnTo>
                    <a:pt x="86" y="208"/>
                  </a:lnTo>
                  <a:lnTo>
                    <a:pt x="88" y="210"/>
                  </a:lnTo>
                  <a:lnTo>
                    <a:pt x="88" y="210"/>
                  </a:lnTo>
                  <a:close/>
                  <a:moveTo>
                    <a:pt x="94" y="198"/>
                  </a:moveTo>
                  <a:lnTo>
                    <a:pt x="94" y="19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200"/>
                  </a:lnTo>
                  <a:lnTo>
                    <a:pt x="94" y="200"/>
                  </a:lnTo>
                  <a:lnTo>
                    <a:pt x="94" y="200"/>
                  </a:lnTo>
                  <a:lnTo>
                    <a:pt x="94" y="198"/>
                  </a:lnTo>
                  <a:lnTo>
                    <a:pt x="94" y="198"/>
                  </a:lnTo>
                  <a:close/>
                  <a:moveTo>
                    <a:pt x="92" y="200"/>
                  </a:moveTo>
                  <a:lnTo>
                    <a:pt x="92" y="200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8" y="196"/>
                  </a:lnTo>
                  <a:lnTo>
                    <a:pt x="88" y="196"/>
                  </a:lnTo>
                  <a:lnTo>
                    <a:pt x="88" y="196"/>
                  </a:lnTo>
                  <a:lnTo>
                    <a:pt x="88" y="198"/>
                  </a:lnTo>
                  <a:lnTo>
                    <a:pt x="88" y="198"/>
                  </a:lnTo>
                  <a:lnTo>
                    <a:pt x="88" y="198"/>
                  </a:lnTo>
                  <a:lnTo>
                    <a:pt x="88" y="198"/>
                  </a:lnTo>
                  <a:lnTo>
                    <a:pt x="88" y="198"/>
                  </a:lnTo>
                  <a:lnTo>
                    <a:pt x="88" y="198"/>
                  </a:lnTo>
                  <a:lnTo>
                    <a:pt x="92" y="200"/>
                  </a:lnTo>
                  <a:lnTo>
                    <a:pt x="92" y="200"/>
                  </a:lnTo>
                  <a:close/>
                  <a:moveTo>
                    <a:pt x="88" y="202"/>
                  </a:moveTo>
                  <a:lnTo>
                    <a:pt x="88" y="202"/>
                  </a:lnTo>
                  <a:lnTo>
                    <a:pt x="86" y="200"/>
                  </a:lnTo>
                  <a:lnTo>
                    <a:pt x="86" y="200"/>
                  </a:lnTo>
                  <a:lnTo>
                    <a:pt x="86" y="200"/>
                  </a:lnTo>
                  <a:lnTo>
                    <a:pt x="82" y="200"/>
                  </a:lnTo>
                  <a:lnTo>
                    <a:pt x="82" y="200"/>
                  </a:lnTo>
                  <a:lnTo>
                    <a:pt x="82" y="200"/>
                  </a:lnTo>
                  <a:lnTo>
                    <a:pt x="82" y="200"/>
                  </a:lnTo>
                  <a:lnTo>
                    <a:pt x="82" y="200"/>
                  </a:lnTo>
                  <a:lnTo>
                    <a:pt x="82" y="200"/>
                  </a:lnTo>
                  <a:lnTo>
                    <a:pt x="88" y="202"/>
                  </a:lnTo>
                  <a:lnTo>
                    <a:pt x="88" y="202"/>
                  </a:lnTo>
                  <a:close/>
                  <a:moveTo>
                    <a:pt x="94" y="196"/>
                  </a:moveTo>
                  <a:lnTo>
                    <a:pt x="94" y="196"/>
                  </a:lnTo>
                  <a:lnTo>
                    <a:pt x="90" y="194"/>
                  </a:lnTo>
                  <a:lnTo>
                    <a:pt x="90" y="194"/>
                  </a:lnTo>
                  <a:lnTo>
                    <a:pt x="90" y="194"/>
                  </a:lnTo>
                  <a:lnTo>
                    <a:pt x="92" y="194"/>
                  </a:lnTo>
                  <a:lnTo>
                    <a:pt x="92" y="194"/>
                  </a:lnTo>
                  <a:lnTo>
                    <a:pt x="92" y="194"/>
                  </a:lnTo>
                  <a:lnTo>
                    <a:pt x="92" y="194"/>
                  </a:lnTo>
                  <a:lnTo>
                    <a:pt x="92" y="194"/>
                  </a:lnTo>
                  <a:lnTo>
                    <a:pt x="92" y="194"/>
                  </a:lnTo>
                  <a:lnTo>
                    <a:pt x="94" y="196"/>
                  </a:lnTo>
                  <a:lnTo>
                    <a:pt x="94" y="196"/>
                  </a:lnTo>
                  <a:close/>
                  <a:moveTo>
                    <a:pt x="102" y="182"/>
                  </a:moveTo>
                  <a:lnTo>
                    <a:pt x="102" y="182"/>
                  </a:lnTo>
                  <a:lnTo>
                    <a:pt x="100" y="182"/>
                  </a:lnTo>
                  <a:lnTo>
                    <a:pt x="100" y="182"/>
                  </a:lnTo>
                  <a:lnTo>
                    <a:pt x="100" y="182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02" y="182"/>
                  </a:lnTo>
                  <a:lnTo>
                    <a:pt x="102" y="182"/>
                  </a:lnTo>
                  <a:close/>
                  <a:moveTo>
                    <a:pt x="98" y="184"/>
                  </a:moveTo>
                  <a:lnTo>
                    <a:pt x="98" y="184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90" y="184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98" y="184"/>
                  </a:lnTo>
                  <a:lnTo>
                    <a:pt x="98" y="184"/>
                  </a:lnTo>
                  <a:close/>
                  <a:moveTo>
                    <a:pt x="92" y="190"/>
                  </a:moveTo>
                  <a:lnTo>
                    <a:pt x="92" y="190"/>
                  </a:lnTo>
                  <a:lnTo>
                    <a:pt x="92" y="190"/>
                  </a:lnTo>
                  <a:lnTo>
                    <a:pt x="92" y="190"/>
                  </a:lnTo>
                  <a:lnTo>
                    <a:pt x="92" y="190"/>
                  </a:lnTo>
                  <a:lnTo>
                    <a:pt x="90" y="190"/>
                  </a:lnTo>
                  <a:lnTo>
                    <a:pt x="90" y="190"/>
                  </a:lnTo>
                  <a:lnTo>
                    <a:pt x="90" y="190"/>
                  </a:lnTo>
                  <a:lnTo>
                    <a:pt x="92" y="190"/>
                  </a:lnTo>
                  <a:lnTo>
                    <a:pt x="92" y="190"/>
                  </a:lnTo>
                  <a:lnTo>
                    <a:pt x="92" y="190"/>
                  </a:lnTo>
                  <a:lnTo>
                    <a:pt x="92" y="190"/>
                  </a:lnTo>
                  <a:lnTo>
                    <a:pt x="92" y="190"/>
                  </a:lnTo>
                  <a:close/>
                  <a:moveTo>
                    <a:pt x="76" y="206"/>
                  </a:moveTo>
                  <a:lnTo>
                    <a:pt x="76" y="206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76" y="206"/>
                  </a:lnTo>
                  <a:close/>
                  <a:moveTo>
                    <a:pt x="86" y="192"/>
                  </a:moveTo>
                  <a:lnTo>
                    <a:pt x="86" y="192"/>
                  </a:lnTo>
                  <a:lnTo>
                    <a:pt x="86" y="192"/>
                  </a:lnTo>
                  <a:lnTo>
                    <a:pt x="86" y="192"/>
                  </a:lnTo>
                  <a:lnTo>
                    <a:pt x="86" y="192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86" y="192"/>
                  </a:lnTo>
                  <a:lnTo>
                    <a:pt x="86" y="192"/>
                  </a:lnTo>
                  <a:lnTo>
                    <a:pt x="86" y="192"/>
                  </a:lnTo>
                  <a:lnTo>
                    <a:pt x="86" y="192"/>
                  </a:lnTo>
                  <a:lnTo>
                    <a:pt x="86" y="192"/>
                  </a:lnTo>
                  <a:close/>
                  <a:moveTo>
                    <a:pt x="90" y="186"/>
                  </a:moveTo>
                  <a:lnTo>
                    <a:pt x="90" y="186"/>
                  </a:lnTo>
                  <a:lnTo>
                    <a:pt x="90" y="186"/>
                  </a:lnTo>
                  <a:lnTo>
                    <a:pt x="90" y="186"/>
                  </a:lnTo>
                  <a:lnTo>
                    <a:pt x="90" y="186"/>
                  </a:lnTo>
                  <a:lnTo>
                    <a:pt x="90" y="186"/>
                  </a:lnTo>
                  <a:lnTo>
                    <a:pt x="90" y="186"/>
                  </a:lnTo>
                  <a:lnTo>
                    <a:pt x="90" y="186"/>
                  </a:lnTo>
                  <a:lnTo>
                    <a:pt x="88" y="186"/>
                  </a:lnTo>
                  <a:lnTo>
                    <a:pt x="88" y="186"/>
                  </a:lnTo>
                  <a:lnTo>
                    <a:pt x="88" y="186"/>
                  </a:lnTo>
                  <a:lnTo>
                    <a:pt x="90" y="188"/>
                  </a:lnTo>
                  <a:lnTo>
                    <a:pt x="90" y="188"/>
                  </a:lnTo>
                  <a:lnTo>
                    <a:pt x="90" y="188"/>
                  </a:lnTo>
                  <a:lnTo>
                    <a:pt x="90" y="186"/>
                  </a:lnTo>
                  <a:lnTo>
                    <a:pt x="90" y="186"/>
                  </a:lnTo>
                  <a:close/>
                  <a:moveTo>
                    <a:pt x="84" y="196"/>
                  </a:moveTo>
                  <a:lnTo>
                    <a:pt x="84" y="196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64" y="186"/>
                  </a:lnTo>
                  <a:lnTo>
                    <a:pt x="64" y="186"/>
                  </a:lnTo>
                  <a:lnTo>
                    <a:pt x="64" y="186"/>
                  </a:lnTo>
                  <a:lnTo>
                    <a:pt x="72" y="194"/>
                  </a:lnTo>
                  <a:lnTo>
                    <a:pt x="72" y="194"/>
                  </a:lnTo>
                  <a:lnTo>
                    <a:pt x="72" y="194"/>
                  </a:lnTo>
                  <a:lnTo>
                    <a:pt x="76" y="196"/>
                  </a:lnTo>
                  <a:lnTo>
                    <a:pt x="76" y="196"/>
                  </a:lnTo>
                  <a:lnTo>
                    <a:pt x="76" y="196"/>
                  </a:lnTo>
                  <a:lnTo>
                    <a:pt x="82" y="196"/>
                  </a:lnTo>
                  <a:lnTo>
                    <a:pt x="82" y="196"/>
                  </a:lnTo>
                  <a:lnTo>
                    <a:pt x="82" y="196"/>
                  </a:lnTo>
                  <a:lnTo>
                    <a:pt x="84" y="196"/>
                  </a:lnTo>
                  <a:lnTo>
                    <a:pt x="84" y="196"/>
                  </a:lnTo>
                  <a:close/>
                  <a:moveTo>
                    <a:pt x="72" y="212"/>
                  </a:moveTo>
                  <a:lnTo>
                    <a:pt x="72" y="212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70" y="212"/>
                  </a:lnTo>
                  <a:lnTo>
                    <a:pt x="70" y="212"/>
                  </a:lnTo>
                  <a:lnTo>
                    <a:pt x="70" y="212"/>
                  </a:lnTo>
                  <a:lnTo>
                    <a:pt x="72" y="212"/>
                  </a:lnTo>
                  <a:lnTo>
                    <a:pt x="72" y="212"/>
                  </a:lnTo>
                  <a:close/>
                  <a:moveTo>
                    <a:pt x="66" y="216"/>
                  </a:moveTo>
                  <a:lnTo>
                    <a:pt x="66" y="216"/>
                  </a:lnTo>
                  <a:lnTo>
                    <a:pt x="58" y="202"/>
                  </a:lnTo>
                  <a:lnTo>
                    <a:pt x="58" y="202"/>
                  </a:lnTo>
                  <a:lnTo>
                    <a:pt x="58" y="202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66" y="216"/>
                  </a:lnTo>
                  <a:lnTo>
                    <a:pt x="66" y="216"/>
                  </a:lnTo>
                  <a:close/>
                  <a:moveTo>
                    <a:pt x="98" y="174"/>
                  </a:moveTo>
                  <a:lnTo>
                    <a:pt x="98" y="174"/>
                  </a:lnTo>
                  <a:lnTo>
                    <a:pt x="78" y="166"/>
                  </a:lnTo>
                  <a:lnTo>
                    <a:pt x="78" y="166"/>
                  </a:lnTo>
                  <a:lnTo>
                    <a:pt x="78" y="166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92" y="174"/>
                  </a:lnTo>
                  <a:lnTo>
                    <a:pt x="92" y="174"/>
                  </a:lnTo>
                  <a:lnTo>
                    <a:pt x="92" y="174"/>
                  </a:lnTo>
                  <a:lnTo>
                    <a:pt x="98" y="174"/>
                  </a:lnTo>
                  <a:lnTo>
                    <a:pt x="98" y="174"/>
                  </a:lnTo>
                  <a:close/>
                  <a:moveTo>
                    <a:pt x="72" y="206"/>
                  </a:move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2" y="206"/>
                  </a:lnTo>
                  <a:close/>
                  <a:moveTo>
                    <a:pt x="82" y="192"/>
                  </a:moveTo>
                  <a:lnTo>
                    <a:pt x="82" y="192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92"/>
                  </a:lnTo>
                  <a:lnTo>
                    <a:pt x="82" y="192"/>
                  </a:lnTo>
                  <a:lnTo>
                    <a:pt x="82" y="192"/>
                  </a:lnTo>
                  <a:lnTo>
                    <a:pt x="82" y="192"/>
                  </a:lnTo>
                  <a:lnTo>
                    <a:pt x="82" y="192"/>
                  </a:lnTo>
                  <a:close/>
                  <a:moveTo>
                    <a:pt x="88" y="182"/>
                  </a:moveTo>
                  <a:lnTo>
                    <a:pt x="88" y="182"/>
                  </a:lnTo>
                  <a:lnTo>
                    <a:pt x="82" y="174"/>
                  </a:lnTo>
                  <a:lnTo>
                    <a:pt x="82" y="174"/>
                  </a:lnTo>
                  <a:lnTo>
                    <a:pt x="82" y="174"/>
                  </a:lnTo>
                  <a:lnTo>
                    <a:pt x="76" y="172"/>
                  </a:lnTo>
                  <a:lnTo>
                    <a:pt x="76" y="172"/>
                  </a:lnTo>
                  <a:lnTo>
                    <a:pt x="76" y="172"/>
                  </a:lnTo>
                  <a:lnTo>
                    <a:pt x="80" y="180"/>
                  </a:lnTo>
                  <a:lnTo>
                    <a:pt x="80" y="180"/>
                  </a:lnTo>
                  <a:lnTo>
                    <a:pt x="80" y="180"/>
                  </a:lnTo>
                  <a:lnTo>
                    <a:pt x="88" y="182"/>
                  </a:lnTo>
                  <a:lnTo>
                    <a:pt x="88" y="182"/>
                  </a:lnTo>
                  <a:lnTo>
                    <a:pt x="88" y="182"/>
                  </a:lnTo>
                  <a:lnTo>
                    <a:pt x="88" y="182"/>
                  </a:lnTo>
                  <a:lnTo>
                    <a:pt x="88" y="182"/>
                  </a:lnTo>
                  <a:close/>
                  <a:moveTo>
                    <a:pt x="86" y="184"/>
                  </a:moveTo>
                  <a:lnTo>
                    <a:pt x="86" y="184"/>
                  </a:lnTo>
                  <a:lnTo>
                    <a:pt x="84" y="184"/>
                  </a:lnTo>
                  <a:lnTo>
                    <a:pt x="84" y="184"/>
                  </a:lnTo>
                  <a:lnTo>
                    <a:pt x="84" y="184"/>
                  </a:lnTo>
                  <a:lnTo>
                    <a:pt x="84" y="184"/>
                  </a:lnTo>
                  <a:lnTo>
                    <a:pt x="84" y="184"/>
                  </a:lnTo>
                  <a:lnTo>
                    <a:pt x="84" y="184"/>
                  </a:lnTo>
                  <a:lnTo>
                    <a:pt x="86" y="184"/>
                  </a:lnTo>
                  <a:lnTo>
                    <a:pt x="86" y="184"/>
                  </a:lnTo>
                  <a:close/>
                  <a:moveTo>
                    <a:pt x="68" y="206"/>
                  </a:moveTo>
                  <a:lnTo>
                    <a:pt x="68" y="206"/>
                  </a:lnTo>
                  <a:lnTo>
                    <a:pt x="68" y="206"/>
                  </a:lnTo>
                  <a:lnTo>
                    <a:pt x="68" y="206"/>
                  </a:lnTo>
                  <a:lnTo>
                    <a:pt x="68" y="206"/>
                  </a:lnTo>
                  <a:lnTo>
                    <a:pt x="70" y="206"/>
                  </a:lnTo>
                  <a:lnTo>
                    <a:pt x="70" y="206"/>
                  </a:lnTo>
                  <a:lnTo>
                    <a:pt x="70" y="206"/>
                  </a:lnTo>
                  <a:lnTo>
                    <a:pt x="70" y="204"/>
                  </a:lnTo>
                  <a:lnTo>
                    <a:pt x="70" y="204"/>
                  </a:lnTo>
                  <a:lnTo>
                    <a:pt x="70" y="204"/>
                  </a:lnTo>
                  <a:lnTo>
                    <a:pt x="68" y="202"/>
                  </a:lnTo>
                  <a:lnTo>
                    <a:pt x="68" y="202"/>
                  </a:lnTo>
                  <a:lnTo>
                    <a:pt x="68" y="202"/>
                  </a:lnTo>
                  <a:lnTo>
                    <a:pt x="66" y="202"/>
                  </a:lnTo>
                  <a:lnTo>
                    <a:pt x="66" y="202"/>
                  </a:lnTo>
                  <a:lnTo>
                    <a:pt x="66" y="202"/>
                  </a:lnTo>
                  <a:lnTo>
                    <a:pt x="64" y="202"/>
                  </a:lnTo>
                  <a:lnTo>
                    <a:pt x="64" y="202"/>
                  </a:lnTo>
                  <a:lnTo>
                    <a:pt x="64" y="202"/>
                  </a:lnTo>
                  <a:lnTo>
                    <a:pt x="64" y="202"/>
                  </a:lnTo>
                  <a:lnTo>
                    <a:pt x="64" y="202"/>
                  </a:lnTo>
                  <a:lnTo>
                    <a:pt x="64" y="202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66" y="208"/>
                  </a:lnTo>
                  <a:lnTo>
                    <a:pt x="66" y="208"/>
                  </a:lnTo>
                  <a:lnTo>
                    <a:pt x="66" y="208"/>
                  </a:lnTo>
                  <a:lnTo>
                    <a:pt x="66" y="206"/>
                  </a:lnTo>
                  <a:lnTo>
                    <a:pt x="66" y="206"/>
                  </a:lnTo>
                  <a:lnTo>
                    <a:pt x="66" y="206"/>
                  </a:lnTo>
                  <a:lnTo>
                    <a:pt x="68" y="206"/>
                  </a:lnTo>
                  <a:lnTo>
                    <a:pt x="68" y="206"/>
                  </a:lnTo>
                  <a:lnTo>
                    <a:pt x="68" y="206"/>
                  </a:lnTo>
                  <a:lnTo>
                    <a:pt x="68" y="206"/>
                  </a:lnTo>
                  <a:lnTo>
                    <a:pt x="68" y="206"/>
                  </a:lnTo>
                  <a:close/>
                  <a:moveTo>
                    <a:pt x="90" y="176"/>
                  </a:move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90" y="176"/>
                  </a:lnTo>
                  <a:close/>
                  <a:moveTo>
                    <a:pt x="82" y="188"/>
                  </a:moveTo>
                  <a:lnTo>
                    <a:pt x="82" y="188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80" y="186"/>
                  </a:lnTo>
                  <a:lnTo>
                    <a:pt x="80" y="186"/>
                  </a:lnTo>
                  <a:lnTo>
                    <a:pt x="80" y="186"/>
                  </a:lnTo>
                  <a:lnTo>
                    <a:pt x="80" y="188"/>
                  </a:lnTo>
                  <a:lnTo>
                    <a:pt x="80" y="188"/>
                  </a:lnTo>
                  <a:lnTo>
                    <a:pt x="80" y="188"/>
                  </a:lnTo>
                  <a:lnTo>
                    <a:pt x="82" y="188"/>
                  </a:lnTo>
                  <a:lnTo>
                    <a:pt x="82" y="188"/>
                  </a:lnTo>
                  <a:close/>
                  <a:moveTo>
                    <a:pt x="70" y="200"/>
                  </a:moveTo>
                  <a:lnTo>
                    <a:pt x="70" y="200"/>
                  </a:lnTo>
                  <a:lnTo>
                    <a:pt x="70" y="200"/>
                  </a:lnTo>
                  <a:lnTo>
                    <a:pt x="70" y="200"/>
                  </a:lnTo>
                  <a:lnTo>
                    <a:pt x="70" y="200"/>
                  </a:lnTo>
                  <a:lnTo>
                    <a:pt x="68" y="198"/>
                  </a:lnTo>
                  <a:lnTo>
                    <a:pt x="68" y="198"/>
                  </a:lnTo>
                  <a:lnTo>
                    <a:pt x="68" y="198"/>
                  </a:lnTo>
                  <a:lnTo>
                    <a:pt x="70" y="200"/>
                  </a:lnTo>
                  <a:lnTo>
                    <a:pt x="70" y="200"/>
                  </a:lnTo>
                  <a:close/>
                  <a:moveTo>
                    <a:pt x="62" y="182"/>
                  </a:moveTo>
                  <a:lnTo>
                    <a:pt x="62" y="182"/>
                  </a:lnTo>
                  <a:lnTo>
                    <a:pt x="78" y="190"/>
                  </a:lnTo>
                  <a:lnTo>
                    <a:pt x="78" y="190"/>
                  </a:lnTo>
                  <a:lnTo>
                    <a:pt x="78" y="190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8" y="188"/>
                  </a:lnTo>
                  <a:lnTo>
                    <a:pt x="76" y="184"/>
                  </a:lnTo>
                  <a:lnTo>
                    <a:pt x="76" y="184"/>
                  </a:lnTo>
                  <a:lnTo>
                    <a:pt x="76" y="184"/>
                  </a:lnTo>
                  <a:lnTo>
                    <a:pt x="66" y="178"/>
                  </a:lnTo>
                  <a:lnTo>
                    <a:pt x="66" y="178"/>
                  </a:lnTo>
                  <a:lnTo>
                    <a:pt x="66" y="178"/>
                  </a:lnTo>
                  <a:lnTo>
                    <a:pt x="68" y="180"/>
                  </a:lnTo>
                  <a:lnTo>
                    <a:pt x="68" y="180"/>
                  </a:lnTo>
                  <a:lnTo>
                    <a:pt x="68" y="180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66" y="184"/>
                  </a:lnTo>
                  <a:lnTo>
                    <a:pt x="66" y="184"/>
                  </a:lnTo>
                  <a:lnTo>
                    <a:pt x="66" y="184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66" y="182"/>
                  </a:lnTo>
                  <a:lnTo>
                    <a:pt x="62" y="174"/>
                  </a:lnTo>
                  <a:lnTo>
                    <a:pt x="62" y="174"/>
                  </a:lnTo>
                  <a:lnTo>
                    <a:pt x="62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58" y="170"/>
                  </a:lnTo>
                  <a:lnTo>
                    <a:pt x="58" y="170"/>
                  </a:lnTo>
                  <a:lnTo>
                    <a:pt x="58" y="170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60" y="170"/>
                  </a:lnTo>
                  <a:lnTo>
                    <a:pt x="60" y="170"/>
                  </a:lnTo>
                  <a:lnTo>
                    <a:pt x="60" y="170"/>
                  </a:lnTo>
                  <a:lnTo>
                    <a:pt x="58" y="166"/>
                  </a:lnTo>
                  <a:lnTo>
                    <a:pt x="58" y="166"/>
                  </a:lnTo>
                  <a:lnTo>
                    <a:pt x="58" y="166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2"/>
                  </a:lnTo>
                  <a:lnTo>
                    <a:pt x="54" y="162"/>
                  </a:lnTo>
                  <a:lnTo>
                    <a:pt x="54" y="162"/>
                  </a:lnTo>
                  <a:lnTo>
                    <a:pt x="54" y="162"/>
                  </a:lnTo>
                  <a:lnTo>
                    <a:pt x="54" y="162"/>
                  </a:lnTo>
                  <a:lnTo>
                    <a:pt x="54" y="162"/>
                  </a:lnTo>
                  <a:lnTo>
                    <a:pt x="50" y="152"/>
                  </a:lnTo>
                  <a:lnTo>
                    <a:pt x="50" y="152"/>
                  </a:lnTo>
                  <a:lnTo>
                    <a:pt x="50" y="15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60" y="186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64" y="192"/>
                  </a:lnTo>
                  <a:lnTo>
                    <a:pt x="64" y="192"/>
                  </a:lnTo>
                  <a:lnTo>
                    <a:pt x="64" y="192"/>
                  </a:lnTo>
                  <a:lnTo>
                    <a:pt x="62" y="192"/>
                  </a:lnTo>
                  <a:lnTo>
                    <a:pt x="62" y="192"/>
                  </a:lnTo>
                  <a:lnTo>
                    <a:pt x="62" y="192"/>
                  </a:lnTo>
                  <a:lnTo>
                    <a:pt x="62" y="192"/>
                  </a:lnTo>
                  <a:lnTo>
                    <a:pt x="62" y="192"/>
                  </a:lnTo>
                  <a:lnTo>
                    <a:pt x="62" y="192"/>
                  </a:lnTo>
                  <a:lnTo>
                    <a:pt x="64" y="194"/>
                  </a:lnTo>
                  <a:lnTo>
                    <a:pt x="64" y="194"/>
                  </a:lnTo>
                  <a:lnTo>
                    <a:pt x="64" y="194"/>
                  </a:lnTo>
                  <a:lnTo>
                    <a:pt x="70" y="198"/>
                  </a:lnTo>
                  <a:lnTo>
                    <a:pt x="70" y="198"/>
                  </a:lnTo>
                  <a:lnTo>
                    <a:pt x="70" y="198"/>
                  </a:lnTo>
                  <a:lnTo>
                    <a:pt x="70" y="196"/>
                  </a:lnTo>
                  <a:lnTo>
                    <a:pt x="70" y="196"/>
                  </a:lnTo>
                  <a:lnTo>
                    <a:pt x="70" y="196"/>
                  </a:lnTo>
                  <a:lnTo>
                    <a:pt x="70" y="196"/>
                  </a:lnTo>
                  <a:lnTo>
                    <a:pt x="72" y="196"/>
                  </a:lnTo>
                  <a:lnTo>
                    <a:pt x="72" y="196"/>
                  </a:lnTo>
                  <a:lnTo>
                    <a:pt x="72" y="196"/>
                  </a:lnTo>
                  <a:lnTo>
                    <a:pt x="70" y="194"/>
                  </a:lnTo>
                  <a:lnTo>
                    <a:pt x="70" y="194"/>
                  </a:lnTo>
                  <a:lnTo>
                    <a:pt x="70" y="194"/>
                  </a:lnTo>
                  <a:lnTo>
                    <a:pt x="68" y="194"/>
                  </a:lnTo>
                  <a:lnTo>
                    <a:pt x="68" y="194"/>
                  </a:lnTo>
                  <a:lnTo>
                    <a:pt x="68" y="194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66" y="19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60" y="182"/>
                  </a:lnTo>
                  <a:lnTo>
                    <a:pt x="60" y="182"/>
                  </a:lnTo>
                  <a:lnTo>
                    <a:pt x="60" y="182"/>
                  </a:lnTo>
                  <a:lnTo>
                    <a:pt x="62" y="182"/>
                  </a:lnTo>
                  <a:lnTo>
                    <a:pt x="62" y="182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6" y="172"/>
                  </a:lnTo>
                  <a:lnTo>
                    <a:pt x="86" y="172"/>
                  </a:lnTo>
                  <a:lnTo>
                    <a:pt x="86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76" y="178"/>
                  </a:moveTo>
                  <a:lnTo>
                    <a:pt x="76" y="178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78"/>
                  </a:lnTo>
                  <a:close/>
                  <a:moveTo>
                    <a:pt x="60" y="196"/>
                  </a:moveTo>
                  <a:lnTo>
                    <a:pt x="60" y="196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8" y="194"/>
                  </a:lnTo>
                  <a:lnTo>
                    <a:pt x="58" y="194"/>
                  </a:lnTo>
                  <a:lnTo>
                    <a:pt x="58" y="194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60" y="196"/>
                  </a:lnTo>
                  <a:lnTo>
                    <a:pt x="60" y="196"/>
                  </a:lnTo>
                  <a:close/>
                  <a:moveTo>
                    <a:pt x="78" y="170"/>
                  </a:moveTo>
                  <a:lnTo>
                    <a:pt x="78" y="170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4" y="168"/>
                  </a:lnTo>
                  <a:lnTo>
                    <a:pt x="74" y="168"/>
                  </a:lnTo>
                  <a:lnTo>
                    <a:pt x="74" y="168"/>
                  </a:lnTo>
                  <a:lnTo>
                    <a:pt x="78" y="170"/>
                  </a:lnTo>
                  <a:lnTo>
                    <a:pt x="78" y="170"/>
                  </a:lnTo>
                  <a:close/>
                  <a:moveTo>
                    <a:pt x="70" y="176"/>
                  </a:moveTo>
                  <a:lnTo>
                    <a:pt x="70" y="176"/>
                  </a:lnTo>
                  <a:lnTo>
                    <a:pt x="66" y="172"/>
                  </a:lnTo>
                  <a:lnTo>
                    <a:pt x="66" y="172"/>
                  </a:lnTo>
                  <a:lnTo>
                    <a:pt x="66" y="172"/>
                  </a:lnTo>
                  <a:lnTo>
                    <a:pt x="66" y="174"/>
                  </a:lnTo>
                  <a:lnTo>
                    <a:pt x="66" y="174"/>
                  </a:lnTo>
                  <a:lnTo>
                    <a:pt x="66" y="174"/>
                  </a:lnTo>
                  <a:lnTo>
                    <a:pt x="68" y="176"/>
                  </a:lnTo>
                  <a:lnTo>
                    <a:pt x="68" y="176"/>
                  </a:lnTo>
                  <a:lnTo>
                    <a:pt x="68" y="176"/>
                  </a:lnTo>
                  <a:lnTo>
                    <a:pt x="70" y="176"/>
                  </a:lnTo>
                  <a:lnTo>
                    <a:pt x="70" y="176"/>
                  </a:lnTo>
                  <a:close/>
                  <a:moveTo>
                    <a:pt x="70" y="172"/>
                  </a:moveTo>
                  <a:lnTo>
                    <a:pt x="70" y="172"/>
                  </a:lnTo>
                  <a:lnTo>
                    <a:pt x="68" y="166"/>
                  </a:lnTo>
                  <a:lnTo>
                    <a:pt x="68" y="166"/>
                  </a:lnTo>
                  <a:lnTo>
                    <a:pt x="68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70" y="172"/>
                  </a:lnTo>
                  <a:lnTo>
                    <a:pt x="70" y="172"/>
                  </a:lnTo>
                  <a:close/>
                  <a:moveTo>
                    <a:pt x="58" y="188"/>
                  </a:moveTo>
                  <a:lnTo>
                    <a:pt x="58" y="188"/>
                  </a:lnTo>
                  <a:lnTo>
                    <a:pt x="58" y="186"/>
                  </a:lnTo>
                  <a:lnTo>
                    <a:pt x="58" y="186"/>
                  </a:lnTo>
                  <a:lnTo>
                    <a:pt x="58" y="186"/>
                  </a:lnTo>
                  <a:lnTo>
                    <a:pt x="58" y="186"/>
                  </a:lnTo>
                  <a:lnTo>
                    <a:pt x="58" y="186"/>
                  </a:lnTo>
                  <a:lnTo>
                    <a:pt x="58" y="186"/>
                  </a:lnTo>
                  <a:lnTo>
                    <a:pt x="58" y="188"/>
                  </a:lnTo>
                  <a:lnTo>
                    <a:pt x="58" y="188"/>
                  </a:lnTo>
                  <a:close/>
                  <a:moveTo>
                    <a:pt x="74" y="166"/>
                  </a:moveTo>
                  <a:lnTo>
                    <a:pt x="74" y="166"/>
                  </a:lnTo>
                  <a:lnTo>
                    <a:pt x="74" y="164"/>
                  </a:lnTo>
                  <a:lnTo>
                    <a:pt x="74" y="16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72" y="164"/>
                  </a:lnTo>
                  <a:lnTo>
                    <a:pt x="72" y="164"/>
                  </a:lnTo>
                  <a:lnTo>
                    <a:pt x="72" y="166"/>
                  </a:lnTo>
                  <a:lnTo>
                    <a:pt x="72" y="166"/>
                  </a:lnTo>
                  <a:lnTo>
                    <a:pt x="72" y="166"/>
                  </a:lnTo>
                  <a:lnTo>
                    <a:pt x="74" y="166"/>
                  </a:lnTo>
                  <a:lnTo>
                    <a:pt x="74" y="166"/>
                  </a:lnTo>
                  <a:close/>
                  <a:moveTo>
                    <a:pt x="56" y="188"/>
                  </a:moveTo>
                  <a:lnTo>
                    <a:pt x="56" y="188"/>
                  </a:lnTo>
                  <a:lnTo>
                    <a:pt x="46" y="170"/>
                  </a:lnTo>
                  <a:lnTo>
                    <a:pt x="46" y="170"/>
                  </a:lnTo>
                  <a:lnTo>
                    <a:pt x="46" y="170"/>
                  </a:lnTo>
                  <a:lnTo>
                    <a:pt x="48" y="180"/>
                  </a:lnTo>
                  <a:lnTo>
                    <a:pt x="48" y="180"/>
                  </a:lnTo>
                  <a:lnTo>
                    <a:pt x="48" y="180"/>
                  </a:lnTo>
                  <a:lnTo>
                    <a:pt x="54" y="186"/>
                  </a:lnTo>
                  <a:lnTo>
                    <a:pt x="54" y="186"/>
                  </a:lnTo>
                  <a:lnTo>
                    <a:pt x="54" y="186"/>
                  </a:lnTo>
                  <a:lnTo>
                    <a:pt x="56" y="188"/>
                  </a:lnTo>
                  <a:lnTo>
                    <a:pt x="56" y="188"/>
                  </a:lnTo>
                  <a:close/>
                  <a:moveTo>
                    <a:pt x="52" y="190"/>
                  </a:moveTo>
                  <a:lnTo>
                    <a:pt x="52" y="190"/>
                  </a:lnTo>
                  <a:lnTo>
                    <a:pt x="50" y="188"/>
                  </a:lnTo>
                  <a:lnTo>
                    <a:pt x="50" y="188"/>
                  </a:lnTo>
                  <a:lnTo>
                    <a:pt x="50" y="188"/>
                  </a:lnTo>
                  <a:lnTo>
                    <a:pt x="50" y="188"/>
                  </a:lnTo>
                  <a:lnTo>
                    <a:pt x="50" y="188"/>
                  </a:lnTo>
                  <a:lnTo>
                    <a:pt x="50" y="188"/>
                  </a:lnTo>
                  <a:lnTo>
                    <a:pt x="52" y="190"/>
                  </a:lnTo>
                  <a:lnTo>
                    <a:pt x="52" y="190"/>
                  </a:lnTo>
                  <a:close/>
                  <a:moveTo>
                    <a:pt x="66" y="170"/>
                  </a:moveTo>
                  <a:lnTo>
                    <a:pt x="66" y="170"/>
                  </a:lnTo>
                  <a:lnTo>
                    <a:pt x="64" y="168"/>
                  </a:lnTo>
                  <a:lnTo>
                    <a:pt x="64" y="168"/>
                  </a:lnTo>
                  <a:lnTo>
                    <a:pt x="64" y="168"/>
                  </a:lnTo>
                  <a:lnTo>
                    <a:pt x="64" y="168"/>
                  </a:lnTo>
                  <a:lnTo>
                    <a:pt x="64" y="168"/>
                  </a:lnTo>
                  <a:lnTo>
                    <a:pt x="64" y="168"/>
                  </a:lnTo>
                  <a:lnTo>
                    <a:pt x="66" y="170"/>
                  </a:lnTo>
                  <a:lnTo>
                    <a:pt x="66" y="170"/>
                  </a:lnTo>
                  <a:close/>
                  <a:moveTo>
                    <a:pt x="70" y="162"/>
                  </a:moveTo>
                  <a:lnTo>
                    <a:pt x="70" y="162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2"/>
                  </a:lnTo>
                  <a:lnTo>
                    <a:pt x="70" y="162"/>
                  </a:lnTo>
                  <a:lnTo>
                    <a:pt x="70" y="162"/>
                  </a:lnTo>
                  <a:lnTo>
                    <a:pt x="70" y="162"/>
                  </a:lnTo>
                  <a:lnTo>
                    <a:pt x="70" y="162"/>
                  </a:lnTo>
                  <a:close/>
                  <a:moveTo>
                    <a:pt x="66" y="162"/>
                  </a:moveTo>
                  <a:lnTo>
                    <a:pt x="66" y="162"/>
                  </a:lnTo>
                  <a:lnTo>
                    <a:pt x="66" y="162"/>
                  </a:lnTo>
                  <a:lnTo>
                    <a:pt x="66" y="162"/>
                  </a:lnTo>
                  <a:lnTo>
                    <a:pt x="66" y="162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66" y="162"/>
                  </a:lnTo>
                  <a:lnTo>
                    <a:pt x="66" y="162"/>
                  </a:lnTo>
                  <a:close/>
                  <a:moveTo>
                    <a:pt x="70" y="156"/>
                  </a:moveTo>
                  <a:lnTo>
                    <a:pt x="70" y="156"/>
                  </a:lnTo>
                  <a:lnTo>
                    <a:pt x="64" y="132"/>
                  </a:lnTo>
                  <a:lnTo>
                    <a:pt x="56" y="108"/>
                  </a:lnTo>
                  <a:lnTo>
                    <a:pt x="56" y="108"/>
                  </a:lnTo>
                  <a:lnTo>
                    <a:pt x="56" y="108"/>
                  </a:lnTo>
                  <a:lnTo>
                    <a:pt x="52" y="118"/>
                  </a:lnTo>
                  <a:lnTo>
                    <a:pt x="52" y="118"/>
                  </a:lnTo>
                  <a:lnTo>
                    <a:pt x="52" y="118"/>
                  </a:lnTo>
                  <a:lnTo>
                    <a:pt x="68" y="154"/>
                  </a:lnTo>
                  <a:lnTo>
                    <a:pt x="68" y="154"/>
                  </a:lnTo>
                  <a:lnTo>
                    <a:pt x="68" y="154"/>
                  </a:lnTo>
                  <a:lnTo>
                    <a:pt x="70" y="156"/>
                  </a:lnTo>
                  <a:lnTo>
                    <a:pt x="70" y="156"/>
                  </a:lnTo>
                  <a:close/>
                  <a:moveTo>
                    <a:pt x="48" y="184"/>
                  </a:moveTo>
                  <a:lnTo>
                    <a:pt x="48" y="184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44" y="176"/>
                  </a:lnTo>
                  <a:lnTo>
                    <a:pt x="44" y="176"/>
                  </a:lnTo>
                  <a:lnTo>
                    <a:pt x="44" y="176"/>
                  </a:lnTo>
                  <a:lnTo>
                    <a:pt x="48" y="184"/>
                  </a:lnTo>
                  <a:lnTo>
                    <a:pt x="48" y="184"/>
                  </a:lnTo>
                  <a:close/>
                  <a:moveTo>
                    <a:pt x="64" y="160"/>
                  </a:moveTo>
                  <a:lnTo>
                    <a:pt x="64" y="160"/>
                  </a:lnTo>
                  <a:lnTo>
                    <a:pt x="62" y="156"/>
                  </a:lnTo>
                  <a:lnTo>
                    <a:pt x="62" y="156"/>
                  </a:lnTo>
                  <a:lnTo>
                    <a:pt x="62" y="156"/>
                  </a:lnTo>
                  <a:lnTo>
                    <a:pt x="62" y="160"/>
                  </a:lnTo>
                  <a:lnTo>
                    <a:pt x="62" y="160"/>
                  </a:lnTo>
                  <a:lnTo>
                    <a:pt x="62" y="160"/>
                  </a:lnTo>
                  <a:lnTo>
                    <a:pt x="64" y="160"/>
                  </a:lnTo>
                  <a:lnTo>
                    <a:pt x="64" y="160"/>
                  </a:lnTo>
                  <a:close/>
                  <a:moveTo>
                    <a:pt x="58" y="162"/>
                  </a:moveTo>
                  <a:lnTo>
                    <a:pt x="58" y="162"/>
                  </a:lnTo>
                  <a:lnTo>
                    <a:pt x="52" y="150"/>
                  </a:lnTo>
                  <a:lnTo>
                    <a:pt x="52" y="150"/>
                  </a:lnTo>
                  <a:lnTo>
                    <a:pt x="52" y="150"/>
                  </a:lnTo>
                  <a:lnTo>
                    <a:pt x="46" y="142"/>
                  </a:lnTo>
                  <a:lnTo>
                    <a:pt x="46" y="142"/>
                  </a:lnTo>
                  <a:lnTo>
                    <a:pt x="46" y="142"/>
                  </a:lnTo>
                  <a:lnTo>
                    <a:pt x="48" y="144"/>
                  </a:lnTo>
                  <a:lnTo>
                    <a:pt x="48" y="144"/>
                  </a:lnTo>
                  <a:lnTo>
                    <a:pt x="48" y="144"/>
                  </a:lnTo>
                  <a:lnTo>
                    <a:pt x="58" y="162"/>
                  </a:lnTo>
                  <a:lnTo>
                    <a:pt x="58" y="162"/>
                  </a:lnTo>
                  <a:lnTo>
                    <a:pt x="58" y="162"/>
                  </a:lnTo>
                  <a:lnTo>
                    <a:pt x="58" y="162"/>
                  </a:lnTo>
                  <a:lnTo>
                    <a:pt x="58" y="162"/>
                  </a:lnTo>
                  <a:close/>
                  <a:moveTo>
                    <a:pt x="46" y="174"/>
                  </a:moveTo>
                  <a:lnTo>
                    <a:pt x="46" y="174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2" y="162"/>
                  </a:lnTo>
                  <a:lnTo>
                    <a:pt x="40" y="154"/>
                  </a:lnTo>
                  <a:lnTo>
                    <a:pt x="40" y="154"/>
                  </a:lnTo>
                  <a:lnTo>
                    <a:pt x="40" y="154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36" y="148"/>
                  </a:lnTo>
                  <a:lnTo>
                    <a:pt x="36" y="148"/>
                  </a:lnTo>
                  <a:lnTo>
                    <a:pt x="36" y="148"/>
                  </a:lnTo>
                  <a:lnTo>
                    <a:pt x="40" y="158"/>
                  </a:lnTo>
                  <a:lnTo>
                    <a:pt x="40" y="158"/>
                  </a:lnTo>
                  <a:lnTo>
                    <a:pt x="40" y="158"/>
                  </a:lnTo>
                  <a:lnTo>
                    <a:pt x="44" y="170"/>
                  </a:lnTo>
                  <a:lnTo>
                    <a:pt x="44" y="170"/>
                  </a:lnTo>
                  <a:lnTo>
                    <a:pt x="44" y="170"/>
                  </a:lnTo>
                  <a:lnTo>
                    <a:pt x="46" y="174"/>
                  </a:lnTo>
                  <a:lnTo>
                    <a:pt x="46" y="174"/>
                  </a:lnTo>
                  <a:close/>
                  <a:moveTo>
                    <a:pt x="60" y="156"/>
                  </a:moveTo>
                  <a:lnTo>
                    <a:pt x="60" y="156"/>
                  </a:lnTo>
                  <a:lnTo>
                    <a:pt x="58" y="148"/>
                  </a:lnTo>
                  <a:lnTo>
                    <a:pt x="58" y="148"/>
                  </a:lnTo>
                  <a:lnTo>
                    <a:pt x="58" y="148"/>
                  </a:lnTo>
                  <a:lnTo>
                    <a:pt x="56" y="144"/>
                  </a:lnTo>
                  <a:lnTo>
                    <a:pt x="56" y="144"/>
                  </a:lnTo>
                  <a:lnTo>
                    <a:pt x="56" y="144"/>
                  </a:lnTo>
                  <a:lnTo>
                    <a:pt x="60" y="156"/>
                  </a:lnTo>
                  <a:lnTo>
                    <a:pt x="60" y="156"/>
                  </a:lnTo>
                  <a:lnTo>
                    <a:pt x="60" y="156"/>
                  </a:lnTo>
                  <a:lnTo>
                    <a:pt x="60" y="156"/>
                  </a:lnTo>
                  <a:lnTo>
                    <a:pt x="60" y="156"/>
                  </a:lnTo>
                  <a:close/>
                  <a:moveTo>
                    <a:pt x="62" y="148"/>
                  </a:moveTo>
                  <a:lnTo>
                    <a:pt x="62" y="148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58" y="144"/>
                  </a:lnTo>
                  <a:lnTo>
                    <a:pt x="58" y="144"/>
                  </a:lnTo>
                  <a:lnTo>
                    <a:pt x="58" y="144"/>
                  </a:lnTo>
                  <a:lnTo>
                    <a:pt x="62" y="148"/>
                  </a:lnTo>
                  <a:lnTo>
                    <a:pt x="62" y="148"/>
                  </a:lnTo>
                  <a:close/>
                  <a:moveTo>
                    <a:pt x="54" y="150"/>
                  </a:moveTo>
                  <a:lnTo>
                    <a:pt x="54" y="15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0" y="136"/>
                  </a:lnTo>
                  <a:lnTo>
                    <a:pt x="50" y="136"/>
                  </a:lnTo>
                  <a:lnTo>
                    <a:pt x="50" y="136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48" y="128"/>
                  </a:lnTo>
                  <a:lnTo>
                    <a:pt x="48" y="128"/>
                  </a:lnTo>
                  <a:lnTo>
                    <a:pt x="48" y="128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6" y="128"/>
                  </a:lnTo>
                  <a:lnTo>
                    <a:pt x="44" y="126"/>
                  </a:lnTo>
                  <a:lnTo>
                    <a:pt x="44" y="126"/>
                  </a:lnTo>
                  <a:lnTo>
                    <a:pt x="44" y="126"/>
                  </a:lnTo>
                  <a:lnTo>
                    <a:pt x="42" y="126"/>
                  </a:lnTo>
                  <a:lnTo>
                    <a:pt x="42" y="126"/>
                  </a:lnTo>
                  <a:lnTo>
                    <a:pt x="42" y="126"/>
                  </a:lnTo>
                  <a:lnTo>
                    <a:pt x="54" y="148"/>
                  </a:lnTo>
                  <a:lnTo>
                    <a:pt x="54" y="148"/>
                  </a:lnTo>
                  <a:lnTo>
                    <a:pt x="54" y="148"/>
                  </a:lnTo>
                  <a:lnTo>
                    <a:pt x="54" y="150"/>
                  </a:lnTo>
                  <a:lnTo>
                    <a:pt x="54" y="150"/>
                  </a:lnTo>
                  <a:close/>
                  <a:moveTo>
                    <a:pt x="48" y="152"/>
                  </a:moveTo>
                  <a:lnTo>
                    <a:pt x="48" y="152"/>
                  </a:lnTo>
                  <a:lnTo>
                    <a:pt x="46" y="146"/>
                  </a:lnTo>
                  <a:lnTo>
                    <a:pt x="46" y="146"/>
                  </a:lnTo>
                  <a:lnTo>
                    <a:pt x="46" y="146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8" y="152"/>
                  </a:lnTo>
                  <a:lnTo>
                    <a:pt x="48" y="152"/>
                  </a:lnTo>
                  <a:close/>
                  <a:moveTo>
                    <a:pt x="54" y="136"/>
                  </a:moveTo>
                  <a:lnTo>
                    <a:pt x="54" y="136"/>
                  </a:lnTo>
                  <a:lnTo>
                    <a:pt x="50" y="126"/>
                  </a:lnTo>
                  <a:lnTo>
                    <a:pt x="50" y="126"/>
                  </a:lnTo>
                  <a:lnTo>
                    <a:pt x="50" y="126"/>
                  </a:lnTo>
                  <a:lnTo>
                    <a:pt x="52" y="134"/>
                  </a:lnTo>
                  <a:lnTo>
                    <a:pt x="52" y="134"/>
                  </a:lnTo>
                  <a:lnTo>
                    <a:pt x="52" y="134"/>
                  </a:lnTo>
                  <a:lnTo>
                    <a:pt x="54" y="136"/>
                  </a:lnTo>
                  <a:lnTo>
                    <a:pt x="54" y="136"/>
                  </a:lnTo>
                  <a:close/>
                  <a:moveTo>
                    <a:pt x="36" y="142"/>
                  </a:moveTo>
                  <a:lnTo>
                    <a:pt x="36" y="142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34" y="138"/>
                  </a:lnTo>
                  <a:lnTo>
                    <a:pt x="34" y="138"/>
                  </a:lnTo>
                  <a:lnTo>
                    <a:pt x="34" y="138"/>
                  </a:lnTo>
                  <a:lnTo>
                    <a:pt x="36" y="142"/>
                  </a:lnTo>
                  <a:lnTo>
                    <a:pt x="36" y="142"/>
                  </a:lnTo>
                  <a:close/>
                  <a:moveTo>
                    <a:pt x="48" y="124"/>
                  </a:move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lnTo>
                    <a:pt x="48" y="124"/>
                  </a:lnTo>
                  <a:close/>
                  <a:moveTo>
                    <a:pt x="44" y="124"/>
                  </a:moveTo>
                  <a:lnTo>
                    <a:pt x="44" y="124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46" y="126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42" y="122"/>
                  </a:lnTo>
                  <a:lnTo>
                    <a:pt x="42" y="122"/>
                  </a:lnTo>
                  <a:lnTo>
                    <a:pt x="42" y="122"/>
                  </a:lnTo>
                  <a:lnTo>
                    <a:pt x="44" y="124"/>
                  </a:lnTo>
                  <a:lnTo>
                    <a:pt x="44" y="124"/>
                  </a:lnTo>
                  <a:close/>
                  <a:moveTo>
                    <a:pt x="40" y="128"/>
                  </a:moveTo>
                  <a:lnTo>
                    <a:pt x="40" y="128"/>
                  </a:lnTo>
                  <a:lnTo>
                    <a:pt x="40" y="126"/>
                  </a:lnTo>
                  <a:lnTo>
                    <a:pt x="40" y="126"/>
                  </a:lnTo>
                  <a:lnTo>
                    <a:pt x="40" y="126"/>
                  </a:lnTo>
                  <a:lnTo>
                    <a:pt x="38" y="120"/>
                  </a:lnTo>
                  <a:lnTo>
                    <a:pt x="38" y="120"/>
                  </a:lnTo>
                  <a:lnTo>
                    <a:pt x="38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6" y="120"/>
                  </a:lnTo>
                  <a:lnTo>
                    <a:pt x="38" y="124"/>
                  </a:lnTo>
                  <a:lnTo>
                    <a:pt x="38" y="124"/>
                  </a:lnTo>
                  <a:lnTo>
                    <a:pt x="38" y="124"/>
                  </a:lnTo>
                  <a:lnTo>
                    <a:pt x="40" y="128"/>
                  </a:lnTo>
                  <a:lnTo>
                    <a:pt x="40" y="128"/>
                  </a:lnTo>
                  <a:close/>
                  <a:moveTo>
                    <a:pt x="52" y="112"/>
                  </a:moveTo>
                  <a:lnTo>
                    <a:pt x="52" y="112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52" y="112"/>
                  </a:lnTo>
                  <a:lnTo>
                    <a:pt x="52" y="112"/>
                  </a:lnTo>
                  <a:close/>
                  <a:moveTo>
                    <a:pt x="50" y="112"/>
                  </a:moveTo>
                  <a:lnTo>
                    <a:pt x="50" y="112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46" y="104"/>
                  </a:lnTo>
                  <a:lnTo>
                    <a:pt x="46" y="104"/>
                  </a:lnTo>
                  <a:lnTo>
                    <a:pt x="46" y="104"/>
                  </a:lnTo>
                  <a:lnTo>
                    <a:pt x="50" y="112"/>
                  </a:lnTo>
                  <a:lnTo>
                    <a:pt x="50" y="112"/>
                  </a:lnTo>
                  <a:close/>
                  <a:moveTo>
                    <a:pt x="46" y="116"/>
                  </a:moveTo>
                  <a:lnTo>
                    <a:pt x="46" y="116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42" y="106"/>
                  </a:lnTo>
                  <a:lnTo>
                    <a:pt x="42" y="106"/>
                  </a:lnTo>
                  <a:lnTo>
                    <a:pt x="42" y="106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46" y="116"/>
                  </a:lnTo>
                  <a:lnTo>
                    <a:pt x="46" y="116"/>
                  </a:lnTo>
                  <a:close/>
                  <a:moveTo>
                    <a:pt x="28" y="138"/>
                  </a:moveTo>
                  <a:lnTo>
                    <a:pt x="28" y="138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8"/>
                  </a:lnTo>
                  <a:lnTo>
                    <a:pt x="28" y="138"/>
                  </a:lnTo>
                  <a:close/>
                  <a:moveTo>
                    <a:pt x="54" y="102"/>
                  </a:move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54" y="102"/>
                  </a:lnTo>
                  <a:close/>
                  <a:moveTo>
                    <a:pt x="44" y="116"/>
                  </a:moveTo>
                  <a:lnTo>
                    <a:pt x="44" y="116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44" y="116"/>
                  </a:lnTo>
                  <a:lnTo>
                    <a:pt x="44" y="116"/>
                  </a:lnTo>
                  <a:close/>
                  <a:moveTo>
                    <a:pt x="28" y="134"/>
                  </a:moveTo>
                  <a:lnTo>
                    <a:pt x="28" y="134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0" y="112"/>
                  </a:lnTo>
                  <a:lnTo>
                    <a:pt x="20" y="112"/>
                  </a:lnTo>
                  <a:lnTo>
                    <a:pt x="20" y="112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24" y="124"/>
                  </a:lnTo>
                  <a:lnTo>
                    <a:pt x="24" y="124"/>
                  </a:lnTo>
                  <a:lnTo>
                    <a:pt x="24" y="124"/>
                  </a:lnTo>
                  <a:lnTo>
                    <a:pt x="28" y="134"/>
                  </a:lnTo>
                  <a:lnTo>
                    <a:pt x="28" y="134"/>
                  </a:lnTo>
                  <a:close/>
                  <a:moveTo>
                    <a:pt x="54" y="100"/>
                  </a:moveTo>
                  <a:lnTo>
                    <a:pt x="54" y="100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70"/>
                  </a:lnTo>
                  <a:lnTo>
                    <a:pt x="58" y="70"/>
                  </a:lnTo>
                  <a:lnTo>
                    <a:pt x="58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6" y="80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54" y="100"/>
                  </a:lnTo>
                  <a:lnTo>
                    <a:pt x="54" y="100"/>
                  </a:lnTo>
                  <a:close/>
                  <a:moveTo>
                    <a:pt x="38" y="118"/>
                  </a:moveTo>
                  <a:lnTo>
                    <a:pt x="38" y="118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30" y="102"/>
                  </a:lnTo>
                  <a:lnTo>
                    <a:pt x="30" y="102"/>
                  </a:lnTo>
                  <a:lnTo>
                    <a:pt x="30" y="102"/>
                  </a:lnTo>
                  <a:lnTo>
                    <a:pt x="32" y="110"/>
                  </a:lnTo>
                  <a:lnTo>
                    <a:pt x="32" y="110"/>
                  </a:lnTo>
                  <a:lnTo>
                    <a:pt x="32" y="110"/>
                  </a:lnTo>
                  <a:lnTo>
                    <a:pt x="38" y="118"/>
                  </a:lnTo>
                  <a:lnTo>
                    <a:pt x="38" y="118"/>
                  </a:lnTo>
                  <a:close/>
                  <a:moveTo>
                    <a:pt x="72" y="66"/>
                  </a:moveTo>
                  <a:lnTo>
                    <a:pt x="72" y="66"/>
                  </a:lnTo>
                  <a:lnTo>
                    <a:pt x="76" y="64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2" y="54"/>
                  </a:lnTo>
                  <a:lnTo>
                    <a:pt x="84" y="50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2" y="66"/>
                  </a:lnTo>
                  <a:close/>
                  <a:moveTo>
                    <a:pt x="60" y="86"/>
                  </a:moveTo>
                  <a:lnTo>
                    <a:pt x="60" y="86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2" y="66"/>
                  </a:lnTo>
                  <a:lnTo>
                    <a:pt x="62" y="66"/>
                  </a:lnTo>
                  <a:lnTo>
                    <a:pt x="62" y="66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0" y="86"/>
                  </a:lnTo>
                  <a:lnTo>
                    <a:pt x="60" y="86"/>
                  </a:lnTo>
                  <a:close/>
                  <a:moveTo>
                    <a:pt x="44" y="100"/>
                  </a:moveTo>
                  <a:lnTo>
                    <a:pt x="44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2" y="98"/>
                  </a:lnTo>
                  <a:lnTo>
                    <a:pt x="42" y="98"/>
                  </a:lnTo>
                  <a:lnTo>
                    <a:pt x="42" y="98"/>
                  </a:lnTo>
                  <a:lnTo>
                    <a:pt x="44" y="100"/>
                  </a:lnTo>
                  <a:lnTo>
                    <a:pt x="44" y="100"/>
                  </a:lnTo>
                  <a:close/>
                  <a:moveTo>
                    <a:pt x="68" y="66"/>
                  </a:moveTo>
                  <a:lnTo>
                    <a:pt x="68" y="66"/>
                  </a:lnTo>
                  <a:lnTo>
                    <a:pt x="72" y="56"/>
                  </a:lnTo>
                  <a:lnTo>
                    <a:pt x="72" y="56"/>
                  </a:lnTo>
                  <a:lnTo>
                    <a:pt x="72" y="5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8" y="66"/>
                  </a:lnTo>
                  <a:lnTo>
                    <a:pt x="68" y="66"/>
                  </a:lnTo>
                  <a:close/>
                  <a:moveTo>
                    <a:pt x="50" y="86"/>
                  </a:moveTo>
                  <a:lnTo>
                    <a:pt x="50" y="86"/>
                  </a:lnTo>
                  <a:lnTo>
                    <a:pt x="52" y="80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72"/>
                  </a:lnTo>
                  <a:lnTo>
                    <a:pt x="50" y="72"/>
                  </a:lnTo>
                  <a:lnTo>
                    <a:pt x="50" y="72"/>
                  </a:lnTo>
                  <a:lnTo>
                    <a:pt x="50" y="70"/>
                  </a:lnTo>
                  <a:lnTo>
                    <a:pt x="50" y="70"/>
                  </a:lnTo>
                  <a:lnTo>
                    <a:pt x="50" y="70"/>
                  </a:lnTo>
                  <a:lnTo>
                    <a:pt x="48" y="72"/>
                  </a:lnTo>
                  <a:lnTo>
                    <a:pt x="48" y="72"/>
                  </a:lnTo>
                  <a:lnTo>
                    <a:pt x="48" y="72"/>
                  </a:lnTo>
                  <a:lnTo>
                    <a:pt x="46" y="74"/>
                  </a:lnTo>
                  <a:lnTo>
                    <a:pt x="46" y="74"/>
                  </a:lnTo>
                  <a:lnTo>
                    <a:pt x="46" y="74"/>
                  </a:lnTo>
                  <a:lnTo>
                    <a:pt x="48" y="82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50" y="86"/>
                  </a:lnTo>
                  <a:lnTo>
                    <a:pt x="50" y="86"/>
                  </a:lnTo>
                  <a:close/>
                  <a:moveTo>
                    <a:pt x="26" y="118"/>
                  </a:moveTo>
                  <a:lnTo>
                    <a:pt x="26" y="118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26" y="118"/>
                  </a:lnTo>
                  <a:lnTo>
                    <a:pt x="26" y="118"/>
                  </a:lnTo>
                  <a:close/>
                  <a:moveTo>
                    <a:pt x="42" y="96"/>
                  </a:moveTo>
                  <a:lnTo>
                    <a:pt x="42" y="96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2" y="96"/>
                  </a:lnTo>
                  <a:lnTo>
                    <a:pt x="42" y="96"/>
                  </a:lnTo>
                  <a:lnTo>
                    <a:pt x="42" y="96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72" y="52"/>
                  </a:moveTo>
                  <a:lnTo>
                    <a:pt x="72" y="52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62" y="50"/>
                  </a:lnTo>
                  <a:lnTo>
                    <a:pt x="62" y="50"/>
                  </a:lnTo>
                  <a:lnTo>
                    <a:pt x="62" y="50"/>
                  </a:lnTo>
                  <a:lnTo>
                    <a:pt x="62" y="54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72" y="52"/>
                  </a:lnTo>
                  <a:lnTo>
                    <a:pt x="72" y="52"/>
                  </a:lnTo>
                  <a:close/>
                  <a:moveTo>
                    <a:pt x="76" y="48"/>
                  </a:moveTo>
                  <a:lnTo>
                    <a:pt x="76" y="48"/>
                  </a:lnTo>
                  <a:lnTo>
                    <a:pt x="82" y="34"/>
                  </a:lnTo>
                  <a:lnTo>
                    <a:pt x="82" y="34"/>
                  </a:lnTo>
                  <a:lnTo>
                    <a:pt x="82" y="34"/>
                  </a:lnTo>
                  <a:lnTo>
                    <a:pt x="82" y="34"/>
                  </a:lnTo>
                  <a:lnTo>
                    <a:pt x="82" y="34"/>
                  </a:lnTo>
                  <a:lnTo>
                    <a:pt x="82" y="34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8"/>
                  </a:lnTo>
                  <a:lnTo>
                    <a:pt x="76" y="48"/>
                  </a:lnTo>
                  <a:close/>
                  <a:moveTo>
                    <a:pt x="42" y="92"/>
                  </a:moveTo>
                  <a:lnTo>
                    <a:pt x="42" y="92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42" y="92"/>
                  </a:lnTo>
                  <a:close/>
                  <a:moveTo>
                    <a:pt x="44" y="86"/>
                  </a:moveTo>
                  <a:lnTo>
                    <a:pt x="44" y="86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4" y="80"/>
                  </a:lnTo>
                  <a:lnTo>
                    <a:pt x="44" y="80"/>
                  </a:lnTo>
                  <a:lnTo>
                    <a:pt x="44" y="80"/>
                  </a:lnTo>
                  <a:lnTo>
                    <a:pt x="44" y="86"/>
                  </a:lnTo>
                  <a:lnTo>
                    <a:pt x="44" y="86"/>
                  </a:lnTo>
                  <a:lnTo>
                    <a:pt x="44" y="86"/>
                  </a:lnTo>
                  <a:lnTo>
                    <a:pt x="44" y="86"/>
                  </a:lnTo>
                  <a:lnTo>
                    <a:pt x="44" y="86"/>
                  </a:lnTo>
                  <a:close/>
                  <a:moveTo>
                    <a:pt x="38" y="96"/>
                  </a:move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8" y="96"/>
                  </a:lnTo>
                  <a:close/>
                  <a:moveTo>
                    <a:pt x="20" y="118"/>
                  </a:moveTo>
                  <a:lnTo>
                    <a:pt x="20" y="118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14" y="108"/>
                  </a:lnTo>
                  <a:lnTo>
                    <a:pt x="14" y="108"/>
                  </a:lnTo>
                  <a:lnTo>
                    <a:pt x="14" y="108"/>
                  </a:lnTo>
                  <a:lnTo>
                    <a:pt x="18" y="116"/>
                  </a:lnTo>
                  <a:lnTo>
                    <a:pt x="18" y="116"/>
                  </a:lnTo>
                  <a:lnTo>
                    <a:pt x="18" y="116"/>
                  </a:lnTo>
                  <a:lnTo>
                    <a:pt x="20" y="118"/>
                  </a:lnTo>
                  <a:lnTo>
                    <a:pt x="20" y="118"/>
                  </a:lnTo>
                  <a:close/>
                  <a:moveTo>
                    <a:pt x="58" y="66"/>
                  </a:moveTo>
                  <a:lnTo>
                    <a:pt x="58" y="66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4" y="66"/>
                  </a:lnTo>
                  <a:lnTo>
                    <a:pt x="54" y="66"/>
                  </a:lnTo>
                  <a:lnTo>
                    <a:pt x="54" y="66"/>
                  </a:lnTo>
                  <a:lnTo>
                    <a:pt x="56" y="68"/>
                  </a:lnTo>
                  <a:lnTo>
                    <a:pt x="56" y="68"/>
                  </a:lnTo>
                  <a:lnTo>
                    <a:pt x="56" y="68"/>
                  </a:lnTo>
                  <a:lnTo>
                    <a:pt x="58" y="66"/>
                  </a:lnTo>
                  <a:lnTo>
                    <a:pt x="58" y="66"/>
                  </a:lnTo>
                  <a:close/>
                  <a:moveTo>
                    <a:pt x="36" y="94"/>
                  </a:moveTo>
                  <a:lnTo>
                    <a:pt x="36" y="94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6" y="92"/>
                  </a:lnTo>
                  <a:lnTo>
                    <a:pt x="36" y="92"/>
                  </a:lnTo>
                  <a:lnTo>
                    <a:pt x="36" y="92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6" y="94"/>
                  </a:lnTo>
                  <a:close/>
                  <a:moveTo>
                    <a:pt x="24" y="112"/>
                  </a:moveTo>
                  <a:lnTo>
                    <a:pt x="24" y="112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22" y="106"/>
                  </a:lnTo>
                  <a:lnTo>
                    <a:pt x="22" y="106"/>
                  </a:lnTo>
                  <a:lnTo>
                    <a:pt x="22" y="106"/>
                  </a:lnTo>
                  <a:lnTo>
                    <a:pt x="22" y="106"/>
                  </a:lnTo>
                  <a:lnTo>
                    <a:pt x="22" y="106"/>
                  </a:lnTo>
                  <a:lnTo>
                    <a:pt x="22" y="106"/>
                  </a:lnTo>
                  <a:lnTo>
                    <a:pt x="24" y="112"/>
                  </a:lnTo>
                  <a:lnTo>
                    <a:pt x="24" y="112"/>
                  </a:lnTo>
                  <a:lnTo>
                    <a:pt x="24" y="112"/>
                  </a:lnTo>
                  <a:lnTo>
                    <a:pt x="24" y="112"/>
                  </a:lnTo>
                  <a:lnTo>
                    <a:pt x="24" y="112"/>
                  </a:lnTo>
                  <a:close/>
                  <a:moveTo>
                    <a:pt x="78" y="40"/>
                  </a:moveTo>
                  <a:lnTo>
                    <a:pt x="78" y="40"/>
                  </a:lnTo>
                  <a:lnTo>
                    <a:pt x="80" y="34"/>
                  </a:lnTo>
                  <a:lnTo>
                    <a:pt x="80" y="34"/>
                  </a:lnTo>
                  <a:lnTo>
                    <a:pt x="80" y="34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8" y="40"/>
                  </a:lnTo>
                  <a:lnTo>
                    <a:pt x="78" y="40"/>
                  </a:lnTo>
                  <a:close/>
                  <a:moveTo>
                    <a:pt x="38" y="90"/>
                  </a:move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38" y="72"/>
                  </a:lnTo>
                  <a:lnTo>
                    <a:pt x="38" y="72"/>
                  </a:lnTo>
                  <a:lnTo>
                    <a:pt x="38" y="72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2" y="68"/>
                  </a:lnTo>
                  <a:lnTo>
                    <a:pt x="32" y="68"/>
                  </a:lnTo>
                  <a:lnTo>
                    <a:pt x="32" y="68"/>
                  </a:lnTo>
                  <a:lnTo>
                    <a:pt x="28" y="66"/>
                  </a:lnTo>
                  <a:lnTo>
                    <a:pt x="28" y="66"/>
                  </a:lnTo>
                  <a:lnTo>
                    <a:pt x="28" y="66"/>
                  </a:lnTo>
                  <a:lnTo>
                    <a:pt x="38" y="90"/>
                  </a:lnTo>
                  <a:lnTo>
                    <a:pt x="38" y="90"/>
                  </a:lnTo>
                  <a:close/>
                  <a:moveTo>
                    <a:pt x="54" y="70"/>
                  </a:moveTo>
                  <a:lnTo>
                    <a:pt x="54" y="70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4" y="70"/>
                  </a:lnTo>
                  <a:lnTo>
                    <a:pt x="54" y="70"/>
                  </a:lnTo>
                  <a:close/>
                  <a:moveTo>
                    <a:pt x="32" y="98"/>
                  </a:moveTo>
                  <a:lnTo>
                    <a:pt x="32" y="98"/>
                  </a:lnTo>
                  <a:lnTo>
                    <a:pt x="30" y="96"/>
                  </a:lnTo>
                  <a:lnTo>
                    <a:pt x="30" y="96"/>
                  </a:lnTo>
                  <a:lnTo>
                    <a:pt x="30" y="96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28" y="100"/>
                  </a:lnTo>
                  <a:lnTo>
                    <a:pt x="32" y="98"/>
                  </a:lnTo>
                  <a:lnTo>
                    <a:pt x="32" y="98"/>
                  </a:lnTo>
                  <a:close/>
                  <a:moveTo>
                    <a:pt x="84" y="28"/>
                  </a:moveTo>
                  <a:lnTo>
                    <a:pt x="84" y="28"/>
                  </a:lnTo>
                  <a:lnTo>
                    <a:pt x="84" y="24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4" y="28"/>
                  </a:lnTo>
                  <a:lnTo>
                    <a:pt x="84" y="28"/>
                  </a:lnTo>
                  <a:close/>
                  <a:moveTo>
                    <a:pt x="80" y="32"/>
                  </a:moveTo>
                  <a:lnTo>
                    <a:pt x="80" y="32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76" y="24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80" y="32"/>
                  </a:lnTo>
                  <a:lnTo>
                    <a:pt x="80" y="32"/>
                  </a:lnTo>
                  <a:close/>
                  <a:moveTo>
                    <a:pt x="74" y="40"/>
                  </a:moveTo>
                  <a:lnTo>
                    <a:pt x="74" y="40"/>
                  </a:lnTo>
                  <a:lnTo>
                    <a:pt x="72" y="36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66" y="28"/>
                  </a:lnTo>
                  <a:lnTo>
                    <a:pt x="66" y="28"/>
                  </a:lnTo>
                  <a:lnTo>
                    <a:pt x="66" y="28"/>
                  </a:lnTo>
                  <a:lnTo>
                    <a:pt x="64" y="28"/>
                  </a:lnTo>
                  <a:lnTo>
                    <a:pt x="64" y="28"/>
                  </a:lnTo>
                  <a:lnTo>
                    <a:pt x="64" y="28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8" y="38"/>
                  </a:lnTo>
                  <a:lnTo>
                    <a:pt x="68" y="38"/>
                  </a:lnTo>
                  <a:lnTo>
                    <a:pt x="68" y="38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4" y="40"/>
                  </a:lnTo>
                  <a:lnTo>
                    <a:pt x="74" y="40"/>
                  </a:lnTo>
                  <a:close/>
                  <a:moveTo>
                    <a:pt x="40" y="84"/>
                  </a:moveTo>
                  <a:lnTo>
                    <a:pt x="40" y="84"/>
                  </a:lnTo>
                  <a:lnTo>
                    <a:pt x="42" y="80"/>
                  </a:lnTo>
                  <a:lnTo>
                    <a:pt x="42" y="80"/>
                  </a:lnTo>
                  <a:lnTo>
                    <a:pt x="42" y="80"/>
                  </a:lnTo>
                  <a:lnTo>
                    <a:pt x="40" y="76"/>
                  </a:lnTo>
                  <a:lnTo>
                    <a:pt x="40" y="76"/>
                  </a:lnTo>
                  <a:lnTo>
                    <a:pt x="40" y="76"/>
                  </a:lnTo>
                  <a:lnTo>
                    <a:pt x="40" y="84"/>
                  </a:lnTo>
                  <a:lnTo>
                    <a:pt x="40" y="84"/>
                  </a:lnTo>
                  <a:close/>
                  <a:moveTo>
                    <a:pt x="32" y="90"/>
                  </a:moveTo>
                  <a:lnTo>
                    <a:pt x="32" y="90"/>
                  </a:lnTo>
                  <a:lnTo>
                    <a:pt x="34" y="90"/>
                  </a:lnTo>
                  <a:lnTo>
                    <a:pt x="34" y="90"/>
                  </a:lnTo>
                  <a:lnTo>
                    <a:pt x="34" y="90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88"/>
                  </a:lnTo>
                  <a:lnTo>
                    <a:pt x="32" y="90"/>
                  </a:lnTo>
                  <a:lnTo>
                    <a:pt x="32" y="90"/>
                  </a:lnTo>
                  <a:close/>
                  <a:moveTo>
                    <a:pt x="56" y="62"/>
                  </a:moveTo>
                  <a:lnTo>
                    <a:pt x="56" y="62"/>
                  </a:lnTo>
                  <a:lnTo>
                    <a:pt x="54" y="56"/>
                  </a:lnTo>
                  <a:lnTo>
                    <a:pt x="54" y="56"/>
                  </a:lnTo>
                  <a:lnTo>
                    <a:pt x="54" y="56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2" y="60"/>
                  </a:lnTo>
                  <a:lnTo>
                    <a:pt x="52" y="60"/>
                  </a:lnTo>
                  <a:lnTo>
                    <a:pt x="52" y="60"/>
                  </a:lnTo>
                  <a:lnTo>
                    <a:pt x="54" y="64"/>
                  </a:lnTo>
                  <a:lnTo>
                    <a:pt x="54" y="64"/>
                  </a:lnTo>
                  <a:lnTo>
                    <a:pt x="54" y="64"/>
                  </a:lnTo>
                  <a:lnTo>
                    <a:pt x="56" y="62"/>
                  </a:lnTo>
                  <a:lnTo>
                    <a:pt x="56" y="62"/>
                  </a:lnTo>
                  <a:close/>
                  <a:moveTo>
                    <a:pt x="58" y="60"/>
                  </a:moveTo>
                  <a:lnTo>
                    <a:pt x="58" y="60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8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8" y="60"/>
                  </a:lnTo>
                  <a:lnTo>
                    <a:pt x="58" y="60"/>
                  </a:lnTo>
                  <a:close/>
                  <a:moveTo>
                    <a:pt x="52" y="66"/>
                  </a:moveTo>
                  <a:lnTo>
                    <a:pt x="52" y="66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2" y="66"/>
                  </a:lnTo>
                  <a:lnTo>
                    <a:pt x="52" y="66"/>
                  </a:lnTo>
                  <a:close/>
                  <a:moveTo>
                    <a:pt x="68" y="44"/>
                  </a:moveTo>
                  <a:lnTo>
                    <a:pt x="68" y="44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62" y="48"/>
                  </a:lnTo>
                  <a:lnTo>
                    <a:pt x="62" y="48"/>
                  </a:lnTo>
                  <a:lnTo>
                    <a:pt x="62" y="48"/>
                  </a:lnTo>
                  <a:lnTo>
                    <a:pt x="68" y="44"/>
                  </a:lnTo>
                  <a:lnTo>
                    <a:pt x="68" y="44"/>
                  </a:lnTo>
                  <a:close/>
                  <a:moveTo>
                    <a:pt x="24" y="88"/>
                  </a:moveTo>
                  <a:lnTo>
                    <a:pt x="24" y="88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8" y="96"/>
                  </a:lnTo>
                  <a:lnTo>
                    <a:pt x="28" y="96"/>
                  </a:lnTo>
                  <a:lnTo>
                    <a:pt x="28" y="96"/>
                  </a:lnTo>
                  <a:lnTo>
                    <a:pt x="30" y="94"/>
                  </a:lnTo>
                  <a:lnTo>
                    <a:pt x="30" y="94"/>
                  </a:lnTo>
                  <a:lnTo>
                    <a:pt x="30" y="94"/>
                  </a:lnTo>
                  <a:lnTo>
                    <a:pt x="24" y="84"/>
                  </a:lnTo>
                  <a:lnTo>
                    <a:pt x="24" y="84"/>
                  </a:lnTo>
                  <a:lnTo>
                    <a:pt x="24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24" y="88"/>
                  </a:lnTo>
                  <a:lnTo>
                    <a:pt x="24" y="88"/>
                  </a:lnTo>
                  <a:lnTo>
                    <a:pt x="24" y="88"/>
                  </a:lnTo>
                  <a:lnTo>
                    <a:pt x="24" y="88"/>
                  </a:lnTo>
                  <a:lnTo>
                    <a:pt x="24" y="88"/>
                  </a:lnTo>
                  <a:close/>
                  <a:moveTo>
                    <a:pt x="44" y="76"/>
                  </a:moveTo>
                  <a:lnTo>
                    <a:pt x="44" y="76"/>
                  </a:lnTo>
                  <a:lnTo>
                    <a:pt x="44" y="76"/>
                  </a:lnTo>
                  <a:lnTo>
                    <a:pt x="44" y="76"/>
                  </a:lnTo>
                  <a:lnTo>
                    <a:pt x="44" y="76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42" y="74"/>
                  </a:lnTo>
                  <a:lnTo>
                    <a:pt x="42" y="74"/>
                  </a:lnTo>
                  <a:lnTo>
                    <a:pt x="42" y="74"/>
                  </a:lnTo>
                  <a:lnTo>
                    <a:pt x="44" y="76"/>
                  </a:lnTo>
                  <a:lnTo>
                    <a:pt x="44" y="76"/>
                  </a:lnTo>
                  <a:close/>
                  <a:moveTo>
                    <a:pt x="60" y="54"/>
                  </a:moveTo>
                  <a:lnTo>
                    <a:pt x="60" y="54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4"/>
                  </a:lnTo>
                  <a:lnTo>
                    <a:pt x="60" y="54"/>
                  </a:lnTo>
                  <a:close/>
                  <a:moveTo>
                    <a:pt x="22" y="104"/>
                  </a:moveTo>
                  <a:lnTo>
                    <a:pt x="22" y="104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0" y="104"/>
                  </a:lnTo>
                  <a:lnTo>
                    <a:pt x="22" y="104"/>
                  </a:lnTo>
                  <a:lnTo>
                    <a:pt x="22" y="104"/>
                  </a:lnTo>
                  <a:close/>
                  <a:moveTo>
                    <a:pt x="58" y="54"/>
                  </a:move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close/>
                  <a:moveTo>
                    <a:pt x="44" y="70"/>
                  </a:moveTo>
                  <a:lnTo>
                    <a:pt x="44" y="70"/>
                  </a:lnTo>
                  <a:lnTo>
                    <a:pt x="46" y="66"/>
                  </a:lnTo>
                  <a:lnTo>
                    <a:pt x="46" y="66"/>
                  </a:lnTo>
                  <a:lnTo>
                    <a:pt x="46" y="66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4" y="70"/>
                  </a:lnTo>
                  <a:lnTo>
                    <a:pt x="44" y="70"/>
                  </a:lnTo>
                  <a:close/>
                  <a:moveTo>
                    <a:pt x="20" y="102"/>
                  </a:moveTo>
                  <a:lnTo>
                    <a:pt x="20" y="102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0" y="102"/>
                  </a:lnTo>
                  <a:close/>
                  <a:moveTo>
                    <a:pt x="42" y="72"/>
                  </a:moveTo>
                  <a:lnTo>
                    <a:pt x="42" y="72"/>
                  </a:lnTo>
                  <a:lnTo>
                    <a:pt x="42" y="70"/>
                  </a:lnTo>
                  <a:lnTo>
                    <a:pt x="42" y="70"/>
                  </a:lnTo>
                  <a:lnTo>
                    <a:pt x="42" y="70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2" y="72"/>
                  </a:lnTo>
                  <a:close/>
                  <a:moveTo>
                    <a:pt x="58" y="52"/>
                  </a:moveTo>
                  <a:lnTo>
                    <a:pt x="58" y="52"/>
                  </a:lnTo>
                  <a:lnTo>
                    <a:pt x="58" y="52"/>
                  </a:lnTo>
                  <a:lnTo>
                    <a:pt x="58" y="52"/>
                  </a:lnTo>
                  <a:lnTo>
                    <a:pt x="58" y="52"/>
                  </a:lnTo>
                  <a:lnTo>
                    <a:pt x="58" y="48"/>
                  </a:lnTo>
                  <a:lnTo>
                    <a:pt x="58" y="48"/>
                  </a:lnTo>
                  <a:lnTo>
                    <a:pt x="58" y="48"/>
                  </a:lnTo>
                  <a:lnTo>
                    <a:pt x="56" y="52"/>
                  </a:lnTo>
                  <a:lnTo>
                    <a:pt x="56" y="52"/>
                  </a:lnTo>
                  <a:lnTo>
                    <a:pt x="56" y="52"/>
                  </a:lnTo>
                  <a:lnTo>
                    <a:pt x="56" y="52"/>
                  </a:lnTo>
                  <a:lnTo>
                    <a:pt x="56" y="52"/>
                  </a:lnTo>
                  <a:lnTo>
                    <a:pt x="56" y="52"/>
                  </a:lnTo>
                  <a:lnTo>
                    <a:pt x="58" y="52"/>
                  </a:lnTo>
                  <a:lnTo>
                    <a:pt x="58" y="52"/>
                  </a:lnTo>
                  <a:close/>
                  <a:moveTo>
                    <a:pt x="66" y="40"/>
                  </a:moveTo>
                  <a:lnTo>
                    <a:pt x="66" y="40"/>
                  </a:lnTo>
                  <a:lnTo>
                    <a:pt x="66" y="40"/>
                  </a:lnTo>
                  <a:lnTo>
                    <a:pt x="66" y="40"/>
                  </a:lnTo>
                  <a:lnTo>
                    <a:pt x="66" y="40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2" y="36"/>
                  </a:lnTo>
                  <a:lnTo>
                    <a:pt x="66" y="40"/>
                  </a:lnTo>
                  <a:lnTo>
                    <a:pt x="66" y="40"/>
                  </a:lnTo>
                  <a:close/>
                  <a:moveTo>
                    <a:pt x="50" y="62"/>
                  </a:move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0" y="62"/>
                  </a:lnTo>
                  <a:close/>
                  <a:moveTo>
                    <a:pt x="16" y="106"/>
                  </a:moveTo>
                  <a:lnTo>
                    <a:pt x="16" y="106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4" y="102"/>
                  </a:lnTo>
                  <a:lnTo>
                    <a:pt x="14" y="102"/>
                  </a:lnTo>
                  <a:lnTo>
                    <a:pt x="14" y="102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16" y="106"/>
                  </a:lnTo>
                  <a:lnTo>
                    <a:pt x="16" y="106"/>
                  </a:lnTo>
                  <a:close/>
                  <a:moveTo>
                    <a:pt x="34" y="82"/>
                  </a:moveTo>
                  <a:lnTo>
                    <a:pt x="34" y="82"/>
                  </a:lnTo>
                  <a:lnTo>
                    <a:pt x="32" y="80"/>
                  </a:lnTo>
                  <a:lnTo>
                    <a:pt x="32" y="80"/>
                  </a:lnTo>
                  <a:lnTo>
                    <a:pt x="32" y="80"/>
                  </a:lnTo>
                  <a:lnTo>
                    <a:pt x="32" y="82"/>
                  </a:lnTo>
                  <a:lnTo>
                    <a:pt x="32" y="82"/>
                  </a:lnTo>
                  <a:lnTo>
                    <a:pt x="32" y="82"/>
                  </a:lnTo>
                  <a:lnTo>
                    <a:pt x="34" y="82"/>
                  </a:lnTo>
                  <a:lnTo>
                    <a:pt x="34" y="82"/>
                  </a:lnTo>
                  <a:close/>
                  <a:moveTo>
                    <a:pt x="84" y="16"/>
                  </a:moveTo>
                  <a:lnTo>
                    <a:pt x="84" y="16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0" y="10"/>
                  </a:lnTo>
                  <a:lnTo>
                    <a:pt x="80" y="10"/>
                  </a:lnTo>
                  <a:lnTo>
                    <a:pt x="80" y="10"/>
                  </a:lnTo>
                  <a:lnTo>
                    <a:pt x="80" y="10"/>
                  </a:lnTo>
                  <a:lnTo>
                    <a:pt x="80" y="10"/>
                  </a:lnTo>
                  <a:lnTo>
                    <a:pt x="80" y="10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0" y="12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4" y="16"/>
                  </a:lnTo>
                  <a:lnTo>
                    <a:pt x="84" y="16"/>
                  </a:lnTo>
                  <a:close/>
                  <a:moveTo>
                    <a:pt x="52" y="56"/>
                  </a:moveTo>
                  <a:lnTo>
                    <a:pt x="52" y="56"/>
                  </a:lnTo>
                  <a:lnTo>
                    <a:pt x="52" y="56"/>
                  </a:lnTo>
                  <a:lnTo>
                    <a:pt x="52" y="56"/>
                  </a:lnTo>
                  <a:lnTo>
                    <a:pt x="52" y="56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2" y="56"/>
                  </a:lnTo>
                  <a:lnTo>
                    <a:pt x="52" y="56"/>
                  </a:lnTo>
                  <a:close/>
                  <a:moveTo>
                    <a:pt x="80" y="20"/>
                  </a:moveTo>
                  <a:lnTo>
                    <a:pt x="80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80" y="20"/>
                  </a:lnTo>
                  <a:lnTo>
                    <a:pt x="80" y="20"/>
                  </a:lnTo>
                  <a:close/>
                  <a:moveTo>
                    <a:pt x="54" y="54"/>
                  </a:moveTo>
                  <a:lnTo>
                    <a:pt x="54" y="54"/>
                  </a:lnTo>
                  <a:lnTo>
                    <a:pt x="54" y="52"/>
                  </a:lnTo>
                  <a:lnTo>
                    <a:pt x="54" y="52"/>
                  </a:lnTo>
                  <a:lnTo>
                    <a:pt x="54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2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52"/>
                  </a:lnTo>
                  <a:lnTo>
                    <a:pt x="50" y="52"/>
                  </a:lnTo>
                  <a:lnTo>
                    <a:pt x="50" y="52"/>
                  </a:lnTo>
                  <a:lnTo>
                    <a:pt x="54" y="54"/>
                  </a:lnTo>
                  <a:lnTo>
                    <a:pt x="54" y="54"/>
                  </a:lnTo>
                  <a:close/>
                  <a:moveTo>
                    <a:pt x="46" y="62"/>
                  </a:moveTo>
                  <a:lnTo>
                    <a:pt x="46" y="62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4" y="56"/>
                  </a:lnTo>
                  <a:lnTo>
                    <a:pt x="44" y="56"/>
                  </a:lnTo>
                  <a:lnTo>
                    <a:pt x="44" y="5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2" y="66"/>
                  </a:lnTo>
                  <a:lnTo>
                    <a:pt x="46" y="62"/>
                  </a:lnTo>
                  <a:lnTo>
                    <a:pt x="46" y="62"/>
                  </a:lnTo>
                  <a:close/>
                  <a:moveTo>
                    <a:pt x="32" y="66"/>
                  </a:moveTo>
                  <a:lnTo>
                    <a:pt x="32" y="66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34" y="62"/>
                  </a:lnTo>
                  <a:lnTo>
                    <a:pt x="34" y="62"/>
                  </a:lnTo>
                  <a:lnTo>
                    <a:pt x="34" y="62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32" y="66"/>
                  </a:lnTo>
                  <a:lnTo>
                    <a:pt x="32" y="66"/>
                  </a:lnTo>
                  <a:close/>
                  <a:moveTo>
                    <a:pt x="76" y="22"/>
                  </a:move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close/>
                  <a:moveTo>
                    <a:pt x="56" y="48"/>
                  </a:moveTo>
                  <a:lnTo>
                    <a:pt x="56" y="48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8"/>
                  </a:lnTo>
                  <a:close/>
                  <a:moveTo>
                    <a:pt x="10" y="104"/>
                  </a:moveTo>
                  <a:lnTo>
                    <a:pt x="10" y="104"/>
                  </a:lnTo>
                  <a:lnTo>
                    <a:pt x="12" y="106"/>
                  </a:lnTo>
                  <a:lnTo>
                    <a:pt x="12" y="106"/>
                  </a:lnTo>
                  <a:lnTo>
                    <a:pt x="12" y="106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0" y="100"/>
                  </a:lnTo>
                  <a:lnTo>
                    <a:pt x="10" y="100"/>
                  </a:lnTo>
                  <a:lnTo>
                    <a:pt x="10" y="100"/>
                  </a:lnTo>
                  <a:lnTo>
                    <a:pt x="8" y="98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8" y="100"/>
                  </a:lnTo>
                  <a:lnTo>
                    <a:pt x="10" y="104"/>
                  </a:lnTo>
                  <a:lnTo>
                    <a:pt x="10" y="104"/>
                  </a:lnTo>
                  <a:close/>
                  <a:moveTo>
                    <a:pt x="16" y="100"/>
                  </a:moveTo>
                  <a:lnTo>
                    <a:pt x="16" y="100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12" y="90"/>
                  </a:lnTo>
                  <a:lnTo>
                    <a:pt x="12" y="90"/>
                  </a:lnTo>
                  <a:lnTo>
                    <a:pt x="12" y="9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6" y="100"/>
                  </a:lnTo>
                  <a:lnTo>
                    <a:pt x="16" y="100"/>
                  </a:lnTo>
                  <a:close/>
                  <a:moveTo>
                    <a:pt x="58" y="44"/>
                  </a:moveTo>
                  <a:lnTo>
                    <a:pt x="58" y="44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8" y="42"/>
                  </a:lnTo>
                  <a:lnTo>
                    <a:pt x="58" y="44"/>
                  </a:lnTo>
                  <a:lnTo>
                    <a:pt x="58" y="44"/>
                  </a:lnTo>
                  <a:close/>
                  <a:moveTo>
                    <a:pt x="72" y="24"/>
                  </a:moveTo>
                  <a:lnTo>
                    <a:pt x="72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2" y="24"/>
                  </a:lnTo>
                  <a:lnTo>
                    <a:pt x="72" y="24"/>
                  </a:lnTo>
                  <a:close/>
                  <a:moveTo>
                    <a:pt x="76" y="16"/>
                  </a:moveTo>
                  <a:lnTo>
                    <a:pt x="76" y="16"/>
                  </a:lnTo>
                  <a:lnTo>
                    <a:pt x="78" y="16"/>
                  </a:lnTo>
                  <a:lnTo>
                    <a:pt x="78" y="16"/>
                  </a:lnTo>
                  <a:lnTo>
                    <a:pt x="78" y="16"/>
                  </a:lnTo>
                  <a:lnTo>
                    <a:pt x="76" y="16"/>
                  </a:lnTo>
                  <a:lnTo>
                    <a:pt x="76" y="16"/>
                  </a:lnTo>
                  <a:lnTo>
                    <a:pt x="76" y="16"/>
                  </a:lnTo>
                  <a:lnTo>
                    <a:pt x="76" y="16"/>
                  </a:lnTo>
                  <a:lnTo>
                    <a:pt x="76" y="16"/>
                  </a:lnTo>
                  <a:lnTo>
                    <a:pt x="76" y="16"/>
                  </a:lnTo>
                  <a:lnTo>
                    <a:pt x="76" y="16"/>
                  </a:lnTo>
                  <a:lnTo>
                    <a:pt x="76" y="16"/>
                  </a:lnTo>
                  <a:close/>
                  <a:moveTo>
                    <a:pt x="78" y="14"/>
                  </a:move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8" y="14"/>
                  </a:lnTo>
                  <a:close/>
                  <a:moveTo>
                    <a:pt x="26" y="82"/>
                  </a:moveTo>
                  <a:lnTo>
                    <a:pt x="26" y="8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2" y="72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6" y="82"/>
                  </a:lnTo>
                  <a:lnTo>
                    <a:pt x="26" y="82"/>
                  </a:lnTo>
                  <a:close/>
                  <a:moveTo>
                    <a:pt x="48" y="54"/>
                  </a:move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close/>
                  <a:moveTo>
                    <a:pt x="30" y="78"/>
                  </a:moveTo>
                  <a:lnTo>
                    <a:pt x="30" y="78"/>
                  </a:lnTo>
                  <a:lnTo>
                    <a:pt x="28" y="68"/>
                  </a:lnTo>
                  <a:lnTo>
                    <a:pt x="28" y="68"/>
                  </a:lnTo>
                  <a:lnTo>
                    <a:pt x="28" y="68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28" y="76"/>
                  </a:lnTo>
                  <a:lnTo>
                    <a:pt x="30" y="78"/>
                  </a:lnTo>
                  <a:lnTo>
                    <a:pt x="30" y="78"/>
                  </a:lnTo>
                  <a:close/>
                  <a:moveTo>
                    <a:pt x="36" y="60"/>
                  </a:moveTo>
                  <a:lnTo>
                    <a:pt x="36" y="60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36" y="60"/>
                  </a:lnTo>
                  <a:close/>
                  <a:moveTo>
                    <a:pt x="60" y="36"/>
                  </a:move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lnTo>
                    <a:pt x="60" y="36"/>
                  </a:lnTo>
                  <a:close/>
                  <a:moveTo>
                    <a:pt x="46" y="54"/>
                  </a:moveTo>
                  <a:lnTo>
                    <a:pt x="46" y="54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6" y="54"/>
                  </a:lnTo>
                  <a:lnTo>
                    <a:pt x="46" y="54"/>
                  </a:lnTo>
                  <a:close/>
                  <a:moveTo>
                    <a:pt x="52" y="40"/>
                  </a:moveTo>
                  <a:lnTo>
                    <a:pt x="52" y="40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38" y="4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52" y="40"/>
                  </a:lnTo>
                  <a:lnTo>
                    <a:pt x="52" y="40"/>
                  </a:lnTo>
                  <a:close/>
                  <a:moveTo>
                    <a:pt x="46" y="50"/>
                  </a:moveTo>
                  <a:lnTo>
                    <a:pt x="46" y="50"/>
                  </a:lnTo>
                  <a:lnTo>
                    <a:pt x="48" y="52"/>
                  </a:lnTo>
                  <a:lnTo>
                    <a:pt x="48" y="52"/>
                  </a:lnTo>
                  <a:lnTo>
                    <a:pt x="48" y="52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6" y="50"/>
                  </a:lnTo>
                  <a:close/>
                  <a:moveTo>
                    <a:pt x="70" y="20"/>
                  </a:moveTo>
                  <a:lnTo>
                    <a:pt x="70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64" y="20"/>
                  </a:lnTo>
                  <a:lnTo>
                    <a:pt x="64" y="20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70" y="20"/>
                  </a:lnTo>
                  <a:lnTo>
                    <a:pt x="70" y="20"/>
                  </a:lnTo>
                  <a:close/>
                  <a:moveTo>
                    <a:pt x="18" y="88"/>
                  </a:moveTo>
                  <a:lnTo>
                    <a:pt x="18" y="88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8" y="88"/>
                  </a:lnTo>
                  <a:close/>
                  <a:moveTo>
                    <a:pt x="74" y="14"/>
                  </a:move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4"/>
                  </a:lnTo>
                  <a:close/>
                  <a:moveTo>
                    <a:pt x="10" y="74"/>
                  </a:moveTo>
                  <a:lnTo>
                    <a:pt x="10" y="74"/>
                  </a:lnTo>
                  <a:lnTo>
                    <a:pt x="8" y="82"/>
                  </a:lnTo>
                  <a:lnTo>
                    <a:pt x="8" y="88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4" y="84"/>
                  </a:lnTo>
                  <a:lnTo>
                    <a:pt x="14" y="84"/>
                  </a:lnTo>
                  <a:lnTo>
                    <a:pt x="14" y="84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6" y="78"/>
                  </a:lnTo>
                  <a:lnTo>
                    <a:pt x="16" y="78"/>
                  </a:lnTo>
                  <a:lnTo>
                    <a:pt x="16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0" y="72"/>
                  </a:lnTo>
                  <a:lnTo>
                    <a:pt x="20" y="64"/>
                  </a:lnTo>
                  <a:lnTo>
                    <a:pt x="20" y="64"/>
                  </a:lnTo>
                  <a:lnTo>
                    <a:pt x="20" y="64"/>
                  </a:lnTo>
                  <a:lnTo>
                    <a:pt x="16" y="66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0" y="74"/>
                  </a:lnTo>
                  <a:lnTo>
                    <a:pt x="10" y="74"/>
                  </a:lnTo>
                  <a:close/>
                  <a:moveTo>
                    <a:pt x="16" y="90"/>
                  </a:moveTo>
                  <a:lnTo>
                    <a:pt x="16" y="90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90"/>
                  </a:lnTo>
                  <a:lnTo>
                    <a:pt x="16" y="90"/>
                  </a:lnTo>
                  <a:close/>
                  <a:moveTo>
                    <a:pt x="40" y="54"/>
                  </a:moveTo>
                  <a:lnTo>
                    <a:pt x="40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0" y="44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40" y="54"/>
                  </a:lnTo>
                  <a:lnTo>
                    <a:pt x="40" y="54"/>
                  </a:lnTo>
                  <a:close/>
                  <a:moveTo>
                    <a:pt x="76" y="8"/>
                  </a:moveTo>
                  <a:lnTo>
                    <a:pt x="76" y="8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2" y="6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6" y="8"/>
                  </a:lnTo>
                  <a:close/>
                  <a:moveTo>
                    <a:pt x="64" y="26"/>
                  </a:moveTo>
                  <a:lnTo>
                    <a:pt x="64" y="26"/>
                  </a:lnTo>
                  <a:lnTo>
                    <a:pt x="62" y="24"/>
                  </a:lnTo>
                  <a:lnTo>
                    <a:pt x="62" y="24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2" y="24"/>
                  </a:lnTo>
                  <a:lnTo>
                    <a:pt x="62" y="24"/>
                  </a:lnTo>
                  <a:lnTo>
                    <a:pt x="62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64" y="26"/>
                  </a:lnTo>
                  <a:close/>
                  <a:moveTo>
                    <a:pt x="72" y="14"/>
                  </a:moveTo>
                  <a:lnTo>
                    <a:pt x="72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72" y="14"/>
                  </a:lnTo>
                  <a:lnTo>
                    <a:pt x="72" y="14"/>
                  </a:lnTo>
                  <a:close/>
                  <a:moveTo>
                    <a:pt x="60" y="20"/>
                  </a:moveTo>
                  <a:lnTo>
                    <a:pt x="60" y="20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68" y="16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58" y="20"/>
                  </a:lnTo>
                  <a:lnTo>
                    <a:pt x="58" y="20"/>
                  </a:lnTo>
                  <a:lnTo>
                    <a:pt x="58" y="20"/>
                  </a:lnTo>
                  <a:lnTo>
                    <a:pt x="58" y="20"/>
                  </a:lnTo>
                  <a:lnTo>
                    <a:pt x="58" y="20"/>
                  </a:lnTo>
                  <a:lnTo>
                    <a:pt x="58" y="20"/>
                  </a:lnTo>
                  <a:lnTo>
                    <a:pt x="60" y="20"/>
                  </a:lnTo>
                  <a:lnTo>
                    <a:pt x="60" y="20"/>
                  </a:lnTo>
                  <a:lnTo>
                    <a:pt x="60" y="20"/>
                  </a:lnTo>
                  <a:lnTo>
                    <a:pt x="60" y="20"/>
                  </a:lnTo>
                  <a:lnTo>
                    <a:pt x="60" y="20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24" y="64"/>
                  </a:lnTo>
                  <a:lnTo>
                    <a:pt x="24" y="64"/>
                  </a:lnTo>
                  <a:lnTo>
                    <a:pt x="24" y="64"/>
                  </a:lnTo>
                  <a:lnTo>
                    <a:pt x="24" y="64"/>
                  </a:lnTo>
                  <a:lnTo>
                    <a:pt x="24" y="64"/>
                  </a:lnTo>
                  <a:lnTo>
                    <a:pt x="24" y="64"/>
                  </a:lnTo>
                  <a:lnTo>
                    <a:pt x="24" y="70"/>
                  </a:lnTo>
                  <a:lnTo>
                    <a:pt x="24" y="70"/>
                  </a:lnTo>
                  <a:close/>
                  <a:moveTo>
                    <a:pt x="60" y="22"/>
                  </a:move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60" y="22"/>
                  </a:lnTo>
                  <a:close/>
                  <a:moveTo>
                    <a:pt x="58" y="24"/>
                  </a:moveTo>
                  <a:lnTo>
                    <a:pt x="58" y="24"/>
                  </a:lnTo>
                  <a:lnTo>
                    <a:pt x="56" y="22"/>
                  </a:lnTo>
                  <a:lnTo>
                    <a:pt x="56" y="22"/>
                  </a:lnTo>
                  <a:lnTo>
                    <a:pt x="56" y="22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8" y="24"/>
                  </a:lnTo>
                  <a:lnTo>
                    <a:pt x="58" y="24"/>
                  </a:lnTo>
                  <a:close/>
                  <a:moveTo>
                    <a:pt x="54" y="28"/>
                  </a:moveTo>
                  <a:lnTo>
                    <a:pt x="54" y="28"/>
                  </a:lnTo>
                  <a:lnTo>
                    <a:pt x="50" y="28"/>
                  </a:lnTo>
                  <a:lnTo>
                    <a:pt x="50" y="28"/>
                  </a:lnTo>
                  <a:lnTo>
                    <a:pt x="50" y="28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4" y="28"/>
                  </a:lnTo>
                  <a:lnTo>
                    <a:pt x="54" y="28"/>
                  </a:lnTo>
                  <a:close/>
                  <a:moveTo>
                    <a:pt x="54" y="26"/>
                  </a:move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6"/>
                  </a:lnTo>
                  <a:close/>
                  <a:moveTo>
                    <a:pt x="60" y="8"/>
                  </a:moveTo>
                  <a:lnTo>
                    <a:pt x="60" y="8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0" y="6"/>
                  </a:lnTo>
                  <a:lnTo>
                    <a:pt x="56" y="8"/>
                  </a:lnTo>
                  <a:lnTo>
                    <a:pt x="48" y="16"/>
                  </a:lnTo>
                  <a:lnTo>
                    <a:pt x="48" y="16"/>
                  </a:lnTo>
                  <a:lnTo>
                    <a:pt x="48" y="16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44" y="20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close/>
                  <a:moveTo>
                    <a:pt x="26" y="62"/>
                  </a:moveTo>
                  <a:lnTo>
                    <a:pt x="26" y="62"/>
                  </a:lnTo>
                  <a:lnTo>
                    <a:pt x="28" y="58"/>
                  </a:lnTo>
                  <a:lnTo>
                    <a:pt x="28" y="58"/>
                  </a:lnTo>
                  <a:lnTo>
                    <a:pt x="28" y="58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24" y="60"/>
                  </a:lnTo>
                  <a:lnTo>
                    <a:pt x="24" y="60"/>
                  </a:lnTo>
                  <a:lnTo>
                    <a:pt x="24" y="60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6" y="62"/>
                  </a:lnTo>
                  <a:close/>
                  <a:moveTo>
                    <a:pt x="60" y="16"/>
                  </a:moveTo>
                  <a:lnTo>
                    <a:pt x="60" y="16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60" y="16"/>
                  </a:lnTo>
                  <a:lnTo>
                    <a:pt x="60" y="16"/>
                  </a:lnTo>
                  <a:close/>
                  <a:moveTo>
                    <a:pt x="28" y="56"/>
                  </a:move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8" y="56"/>
                  </a:lnTo>
                  <a:close/>
                  <a:moveTo>
                    <a:pt x="24" y="62"/>
                  </a:move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2"/>
                  </a:lnTo>
                  <a:close/>
                  <a:moveTo>
                    <a:pt x="56" y="20"/>
                  </a:move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close/>
                  <a:moveTo>
                    <a:pt x="46" y="30"/>
                  </a:moveTo>
                  <a:lnTo>
                    <a:pt x="46" y="30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6" y="26"/>
                  </a:lnTo>
                  <a:lnTo>
                    <a:pt x="46" y="26"/>
                  </a:lnTo>
                  <a:lnTo>
                    <a:pt x="46" y="26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42" y="32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30"/>
                  </a:lnTo>
                  <a:close/>
                  <a:moveTo>
                    <a:pt x="44" y="34"/>
                  </a:moveTo>
                  <a:lnTo>
                    <a:pt x="44" y="34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36" y="42"/>
                  </a:lnTo>
                  <a:lnTo>
                    <a:pt x="44" y="34"/>
                  </a:lnTo>
                  <a:lnTo>
                    <a:pt x="44" y="34"/>
                  </a:lnTo>
                  <a:close/>
                  <a:moveTo>
                    <a:pt x="50" y="26"/>
                  </a:moveTo>
                  <a:lnTo>
                    <a:pt x="50" y="26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0" y="26"/>
                  </a:lnTo>
                  <a:lnTo>
                    <a:pt x="50" y="26"/>
                  </a:lnTo>
                  <a:close/>
                  <a:moveTo>
                    <a:pt x="52" y="22"/>
                  </a:move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2" y="22"/>
                  </a:lnTo>
                  <a:lnTo>
                    <a:pt x="52" y="22"/>
                  </a:lnTo>
                  <a:close/>
                  <a:moveTo>
                    <a:pt x="20" y="62"/>
                  </a:moveTo>
                  <a:lnTo>
                    <a:pt x="20" y="62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20" y="62"/>
                  </a:lnTo>
                  <a:lnTo>
                    <a:pt x="20" y="62"/>
                  </a:lnTo>
                  <a:close/>
                  <a:moveTo>
                    <a:pt x="22" y="56"/>
                  </a:moveTo>
                  <a:lnTo>
                    <a:pt x="22" y="56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22" y="54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22" y="56"/>
                  </a:lnTo>
                  <a:lnTo>
                    <a:pt x="22" y="56"/>
                  </a:lnTo>
                  <a:close/>
                  <a:moveTo>
                    <a:pt x="44" y="26"/>
                  </a:moveTo>
                  <a:lnTo>
                    <a:pt x="44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0" y="34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18" y="50"/>
                  </a:lnTo>
                  <a:lnTo>
                    <a:pt x="18" y="50"/>
                  </a:lnTo>
                  <a:lnTo>
                    <a:pt x="18" y="50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30" y="40"/>
                  </a:lnTo>
                  <a:lnTo>
                    <a:pt x="30" y="40"/>
                  </a:lnTo>
                  <a:lnTo>
                    <a:pt x="30" y="40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44" y="26"/>
                  </a:lnTo>
                  <a:lnTo>
                    <a:pt x="44" y="26"/>
                  </a:lnTo>
                  <a:close/>
                  <a:moveTo>
                    <a:pt x="46" y="24"/>
                  </a:move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4"/>
                  </a:lnTo>
                  <a:lnTo>
                    <a:pt x="46" y="24"/>
                  </a:lnTo>
                  <a:close/>
                  <a:moveTo>
                    <a:pt x="24" y="50"/>
                  </a:moveTo>
                  <a:lnTo>
                    <a:pt x="24" y="50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4" y="50"/>
                  </a:lnTo>
                  <a:lnTo>
                    <a:pt x="24" y="50"/>
                  </a:lnTo>
                  <a:close/>
                  <a:moveTo>
                    <a:pt x="18" y="58"/>
                  </a:moveTo>
                  <a:lnTo>
                    <a:pt x="18" y="58"/>
                  </a:lnTo>
                  <a:lnTo>
                    <a:pt x="14" y="58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8" y="58"/>
                  </a:lnTo>
                  <a:lnTo>
                    <a:pt x="18" y="58"/>
                  </a:lnTo>
                  <a:close/>
                  <a:moveTo>
                    <a:pt x="54" y="6"/>
                  </a:moveTo>
                  <a:lnTo>
                    <a:pt x="54" y="6"/>
                  </a:lnTo>
                  <a:lnTo>
                    <a:pt x="44" y="12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30" y="28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4" y="6"/>
                  </a:lnTo>
                  <a:lnTo>
                    <a:pt x="54" y="6"/>
                  </a:lnTo>
                  <a:close/>
                  <a:moveTo>
                    <a:pt x="14" y="56"/>
                  </a:moveTo>
                  <a:lnTo>
                    <a:pt x="14" y="56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4" y="56"/>
                  </a:lnTo>
                  <a:lnTo>
                    <a:pt x="14" y="56"/>
                  </a:lnTo>
                  <a:close/>
                  <a:moveTo>
                    <a:pt x="14" y="50"/>
                  </a:moveTo>
                  <a:lnTo>
                    <a:pt x="14" y="50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14" y="50"/>
                  </a:lnTo>
                  <a:lnTo>
                    <a:pt x="14" y="50"/>
                  </a:lnTo>
                  <a:close/>
                </a:path>
              </a:pathLst>
            </a:custGeom>
            <a:solidFill>
              <a:srgbClr val="C2BE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9" name="그룹 68"/>
          <p:cNvGrpSpPr/>
          <p:nvPr userDrawn="1"/>
        </p:nvGrpSpPr>
        <p:grpSpPr>
          <a:xfrm>
            <a:off x="1979712" y="1736812"/>
            <a:ext cx="762000" cy="577850"/>
            <a:chOff x="1223963" y="4591050"/>
            <a:chExt cx="762000" cy="577850"/>
          </a:xfrm>
        </p:grpSpPr>
        <p:sp>
          <p:nvSpPr>
            <p:cNvPr id="1059" name="Freeform 35"/>
            <p:cNvSpPr>
              <a:spLocks/>
            </p:cNvSpPr>
            <p:nvPr userDrawn="1"/>
          </p:nvSpPr>
          <p:spPr bwMode="auto">
            <a:xfrm>
              <a:off x="1249363" y="4899025"/>
              <a:ext cx="225425" cy="225425"/>
            </a:xfrm>
            <a:custGeom>
              <a:avLst/>
              <a:gdLst/>
              <a:ahLst/>
              <a:cxnLst>
                <a:cxn ang="0">
                  <a:pos x="88" y="42"/>
                </a:cxn>
                <a:cxn ang="0">
                  <a:pos x="88" y="42"/>
                </a:cxn>
                <a:cxn ang="0">
                  <a:pos x="74" y="22"/>
                </a:cxn>
                <a:cxn ang="0">
                  <a:pos x="58" y="0"/>
                </a:cxn>
                <a:cxn ang="0">
                  <a:pos x="56" y="54"/>
                </a:cxn>
                <a:cxn ang="0">
                  <a:pos x="0" y="64"/>
                </a:cxn>
                <a:cxn ang="0">
                  <a:pos x="52" y="90"/>
                </a:cxn>
                <a:cxn ang="0">
                  <a:pos x="48" y="142"/>
                </a:cxn>
                <a:cxn ang="0">
                  <a:pos x="86" y="100"/>
                </a:cxn>
                <a:cxn ang="0">
                  <a:pos x="142" y="132"/>
                </a:cxn>
                <a:cxn ang="0">
                  <a:pos x="142" y="132"/>
                </a:cxn>
                <a:cxn ang="0">
                  <a:pos x="106" y="72"/>
                </a:cxn>
                <a:cxn ang="0">
                  <a:pos x="106" y="72"/>
                </a:cxn>
                <a:cxn ang="0">
                  <a:pos x="116" y="60"/>
                </a:cxn>
                <a:cxn ang="0">
                  <a:pos x="128" y="50"/>
                </a:cxn>
                <a:cxn ang="0">
                  <a:pos x="140" y="36"/>
                </a:cxn>
                <a:cxn ang="0">
                  <a:pos x="140" y="36"/>
                </a:cxn>
                <a:cxn ang="0">
                  <a:pos x="114" y="38"/>
                </a:cxn>
                <a:cxn ang="0">
                  <a:pos x="96" y="40"/>
                </a:cxn>
                <a:cxn ang="0">
                  <a:pos x="88" y="42"/>
                </a:cxn>
                <a:cxn ang="0">
                  <a:pos x="88" y="42"/>
                </a:cxn>
              </a:cxnLst>
              <a:rect l="0" t="0" r="r" b="b"/>
              <a:pathLst>
                <a:path w="142" h="142">
                  <a:moveTo>
                    <a:pt x="88" y="42"/>
                  </a:moveTo>
                  <a:lnTo>
                    <a:pt x="88" y="42"/>
                  </a:lnTo>
                  <a:lnTo>
                    <a:pt x="74" y="22"/>
                  </a:lnTo>
                  <a:lnTo>
                    <a:pt x="58" y="0"/>
                  </a:lnTo>
                  <a:lnTo>
                    <a:pt x="56" y="54"/>
                  </a:lnTo>
                  <a:lnTo>
                    <a:pt x="0" y="64"/>
                  </a:lnTo>
                  <a:lnTo>
                    <a:pt x="52" y="90"/>
                  </a:lnTo>
                  <a:lnTo>
                    <a:pt x="48" y="142"/>
                  </a:lnTo>
                  <a:lnTo>
                    <a:pt x="86" y="100"/>
                  </a:lnTo>
                  <a:lnTo>
                    <a:pt x="142" y="132"/>
                  </a:lnTo>
                  <a:lnTo>
                    <a:pt x="142" y="132"/>
                  </a:lnTo>
                  <a:lnTo>
                    <a:pt x="106" y="72"/>
                  </a:lnTo>
                  <a:lnTo>
                    <a:pt x="106" y="72"/>
                  </a:lnTo>
                  <a:lnTo>
                    <a:pt x="116" y="60"/>
                  </a:lnTo>
                  <a:lnTo>
                    <a:pt x="128" y="50"/>
                  </a:lnTo>
                  <a:lnTo>
                    <a:pt x="140" y="36"/>
                  </a:lnTo>
                  <a:lnTo>
                    <a:pt x="140" y="36"/>
                  </a:lnTo>
                  <a:lnTo>
                    <a:pt x="114" y="38"/>
                  </a:lnTo>
                  <a:lnTo>
                    <a:pt x="96" y="40"/>
                  </a:lnTo>
                  <a:lnTo>
                    <a:pt x="88" y="42"/>
                  </a:lnTo>
                  <a:lnTo>
                    <a:pt x="88" y="42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0" name="Freeform 36"/>
            <p:cNvSpPr>
              <a:spLocks noEditPoints="1"/>
            </p:cNvSpPr>
            <p:nvPr userDrawn="1"/>
          </p:nvSpPr>
          <p:spPr bwMode="auto">
            <a:xfrm>
              <a:off x="1223963" y="4876800"/>
              <a:ext cx="273050" cy="269875"/>
            </a:xfrm>
            <a:custGeom>
              <a:avLst/>
              <a:gdLst/>
              <a:ahLst/>
              <a:cxnLst>
                <a:cxn ang="0">
                  <a:pos x="66" y="64"/>
                </a:cxn>
                <a:cxn ang="0">
                  <a:pos x="78" y="12"/>
                </a:cxn>
                <a:cxn ang="0">
                  <a:pos x="104" y="50"/>
                </a:cxn>
                <a:cxn ang="0">
                  <a:pos x="112" y="48"/>
                </a:cxn>
                <a:cxn ang="0">
                  <a:pos x="130" y="46"/>
                </a:cxn>
                <a:cxn ang="0">
                  <a:pos x="166" y="44"/>
                </a:cxn>
                <a:cxn ang="0">
                  <a:pos x="148" y="64"/>
                </a:cxn>
                <a:cxn ang="0">
                  <a:pos x="128" y="86"/>
                </a:cxn>
                <a:cxn ang="0">
                  <a:pos x="172" y="160"/>
                </a:cxn>
                <a:cxn ang="0">
                  <a:pos x="64" y="106"/>
                </a:cxn>
                <a:cxn ang="0">
                  <a:pos x="30" y="80"/>
                </a:cxn>
                <a:cxn ang="0">
                  <a:pos x="100" y="108"/>
                </a:cxn>
                <a:cxn ang="0">
                  <a:pos x="118" y="88"/>
                </a:cxn>
                <a:cxn ang="0">
                  <a:pos x="118" y="82"/>
                </a:cxn>
                <a:cxn ang="0">
                  <a:pos x="144" y="56"/>
                </a:cxn>
                <a:cxn ang="0">
                  <a:pos x="132" y="56"/>
                </a:cxn>
                <a:cxn ang="0">
                  <a:pos x="106" y="60"/>
                </a:cxn>
                <a:cxn ang="0">
                  <a:pos x="106" y="58"/>
                </a:cxn>
                <a:cxn ang="0">
                  <a:pos x="106" y="58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4" y="60"/>
                </a:cxn>
                <a:cxn ang="0">
                  <a:pos x="100" y="60"/>
                </a:cxn>
                <a:cxn ang="0">
                  <a:pos x="100" y="58"/>
                </a:cxn>
                <a:cxn ang="0">
                  <a:pos x="98" y="56"/>
                </a:cxn>
                <a:cxn ang="0">
                  <a:pos x="94" y="52"/>
                </a:cxn>
                <a:cxn ang="0">
                  <a:pos x="84" y="38"/>
                </a:cxn>
                <a:cxn ang="0">
                  <a:pos x="76" y="72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6"/>
                </a:cxn>
                <a:cxn ang="0">
                  <a:pos x="108" y="56"/>
                </a:cxn>
                <a:cxn ang="0">
                  <a:pos x="108" y="56"/>
                </a:cxn>
                <a:cxn ang="0">
                  <a:pos x="108" y="58"/>
                </a:cxn>
                <a:cxn ang="0">
                  <a:pos x="104" y="56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</a:cxnLst>
              <a:rect l="0" t="0" r="r" b="b"/>
              <a:pathLst>
                <a:path w="172" h="170">
                  <a:moveTo>
                    <a:pt x="64" y="106"/>
                  </a:moveTo>
                  <a:lnTo>
                    <a:pt x="0" y="74"/>
                  </a:lnTo>
                  <a:lnTo>
                    <a:pt x="66" y="64"/>
                  </a:lnTo>
                  <a:lnTo>
                    <a:pt x="72" y="0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66" y="44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48" y="64"/>
                  </a:lnTo>
                  <a:lnTo>
                    <a:pt x="128" y="86"/>
                  </a:lnTo>
                  <a:lnTo>
                    <a:pt x="128" y="86"/>
                  </a:lnTo>
                  <a:lnTo>
                    <a:pt x="128" y="86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2" y="160"/>
                  </a:lnTo>
                  <a:lnTo>
                    <a:pt x="102" y="120"/>
                  </a:lnTo>
                  <a:lnTo>
                    <a:pt x="60" y="170"/>
                  </a:lnTo>
                  <a:lnTo>
                    <a:pt x="64" y="106"/>
                  </a:lnTo>
                  <a:lnTo>
                    <a:pt x="64" y="106"/>
                  </a:lnTo>
                  <a:close/>
                  <a:moveTo>
                    <a:pt x="76" y="72"/>
                  </a:moveTo>
                  <a:lnTo>
                    <a:pt x="30" y="80"/>
                  </a:lnTo>
                  <a:lnTo>
                    <a:pt x="74" y="100"/>
                  </a:lnTo>
                  <a:lnTo>
                    <a:pt x="70" y="142"/>
                  </a:lnTo>
                  <a:lnTo>
                    <a:pt x="100" y="108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18" y="88"/>
                  </a:lnTo>
                  <a:lnTo>
                    <a:pt x="118" y="88"/>
                  </a:lnTo>
                  <a:lnTo>
                    <a:pt x="114" y="84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32" y="68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32" y="56"/>
                  </a:lnTo>
                  <a:lnTo>
                    <a:pt x="132" y="56"/>
                  </a:lnTo>
                  <a:lnTo>
                    <a:pt x="132" y="56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4" y="60"/>
                  </a:lnTo>
                  <a:lnTo>
                    <a:pt x="104" y="60"/>
                  </a:lnTo>
                  <a:lnTo>
                    <a:pt x="104" y="60"/>
                  </a:lnTo>
                  <a:lnTo>
                    <a:pt x="100" y="60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4" y="52"/>
                  </a:lnTo>
                  <a:lnTo>
                    <a:pt x="94" y="52"/>
                  </a:lnTo>
                  <a:lnTo>
                    <a:pt x="94" y="52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6" y="72"/>
                  </a:lnTo>
                  <a:lnTo>
                    <a:pt x="76" y="72"/>
                  </a:lnTo>
                  <a:close/>
                  <a:moveTo>
                    <a:pt x="108" y="58"/>
                  </a:move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close/>
                  <a:moveTo>
                    <a:pt x="108" y="58"/>
                  </a:moveTo>
                  <a:lnTo>
                    <a:pt x="108" y="58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8"/>
                  </a:lnTo>
                  <a:lnTo>
                    <a:pt x="108" y="58"/>
                  </a:lnTo>
                  <a:close/>
                  <a:moveTo>
                    <a:pt x="104" y="56"/>
                  </a:moveTo>
                  <a:lnTo>
                    <a:pt x="104" y="56"/>
                  </a:lnTo>
                  <a:lnTo>
                    <a:pt x="104" y="56"/>
                  </a:lnTo>
                  <a:lnTo>
                    <a:pt x="104" y="56"/>
                  </a:lnTo>
                  <a:close/>
                  <a:moveTo>
                    <a:pt x="106" y="60"/>
                  </a:move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1" name="Freeform 37"/>
            <p:cNvSpPr>
              <a:spLocks/>
            </p:cNvSpPr>
            <p:nvPr userDrawn="1"/>
          </p:nvSpPr>
          <p:spPr bwMode="auto">
            <a:xfrm>
              <a:off x="1722438" y="4591050"/>
              <a:ext cx="44450" cy="3492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14" y="8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8" y="4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4" y="12"/>
                </a:cxn>
                <a:cxn ang="0">
                  <a:pos x="18" y="16"/>
                </a:cxn>
                <a:cxn ang="0">
                  <a:pos x="12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4" y="22"/>
                </a:cxn>
                <a:cxn ang="0">
                  <a:pos x="4" y="22"/>
                </a:cxn>
                <a:cxn ang="0">
                  <a:pos x="4" y="22"/>
                </a:cxn>
                <a:cxn ang="0">
                  <a:pos x="2" y="2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28" h="22">
                  <a:moveTo>
                    <a:pt x="0" y="18"/>
                  </a:moveTo>
                  <a:lnTo>
                    <a:pt x="0" y="18"/>
                  </a:lnTo>
                  <a:lnTo>
                    <a:pt x="0" y="14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4" y="8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8" y="4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12"/>
                  </a:lnTo>
                  <a:lnTo>
                    <a:pt x="18" y="16"/>
                  </a:lnTo>
                  <a:lnTo>
                    <a:pt x="12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2" name="Freeform 38"/>
            <p:cNvSpPr>
              <a:spLocks/>
            </p:cNvSpPr>
            <p:nvPr userDrawn="1"/>
          </p:nvSpPr>
          <p:spPr bwMode="auto">
            <a:xfrm>
              <a:off x="1697038" y="4648200"/>
              <a:ext cx="76200" cy="53975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10" y="18"/>
                </a:cxn>
                <a:cxn ang="0">
                  <a:pos x="20" y="1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6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26" y="20"/>
                </a:cxn>
                <a:cxn ang="0">
                  <a:pos x="16" y="26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0" y="32"/>
                </a:cxn>
                <a:cxn ang="0">
                  <a:pos x="0" y="32"/>
                </a:cxn>
              </a:cxnLst>
              <a:rect l="0" t="0" r="r" b="b"/>
              <a:pathLst>
                <a:path w="48" h="34">
                  <a:moveTo>
                    <a:pt x="0" y="32"/>
                  </a:moveTo>
                  <a:lnTo>
                    <a:pt x="0" y="32"/>
                  </a:lnTo>
                  <a:lnTo>
                    <a:pt x="0" y="2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0" y="18"/>
                  </a:lnTo>
                  <a:lnTo>
                    <a:pt x="20" y="1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6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26" y="20"/>
                  </a:lnTo>
                  <a:lnTo>
                    <a:pt x="16" y="26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3" name="Freeform 39"/>
            <p:cNvSpPr>
              <a:spLocks/>
            </p:cNvSpPr>
            <p:nvPr userDrawn="1"/>
          </p:nvSpPr>
          <p:spPr bwMode="auto">
            <a:xfrm>
              <a:off x="1674813" y="4708525"/>
              <a:ext cx="117475" cy="57150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36" y="16"/>
                </a:cxn>
                <a:cxn ang="0">
                  <a:pos x="52" y="10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70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6"/>
                </a:cxn>
                <a:cxn ang="0">
                  <a:pos x="72" y="10"/>
                </a:cxn>
                <a:cxn ang="0">
                  <a:pos x="72" y="10"/>
                </a:cxn>
                <a:cxn ang="0">
                  <a:pos x="72" y="10"/>
                </a:cxn>
                <a:cxn ang="0">
                  <a:pos x="56" y="18"/>
                </a:cxn>
                <a:cxn ang="0">
                  <a:pos x="40" y="2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0" y="34"/>
                </a:cxn>
                <a:cxn ang="0">
                  <a:pos x="0" y="32"/>
                </a:cxn>
                <a:cxn ang="0">
                  <a:pos x="0" y="32"/>
                </a:cxn>
              </a:cxnLst>
              <a:rect l="0" t="0" r="r" b="b"/>
              <a:pathLst>
                <a:path w="74" h="36">
                  <a:moveTo>
                    <a:pt x="0" y="32"/>
                  </a:moveTo>
                  <a:lnTo>
                    <a:pt x="0" y="32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36" y="16"/>
                  </a:lnTo>
                  <a:lnTo>
                    <a:pt x="52" y="1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70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6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56" y="18"/>
                  </a:lnTo>
                  <a:lnTo>
                    <a:pt x="40" y="2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0" y="34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4" name="Freeform 40"/>
            <p:cNvSpPr>
              <a:spLocks/>
            </p:cNvSpPr>
            <p:nvPr userDrawn="1"/>
          </p:nvSpPr>
          <p:spPr bwMode="auto">
            <a:xfrm>
              <a:off x="1455738" y="4813300"/>
              <a:ext cx="82550" cy="47625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0" y="26"/>
                </a:cxn>
                <a:cxn ang="0">
                  <a:pos x="0" y="22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14" y="16"/>
                </a:cxn>
                <a:cxn ang="0">
                  <a:pos x="24" y="12"/>
                </a:cxn>
                <a:cxn ang="0">
                  <a:pos x="34" y="6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0" y="2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2" y="8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38" y="14"/>
                </a:cxn>
                <a:cxn ang="0">
                  <a:pos x="28" y="20"/>
                </a:cxn>
                <a:cxn ang="0">
                  <a:pos x="18" y="26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0" y="28"/>
                </a:cxn>
                <a:cxn ang="0">
                  <a:pos x="0" y="26"/>
                </a:cxn>
                <a:cxn ang="0">
                  <a:pos x="0" y="26"/>
                </a:cxn>
              </a:cxnLst>
              <a:rect l="0" t="0" r="r" b="b"/>
              <a:pathLst>
                <a:path w="52" h="30">
                  <a:moveTo>
                    <a:pt x="0" y="26"/>
                  </a:moveTo>
                  <a:lnTo>
                    <a:pt x="0" y="26"/>
                  </a:lnTo>
                  <a:lnTo>
                    <a:pt x="0" y="22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14" y="16"/>
                  </a:lnTo>
                  <a:lnTo>
                    <a:pt x="24" y="12"/>
                  </a:lnTo>
                  <a:lnTo>
                    <a:pt x="34" y="6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38" y="14"/>
                  </a:lnTo>
                  <a:lnTo>
                    <a:pt x="28" y="20"/>
                  </a:lnTo>
                  <a:lnTo>
                    <a:pt x="18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28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5" name="Freeform 41"/>
            <p:cNvSpPr>
              <a:spLocks/>
            </p:cNvSpPr>
            <p:nvPr userDrawn="1"/>
          </p:nvSpPr>
          <p:spPr bwMode="auto">
            <a:xfrm>
              <a:off x="1512888" y="4787900"/>
              <a:ext cx="285750" cy="10795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0" y="64"/>
                </a:cxn>
                <a:cxn ang="0">
                  <a:pos x="0" y="62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46" y="44"/>
                </a:cxn>
                <a:cxn ang="0">
                  <a:pos x="88" y="28"/>
                </a:cxn>
                <a:cxn ang="0">
                  <a:pos x="130" y="12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8" y="0"/>
                </a:cxn>
                <a:cxn ang="0">
                  <a:pos x="180" y="2"/>
                </a:cxn>
                <a:cxn ang="0">
                  <a:pos x="180" y="2"/>
                </a:cxn>
                <a:cxn ang="0">
                  <a:pos x="180" y="2"/>
                </a:cxn>
                <a:cxn ang="0">
                  <a:pos x="180" y="6"/>
                </a:cxn>
                <a:cxn ang="0">
                  <a:pos x="176" y="8"/>
                </a:cxn>
                <a:cxn ang="0">
                  <a:pos x="176" y="8"/>
                </a:cxn>
                <a:cxn ang="0">
                  <a:pos x="176" y="8"/>
                </a:cxn>
                <a:cxn ang="0">
                  <a:pos x="134" y="22"/>
                </a:cxn>
                <a:cxn ang="0">
                  <a:pos x="92" y="38"/>
                </a:cxn>
                <a:cxn ang="0">
                  <a:pos x="48" y="54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4" y="68"/>
                </a:cxn>
                <a:cxn ang="0">
                  <a:pos x="4" y="68"/>
                </a:cxn>
                <a:cxn ang="0">
                  <a:pos x="4" y="68"/>
                </a:cxn>
                <a:cxn ang="0">
                  <a:pos x="2" y="68"/>
                </a:cxn>
                <a:cxn ang="0">
                  <a:pos x="0" y="64"/>
                </a:cxn>
                <a:cxn ang="0">
                  <a:pos x="0" y="64"/>
                </a:cxn>
              </a:cxnLst>
              <a:rect l="0" t="0" r="r" b="b"/>
              <a:pathLst>
                <a:path w="180" h="68">
                  <a:moveTo>
                    <a:pt x="0" y="64"/>
                  </a:moveTo>
                  <a:lnTo>
                    <a:pt x="0" y="64"/>
                  </a:lnTo>
                  <a:lnTo>
                    <a:pt x="0" y="62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46" y="44"/>
                  </a:lnTo>
                  <a:lnTo>
                    <a:pt x="88" y="28"/>
                  </a:lnTo>
                  <a:lnTo>
                    <a:pt x="130" y="1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8" y="0"/>
                  </a:lnTo>
                  <a:lnTo>
                    <a:pt x="180" y="2"/>
                  </a:lnTo>
                  <a:lnTo>
                    <a:pt x="180" y="2"/>
                  </a:lnTo>
                  <a:lnTo>
                    <a:pt x="180" y="2"/>
                  </a:lnTo>
                  <a:lnTo>
                    <a:pt x="180" y="6"/>
                  </a:lnTo>
                  <a:lnTo>
                    <a:pt x="176" y="8"/>
                  </a:lnTo>
                  <a:lnTo>
                    <a:pt x="176" y="8"/>
                  </a:lnTo>
                  <a:lnTo>
                    <a:pt x="176" y="8"/>
                  </a:lnTo>
                  <a:lnTo>
                    <a:pt x="134" y="22"/>
                  </a:lnTo>
                  <a:lnTo>
                    <a:pt x="92" y="38"/>
                  </a:lnTo>
                  <a:lnTo>
                    <a:pt x="48" y="54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2" y="6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6" name="Freeform 42"/>
            <p:cNvSpPr>
              <a:spLocks/>
            </p:cNvSpPr>
            <p:nvPr userDrawn="1"/>
          </p:nvSpPr>
          <p:spPr bwMode="auto">
            <a:xfrm>
              <a:off x="1576388" y="4806950"/>
              <a:ext cx="263525" cy="130175"/>
            </a:xfrm>
            <a:custGeom>
              <a:avLst/>
              <a:gdLst/>
              <a:ahLst/>
              <a:cxnLst>
                <a:cxn ang="0">
                  <a:pos x="2" y="80"/>
                </a:cxn>
                <a:cxn ang="0">
                  <a:pos x="2" y="80"/>
                </a:cxn>
                <a:cxn ang="0">
                  <a:pos x="0" y="7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2" y="72"/>
                </a:cxn>
                <a:cxn ang="0">
                  <a:pos x="6" y="72"/>
                </a:cxn>
                <a:cxn ang="0">
                  <a:pos x="6" y="72"/>
                </a:cxn>
                <a:cxn ang="0">
                  <a:pos x="6" y="72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14" y="70"/>
                </a:cxn>
                <a:cxn ang="0">
                  <a:pos x="24" y="66"/>
                </a:cxn>
                <a:cxn ang="0">
                  <a:pos x="48" y="56"/>
                </a:cxn>
                <a:cxn ang="0">
                  <a:pos x="92" y="32"/>
                </a:cxn>
                <a:cxn ang="0">
                  <a:pos x="92" y="32"/>
                </a:cxn>
                <a:cxn ang="0">
                  <a:pos x="92" y="32"/>
                </a:cxn>
                <a:cxn ang="0">
                  <a:pos x="128" y="18"/>
                </a:cxn>
                <a:cxn ang="0">
                  <a:pos x="144" y="10"/>
                </a:cxn>
                <a:cxn ang="0">
                  <a:pos x="152" y="6"/>
                </a:cxn>
                <a:cxn ang="0">
                  <a:pos x="158" y="0"/>
                </a:cxn>
                <a:cxn ang="0">
                  <a:pos x="158" y="0"/>
                </a:cxn>
                <a:cxn ang="0">
                  <a:pos x="158" y="0"/>
                </a:cxn>
                <a:cxn ang="0">
                  <a:pos x="162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4"/>
                </a:cxn>
                <a:cxn ang="0">
                  <a:pos x="166" y="8"/>
                </a:cxn>
                <a:cxn ang="0">
                  <a:pos x="166" y="8"/>
                </a:cxn>
                <a:cxn ang="0">
                  <a:pos x="166" y="8"/>
                </a:cxn>
                <a:cxn ang="0">
                  <a:pos x="158" y="14"/>
                </a:cxn>
                <a:cxn ang="0">
                  <a:pos x="150" y="20"/>
                </a:cxn>
                <a:cxn ang="0">
                  <a:pos x="132" y="28"/>
                </a:cxn>
                <a:cxn ang="0">
                  <a:pos x="96" y="42"/>
                </a:cxn>
                <a:cxn ang="0">
                  <a:pos x="96" y="42"/>
                </a:cxn>
                <a:cxn ang="0">
                  <a:pos x="96" y="42"/>
                </a:cxn>
                <a:cxn ang="0">
                  <a:pos x="78" y="50"/>
                </a:cxn>
                <a:cxn ang="0">
                  <a:pos x="52" y="64"/>
                </a:cxn>
                <a:cxn ang="0">
                  <a:pos x="28" y="76"/>
                </a:cxn>
                <a:cxn ang="0">
                  <a:pos x="16" y="80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2" y="80"/>
                </a:cxn>
                <a:cxn ang="0">
                  <a:pos x="2" y="80"/>
                </a:cxn>
              </a:cxnLst>
              <a:rect l="0" t="0" r="r" b="b"/>
              <a:pathLst>
                <a:path w="166" h="82">
                  <a:moveTo>
                    <a:pt x="2" y="80"/>
                  </a:moveTo>
                  <a:lnTo>
                    <a:pt x="2" y="80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72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14" y="70"/>
                  </a:lnTo>
                  <a:lnTo>
                    <a:pt x="24" y="66"/>
                  </a:lnTo>
                  <a:lnTo>
                    <a:pt x="48" y="56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128" y="18"/>
                  </a:lnTo>
                  <a:lnTo>
                    <a:pt x="144" y="10"/>
                  </a:lnTo>
                  <a:lnTo>
                    <a:pt x="152" y="6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62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58" y="14"/>
                  </a:lnTo>
                  <a:lnTo>
                    <a:pt x="150" y="20"/>
                  </a:lnTo>
                  <a:lnTo>
                    <a:pt x="132" y="28"/>
                  </a:lnTo>
                  <a:lnTo>
                    <a:pt x="96" y="42"/>
                  </a:lnTo>
                  <a:lnTo>
                    <a:pt x="96" y="42"/>
                  </a:lnTo>
                  <a:lnTo>
                    <a:pt x="96" y="42"/>
                  </a:lnTo>
                  <a:lnTo>
                    <a:pt x="78" y="50"/>
                  </a:lnTo>
                  <a:lnTo>
                    <a:pt x="52" y="64"/>
                  </a:lnTo>
                  <a:lnTo>
                    <a:pt x="28" y="76"/>
                  </a:lnTo>
                  <a:lnTo>
                    <a:pt x="16" y="80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2" y="80"/>
                  </a:lnTo>
                  <a:lnTo>
                    <a:pt x="2" y="80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7" name="Freeform 43"/>
            <p:cNvSpPr>
              <a:spLocks/>
            </p:cNvSpPr>
            <p:nvPr userDrawn="1"/>
          </p:nvSpPr>
          <p:spPr bwMode="auto">
            <a:xfrm>
              <a:off x="1598613" y="4829175"/>
              <a:ext cx="323850" cy="168275"/>
            </a:xfrm>
            <a:custGeom>
              <a:avLst/>
              <a:gdLst/>
              <a:ahLst/>
              <a:cxnLst>
                <a:cxn ang="0">
                  <a:pos x="2" y="104"/>
                </a:cxn>
                <a:cxn ang="0">
                  <a:pos x="2" y="104"/>
                </a:cxn>
                <a:cxn ang="0">
                  <a:pos x="0" y="100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14" y="88"/>
                </a:cxn>
                <a:cxn ang="0">
                  <a:pos x="26" y="80"/>
                </a:cxn>
                <a:cxn ang="0">
                  <a:pos x="52" y="70"/>
                </a:cxn>
                <a:cxn ang="0">
                  <a:pos x="78" y="60"/>
                </a:cxn>
                <a:cxn ang="0">
                  <a:pos x="104" y="50"/>
                </a:cxn>
                <a:cxn ang="0">
                  <a:pos x="104" y="50"/>
                </a:cxn>
                <a:cxn ang="0">
                  <a:pos x="104" y="50"/>
                </a:cxn>
                <a:cxn ang="0">
                  <a:pos x="128" y="40"/>
                </a:cxn>
                <a:cxn ang="0">
                  <a:pos x="152" y="28"/>
                </a:cxn>
                <a:cxn ang="0">
                  <a:pos x="196" y="2"/>
                </a:cxn>
                <a:cxn ang="0">
                  <a:pos x="196" y="2"/>
                </a:cxn>
                <a:cxn ang="0">
                  <a:pos x="196" y="2"/>
                </a:cxn>
                <a:cxn ang="0">
                  <a:pos x="200" y="0"/>
                </a:cxn>
                <a:cxn ang="0">
                  <a:pos x="202" y="2"/>
                </a:cxn>
                <a:cxn ang="0">
                  <a:pos x="202" y="2"/>
                </a:cxn>
                <a:cxn ang="0">
                  <a:pos x="202" y="2"/>
                </a:cxn>
                <a:cxn ang="0">
                  <a:pos x="204" y="6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156" y="36"/>
                </a:cxn>
                <a:cxn ang="0">
                  <a:pos x="132" y="48"/>
                </a:cxn>
                <a:cxn ang="0">
                  <a:pos x="108" y="60"/>
                </a:cxn>
                <a:cxn ang="0">
                  <a:pos x="108" y="60"/>
                </a:cxn>
                <a:cxn ang="0">
                  <a:pos x="108" y="60"/>
                </a:cxn>
                <a:cxn ang="0">
                  <a:pos x="80" y="70"/>
                </a:cxn>
                <a:cxn ang="0">
                  <a:pos x="54" y="78"/>
                </a:cxn>
                <a:cxn ang="0">
                  <a:pos x="30" y="88"/>
                </a:cxn>
                <a:cxn ang="0">
                  <a:pos x="18" y="96"/>
                </a:cxn>
                <a:cxn ang="0">
                  <a:pos x="8" y="104"/>
                </a:cxn>
                <a:cxn ang="0">
                  <a:pos x="8" y="104"/>
                </a:cxn>
                <a:cxn ang="0">
                  <a:pos x="8" y="104"/>
                </a:cxn>
                <a:cxn ang="0">
                  <a:pos x="8" y="104"/>
                </a:cxn>
                <a:cxn ang="0">
                  <a:pos x="4" y="106"/>
                </a:cxn>
                <a:cxn ang="0">
                  <a:pos x="4" y="106"/>
                </a:cxn>
                <a:cxn ang="0">
                  <a:pos x="4" y="106"/>
                </a:cxn>
                <a:cxn ang="0">
                  <a:pos x="2" y="104"/>
                </a:cxn>
                <a:cxn ang="0">
                  <a:pos x="2" y="104"/>
                </a:cxn>
              </a:cxnLst>
              <a:rect l="0" t="0" r="r" b="b"/>
              <a:pathLst>
                <a:path w="204" h="106">
                  <a:moveTo>
                    <a:pt x="2" y="104"/>
                  </a:moveTo>
                  <a:lnTo>
                    <a:pt x="2" y="104"/>
                  </a:lnTo>
                  <a:lnTo>
                    <a:pt x="0" y="100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14" y="88"/>
                  </a:lnTo>
                  <a:lnTo>
                    <a:pt x="26" y="80"/>
                  </a:lnTo>
                  <a:lnTo>
                    <a:pt x="52" y="70"/>
                  </a:lnTo>
                  <a:lnTo>
                    <a:pt x="78" y="60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28" y="40"/>
                  </a:lnTo>
                  <a:lnTo>
                    <a:pt x="152" y="28"/>
                  </a:lnTo>
                  <a:lnTo>
                    <a:pt x="196" y="2"/>
                  </a:lnTo>
                  <a:lnTo>
                    <a:pt x="196" y="2"/>
                  </a:lnTo>
                  <a:lnTo>
                    <a:pt x="196" y="2"/>
                  </a:lnTo>
                  <a:lnTo>
                    <a:pt x="200" y="0"/>
                  </a:lnTo>
                  <a:lnTo>
                    <a:pt x="202" y="2"/>
                  </a:lnTo>
                  <a:lnTo>
                    <a:pt x="202" y="2"/>
                  </a:lnTo>
                  <a:lnTo>
                    <a:pt x="202" y="2"/>
                  </a:lnTo>
                  <a:lnTo>
                    <a:pt x="204" y="6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156" y="36"/>
                  </a:lnTo>
                  <a:lnTo>
                    <a:pt x="132" y="48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80" y="70"/>
                  </a:lnTo>
                  <a:lnTo>
                    <a:pt x="54" y="78"/>
                  </a:lnTo>
                  <a:lnTo>
                    <a:pt x="30" y="88"/>
                  </a:lnTo>
                  <a:lnTo>
                    <a:pt x="18" y="96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4" y="106"/>
                  </a:lnTo>
                  <a:lnTo>
                    <a:pt x="4" y="106"/>
                  </a:lnTo>
                  <a:lnTo>
                    <a:pt x="4" y="106"/>
                  </a:lnTo>
                  <a:lnTo>
                    <a:pt x="2" y="104"/>
                  </a:lnTo>
                  <a:lnTo>
                    <a:pt x="2" y="10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8" name="Freeform 44"/>
            <p:cNvSpPr>
              <a:spLocks/>
            </p:cNvSpPr>
            <p:nvPr userDrawn="1"/>
          </p:nvSpPr>
          <p:spPr bwMode="auto">
            <a:xfrm>
              <a:off x="1919288" y="4851400"/>
              <a:ext cx="66675" cy="53975"/>
            </a:xfrm>
            <a:custGeom>
              <a:avLst/>
              <a:gdLst/>
              <a:ahLst/>
              <a:cxnLst>
                <a:cxn ang="0">
                  <a:pos x="4" y="34"/>
                </a:cxn>
                <a:cxn ang="0">
                  <a:pos x="4" y="34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2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18" y="14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8" y="0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42" y="6"/>
                </a:cxn>
                <a:cxn ang="0">
                  <a:pos x="40" y="10"/>
                </a:cxn>
                <a:cxn ang="0">
                  <a:pos x="40" y="10"/>
                </a:cxn>
                <a:cxn ang="0">
                  <a:pos x="40" y="10"/>
                </a:cxn>
                <a:cxn ang="0">
                  <a:pos x="28" y="20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0" y="32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</a:cxnLst>
              <a:rect l="0" t="0" r="r" b="b"/>
              <a:pathLst>
                <a:path w="42" h="34">
                  <a:moveTo>
                    <a:pt x="4" y="34"/>
                  </a:moveTo>
                  <a:lnTo>
                    <a:pt x="4" y="34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18" y="14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8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2" y="6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28" y="20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3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9" name="Freeform 45"/>
            <p:cNvSpPr>
              <a:spLocks/>
            </p:cNvSpPr>
            <p:nvPr userDrawn="1"/>
          </p:nvSpPr>
          <p:spPr bwMode="auto">
            <a:xfrm>
              <a:off x="1557338" y="4991100"/>
              <a:ext cx="136525" cy="60325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3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40" y="14"/>
                </a:cxn>
                <a:cxn ang="0">
                  <a:pos x="60" y="6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6" y="2"/>
                </a:cxn>
                <a:cxn ang="0">
                  <a:pos x="86" y="2"/>
                </a:cxn>
                <a:cxn ang="0">
                  <a:pos x="86" y="6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64" y="14"/>
                </a:cxn>
                <a:cxn ang="0">
                  <a:pos x="44" y="22"/>
                </a:cxn>
                <a:cxn ang="0">
                  <a:pos x="6" y="38"/>
                </a:cxn>
                <a:cxn ang="0">
                  <a:pos x="6" y="38"/>
                </a:cxn>
                <a:cxn ang="0">
                  <a:pos x="6" y="3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2" y="36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86" h="38">
                  <a:moveTo>
                    <a:pt x="0" y="34"/>
                  </a:moveTo>
                  <a:lnTo>
                    <a:pt x="0" y="34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0" y="14"/>
                  </a:lnTo>
                  <a:lnTo>
                    <a:pt x="60" y="6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6" y="2"/>
                  </a:lnTo>
                  <a:lnTo>
                    <a:pt x="86" y="2"/>
                  </a:lnTo>
                  <a:lnTo>
                    <a:pt x="86" y="6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64" y="14"/>
                  </a:lnTo>
                  <a:lnTo>
                    <a:pt x="44" y="22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0" name="Freeform 46"/>
            <p:cNvSpPr>
              <a:spLocks/>
            </p:cNvSpPr>
            <p:nvPr userDrawn="1"/>
          </p:nvSpPr>
          <p:spPr bwMode="auto">
            <a:xfrm>
              <a:off x="1528763" y="5080000"/>
              <a:ext cx="85725" cy="222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4" y="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4" y="2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2" y="10"/>
                </a:cxn>
                <a:cxn ang="0">
                  <a:pos x="48" y="10"/>
                </a:cxn>
                <a:cxn ang="0">
                  <a:pos x="48" y="10"/>
                </a:cxn>
                <a:cxn ang="0">
                  <a:pos x="48" y="10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24" y="10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2" y="12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54" h="14">
                  <a:moveTo>
                    <a:pt x="0" y="8"/>
                  </a:moveTo>
                  <a:lnTo>
                    <a:pt x="0" y="8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24" y="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2" y="10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24" y="1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1" name="Freeform 47"/>
            <p:cNvSpPr>
              <a:spLocks/>
            </p:cNvSpPr>
            <p:nvPr userDrawn="1"/>
          </p:nvSpPr>
          <p:spPr bwMode="auto">
            <a:xfrm>
              <a:off x="1512888" y="5121275"/>
              <a:ext cx="76200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6" y="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6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2" y="18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8" h="20">
                  <a:moveTo>
                    <a:pt x="0" y="16"/>
                  </a:move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6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2" name="Freeform 48"/>
            <p:cNvSpPr>
              <a:spLocks/>
            </p:cNvSpPr>
            <p:nvPr userDrawn="1"/>
          </p:nvSpPr>
          <p:spPr bwMode="auto">
            <a:xfrm>
              <a:off x="1709738" y="4956175"/>
              <a:ext cx="104775" cy="44450"/>
            </a:xfrm>
            <a:custGeom>
              <a:avLst/>
              <a:gdLst/>
              <a:ahLst/>
              <a:cxnLst>
                <a:cxn ang="0">
                  <a:pos x="2" y="26"/>
                </a:cxn>
                <a:cxn ang="0">
                  <a:pos x="2" y="26"/>
                </a:cxn>
                <a:cxn ang="0">
                  <a:pos x="0" y="2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16" y="12"/>
                </a:cxn>
                <a:cxn ang="0">
                  <a:pos x="30" y="6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64" y="0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66" y="6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34" y="16"/>
                </a:cxn>
                <a:cxn ang="0">
                  <a:pos x="18" y="20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2" y="26"/>
                </a:cxn>
                <a:cxn ang="0">
                  <a:pos x="2" y="26"/>
                </a:cxn>
              </a:cxnLst>
              <a:rect l="0" t="0" r="r" b="b"/>
              <a:pathLst>
                <a:path w="66" h="28">
                  <a:moveTo>
                    <a:pt x="2" y="26"/>
                  </a:moveTo>
                  <a:lnTo>
                    <a:pt x="2" y="26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16" y="12"/>
                  </a:lnTo>
                  <a:lnTo>
                    <a:pt x="30" y="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4" y="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6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34" y="16"/>
                  </a:lnTo>
                  <a:lnTo>
                    <a:pt x="18" y="20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26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3" name="Freeform 49"/>
            <p:cNvSpPr>
              <a:spLocks/>
            </p:cNvSpPr>
            <p:nvPr userDrawn="1"/>
          </p:nvSpPr>
          <p:spPr bwMode="auto">
            <a:xfrm>
              <a:off x="1728788" y="4991100"/>
              <a:ext cx="92075" cy="50800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30"/>
                </a:cxn>
                <a:cxn ang="0">
                  <a:pos x="0" y="26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4" y="10"/>
                </a:cxn>
                <a:cxn ang="0">
                  <a:pos x="38" y="4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6" y="0"/>
                </a:cxn>
                <a:cxn ang="0">
                  <a:pos x="58" y="4"/>
                </a:cxn>
                <a:cxn ang="0">
                  <a:pos x="58" y="4"/>
                </a:cxn>
                <a:cxn ang="0">
                  <a:pos x="58" y="4"/>
                </a:cxn>
                <a:cxn ang="0">
                  <a:pos x="56" y="6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2" y="12"/>
                </a:cxn>
                <a:cxn ang="0">
                  <a:pos x="30" y="1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2" y="32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58" h="32">
                  <a:moveTo>
                    <a:pt x="0" y="30"/>
                  </a:moveTo>
                  <a:lnTo>
                    <a:pt x="0" y="30"/>
                  </a:lnTo>
                  <a:lnTo>
                    <a:pt x="0" y="26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4" y="10"/>
                  </a:lnTo>
                  <a:lnTo>
                    <a:pt x="38" y="4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56" y="6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2" y="12"/>
                  </a:lnTo>
                  <a:lnTo>
                    <a:pt x="30" y="1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2" y="32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4" name="Freeform 50"/>
            <p:cNvSpPr>
              <a:spLocks/>
            </p:cNvSpPr>
            <p:nvPr userDrawn="1"/>
          </p:nvSpPr>
          <p:spPr bwMode="auto">
            <a:xfrm>
              <a:off x="1747838" y="5048250"/>
              <a:ext cx="857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2" y="6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52" y="2"/>
                </a:cxn>
                <a:cxn ang="0">
                  <a:pos x="54" y="4"/>
                </a:cxn>
                <a:cxn ang="0">
                  <a:pos x="54" y="4"/>
                </a:cxn>
                <a:cxn ang="0">
                  <a:pos x="54" y="4"/>
                </a:cxn>
                <a:cxn ang="0">
                  <a:pos x="52" y="8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2" y="18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54" h="20">
                  <a:moveTo>
                    <a:pt x="0" y="16"/>
                  </a:move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2" y="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2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5" name="Freeform 51"/>
            <p:cNvSpPr>
              <a:spLocks/>
            </p:cNvSpPr>
            <p:nvPr userDrawn="1"/>
          </p:nvSpPr>
          <p:spPr bwMode="auto">
            <a:xfrm>
              <a:off x="1779588" y="5095875"/>
              <a:ext cx="57150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6" y="8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20" y="16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0" y="20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36" h="20">
                  <a:moveTo>
                    <a:pt x="0" y="16"/>
                  </a:move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6" y="8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20" y="16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6" name="Freeform 52"/>
            <p:cNvSpPr>
              <a:spLocks/>
            </p:cNvSpPr>
            <p:nvPr userDrawn="1"/>
          </p:nvSpPr>
          <p:spPr bwMode="auto">
            <a:xfrm>
              <a:off x="1801813" y="5140325"/>
              <a:ext cx="41275" cy="285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22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6" h="18">
                  <a:moveTo>
                    <a:pt x="0" y="14"/>
                  </a:moveTo>
                  <a:lnTo>
                    <a:pt x="0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6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" name="Freeform 5"/>
          <p:cNvSpPr>
            <a:spLocks/>
          </p:cNvSpPr>
          <p:nvPr userDrawn="1"/>
        </p:nvSpPr>
        <p:spPr bwMode="auto">
          <a:xfrm rot="21392641">
            <a:off x="719572" y="1340768"/>
            <a:ext cx="252028" cy="1130300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118" y="0"/>
              </a:cxn>
              <a:cxn ang="0">
                <a:pos x="98" y="10"/>
              </a:cxn>
              <a:cxn ang="0">
                <a:pos x="82" y="18"/>
              </a:cxn>
              <a:cxn ang="0">
                <a:pos x="64" y="30"/>
              </a:cxn>
              <a:cxn ang="0">
                <a:pos x="44" y="44"/>
              </a:cxn>
              <a:cxn ang="0">
                <a:pos x="26" y="62"/>
              </a:cxn>
              <a:cxn ang="0">
                <a:pos x="18" y="72"/>
              </a:cxn>
              <a:cxn ang="0">
                <a:pos x="12" y="84"/>
              </a:cxn>
              <a:cxn ang="0">
                <a:pos x="6" y="98"/>
              </a:cxn>
              <a:cxn ang="0">
                <a:pos x="0" y="112"/>
              </a:cxn>
              <a:cxn ang="0">
                <a:pos x="8" y="598"/>
              </a:cxn>
              <a:cxn ang="0">
                <a:pos x="8" y="598"/>
              </a:cxn>
              <a:cxn ang="0">
                <a:pos x="20" y="618"/>
              </a:cxn>
              <a:cxn ang="0">
                <a:pos x="34" y="638"/>
              </a:cxn>
              <a:cxn ang="0">
                <a:pos x="52" y="656"/>
              </a:cxn>
              <a:cxn ang="0">
                <a:pos x="70" y="674"/>
              </a:cxn>
              <a:cxn ang="0">
                <a:pos x="86" y="688"/>
              </a:cxn>
              <a:cxn ang="0">
                <a:pos x="102" y="698"/>
              </a:cxn>
              <a:cxn ang="0">
                <a:pos x="124" y="712"/>
              </a:cxn>
              <a:cxn ang="0">
                <a:pos x="124" y="712"/>
              </a:cxn>
              <a:cxn ang="0">
                <a:pos x="126" y="712"/>
              </a:cxn>
              <a:cxn ang="0">
                <a:pos x="128" y="706"/>
              </a:cxn>
              <a:cxn ang="0">
                <a:pos x="130" y="684"/>
              </a:cxn>
              <a:cxn ang="0">
                <a:pos x="132" y="604"/>
              </a:cxn>
              <a:cxn ang="0">
                <a:pos x="132" y="490"/>
              </a:cxn>
              <a:cxn ang="0">
                <a:pos x="128" y="360"/>
              </a:cxn>
              <a:cxn ang="0">
                <a:pos x="122" y="112"/>
              </a:cxn>
              <a:cxn ang="0">
                <a:pos x="118" y="0"/>
              </a:cxn>
              <a:cxn ang="0">
                <a:pos x="118" y="0"/>
              </a:cxn>
            </a:cxnLst>
            <a:rect l="0" t="0" r="r" b="b"/>
            <a:pathLst>
              <a:path w="132" h="712">
                <a:moveTo>
                  <a:pt x="118" y="0"/>
                </a:moveTo>
                <a:lnTo>
                  <a:pt x="118" y="0"/>
                </a:lnTo>
                <a:lnTo>
                  <a:pt x="98" y="10"/>
                </a:lnTo>
                <a:lnTo>
                  <a:pt x="82" y="18"/>
                </a:lnTo>
                <a:lnTo>
                  <a:pt x="64" y="30"/>
                </a:lnTo>
                <a:lnTo>
                  <a:pt x="44" y="44"/>
                </a:lnTo>
                <a:lnTo>
                  <a:pt x="26" y="62"/>
                </a:lnTo>
                <a:lnTo>
                  <a:pt x="18" y="72"/>
                </a:lnTo>
                <a:lnTo>
                  <a:pt x="12" y="84"/>
                </a:lnTo>
                <a:lnTo>
                  <a:pt x="6" y="98"/>
                </a:lnTo>
                <a:lnTo>
                  <a:pt x="0" y="112"/>
                </a:lnTo>
                <a:lnTo>
                  <a:pt x="8" y="598"/>
                </a:lnTo>
                <a:lnTo>
                  <a:pt x="8" y="598"/>
                </a:lnTo>
                <a:lnTo>
                  <a:pt x="20" y="618"/>
                </a:lnTo>
                <a:lnTo>
                  <a:pt x="34" y="638"/>
                </a:lnTo>
                <a:lnTo>
                  <a:pt x="52" y="656"/>
                </a:lnTo>
                <a:lnTo>
                  <a:pt x="70" y="674"/>
                </a:lnTo>
                <a:lnTo>
                  <a:pt x="86" y="688"/>
                </a:lnTo>
                <a:lnTo>
                  <a:pt x="102" y="698"/>
                </a:lnTo>
                <a:lnTo>
                  <a:pt x="124" y="712"/>
                </a:lnTo>
                <a:lnTo>
                  <a:pt x="124" y="712"/>
                </a:lnTo>
                <a:lnTo>
                  <a:pt x="126" y="712"/>
                </a:lnTo>
                <a:lnTo>
                  <a:pt x="128" y="706"/>
                </a:lnTo>
                <a:lnTo>
                  <a:pt x="130" y="684"/>
                </a:lnTo>
                <a:lnTo>
                  <a:pt x="132" y="604"/>
                </a:lnTo>
                <a:lnTo>
                  <a:pt x="132" y="490"/>
                </a:lnTo>
                <a:lnTo>
                  <a:pt x="128" y="360"/>
                </a:lnTo>
                <a:lnTo>
                  <a:pt x="122" y="112"/>
                </a:lnTo>
                <a:lnTo>
                  <a:pt x="118" y="0"/>
                </a:lnTo>
                <a:lnTo>
                  <a:pt x="1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4" name="그림 3" descr="노트3.png"/>
          <p:cNvPicPr>
            <a:picLocks noChangeAspect="1"/>
          </p:cNvPicPr>
          <p:nvPr userDrawn="1"/>
        </p:nvPicPr>
        <p:blipFill>
          <a:blip r:embed="rId2" cstate="print"/>
          <a:srcRect r="21654" b="19025"/>
          <a:stretch>
            <a:fillRect/>
          </a:stretch>
        </p:blipFill>
        <p:spPr>
          <a:xfrm>
            <a:off x="863588" y="64564"/>
            <a:ext cx="8280412" cy="679343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511660" y="1196752"/>
            <a:ext cx="3384551" cy="49244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pic>
        <p:nvPicPr>
          <p:cNvPr id="6" name="그림 5" descr="빨간펜.png"/>
          <p:cNvPicPr>
            <a:picLocks noChangeAspect="1"/>
          </p:cNvPicPr>
          <p:nvPr userDrawn="1"/>
        </p:nvPicPr>
        <p:blipFill>
          <a:blip r:embed="rId3" cstate="print"/>
          <a:srcRect r="50000" b="36724"/>
          <a:stretch>
            <a:fillRect/>
          </a:stretch>
        </p:blipFill>
        <p:spPr>
          <a:xfrm>
            <a:off x="8119956" y="4401108"/>
            <a:ext cx="1024044" cy="2456892"/>
          </a:xfrm>
          <a:prstGeom prst="rect">
            <a:avLst/>
          </a:prstGeom>
        </p:spPr>
      </p:pic>
      <p:pic>
        <p:nvPicPr>
          <p:cNvPr id="8" name="그림 7" descr="클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115616" y="296652"/>
            <a:ext cx="658625" cy="769234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7632340" y="692696"/>
            <a:ext cx="1120775" cy="733425"/>
            <a:chOff x="2751138" y="4613275"/>
            <a:chExt cx="1120775" cy="733425"/>
          </a:xfrm>
        </p:grpSpPr>
        <p:sp>
          <p:nvSpPr>
            <p:cNvPr id="10" name="Freeform 12"/>
            <p:cNvSpPr>
              <a:spLocks/>
            </p:cNvSpPr>
            <p:nvPr userDrawn="1"/>
          </p:nvSpPr>
          <p:spPr bwMode="auto">
            <a:xfrm>
              <a:off x="2751138" y="4613275"/>
              <a:ext cx="244475" cy="346075"/>
            </a:xfrm>
            <a:custGeom>
              <a:avLst/>
              <a:gdLst/>
              <a:ahLst/>
              <a:cxnLst>
                <a:cxn ang="0">
                  <a:pos x="80" y="206"/>
                </a:cxn>
                <a:cxn ang="0">
                  <a:pos x="76" y="198"/>
                </a:cxn>
                <a:cxn ang="0">
                  <a:pos x="66" y="166"/>
                </a:cxn>
                <a:cxn ang="0">
                  <a:pos x="56" y="146"/>
                </a:cxn>
                <a:cxn ang="0">
                  <a:pos x="50" y="142"/>
                </a:cxn>
                <a:cxn ang="0">
                  <a:pos x="32" y="152"/>
                </a:cxn>
                <a:cxn ang="0">
                  <a:pos x="18" y="162"/>
                </a:cxn>
                <a:cxn ang="0">
                  <a:pos x="6" y="164"/>
                </a:cxn>
                <a:cxn ang="0">
                  <a:pos x="4" y="162"/>
                </a:cxn>
                <a:cxn ang="0">
                  <a:pos x="2" y="152"/>
                </a:cxn>
                <a:cxn ang="0">
                  <a:pos x="4" y="148"/>
                </a:cxn>
                <a:cxn ang="0">
                  <a:pos x="36" y="124"/>
                </a:cxn>
                <a:cxn ang="0">
                  <a:pos x="48" y="122"/>
                </a:cxn>
                <a:cxn ang="0">
                  <a:pos x="48" y="122"/>
                </a:cxn>
                <a:cxn ang="0">
                  <a:pos x="76" y="110"/>
                </a:cxn>
                <a:cxn ang="0">
                  <a:pos x="118" y="80"/>
                </a:cxn>
                <a:cxn ang="0">
                  <a:pos x="128" y="66"/>
                </a:cxn>
                <a:cxn ang="0">
                  <a:pos x="134" y="44"/>
                </a:cxn>
                <a:cxn ang="0">
                  <a:pos x="130" y="34"/>
                </a:cxn>
                <a:cxn ang="0">
                  <a:pos x="126" y="26"/>
                </a:cxn>
                <a:cxn ang="0">
                  <a:pos x="104" y="20"/>
                </a:cxn>
                <a:cxn ang="0">
                  <a:pos x="88" y="24"/>
                </a:cxn>
                <a:cxn ang="0">
                  <a:pos x="72" y="30"/>
                </a:cxn>
                <a:cxn ang="0">
                  <a:pos x="62" y="40"/>
                </a:cxn>
                <a:cxn ang="0">
                  <a:pos x="58" y="54"/>
                </a:cxn>
                <a:cxn ang="0">
                  <a:pos x="58" y="58"/>
                </a:cxn>
                <a:cxn ang="0">
                  <a:pos x="48" y="64"/>
                </a:cxn>
                <a:cxn ang="0">
                  <a:pos x="44" y="62"/>
                </a:cxn>
                <a:cxn ang="0">
                  <a:pos x="38" y="52"/>
                </a:cxn>
                <a:cxn ang="0">
                  <a:pos x="40" y="40"/>
                </a:cxn>
                <a:cxn ang="0">
                  <a:pos x="62" y="14"/>
                </a:cxn>
                <a:cxn ang="0">
                  <a:pos x="70" y="8"/>
                </a:cxn>
                <a:cxn ang="0">
                  <a:pos x="104" y="0"/>
                </a:cxn>
                <a:cxn ang="0">
                  <a:pos x="112" y="2"/>
                </a:cxn>
                <a:cxn ang="0">
                  <a:pos x="138" y="10"/>
                </a:cxn>
                <a:cxn ang="0">
                  <a:pos x="144" y="16"/>
                </a:cxn>
                <a:cxn ang="0">
                  <a:pos x="154" y="44"/>
                </a:cxn>
                <a:cxn ang="0">
                  <a:pos x="152" y="58"/>
                </a:cxn>
                <a:cxn ang="0">
                  <a:pos x="146" y="74"/>
                </a:cxn>
                <a:cxn ang="0">
                  <a:pos x="126" y="102"/>
                </a:cxn>
                <a:cxn ang="0">
                  <a:pos x="84" y="128"/>
                </a:cxn>
                <a:cxn ang="0">
                  <a:pos x="72" y="134"/>
                </a:cxn>
                <a:cxn ang="0">
                  <a:pos x="80" y="146"/>
                </a:cxn>
                <a:cxn ang="0">
                  <a:pos x="86" y="160"/>
                </a:cxn>
                <a:cxn ang="0">
                  <a:pos x="98" y="196"/>
                </a:cxn>
                <a:cxn ang="0">
                  <a:pos x="100" y="198"/>
                </a:cxn>
                <a:cxn ang="0">
                  <a:pos x="108" y="196"/>
                </a:cxn>
                <a:cxn ang="0">
                  <a:pos x="124" y="188"/>
                </a:cxn>
                <a:cxn ang="0">
                  <a:pos x="134" y="190"/>
                </a:cxn>
                <a:cxn ang="0">
                  <a:pos x="136" y="192"/>
                </a:cxn>
                <a:cxn ang="0">
                  <a:pos x="136" y="204"/>
                </a:cxn>
                <a:cxn ang="0">
                  <a:pos x="134" y="206"/>
                </a:cxn>
                <a:cxn ang="0">
                  <a:pos x="100" y="218"/>
                </a:cxn>
                <a:cxn ang="0">
                  <a:pos x="100" y="218"/>
                </a:cxn>
                <a:cxn ang="0">
                  <a:pos x="92" y="216"/>
                </a:cxn>
              </a:cxnLst>
              <a:rect l="0" t="0" r="r" b="b"/>
              <a:pathLst>
                <a:path w="154" h="218">
                  <a:moveTo>
                    <a:pt x="84" y="212"/>
                  </a:moveTo>
                  <a:lnTo>
                    <a:pt x="84" y="212"/>
                  </a:lnTo>
                  <a:lnTo>
                    <a:pt x="80" y="206"/>
                  </a:lnTo>
                  <a:lnTo>
                    <a:pt x="76" y="198"/>
                  </a:lnTo>
                  <a:lnTo>
                    <a:pt x="76" y="198"/>
                  </a:lnTo>
                  <a:lnTo>
                    <a:pt x="76" y="198"/>
                  </a:lnTo>
                  <a:lnTo>
                    <a:pt x="72" y="184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6" y="166"/>
                  </a:lnTo>
                  <a:lnTo>
                    <a:pt x="62" y="154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56" y="146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32" y="152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14" y="164"/>
                  </a:lnTo>
                  <a:lnTo>
                    <a:pt x="10" y="164"/>
                  </a:lnTo>
                  <a:lnTo>
                    <a:pt x="6" y="164"/>
                  </a:lnTo>
                  <a:lnTo>
                    <a:pt x="4" y="162"/>
                  </a:lnTo>
                  <a:lnTo>
                    <a:pt x="4" y="162"/>
                  </a:lnTo>
                  <a:lnTo>
                    <a:pt x="4" y="162"/>
                  </a:lnTo>
                  <a:lnTo>
                    <a:pt x="2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14" y="138"/>
                  </a:lnTo>
                  <a:lnTo>
                    <a:pt x="24" y="130"/>
                  </a:lnTo>
                  <a:lnTo>
                    <a:pt x="36" y="124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76" y="110"/>
                  </a:lnTo>
                  <a:lnTo>
                    <a:pt x="92" y="102"/>
                  </a:lnTo>
                  <a:lnTo>
                    <a:pt x="106" y="92"/>
                  </a:lnTo>
                  <a:lnTo>
                    <a:pt x="118" y="80"/>
                  </a:lnTo>
                  <a:lnTo>
                    <a:pt x="128" y="66"/>
                  </a:lnTo>
                  <a:lnTo>
                    <a:pt x="128" y="66"/>
                  </a:lnTo>
                  <a:lnTo>
                    <a:pt x="128" y="66"/>
                  </a:lnTo>
                  <a:lnTo>
                    <a:pt x="132" y="54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2" y="38"/>
                  </a:lnTo>
                  <a:lnTo>
                    <a:pt x="130" y="34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16" y="22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96" y="22"/>
                  </a:lnTo>
                  <a:lnTo>
                    <a:pt x="88" y="24"/>
                  </a:lnTo>
                  <a:lnTo>
                    <a:pt x="80" y="26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66" y="34"/>
                  </a:lnTo>
                  <a:lnTo>
                    <a:pt x="62" y="40"/>
                  </a:lnTo>
                  <a:lnTo>
                    <a:pt x="60" y="46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58" y="58"/>
                  </a:lnTo>
                  <a:lnTo>
                    <a:pt x="56" y="60"/>
                  </a:lnTo>
                  <a:lnTo>
                    <a:pt x="52" y="62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4" y="62"/>
                  </a:lnTo>
                  <a:lnTo>
                    <a:pt x="42" y="60"/>
                  </a:lnTo>
                  <a:lnTo>
                    <a:pt x="40" y="56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40" y="40"/>
                  </a:lnTo>
                  <a:lnTo>
                    <a:pt x="46" y="30"/>
                  </a:lnTo>
                  <a:lnTo>
                    <a:pt x="52" y="20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70" y="8"/>
                  </a:lnTo>
                  <a:lnTo>
                    <a:pt x="82" y="4"/>
                  </a:lnTo>
                  <a:lnTo>
                    <a:pt x="92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2" y="2"/>
                  </a:lnTo>
                  <a:lnTo>
                    <a:pt x="122" y="4"/>
                  </a:lnTo>
                  <a:lnTo>
                    <a:pt x="130" y="6"/>
                  </a:lnTo>
                  <a:lnTo>
                    <a:pt x="138" y="10"/>
                  </a:lnTo>
                  <a:lnTo>
                    <a:pt x="138" y="10"/>
                  </a:lnTo>
                  <a:lnTo>
                    <a:pt x="138" y="10"/>
                  </a:lnTo>
                  <a:lnTo>
                    <a:pt x="144" y="16"/>
                  </a:lnTo>
                  <a:lnTo>
                    <a:pt x="148" y="24"/>
                  </a:lnTo>
                  <a:lnTo>
                    <a:pt x="152" y="34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52" y="58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6" y="74"/>
                  </a:lnTo>
                  <a:lnTo>
                    <a:pt x="140" y="84"/>
                  </a:lnTo>
                  <a:lnTo>
                    <a:pt x="134" y="94"/>
                  </a:lnTo>
                  <a:lnTo>
                    <a:pt x="126" y="102"/>
                  </a:lnTo>
                  <a:lnTo>
                    <a:pt x="120" y="108"/>
                  </a:lnTo>
                  <a:lnTo>
                    <a:pt x="102" y="120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80" y="146"/>
                  </a:lnTo>
                  <a:lnTo>
                    <a:pt x="86" y="160"/>
                  </a:lnTo>
                  <a:lnTo>
                    <a:pt x="86" y="160"/>
                  </a:lnTo>
                  <a:lnTo>
                    <a:pt x="86" y="160"/>
                  </a:lnTo>
                  <a:lnTo>
                    <a:pt x="92" y="186"/>
                  </a:lnTo>
                  <a:lnTo>
                    <a:pt x="96" y="194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98" y="196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8" y="196"/>
                  </a:lnTo>
                  <a:lnTo>
                    <a:pt x="124" y="188"/>
                  </a:lnTo>
                  <a:lnTo>
                    <a:pt x="124" y="188"/>
                  </a:lnTo>
                  <a:lnTo>
                    <a:pt x="124" y="188"/>
                  </a:lnTo>
                  <a:lnTo>
                    <a:pt x="126" y="188"/>
                  </a:lnTo>
                  <a:lnTo>
                    <a:pt x="130" y="188"/>
                  </a:lnTo>
                  <a:lnTo>
                    <a:pt x="134" y="190"/>
                  </a:lnTo>
                  <a:lnTo>
                    <a:pt x="136" y="192"/>
                  </a:lnTo>
                  <a:lnTo>
                    <a:pt x="136" y="192"/>
                  </a:lnTo>
                  <a:lnTo>
                    <a:pt x="136" y="192"/>
                  </a:lnTo>
                  <a:lnTo>
                    <a:pt x="138" y="196"/>
                  </a:lnTo>
                  <a:lnTo>
                    <a:pt x="138" y="200"/>
                  </a:lnTo>
                  <a:lnTo>
                    <a:pt x="136" y="204"/>
                  </a:lnTo>
                  <a:lnTo>
                    <a:pt x="134" y="206"/>
                  </a:lnTo>
                  <a:lnTo>
                    <a:pt x="134" y="206"/>
                  </a:lnTo>
                  <a:lnTo>
                    <a:pt x="134" y="206"/>
                  </a:lnTo>
                  <a:lnTo>
                    <a:pt x="116" y="214"/>
                  </a:lnTo>
                  <a:lnTo>
                    <a:pt x="108" y="216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100" y="218"/>
                  </a:lnTo>
                  <a:lnTo>
                    <a:pt x="92" y="216"/>
                  </a:lnTo>
                  <a:lnTo>
                    <a:pt x="84" y="212"/>
                  </a:lnTo>
                  <a:lnTo>
                    <a:pt x="84" y="21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13"/>
            <p:cNvSpPr>
              <a:spLocks/>
            </p:cNvSpPr>
            <p:nvPr userDrawn="1"/>
          </p:nvSpPr>
          <p:spPr bwMode="auto">
            <a:xfrm>
              <a:off x="3074988" y="4762500"/>
              <a:ext cx="63500" cy="209550"/>
            </a:xfrm>
            <a:custGeom>
              <a:avLst/>
              <a:gdLst/>
              <a:ahLst/>
              <a:cxnLst>
                <a:cxn ang="0">
                  <a:pos x="24" y="128"/>
                </a:cxn>
                <a:cxn ang="0">
                  <a:pos x="24" y="128"/>
                </a:cxn>
                <a:cxn ang="0">
                  <a:pos x="16" y="116"/>
                </a:cxn>
                <a:cxn ang="0">
                  <a:pos x="10" y="102"/>
                </a:cxn>
                <a:cxn ang="0">
                  <a:pos x="8" y="86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2" y="3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2" y="20"/>
                </a:cxn>
                <a:cxn ang="0">
                  <a:pos x="22" y="34"/>
                </a:cxn>
                <a:cxn ang="0">
                  <a:pos x="26" y="66"/>
                </a:cxn>
                <a:cxn ang="0">
                  <a:pos x="26" y="66"/>
                </a:cxn>
                <a:cxn ang="0">
                  <a:pos x="26" y="66"/>
                </a:cxn>
                <a:cxn ang="0">
                  <a:pos x="28" y="82"/>
                </a:cxn>
                <a:cxn ang="0">
                  <a:pos x="30" y="96"/>
                </a:cxn>
                <a:cxn ang="0">
                  <a:pos x="34" y="108"/>
                </a:cxn>
                <a:cxn ang="0">
                  <a:pos x="38" y="116"/>
                </a:cxn>
                <a:cxn ang="0">
                  <a:pos x="38" y="116"/>
                </a:cxn>
                <a:cxn ang="0">
                  <a:pos x="38" y="116"/>
                </a:cxn>
                <a:cxn ang="0">
                  <a:pos x="40" y="118"/>
                </a:cxn>
                <a:cxn ang="0">
                  <a:pos x="40" y="122"/>
                </a:cxn>
                <a:cxn ang="0">
                  <a:pos x="40" y="126"/>
                </a:cxn>
                <a:cxn ang="0">
                  <a:pos x="38" y="130"/>
                </a:cxn>
                <a:cxn ang="0">
                  <a:pos x="38" y="130"/>
                </a:cxn>
                <a:cxn ang="0">
                  <a:pos x="38" y="130"/>
                </a:cxn>
                <a:cxn ang="0">
                  <a:pos x="34" y="132"/>
                </a:cxn>
                <a:cxn ang="0">
                  <a:pos x="30" y="132"/>
                </a:cxn>
                <a:cxn ang="0">
                  <a:pos x="30" y="132"/>
                </a:cxn>
                <a:cxn ang="0">
                  <a:pos x="30" y="132"/>
                </a:cxn>
                <a:cxn ang="0">
                  <a:pos x="26" y="132"/>
                </a:cxn>
                <a:cxn ang="0">
                  <a:pos x="24" y="128"/>
                </a:cxn>
                <a:cxn ang="0">
                  <a:pos x="24" y="128"/>
                </a:cxn>
              </a:cxnLst>
              <a:rect l="0" t="0" r="r" b="b"/>
              <a:pathLst>
                <a:path w="40" h="132">
                  <a:moveTo>
                    <a:pt x="24" y="128"/>
                  </a:moveTo>
                  <a:lnTo>
                    <a:pt x="24" y="128"/>
                  </a:lnTo>
                  <a:lnTo>
                    <a:pt x="16" y="116"/>
                  </a:lnTo>
                  <a:lnTo>
                    <a:pt x="10" y="102"/>
                  </a:lnTo>
                  <a:lnTo>
                    <a:pt x="8" y="86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2" y="3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2" y="20"/>
                  </a:lnTo>
                  <a:lnTo>
                    <a:pt x="22" y="34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28" y="82"/>
                  </a:lnTo>
                  <a:lnTo>
                    <a:pt x="30" y="96"/>
                  </a:lnTo>
                  <a:lnTo>
                    <a:pt x="34" y="108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40" y="118"/>
                  </a:lnTo>
                  <a:lnTo>
                    <a:pt x="40" y="122"/>
                  </a:lnTo>
                  <a:lnTo>
                    <a:pt x="40" y="126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34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26" y="132"/>
                  </a:lnTo>
                  <a:lnTo>
                    <a:pt x="24" y="128"/>
                  </a:lnTo>
                  <a:lnTo>
                    <a:pt x="24" y="128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4"/>
            <p:cNvSpPr>
              <a:spLocks/>
            </p:cNvSpPr>
            <p:nvPr userDrawn="1"/>
          </p:nvSpPr>
          <p:spPr bwMode="auto">
            <a:xfrm>
              <a:off x="3005138" y="4813300"/>
              <a:ext cx="177800" cy="114300"/>
            </a:xfrm>
            <a:custGeom>
              <a:avLst/>
              <a:gdLst/>
              <a:ahLst/>
              <a:cxnLst>
                <a:cxn ang="0">
                  <a:pos x="0" y="66"/>
                </a:cxn>
                <a:cxn ang="0">
                  <a:pos x="0" y="66"/>
                </a:cxn>
                <a:cxn ang="0">
                  <a:pos x="0" y="62"/>
                </a:cxn>
                <a:cxn ang="0">
                  <a:pos x="0" y="58"/>
                </a:cxn>
                <a:cxn ang="0">
                  <a:pos x="2" y="56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26" y="44"/>
                </a:cxn>
                <a:cxn ang="0">
                  <a:pos x="50" y="32"/>
                </a:cxn>
                <a:cxn ang="0">
                  <a:pos x="74" y="16"/>
                </a:cxn>
                <a:cxn ang="0">
                  <a:pos x="94" y="2"/>
                </a:cxn>
                <a:cxn ang="0">
                  <a:pos x="94" y="2"/>
                </a:cxn>
                <a:cxn ang="0">
                  <a:pos x="94" y="2"/>
                </a:cxn>
                <a:cxn ang="0">
                  <a:pos x="98" y="0"/>
                </a:cxn>
                <a:cxn ang="0">
                  <a:pos x="102" y="0"/>
                </a:cxn>
                <a:cxn ang="0">
                  <a:pos x="106" y="0"/>
                </a:cxn>
                <a:cxn ang="0">
                  <a:pos x="108" y="2"/>
                </a:cxn>
                <a:cxn ang="0">
                  <a:pos x="108" y="2"/>
                </a:cxn>
                <a:cxn ang="0">
                  <a:pos x="108" y="2"/>
                </a:cxn>
                <a:cxn ang="0">
                  <a:pos x="110" y="6"/>
                </a:cxn>
                <a:cxn ang="0">
                  <a:pos x="112" y="10"/>
                </a:cxn>
                <a:cxn ang="0">
                  <a:pos x="110" y="14"/>
                </a:cxn>
                <a:cxn ang="0">
                  <a:pos x="108" y="18"/>
                </a:cxn>
                <a:cxn ang="0">
                  <a:pos x="108" y="18"/>
                </a:cxn>
                <a:cxn ang="0">
                  <a:pos x="108" y="18"/>
                </a:cxn>
                <a:cxn ang="0">
                  <a:pos x="86" y="34"/>
                </a:cxn>
                <a:cxn ang="0">
                  <a:pos x="60" y="48"/>
                </a:cxn>
                <a:cxn ang="0">
                  <a:pos x="34" y="62"/>
                </a:cxn>
                <a:cxn ang="0">
                  <a:pos x="14" y="72"/>
                </a:cxn>
                <a:cxn ang="0">
                  <a:pos x="14" y="72"/>
                </a:cxn>
                <a:cxn ang="0">
                  <a:pos x="14" y="72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10" y="72"/>
                </a:cxn>
                <a:cxn ang="0">
                  <a:pos x="4" y="70"/>
                </a:cxn>
                <a:cxn ang="0">
                  <a:pos x="0" y="66"/>
                </a:cxn>
                <a:cxn ang="0">
                  <a:pos x="0" y="66"/>
                </a:cxn>
              </a:cxnLst>
              <a:rect l="0" t="0" r="r" b="b"/>
              <a:pathLst>
                <a:path w="112" h="72">
                  <a:moveTo>
                    <a:pt x="0" y="66"/>
                  </a:moveTo>
                  <a:lnTo>
                    <a:pt x="0" y="66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2" y="56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26" y="44"/>
                  </a:lnTo>
                  <a:lnTo>
                    <a:pt x="50" y="32"/>
                  </a:lnTo>
                  <a:lnTo>
                    <a:pt x="74" y="16"/>
                  </a:lnTo>
                  <a:lnTo>
                    <a:pt x="94" y="2"/>
                  </a:lnTo>
                  <a:lnTo>
                    <a:pt x="94" y="2"/>
                  </a:lnTo>
                  <a:lnTo>
                    <a:pt x="94" y="2"/>
                  </a:lnTo>
                  <a:lnTo>
                    <a:pt x="98" y="0"/>
                  </a:lnTo>
                  <a:lnTo>
                    <a:pt x="102" y="0"/>
                  </a:lnTo>
                  <a:lnTo>
                    <a:pt x="106" y="0"/>
                  </a:lnTo>
                  <a:lnTo>
                    <a:pt x="108" y="2"/>
                  </a:lnTo>
                  <a:lnTo>
                    <a:pt x="108" y="2"/>
                  </a:lnTo>
                  <a:lnTo>
                    <a:pt x="108" y="2"/>
                  </a:lnTo>
                  <a:lnTo>
                    <a:pt x="110" y="6"/>
                  </a:lnTo>
                  <a:lnTo>
                    <a:pt x="112" y="10"/>
                  </a:lnTo>
                  <a:lnTo>
                    <a:pt x="110" y="14"/>
                  </a:lnTo>
                  <a:lnTo>
                    <a:pt x="108" y="18"/>
                  </a:lnTo>
                  <a:lnTo>
                    <a:pt x="108" y="18"/>
                  </a:lnTo>
                  <a:lnTo>
                    <a:pt x="108" y="18"/>
                  </a:lnTo>
                  <a:lnTo>
                    <a:pt x="86" y="34"/>
                  </a:lnTo>
                  <a:lnTo>
                    <a:pt x="60" y="48"/>
                  </a:lnTo>
                  <a:lnTo>
                    <a:pt x="34" y="62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4" y="70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5"/>
            <p:cNvSpPr>
              <a:spLocks/>
            </p:cNvSpPr>
            <p:nvPr userDrawn="1"/>
          </p:nvSpPr>
          <p:spPr bwMode="auto">
            <a:xfrm>
              <a:off x="3167063" y="4781550"/>
              <a:ext cx="250825" cy="355600"/>
            </a:xfrm>
            <a:custGeom>
              <a:avLst/>
              <a:gdLst/>
              <a:ahLst/>
              <a:cxnLst>
                <a:cxn ang="0">
                  <a:pos x="92" y="222"/>
                </a:cxn>
                <a:cxn ang="0">
                  <a:pos x="60" y="198"/>
                </a:cxn>
                <a:cxn ang="0">
                  <a:pos x="44" y="182"/>
                </a:cxn>
                <a:cxn ang="0">
                  <a:pos x="30" y="176"/>
                </a:cxn>
                <a:cxn ang="0">
                  <a:pos x="16" y="182"/>
                </a:cxn>
                <a:cxn ang="0">
                  <a:pos x="12" y="184"/>
                </a:cxn>
                <a:cxn ang="0">
                  <a:pos x="2" y="182"/>
                </a:cxn>
                <a:cxn ang="0">
                  <a:pos x="0" y="178"/>
                </a:cxn>
                <a:cxn ang="0">
                  <a:pos x="2" y="168"/>
                </a:cxn>
                <a:cxn ang="0">
                  <a:pos x="10" y="160"/>
                </a:cxn>
                <a:cxn ang="0">
                  <a:pos x="52" y="136"/>
                </a:cxn>
                <a:cxn ang="0">
                  <a:pos x="68" y="130"/>
                </a:cxn>
                <a:cxn ang="0">
                  <a:pos x="112" y="108"/>
                </a:cxn>
                <a:cxn ang="0">
                  <a:pos x="122" y="96"/>
                </a:cxn>
                <a:cxn ang="0">
                  <a:pos x="136" y="60"/>
                </a:cxn>
                <a:cxn ang="0">
                  <a:pos x="138" y="46"/>
                </a:cxn>
                <a:cxn ang="0">
                  <a:pos x="134" y="32"/>
                </a:cxn>
                <a:cxn ang="0">
                  <a:pos x="126" y="24"/>
                </a:cxn>
                <a:cxn ang="0">
                  <a:pos x="114" y="20"/>
                </a:cxn>
                <a:cxn ang="0">
                  <a:pos x="98" y="26"/>
                </a:cxn>
                <a:cxn ang="0">
                  <a:pos x="94" y="30"/>
                </a:cxn>
                <a:cxn ang="0">
                  <a:pos x="94" y="38"/>
                </a:cxn>
                <a:cxn ang="0">
                  <a:pos x="94" y="38"/>
                </a:cxn>
                <a:cxn ang="0">
                  <a:pos x="90" y="46"/>
                </a:cxn>
                <a:cxn ang="0">
                  <a:pos x="84" y="48"/>
                </a:cxn>
                <a:cxn ang="0">
                  <a:pos x="76" y="46"/>
                </a:cxn>
                <a:cxn ang="0">
                  <a:pos x="72" y="38"/>
                </a:cxn>
                <a:cxn ang="0">
                  <a:pos x="72" y="38"/>
                </a:cxn>
                <a:cxn ang="0">
                  <a:pos x="76" y="22"/>
                </a:cxn>
                <a:cxn ang="0">
                  <a:pos x="86" y="10"/>
                </a:cxn>
                <a:cxn ang="0">
                  <a:pos x="98" y="2"/>
                </a:cxn>
                <a:cxn ang="0">
                  <a:pos x="114" y="0"/>
                </a:cxn>
                <a:cxn ang="0">
                  <a:pos x="144" y="12"/>
                </a:cxn>
                <a:cxn ang="0">
                  <a:pos x="152" y="22"/>
                </a:cxn>
                <a:cxn ang="0">
                  <a:pos x="158" y="46"/>
                </a:cxn>
                <a:cxn ang="0">
                  <a:pos x="152" y="78"/>
                </a:cxn>
                <a:cxn ang="0">
                  <a:pos x="140" y="106"/>
                </a:cxn>
                <a:cxn ang="0">
                  <a:pos x="126" y="124"/>
                </a:cxn>
                <a:cxn ang="0">
                  <a:pos x="92" y="144"/>
                </a:cxn>
                <a:cxn ang="0">
                  <a:pos x="74" y="150"/>
                </a:cxn>
                <a:cxn ang="0">
                  <a:pos x="44" y="160"/>
                </a:cxn>
                <a:cxn ang="0">
                  <a:pos x="62" y="170"/>
                </a:cxn>
                <a:cxn ang="0">
                  <a:pos x="74" y="184"/>
                </a:cxn>
                <a:cxn ang="0">
                  <a:pos x="100" y="204"/>
                </a:cxn>
                <a:cxn ang="0">
                  <a:pos x="104" y="202"/>
                </a:cxn>
                <a:cxn ang="0">
                  <a:pos x="108" y="200"/>
                </a:cxn>
                <a:cxn ang="0">
                  <a:pos x="118" y="204"/>
                </a:cxn>
                <a:cxn ang="0">
                  <a:pos x="120" y="208"/>
                </a:cxn>
                <a:cxn ang="0">
                  <a:pos x="116" y="218"/>
                </a:cxn>
                <a:cxn ang="0">
                  <a:pos x="108" y="222"/>
                </a:cxn>
                <a:cxn ang="0">
                  <a:pos x="100" y="224"/>
                </a:cxn>
              </a:cxnLst>
              <a:rect l="0" t="0" r="r" b="b"/>
              <a:pathLst>
                <a:path w="158" h="224">
                  <a:moveTo>
                    <a:pt x="100" y="224"/>
                  </a:moveTo>
                  <a:lnTo>
                    <a:pt x="100" y="224"/>
                  </a:lnTo>
                  <a:lnTo>
                    <a:pt x="92" y="222"/>
                  </a:lnTo>
                  <a:lnTo>
                    <a:pt x="86" y="220"/>
                  </a:lnTo>
                  <a:lnTo>
                    <a:pt x="76" y="214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60" y="198"/>
                  </a:lnTo>
                  <a:lnTo>
                    <a:pt x="44" y="182"/>
                  </a:lnTo>
                  <a:lnTo>
                    <a:pt x="36" y="178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30" y="176"/>
                  </a:lnTo>
                  <a:lnTo>
                    <a:pt x="24" y="178"/>
                  </a:lnTo>
                  <a:lnTo>
                    <a:pt x="16" y="182"/>
                  </a:lnTo>
                  <a:lnTo>
                    <a:pt x="16" y="182"/>
                  </a:lnTo>
                  <a:lnTo>
                    <a:pt x="16" y="182"/>
                  </a:lnTo>
                  <a:lnTo>
                    <a:pt x="12" y="184"/>
                  </a:lnTo>
                  <a:lnTo>
                    <a:pt x="10" y="184"/>
                  </a:lnTo>
                  <a:lnTo>
                    <a:pt x="6" y="184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0" y="178"/>
                  </a:lnTo>
                  <a:lnTo>
                    <a:pt x="0" y="174"/>
                  </a:lnTo>
                  <a:lnTo>
                    <a:pt x="0" y="172"/>
                  </a:lnTo>
                  <a:lnTo>
                    <a:pt x="2" y="168"/>
                  </a:lnTo>
                  <a:lnTo>
                    <a:pt x="2" y="168"/>
                  </a:lnTo>
                  <a:lnTo>
                    <a:pt x="2" y="168"/>
                  </a:lnTo>
                  <a:lnTo>
                    <a:pt x="10" y="160"/>
                  </a:lnTo>
                  <a:lnTo>
                    <a:pt x="18" y="152"/>
                  </a:lnTo>
                  <a:lnTo>
                    <a:pt x="34" y="142"/>
                  </a:lnTo>
                  <a:lnTo>
                    <a:pt x="52" y="136"/>
                  </a:lnTo>
                  <a:lnTo>
                    <a:pt x="68" y="130"/>
                  </a:lnTo>
                  <a:lnTo>
                    <a:pt x="68" y="130"/>
                  </a:lnTo>
                  <a:lnTo>
                    <a:pt x="68" y="130"/>
                  </a:lnTo>
                  <a:lnTo>
                    <a:pt x="84" y="124"/>
                  </a:lnTo>
                  <a:lnTo>
                    <a:pt x="98" y="118"/>
                  </a:lnTo>
                  <a:lnTo>
                    <a:pt x="112" y="108"/>
                  </a:lnTo>
                  <a:lnTo>
                    <a:pt x="122" y="96"/>
                  </a:lnTo>
                  <a:lnTo>
                    <a:pt x="122" y="96"/>
                  </a:lnTo>
                  <a:lnTo>
                    <a:pt x="122" y="96"/>
                  </a:lnTo>
                  <a:lnTo>
                    <a:pt x="128" y="84"/>
                  </a:lnTo>
                  <a:lnTo>
                    <a:pt x="132" y="72"/>
                  </a:lnTo>
                  <a:lnTo>
                    <a:pt x="136" y="60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6" y="38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134" y="32"/>
                  </a:lnTo>
                  <a:lnTo>
                    <a:pt x="130" y="26"/>
                  </a:lnTo>
                  <a:lnTo>
                    <a:pt x="126" y="24"/>
                  </a:lnTo>
                  <a:lnTo>
                    <a:pt x="120" y="22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14" y="20"/>
                  </a:lnTo>
                  <a:lnTo>
                    <a:pt x="106" y="22"/>
                  </a:lnTo>
                  <a:lnTo>
                    <a:pt x="98" y="26"/>
                  </a:lnTo>
                  <a:lnTo>
                    <a:pt x="98" y="26"/>
                  </a:lnTo>
                  <a:lnTo>
                    <a:pt x="98" y="26"/>
                  </a:lnTo>
                  <a:lnTo>
                    <a:pt x="94" y="30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4" y="38"/>
                  </a:lnTo>
                  <a:lnTo>
                    <a:pt x="92" y="42"/>
                  </a:lnTo>
                  <a:lnTo>
                    <a:pt x="90" y="46"/>
                  </a:lnTo>
                  <a:lnTo>
                    <a:pt x="88" y="48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0" y="48"/>
                  </a:lnTo>
                  <a:lnTo>
                    <a:pt x="76" y="46"/>
                  </a:lnTo>
                  <a:lnTo>
                    <a:pt x="74" y="42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4" y="30"/>
                  </a:lnTo>
                  <a:lnTo>
                    <a:pt x="76" y="22"/>
                  </a:lnTo>
                  <a:lnTo>
                    <a:pt x="80" y="16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92" y="6"/>
                  </a:lnTo>
                  <a:lnTo>
                    <a:pt x="98" y="2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24" y="2"/>
                  </a:lnTo>
                  <a:lnTo>
                    <a:pt x="134" y="6"/>
                  </a:lnTo>
                  <a:lnTo>
                    <a:pt x="144" y="12"/>
                  </a:lnTo>
                  <a:lnTo>
                    <a:pt x="152" y="22"/>
                  </a:lnTo>
                  <a:lnTo>
                    <a:pt x="152" y="22"/>
                  </a:lnTo>
                  <a:lnTo>
                    <a:pt x="152" y="22"/>
                  </a:lnTo>
                  <a:lnTo>
                    <a:pt x="156" y="34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8" y="46"/>
                  </a:lnTo>
                  <a:lnTo>
                    <a:pt x="156" y="62"/>
                  </a:lnTo>
                  <a:lnTo>
                    <a:pt x="152" y="78"/>
                  </a:lnTo>
                  <a:lnTo>
                    <a:pt x="146" y="94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40" y="106"/>
                  </a:lnTo>
                  <a:lnTo>
                    <a:pt x="132" y="116"/>
                  </a:lnTo>
                  <a:lnTo>
                    <a:pt x="126" y="124"/>
                  </a:lnTo>
                  <a:lnTo>
                    <a:pt x="118" y="130"/>
                  </a:lnTo>
                  <a:lnTo>
                    <a:pt x="108" y="136"/>
                  </a:lnTo>
                  <a:lnTo>
                    <a:pt x="92" y="144"/>
                  </a:lnTo>
                  <a:lnTo>
                    <a:pt x="74" y="150"/>
                  </a:lnTo>
                  <a:lnTo>
                    <a:pt x="74" y="150"/>
                  </a:lnTo>
                  <a:lnTo>
                    <a:pt x="74" y="150"/>
                  </a:lnTo>
                  <a:lnTo>
                    <a:pt x="58" y="154"/>
                  </a:lnTo>
                  <a:lnTo>
                    <a:pt x="44" y="160"/>
                  </a:lnTo>
                  <a:lnTo>
                    <a:pt x="44" y="160"/>
                  </a:lnTo>
                  <a:lnTo>
                    <a:pt x="44" y="160"/>
                  </a:lnTo>
                  <a:lnTo>
                    <a:pt x="54" y="164"/>
                  </a:lnTo>
                  <a:lnTo>
                    <a:pt x="62" y="170"/>
                  </a:lnTo>
                  <a:lnTo>
                    <a:pt x="74" y="184"/>
                  </a:lnTo>
                  <a:lnTo>
                    <a:pt x="74" y="184"/>
                  </a:lnTo>
                  <a:lnTo>
                    <a:pt x="74" y="184"/>
                  </a:lnTo>
                  <a:lnTo>
                    <a:pt x="90" y="198"/>
                  </a:lnTo>
                  <a:lnTo>
                    <a:pt x="96" y="202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0" y="204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08" y="200"/>
                  </a:lnTo>
                  <a:lnTo>
                    <a:pt x="110" y="200"/>
                  </a:lnTo>
                  <a:lnTo>
                    <a:pt x="114" y="202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20" y="208"/>
                  </a:lnTo>
                  <a:lnTo>
                    <a:pt x="120" y="212"/>
                  </a:lnTo>
                  <a:lnTo>
                    <a:pt x="118" y="216"/>
                  </a:lnTo>
                  <a:lnTo>
                    <a:pt x="116" y="218"/>
                  </a:lnTo>
                  <a:lnTo>
                    <a:pt x="116" y="218"/>
                  </a:lnTo>
                  <a:lnTo>
                    <a:pt x="116" y="218"/>
                  </a:lnTo>
                  <a:lnTo>
                    <a:pt x="108" y="222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100" y="224"/>
                  </a:lnTo>
                  <a:lnTo>
                    <a:pt x="100" y="224"/>
                  </a:lnTo>
                  <a:close/>
                </a:path>
              </a:pathLst>
            </a:custGeom>
            <a:solidFill>
              <a:srgbClr val="C2BE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6"/>
            <p:cNvSpPr>
              <a:spLocks/>
            </p:cNvSpPr>
            <p:nvPr userDrawn="1"/>
          </p:nvSpPr>
          <p:spPr bwMode="auto">
            <a:xfrm>
              <a:off x="3481388" y="4959350"/>
              <a:ext cx="127000" cy="66675"/>
            </a:xfrm>
            <a:custGeom>
              <a:avLst/>
              <a:gdLst/>
              <a:ahLst/>
              <a:cxnLst>
                <a:cxn ang="0">
                  <a:pos x="68" y="42"/>
                </a:cxn>
                <a:cxn ang="0">
                  <a:pos x="68" y="42"/>
                </a:cxn>
                <a:cxn ang="0">
                  <a:pos x="34" y="3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6" y="16"/>
                </a:cxn>
                <a:cxn ang="0">
                  <a:pos x="70" y="18"/>
                </a:cxn>
                <a:cxn ang="0">
                  <a:pos x="74" y="20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6" y="22"/>
                </a:cxn>
                <a:cxn ang="0">
                  <a:pos x="78" y="26"/>
                </a:cxn>
                <a:cxn ang="0">
                  <a:pos x="80" y="30"/>
                </a:cxn>
                <a:cxn ang="0">
                  <a:pos x="80" y="30"/>
                </a:cxn>
                <a:cxn ang="0">
                  <a:pos x="80" y="30"/>
                </a:cxn>
                <a:cxn ang="0">
                  <a:pos x="80" y="36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4" y="42"/>
                </a:cxn>
                <a:cxn ang="0">
                  <a:pos x="72" y="42"/>
                </a:cxn>
                <a:cxn ang="0">
                  <a:pos x="72" y="42"/>
                </a:cxn>
                <a:cxn ang="0">
                  <a:pos x="72" y="42"/>
                </a:cxn>
                <a:cxn ang="0">
                  <a:pos x="68" y="42"/>
                </a:cxn>
                <a:cxn ang="0">
                  <a:pos x="68" y="42"/>
                </a:cxn>
              </a:cxnLst>
              <a:rect l="0" t="0" r="r" b="b"/>
              <a:pathLst>
                <a:path w="80" h="42">
                  <a:moveTo>
                    <a:pt x="68" y="42"/>
                  </a:moveTo>
                  <a:lnTo>
                    <a:pt x="68" y="42"/>
                  </a:lnTo>
                  <a:lnTo>
                    <a:pt x="34" y="3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6" y="16"/>
                  </a:lnTo>
                  <a:lnTo>
                    <a:pt x="70" y="18"/>
                  </a:lnTo>
                  <a:lnTo>
                    <a:pt x="74" y="20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6" y="22"/>
                  </a:lnTo>
                  <a:lnTo>
                    <a:pt x="78" y="26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80" y="36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4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68" y="42"/>
                  </a:lnTo>
                  <a:lnTo>
                    <a:pt x="68" y="42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7"/>
            <p:cNvSpPr>
              <a:spLocks/>
            </p:cNvSpPr>
            <p:nvPr userDrawn="1"/>
          </p:nvSpPr>
          <p:spPr bwMode="auto">
            <a:xfrm>
              <a:off x="3452813" y="5035550"/>
              <a:ext cx="127000" cy="69850"/>
            </a:xfrm>
            <a:custGeom>
              <a:avLst/>
              <a:gdLst/>
              <a:ahLst/>
              <a:cxnLst>
                <a:cxn ang="0">
                  <a:pos x="68" y="44"/>
                </a:cxn>
                <a:cxn ang="0">
                  <a:pos x="68" y="44"/>
                </a:cxn>
                <a:cxn ang="0">
                  <a:pos x="60" y="42"/>
                </a:cxn>
                <a:cxn ang="0">
                  <a:pos x="52" y="38"/>
                </a:cxn>
                <a:cxn ang="0">
                  <a:pos x="38" y="30"/>
                </a:cxn>
                <a:cxn ang="0">
                  <a:pos x="38" y="30"/>
                </a:cxn>
                <a:cxn ang="0">
                  <a:pos x="38" y="30"/>
                </a:cxn>
                <a:cxn ang="0">
                  <a:pos x="26" y="22"/>
                </a:cxn>
                <a:cxn ang="0">
                  <a:pos x="18" y="20"/>
                </a:cxn>
                <a:cxn ang="0">
                  <a:pos x="18" y="20"/>
                </a:cxn>
                <a:cxn ang="0">
                  <a:pos x="18" y="20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2" y="22"/>
                </a:cxn>
                <a:cxn ang="0">
                  <a:pos x="8" y="22"/>
                </a:cxn>
                <a:cxn ang="0">
                  <a:pos x="4" y="20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2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28" y="0"/>
                </a:cxn>
                <a:cxn ang="0">
                  <a:pos x="36" y="4"/>
                </a:cxn>
                <a:cxn ang="0">
                  <a:pos x="50" y="12"/>
                </a:cxn>
                <a:cxn ang="0">
                  <a:pos x="50" y="12"/>
                </a:cxn>
                <a:cxn ang="0">
                  <a:pos x="50" y="12"/>
                </a:cxn>
                <a:cxn ang="0">
                  <a:pos x="62" y="2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74" y="24"/>
                </a:cxn>
                <a:cxn ang="0">
                  <a:pos x="78" y="26"/>
                </a:cxn>
                <a:cxn ang="0">
                  <a:pos x="80" y="30"/>
                </a:cxn>
                <a:cxn ang="0">
                  <a:pos x="80" y="34"/>
                </a:cxn>
                <a:cxn ang="0">
                  <a:pos x="80" y="34"/>
                </a:cxn>
                <a:cxn ang="0">
                  <a:pos x="80" y="34"/>
                </a:cxn>
                <a:cxn ang="0">
                  <a:pos x="78" y="38"/>
                </a:cxn>
                <a:cxn ang="0">
                  <a:pos x="76" y="40"/>
                </a:cxn>
                <a:cxn ang="0">
                  <a:pos x="74" y="42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70" y="44"/>
                </a:cxn>
                <a:cxn ang="0">
                  <a:pos x="68" y="44"/>
                </a:cxn>
                <a:cxn ang="0">
                  <a:pos x="68" y="44"/>
                </a:cxn>
              </a:cxnLst>
              <a:rect l="0" t="0" r="r" b="b"/>
              <a:pathLst>
                <a:path w="80" h="44">
                  <a:moveTo>
                    <a:pt x="68" y="44"/>
                  </a:moveTo>
                  <a:lnTo>
                    <a:pt x="68" y="44"/>
                  </a:lnTo>
                  <a:lnTo>
                    <a:pt x="60" y="42"/>
                  </a:lnTo>
                  <a:lnTo>
                    <a:pt x="52" y="38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26" y="22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2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8" y="0"/>
                  </a:lnTo>
                  <a:lnTo>
                    <a:pt x="36" y="4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50" y="12"/>
                  </a:lnTo>
                  <a:lnTo>
                    <a:pt x="62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4" y="24"/>
                  </a:lnTo>
                  <a:lnTo>
                    <a:pt x="78" y="26"/>
                  </a:lnTo>
                  <a:lnTo>
                    <a:pt x="80" y="30"/>
                  </a:lnTo>
                  <a:lnTo>
                    <a:pt x="80" y="34"/>
                  </a:lnTo>
                  <a:lnTo>
                    <a:pt x="80" y="34"/>
                  </a:lnTo>
                  <a:lnTo>
                    <a:pt x="80" y="34"/>
                  </a:lnTo>
                  <a:lnTo>
                    <a:pt x="78" y="38"/>
                  </a:lnTo>
                  <a:lnTo>
                    <a:pt x="76" y="40"/>
                  </a:lnTo>
                  <a:lnTo>
                    <a:pt x="74" y="42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8" y="44"/>
                  </a:lnTo>
                  <a:lnTo>
                    <a:pt x="68" y="44"/>
                  </a:lnTo>
                  <a:close/>
                </a:path>
              </a:pathLst>
            </a:custGeom>
            <a:solidFill>
              <a:srgbClr val="CCE5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8"/>
            <p:cNvSpPr>
              <a:spLocks/>
            </p:cNvSpPr>
            <p:nvPr userDrawn="1"/>
          </p:nvSpPr>
          <p:spPr bwMode="auto">
            <a:xfrm>
              <a:off x="3649663" y="4959350"/>
              <a:ext cx="136525" cy="238125"/>
            </a:xfrm>
            <a:custGeom>
              <a:avLst/>
              <a:gdLst/>
              <a:ahLst/>
              <a:cxnLst>
                <a:cxn ang="0">
                  <a:pos x="70" y="148"/>
                </a:cxn>
                <a:cxn ang="0">
                  <a:pos x="70" y="148"/>
                </a:cxn>
                <a:cxn ang="0">
                  <a:pos x="58" y="140"/>
                </a:cxn>
                <a:cxn ang="0">
                  <a:pos x="42" y="132"/>
                </a:cxn>
                <a:cxn ang="0">
                  <a:pos x="24" y="126"/>
                </a:cxn>
                <a:cxn ang="0">
                  <a:pos x="8" y="122"/>
                </a:cxn>
                <a:cxn ang="0">
                  <a:pos x="8" y="122"/>
                </a:cxn>
                <a:cxn ang="0">
                  <a:pos x="8" y="122"/>
                </a:cxn>
                <a:cxn ang="0">
                  <a:pos x="4" y="120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2"/>
                </a:cxn>
                <a:cxn ang="0">
                  <a:pos x="2" y="108"/>
                </a:cxn>
                <a:cxn ang="0">
                  <a:pos x="2" y="108"/>
                </a:cxn>
                <a:cxn ang="0">
                  <a:pos x="2" y="108"/>
                </a:cxn>
                <a:cxn ang="0">
                  <a:pos x="32" y="58"/>
                </a:cxn>
                <a:cxn ang="0">
                  <a:pos x="46" y="34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60" y="4"/>
                </a:cxn>
                <a:cxn ang="0">
                  <a:pos x="64" y="2"/>
                </a:cxn>
                <a:cxn ang="0">
                  <a:pos x="68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4"/>
                </a:cxn>
                <a:cxn ang="0">
                  <a:pos x="76" y="8"/>
                </a:cxn>
                <a:cxn ang="0">
                  <a:pos x="78" y="12"/>
                </a:cxn>
                <a:cxn ang="0">
                  <a:pos x="76" y="14"/>
                </a:cxn>
                <a:cxn ang="0">
                  <a:pos x="76" y="14"/>
                </a:cxn>
                <a:cxn ang="0">
                  <a:pos x="76" y="14"/>
                </a:cxn>
                <a:cxn ang="0">
                  <a:pos x="66" y="40"/>
                </a:cxn>
                <a:cxn ang="0">
                  <a:pos x="52" y="62"/>
                </a:cxn>
                <a:cxn ang="0">
                  <a:pos x="26" y="106"/>
                </a:cxn>
                <a:cxn ang="0">
                  <a:pos x="26" y="106"/>
                </a:cxn>
                <a:cxn ang="0">
                  <a:pos x="26" y="106"/>
                </a:cxn>
                <a:cxn ang="0">
                  <a:pos x="42" y="110"/>
                </a:cxn>
                <a:cxn ang="0">
                  <a:pos x="58" y="116"/>
                </a:cxn>
                <a:cxn ang="0">
                  <a:pos x="72" y="124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86" y="136"/>
                </a:cxn>
                <a:cxn ang="0">
                  <a:pos x="86" y="140"/>
                </a:cxn>
                <a:cxn ang="0">
                  <a:pos x="86" y="144"/>
                </a:cxn>
                <a:cxn ang="0">
                  <a:pos x="84" y="148"/>
                </a:cxn>
                <a:cxn ang="0">
                  <a:pos x="84" y="148"/>
                </a:cxn>
                <a:cxn ang="0">
                  <a:pos x="84" y="148"/>
                </a:cxn>
                <a:cxn ang="0">
                  <a:pos x="80" y="150"/>
                </a:cxn>
                <a:cxn ang="0">
                  <a:pos x="76" y="150"/>
                </a:cxn>
                <a:cxn ang="0">
                  <a:pos x="76" y="150"/>
                </a:cxn>
                <a:cxn ang="0">
                  <a:pos x="76" y="150"/>
                </a:cxn>
                <a:cxn ang="0">
                  <a:pos x="74" y="150"/>
                </a:cxn>
                <a:cxn ang="0">
                  <a:pos x="70" y="148"/>
                </a:cxn>
                <a:cxn ang="0">
                  <a:pos x="70" y="148"/>
                </a:cxn>
              </a:cxnLst>
              <a:rect l="0" t="0" r="r" b="b"/>
              <a:pathLst>
                <a:path w="86" h="150">
                  <a:moveTo>
                    <a:pt x="70" y="148"/>
                  </a:moveTo>
                  <a:lnTo>
                    <a:pt x="70" y="148"/>
                  </a:lnTo>
                  <a:lnTo>
                    <a:pt x="58" y="140"/>
                  </a:lnTo>
                  <a:lnTo>
                    <a:pt x="42" y="132"/>
                  </a:lnTo>
                  <a:lnTo>
                    <a:pt x="24" y="126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4" y="120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2"/>
                  </a:lnTo>
                  <a:lnTo>
                    <a:pt x="2" y="108"/>
                  </a:lnTo>
                  <a:lnTo>
                    <a:pt x="2" y="108"/>
                  </a:lnTo>
                  <a:lnTo>
                    <a:pt x="2" y="108"/>
                  </a:lnTo>
                  <a:lnTo>
                    <a:pt x="32" y="58"/>
                  </a:lnTo>
                  <a:lnTo>
                    <a:pt x="46" y="34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60" y="4"/>
                  </a:lnTo>
                  <a:lnTo>
                    <a:pt x="64" y="2"/>
                  </a:lnTo>
                  <a:lnTo>
                    <a:pt x="68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4"/>
                  </a:lnTo>
                  <a:lnTo>
                    <a:pt x="76" y="8"/>
                  </a:lnTo>
                  <a:lnTo>
                    <a:pt x="78" y="12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66" y="40"/>
                  </a:lnTo>
                  <a:lnTo>
                    <a:pt x="52" y="62"/>
                  </a:lnTo>
                  <a:lnTo>
                    <a:pt x="26" y="106"/>
                  </a:lnTo>
                  <a:lnTo>
                    <a:pt x="26" y="106"/>
                  </a:lnTo>
                  <a:lnTo>
                    <a:pt x="26" y="106"/>
                  </a:lnTo>
                  <a:lnTo>
                    <a:pt x="42" y="110"/>
                  </a:lnTo>
                  <a:lnTo>
                    <a:pt x="58" y="116"/>
                  </a:lnTo>
                  <a:lnTo>
                    <a:pt x="72" y="124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6" y="136"/>
                  </a:lnTo>
                  <a:lnTo>
                    <a:pt x="86" y="140"/>
                  </a:lnTo>
                  <a:lnTo>
                    <a:pt x="86" y="144"/>
                  </a:lnTo>
                  <a:lnTo>
                    <a:pt x="84" y="148"/>
                  </a:lnTo>
                  <a:lnTo>
                    <a:pt x="84" y="148"/>
                  </a:lnTo>
                  <a:lnTo>
                    <a:pt x="84" y="148"/>
                  </a:lnTo>
                  <a:lnTo>
                    <a:pt x="80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74" y="150"/>
                  </a:lnTo>
                  <a:lnTo>
                    <a:pt x="70" y="148"/>
                  </a:lnTo>
                  <a:lnTo>
                    <a:pt x="70" y="148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9"/>
            <p:cNvSpPr>
              <a:spLocks/>
            </p:cNvSpPr>
            <p:nvPr userDrawn="1"/>
          </p:nvSpPr>
          <p:spPr bwMode="auto">
            <a:xfrm>
              <a:off x="3729038" y="5026025"/>
              <a:ext cx="142875" cy="320675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200"/>
                </a:cxn>
                <a:cxn ang="0">
                  <a:pos x="4" y="200"/>
                </a:cxn>
                <a:cxn ang="0">
                  <a:pos x="2" y="196"/>
                </a:cxn>
                <a:cxn ang="0">
                  <a:pos x="0" y="192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14" y="146"/>
                </a:cxn>
                <a:cxn ang="0">
                  <a:pos x="32" y="10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2" y="4"/>
                </a:cxn>
                <a:cxn ang="0">
                  <a:pos x="76" y="2"/>
                </a:cxn>
                <a:cxn ang="0">
                  <a:pos x="80" y="0"/>
                </a:cxn>
                <a:cxn ang="0">
                  <a:pos x="84" y="2"/>
                </a:cxn>
                <a:cxn ang="0">
                  <a:pos x="84" y="2"/>
                </a:cxn>
                <a:cxn ang="0">
                  <a:pos x="84" y="2"/>
                </a:cxn>
                <a:cxn ang="0">
                  <a:pos x="86" y="4"/>
                </a:cxn>
                <a:cxn ang="0">
                  <a:pos x="88" y="6"/>
                </a:cxn>
                <a:cxn ang="0">
                  <a:pos x="90" y="10"/>
                </a:cxn>
                <a:cxn ang="0">
                  <a:pos x="88" y="14"/>
                </a:cxn>
                <a:cxn ang="0">
                  <a:pos x="88" y="14"/>
                </a:cxn>
                <a:cxn ang="0">
                  <a:pos x="88" y="14"/>
                </a:cxn>
                <a:cxn ang="0">
                  <a:pos x="50" y="108"/>
                </a:cxn>
                <a:cxn ang="0">
                  <a:pos x="34" y="152"/>
                </a:cxn>
                <a:cxn ang="0">
                  <a:pos x="20" y="194"/>
                </a:cxn>
                <a:cxn ang="0">
                  <a:pos x="20" y="194"/>
                </a:cxn>
                <a:cxn ang="0">
                  <a:pos x="20" y="194"/>
                </a:cxn>
                <a:cxn ang="0">
                  <a:pos x="16" y="200"/>
                </a:cxn>
                <a:cxn ang="0">
                  <a:pos x="10" y="202"/>
                </a:cxn>
                <a:cxn ang="0">
                  <a:pos x="10" y="202"/>
                </a:cxn>
                <a:cxn ang="0">
                  <a:pos x="10" y="202"/>
                </a:cxn>
                <a:cxn ang="0">
                  <a:pos x="8" y="200"/>
                </a:cxn>
                <a:cxn ang="0">
                  <a:pos x="8" y="200"/>
                </a:cxn>
              </a:cxnLst>
              <a:rect l="0" t="0" r="r" b="b"/>
              <a:pathLst>
                <a:path w="90" h="202">
                  <a:moveTo>
                    <a:pt x="8" y="200"/>
                  </a:moveTo>
                  <a:lnTo>
                    <a:pt x="8" y="200"/>
                  </a:lnTo>
                  <a:lnTo>
                    <a:pt x="4" y="200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14" y="146"/>
                  </a:lnTo>
                  <a:lnTo>
                    <a:pt x="32" y="100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2" y="4"/>
                  </a:lnTo>
                  <a:lnTo>
                    <a:pt x="76" y="2"/>
                  </a:lnTo>
                  <a:lnTo>
                    <a:pt x="80" y="0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86" y="4"/>
                  </a:lnTo>
                  <a:lnTo>
                    <a:pt x="88" y="6"/>
                  </a:lnTo>
                  <a:lnTo>
                    <a:pt x="90" y="10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50" y="108"/>
                  </a:lnTo>
                  <a:lnTo>
                    <a:pt x="34" y="152"/>
                  </a:lnTo>
                  <a:lnTo>
                    <a:pt x="20" y="194"/>
                  </a:lnTo>
                  <a:lnTo>
                    <a:pt x="20" y="194"/>
                  </a:lnTo>
                  <a:lnTo>
                    <a:pt x="20" y="194"/>
                  </a:lnTo>
                  <a:lnTo>
                    <a:pt x="16" y="200"/>
                  </a:lnTo>
                  <a:lnTo>
                    <a:pt x="10" y="202"/>
                  </a:lnTo>
                  <a:lnTo>
                    <a:pt x="10" y="202"/>
                  </a:lnTo>
                  <a:lnTo>
                    <a:pt x="10" y="202"/>
                  </a:lnTo>
                  <a:lnTo>
                    <a:pt x="8" y="200"/>
                  </a:lnTo>
                  <a:lnTo>
                    <a:pt x="8" y="200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56" name="그룹 55"/>
          <p:cNvGrpSpPr/>
          <p:nvPr userDrawn="1"/>
        </p:nvGrpSpPr>
        <p:grpSpPr>
          <a:xfrm>
            <a:off x="4716016" y="5661248"/>
            <a:ext cx="1281681" cy="865882"/>
            <a:chOff x="1763688" y="5409220"/>
            <a:chExt cx="1654733" cy="1117910"/>
          </a:xfrm>
        </p:grpSpPr>
        <p:grpSp>
          <p:nvGrpSpPr>
            <p:cNvPr id="19" name="그룹 18"/>
            <p:cNvGrpSpPr/>
            <p:nvPr userDrawn="1"/>
          </p:nvGrpSpPr>
          <p:grpSpPr>
            <a:xfrm>
              <a:off x="2735796" y="5949280"/>
              <a:ext cx="682625" cy="577850"/>
              <a:chOff x="4519613" y="4606925"/>
              <a:chExt cx="682625" cy="577850"/>
            </a:xfrm>
          </p:grpSpPr>
          <p:sp>
            <p:nvSpPr>
              <p:cNvPr id="20" name="Freeform 20"/>
              <p:cNvSpPr>
                <a:spLocks noEditPoints="1"/>
              </p:cNvSpPr>
              <p:nvPr userDrawn="1"/>
            </p:nvSpPr>
            <p:spPr bwMode="auto">
              <a:xfrm>
                <a:off x="4519613" y="4937125"/>
                <a:ext cx="234950" cy="247650"/>
              </a:xfrm>
              <a:custGeom>
                <a:avLst/>
                <a:gdLst/>
                <a:ahLst/>
                <a:cxnLst>
                  <a:cxn ang="0">
                    <a:pos x="36" y="142"/>
                  </a:cxn>
                  <a:cxn ang="0">
                    <a:pos x="20" y="128"/>
                  </a:cxn>
                  <a:cxn ang="0">
                    <a:pos x="8" y="112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4" y="50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32" y="14"/>
                  </a:cxn>
                  <a:cxn ang="0">
                    <a:pos x="50" y="6"/>
                  </a:cxn>
                  <a:cxn ang="0">
                    <a:pos x="50" y="6"/>
                  </a:cxn>
                  <a:cxn ang="0">
                    <a:pos x="56" y="4"/>
                  </a:cxn>
                  <a:cxn ang="0">
                    <a:pos x="56" y="4"/>
                  </a:cxn>
                  <a:cxn ang="0">
                    <a:pos x="78" y="0"/>
                  </a:cxn>
                  <a:cxn ang="0">
                    <a:pos x="78" y="0"/>
                  </a:cxn>
                  <a:cxn ang="0">
                    <a:pos x="110" y="8"/>
                  </a:cxn>
                  <a:cxn ang="0">
                    <a:pos x="124" y="18"/>
                  </a:cxn>
                  <a:cxn ang="0">
                    <a:pos x="136" y="34"/>
                  </a:cxn>
                  <a:cxn ang="0">
                    <a:pos x="136" y="34"/>
                  </a:cxn>
                  <a:cxn ang="0">
                    <a:pos x="144" y="56"/>
                  </a:cxn>
                  <a:cxn ang="0">
                    <a:pos x="148" y="78"/>
                  </a:cxn>
                  <a:cxn ang="0">
                    <a:pos x="148" y="78"/>
                  </a:cxn>
                  <a:cxn ang="0">
                    <a:pos x="142" y="106"/>
                  </a:cxn>
                  <a:cxn ang="0">
                    <a:pos x="128" y="132"/>
                  </a:cxn>
                  <a:cxn ang="0">
                    <a:pos x="106" y="148"/>
                  </a:cxn>
                  <a:cxn ang="0">
                    <a:pos x="78" y="156"/>
                  </a:cxn>
                  <a:cxn ang="0">
                    <a:pos x="78" y="156"/>
                  </a:cxn>
                  <a:cxn ang="0">
                    <a:pos x="58" y="152"/>
                  </a:cxn>
                  <a:cxn ang="0">
                    <a:pos x="36" y="142"/>
                  </a:cxn>
                  <a:cxn ang="0">
                    <a:pos x="18" y="74"/>
                  </a:cxn>
                  <a:cxn ang="0">
                    <a:pos x="20" y="90"/>
                  </a:cxn>
                  <a:cxn ang="0">
                    <a:pos x="32" y="116"/>
                  </a:cxn>
                  <a:cxn ang="0">
                    <a:pos x="46" y="126"/>
                  </a:cxn>
                  <a:cxn ang="0">
                    <a:pos x="54" y="132"/>
                  </a:cxn>
                  <a:cxn ang="0">
                    <a:pos x="70" y="138"/>
                  </a:cxn>
                  <a:cxn ang="0">
                    <a:pos x="78" y="138"/>
                  </a:cxn>
                  <a:cxn ang="0">
                    <a:pos x="88" y="136"/>
                  </a:cxn>
                  <a:cxn ang="0">
                    <a:pos x="108" y="128"/>
                  </a:cxn>
                  <a:cxn ang="0">
                    <a:pos x="114" y="120"/>
                  </a:cxn>
                  <a:cxn ang="0">
                    <a:pos x="122" y="112"/>
                  </a:cxn>
                  <a:cxn ang="0">
                    <a:pos x="128" y="90"/>
                  </a:cxn>
                  <a:cxn ang="0">
                    <a:pos x="130" y="78"/>
                  </a:cxn>
                  <a:cxn ang="0">
                    <a:pos x="128" y="60"/>
                  </a:cxn>
                  <a:cxn ang="0">
                    <a:pos x="120" y="42"/>
                  </a:cxn>
                  <a:cxn ang="0">
                    <a:pos x="120" y="42"/>
                  </a:cxn>
                  <a:cxn ang="0">
                    <a:pos x="106" y="26"/>
                  </a:cxn>
                  <a:cxn ang="0">
                    <a:pos x="86" y="18"/>
                  </a:cxn>
                  <a:cxn ang="0">
                    <a:pos x="86" y="18"/>
                  </a:cxn>
                  <a:cxn ang="0">
                    <a:pos x="76" y="24"/>
                  </a:cxn>
                  <a:cxn ang="0">
                    <a:pos x="76" y="24"/>
                  </a:cxn>
                  <a:cxn ang="0">
                    <a:pos x="64" y="22"/>
                  </a:cxn>
                  <a:cxn ang="0">
                    <a:pos x="54" y="24"/>
                  </a:cxn>
                  <a:cxn ang="0">
                    <a:pos x="36" y="32"/>
                  </a:cxn>
                  <a:cxn ang="0">
                    <a:pos x="24" y="46"/>
                  </a:cxn>
                  <a:cxn ang="0">
                    <a:pos x="18" y="64"/>
                  </a:cxn>
                  <a:cxn ang="0">
                    <a:pos x="18" y="74"/>
                  </a:cxn>
                </a:cxnLst>
                <a:rect l="0" t="0" r="r" b="b"/>
                <a:pathLst>
                  <a:path w="148" h="156">
                    <a:moveTo>
                      <a:pt x="36" y="142"/>
                    </a:moveTo>
                    <a:lnTo>
                      <a:pt x="36" y="142"/>
                    </a:lnTo>
                    <a:lnTo>
                      <a:pt x="28" y="134"/>
                    </a:lnTo>
                    <a:lnTo>
                      <a:pt x="20" y="128"/>
                    </a:lnTo>
                    <a:lnTo>
                      <a:pt x="14" y="120"/>
                    </a:lnTo>
                    <a:lnTo>
                      <a:pt x="8" y="112"/>
                    </a:lnTo>
                    <a:lnTo>
                      <a:pt x="2" y="9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2" y="62"/>
                    </a:lnTo>
                    <a:lnTo>
                      <a:pt x="4" y="50"/>
                    </a:lnTo>
                    <a:lnTo>
                      <a:pt x="10" y="3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24" y="20"/>
                    </a:lnTo>
                    <a:lnTo>
                      <a:pt x="32" y="14"/>
                    </a:lnTo>
                    <a:lnTo>
                      <a:pt x="40" y="10"/>
                    </a:lnTo>
                    <a:lnTo>
                      <a:pt x="50" y="6"/>
                    </a:lnTo>
                    <a:lnTo>
                      <a:pt x="50" y="6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66" y="2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94" y="2"/>
                    </a:lnTo>
                    <a:lnTo>
                      <a:pt x="110" y="8"/>
                    </a:lnTo>
                    <a:lnTo>
                      <a:pt x="118" y="14"/>
                    </a:lnTo>
                    <a:lnTo>
                      <a:pt x="124" y="18"/>
                    </a:lnTo>
                    <a:lnTo>
                      <a:pt x="130" y="26"/>
                    </a:lnTo>
                    <a:lnTo>
                      <a:pt x="136" y="34"/>
                    </a:lnTo>
                    <a:lnTo>
                      <a:pt x="136" y="34"/>
                    </a:lnTo>
                    <a:lnTo>
                      <a:pt x="136" y="34"/>
                    </a:lnTo>
                    <a:lnTo>
                      <a:pt x="140" y="44"/>
                    </a:lnTo>
                    <a:lnTo>
                      <a:pt x="144" y="56"/>
                    </a:lnTo>
                    <a:lnTo>
                      <a:pt x="146" y="66"/>
                    </a:lnTo>
                    <a:lnTo>
                      <a:pt x="148" y="78"/>
                    </a:lnTo>
                    <a:lnTo>
                      <a:pt x="148" y="78"/>
                    </a:lnTo>
                    <a:lnTo>
                      <a:pt x="148" y="78"/>
                    </a:lnTo>
                    <a:lnTo>
                      <a:pt x="146" y="92"/>
                    </a:lnTo>
                    <a:lnTo>
                      <a:pt x="142" y="106"/>
                    </a:lnTo>
                    <a:lnTo>
                      <a:pt x="136" y="120"/>
                    </a:lnTo>
                    <a:lnTo>
                      <a:pt x="128" y="132"/>
                    </a:lnTo>
                    <a:lnTo>
                      <a:pt x="118" y="142"/>
                    </a:lnTo>
                    <a:lnTo>
                      <a:pt x="106" y="148"/>
                    </a:lnTo>
                    <a:lnTo>
                      <a:pt x="94" y="154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68" y="154"/>
                    </a:lnTo>
                    <a:lnTo>
                      <a:pt x="58" y="152"/>
                    </a:lnTo>
                    <a:lnTo>
                      <a:pt x="46" y="148"/>
                    </a:lnTo>
                    <a:lnTo>
                      <a:pt x="36" y="142"/>
                    </a:lnTo>
                    <a:lnTo>
                      <a:pt x="36" y="142"/>
                    </a:lnTo>
                    <a:close/>
                    <a:moveTo>
                      <a:pt x="18" y="74"/>
                    </a:moveTo>
                    <a:lnTo>
                      <a:pt x="18" y="74"/>
                    </a:lnTo>
                    <a:lnTo>
                      <a:pt x="20" y="90"/>
                    </a:lnTo>
                    <a:lnTo>
                      <a:pt x="24" y="104"/>
                    </a:lnTo>
                    <a:lnTo>
                      <a:pt x="32" y="116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54" y="132"/>
                    </a:lnTo>
                    <a:lnTo>
                      <a:pt x="62" y="136"/>
                    </a:lnTo>
                    <a:lnTo>
                      <a:pt x="70" y="138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88" y="136"/>
                    </a:lnTo>
                    <a:lnTo>
                      <a:pt x="98" y="134"/>
                    </a:lnTo>
                    <a:lnTo>
                      <a:pt x="108" y="128"/>
                    </a:lnTo>
                    <a:lnTo>
                      <a:pt x="114" y="120"/>
                    </a:lnTo>
                    <a:lnTo>
                      <a:pt x="114" y="120"/>
                    </a:lnTo>
                    <a:lnTo>
                      <a:pt x="114" y="120"/>
                    </a:lnTo>
                    <a:lnTo>
                      <a:pt x="122" y="112"/>
                    </a:lnTo>
                    <a:lnTo>
                      <a:pt x="126" y="100"/>
                    </a:lnTo>
                    <a:lnTo>
                      <a:pt x="128" y="90"/>
                    </a:lnTo>
                    <a:lnTo>
                      <a:pt x="130" y="78"/>
                    </a:lnTo>
                    <a:lnTo>
                      <a:pt x="130" y="78"/>
                    </a:lnTo>
                    <a:lnTo>
                      <a:pt x="130" y="78"/>
                    </a:lnTo>
                    <a:lnTo>
                      <a:pt x="128" y="60"/>
                    </a:lnTo>
                    <a:lnTo>
                      <a:pt x="124" y="52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14" y="32"/>
                    </a:lnTo>
                    <a:lnTo>
                      <a:pt x="106" y="26"/>
                    </a:lnTo>
                    <a:lnTo>
                      <a:pt x="96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2" y="22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54" y="24"/>
                    </a:lnTo>
                    <a:lnTo>
                      <a:pt x="44" y="26"/>
                    </a:lnTo>
                    <a:lnTo>
                      <a:pt x="36" y="32"/>
                    </a:lnTo>
                    <a:lnTo>
                      <a:pt x="30" y="38"/>
                    </a:lnTo>
                    <a:lnTo>
                      <a:pt x="24" y="46"/>
                    </a:lnTo>
                    <a:lnTo>
                      <a:pt x="20" y="54"/>
                    </a:lnTo>
                    <a:lnTo>
                      <a:pt x="18" y="64"/>
                    </a:lnTo>
                    <a:lnTo>
                      <a:pt x="18" y="74"/>
                    </a:lnTo>
                    <a:lnTo>
                      <a:pt x="18" y="74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" name="Freeform 21"/>
              <p:cNvSpPr>
                <a:spLocks noEditPoints="1"/>
              </p:cNvSpPr>
              <p:nvPr userDrawn="1"/>
            </p:nvSpPr>
            <p:spPr bwMode="auto">
              <a:xfrm>
                <a:off x="4846638" y="4886325"/>
                <a:ext cx="238125" cy="228600"/>
              </a:xfrm>
              <a:custGeom>
                <a:avLst/>
                <a:gdLst/>
                <a:ahLst/>
                <a:cxnLst>
                  <a:cxn ang="0">
                    <a:pos x="32" y="132"/>
                  </a:cxn>
                  <a:cxn ang="0">
                    <a:pos x="8" y="106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4" y="54"/>
                  </a:cxn>
                  <a:cxn ang="0">
                    <a:pos x="14" y="32"/>
                  </a:cxn>
                  <a:cxn ang="0">
                    <a:pos x="30" y="1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62" y="0"/>
                  </a:cxn>
                  <a:cxn ang="0">
                    <a:pos x="62" y="0"/>
                  </a:cxn>
                  <a:cxn ang="0">
                    <a:pos x="106" y="12"/>
                  </a:cxn>
                  <a:cxn ang="0">
                    <a:pos x="124" y="26"/>
                  </a:cxn>
                  <a:cxn ang="0">
                    <a:pos x="140" y="46"/>
                  </a:cxn>
                  <a:cxn ang="0">
                    <a:pos x="140" y="46"/>
                  </a:cxn>
                  <a:cxn ang="0">
                    <a:pos x="150" y="78"/>
                  </a:cxn>
                  <a:cxn ang="0">
                    <a:pos x="150" y="78"/>
                  </a:cxn>
                  <a:cxn ang="0">
                    <a:pos x="144" y="106"/>
                  </a:cxn>
                  <a:cxn ang="0">
                    <a:pos x="126" y="126"/>
                  </a:cxn>
                  <a:cxn ang="0">
                    <a:pos x="102" y="140"/>
                  </a:cxn>
                  <a:cxn ang="0">
                    <a:pos x="74" y="144"/>
                  </a:cxn>
                  <a:cxn ang="0">
                    <a:pos x="74" y="144"/>
                  </a:cxn>
                  <a:cxn ang="0">
                    <a:pos x="52" y="142"/>
                  </a:cxn>
                  <a:cxn ang="0">
                    <a:pos x="32" y="132"/>
                  </a:cxn>
                  <a:cxn ang="0">
                    <a:pos x="16" y="76"/>
                  </a:cxn>
                  <a:cxn ang="0">
                    <a:pos x="18" y="88"/>
                  </a:cxn>
                  <a:cxn ang="0">
                    <a:pos x="30" y="108"/>
                  </a:cxn>
                  <a:cxn ang="0">
                    <a:pos x="42" y="118"/>
                  </a:cxn>
                  <a:cxn ang="0">
                    <a:pos x="50" y="122"/>
                  </a:cxn>
                  <a:cxn ang="0">
                    <a:pos x="74" y="126"/>
                  </a:cxn>
                  <a:cxn ang="0">
                    <a:pos x="74" y="126"/>
                  </a:cxn>
                  <a:cxn ang="0">
                    <a:pos x="96" y="124"/>
                  </a:cxn>
                  <a:cxn ang="0">
                    <a:pos x="116" y="112"/>
                  </a:cxn>
                  <a:cxn ang="0">
                    <a:pos x="116" y="112"/>
                  </a:cxn>
                  <a:cxn ang="0">
                    <a:pos x="128" y="98"/>
                  </a:cxn>
                  <a:cxn ang="0">
                    <a:pos x="132" y="78"/>
                  </a:cxn>
                  <a:cxn ang="0">
                    <a:pos x="132" y="78"/>
                  </a:cxn>
                  <a:cxn ang="0">
                    <a:pos x="126" y="54"/>
                  </a:cxn>
                  <a:cxn ang="0">
                    <a:pos x="126" y="54"/>
                  </a:cxn>
                  <a:cxn ang="0">
                    <a:pos x="116" y="40"/>
                  </a:cxn>
                  <a:cxn ang="0">
                    <a:pos x="86" y="22"/>
                  </a:cxn>
                  <a:cxn ang="0">
                    <a:pos x="68" y="18"/>
                  </a:cxn>
                  <a:cxn ang="0">
                    <a:pos x="58" y="20"/>
                  </a:cxn>
                  <a:cxn ang="0">
                    <a:pos x="38" y="32"/>
                  </a:cxn>
                  <a:cxn ang="0">
                    <a:pos x="24" y="48"/>
                  </a:cxn>
                  <a:cxn ang="0">
                    <a:pos x="18" y="66"/>
                  </a:cxn>
                  <a:cxn ang="0">
                    <a:pos x="16" y="76"/>
                  </a:cxn>
                </a:cxnLst>
                <a:rect l="0" t="0" r="r" b="b"/>
                <a:pathLst>
                  <a:path w="150" h="144">
                    <a:moveTo>
                      <a:pt x="32" y="132"/>
                    </a:moveTo>
                    <a:lnTo>
                      <a:pt x="32" y="132"/>
                    </a:lnTo>
                    <a:lnTo>
                      <a:pt x="18" y="120"/>
                    </a:lnTo>
                    <a:lnTo>
                      <a:pt x="8" y="106"/>
                    </a:lnTo>
                    <a:lnTo>
                      <a:pt x="2" y="92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8" y="42"/>
                    </a:lnTo>
                    <a:lnTo>
                      <a:pt x="14" y="32"/>
                    </a:lnTo>
                    <a:lnTo>
                      <a:pt x="22" y="24"/>
                    </a:lnTo>
                    <a:lnTo>
                      <a:pt x="30" y="16"/>
                    </a:lnTo>
                    <a:lnTo>
                      <a:pt x="42" y="10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6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84" y="4"/>
                    </a:lnTo>
                    <a:lnTo>
                      <a:pt x="106" y="12"/>
                    </a:lnTo>
                    <a:lnTo>
                      <a:pt x="116" y="18"/>
                    </a:lnTo>
                    <a:lnTo>
                      <a:pt x="124" y="26"/>
                    </a:lnTo>
                    <a:lnTo>
                      <a:pt x="134" y="34"/>
                    </a:lnTo>
                    <a:lnTo>
                      <a:pt x="140" y="46"/>
                    </a:lnTo>
                    <a:lnTo>
                      <a:pt x="140" y="46"/>
                    </a:lnTo>
                    <a:lnTo>
                      <a:pt x="140" y="46"/>
                    </a:lnTo>
                    <a:lnTo>
                      <a:pt x="148" y="62"/>
                    </a:lnTo>
                    <a:lnTo>
                      <a:pt x="150" y="78"/>
                    </a:lnTo>
                    <a:lnTo>
                      <a:pt x="150" y="78"/>
                    </a:lnTo>
                    <a:lnTo>
                      <a:pt x="150" y="78"/>
                    </a:lnTo>
                    <a:lnTo>
                      <a:pt x="148" y="92"/>
                    </a:lnTo>
                    <a:lnTo>
                      <a:pt x="144" y="106"/>
                    </a:lnTo>
                    <a:lnTo>
                      <a:pt x="136" y="116"/>
                    </a:lnTo>
                    <a:lnTo>
                      <a:pt x="126" y="126"/>
                    </a:lnTo>
                    <a:lnTo>
                      <a:pt x="114" y="134"/>
                    </a:lnTo>
                    <a:lnTo>
                      <a:pt x="102" y="140"/>
                    </a:lnTo>
                    <a:lnTo>
                      <a:pt x="88" y="142"/>
                    </a:lnTo>
                    <a:lnTo>
                      <a:pt x="74" y="144"/>
                    </a:lnTo>
                    <a:lnTo>
                      <a:pt x="74" y="144"/>
                    </a:lnTo>
                    <a:lnTo>
                      <a:pt x="74" y="144"/>
                    </a:lnTo>
                    <a:lnTo>
                      <a:pt x="64" y="144"/>
                    </a:lnTo>
                    <a:lnTo>
                      <a:pt x="52" y="142"/>
                    </a:lnTo>
                    <a:lnTo>
                      <a:pt x="42" y="138"/>
                    </a:lnTo>
                    <a:lnTo>
                      <a:pt x="32" y="132"/>
                    </a:lnTo>
                    <a:lnTo>
                      <a:pt x="32" y="132"/>
                    </a:lnTo>
                    <a:close/>
                    <a:moveTo>
                      <a:pt x="16" y="76"/>
                    </a:moveTo>
                    <a:lnTo>
                      <a:pt x="16" y="76"/>
                    </a:lnTo>
                    <a:lnTo>
                      <a:pt x="18" y="88"/>
                    </a:lnTo>
                    <a:lnTo>
                      <a:pt x="22" y="98"/>
                    </a:lnTo>
                    <a:lnTo>
                      <a:pt x="30" y="108"/>
                    </a:lnTo>
                    <a:lnTo>
                      <a:pt x="42" y="118"/>
                    </a:lnTo>
                    <a:lnTo>
                      <a:pt x="42" y="118"/>
                    </a:lnTo>
                    <a:lnTo>
                      <a:pt x="42" y="118"/>
                    </a:lnTo>
                    <a:lnTo>
                      <a:pt x="50" y="122"/>
                    </a:lnTo>
                    <a:lnTo>
                      <a:pt x="58" y="124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86" y="126"/>
                    </a:lnTo>
                    <a:lnTo>
                      <a:pt x="96" y="124"/>
                    </a:lnTo>
                    <a:lnTo>
                      <a:pt x="106" y="118"/>
                    </a:lnTo>
                    <a:lnTo>
                      <a:pt x="116" y="112"/>
                    </a:lnTo>
                    <a:lnTo>
                      <a:pt x="116" y="112"/>
                    </a:lnTo>
                    <a:lnTo>
                      <a:pt x="116" y="112"/>
                    </a:lnTo>
                    <a:lnTo>
                      <a:pt x="122" y="106"/>
                    </a:lnTo>
                    <a:lnTo>
                      <a:pt x="128" y="98"/>
                    </a:lnTo>
                    <a:lnTo>
                      <a:pt x="132" y="88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0" y="66"/>
                    </a:lnTo>
                    <a:lnTo>
                      <a:pt x="126" y="54"/>
                    </a:lnTo>
                    <a:lnTo>
                      <a:pt x="126" y="54"/>
                    </a:lnTo>
                    <a:lnTo>
                      <a:pt x="126" y="54"/>
                    </a:lnTo>
                    <a:lnTo>
                      <a:pt x="120" y="46"/>
                    </a:lnTo>
                    <a:lnTo>
                      <a:pt x="116" y="40"/>
                    </a:lnTo>
                    <a:lnTo>
                      <a:pt x="102" y="30"/>
                    </a:lnTo>
                    <a:lnTo>
                      <a:pt x="86" y="22"/>
                    </a:lnTo>
                    <a:lnTo>
                      <a:pt x="68" y="18"/>
                    </a:lnTo>
                    <a:lnTo>
                      <a:pt x="68" y="18"/>
                    </a:lnTo>
                    <a:lnTo>
                      <a:pt x="68" y="18"/>
                    </a:lnTo>
                    <a:lnTo>
                      <a:pt x="58" y="20"/>
                    </a:lnTo>
                    <a:lnTo>
                      <a:pt x="48" y="26"/>
                    </a:lnTo>
                    <a:lnTo>
                      <a:pt x="38" y="32"/>
                    </a:lnTo>
                    <a:lnTo>
                      <a:pt x="32" y="38"/>
                    </a:lnTo>
                    <a:lnTo>
                      <a:pt x="24" y="48"/>
                    </a:lnTo>
                    <a:lnTo>
                      <a:pt x="20" y="56"/>
                    </a:lnTo>
                    <a:lnTo>
                      <a:pt x="18" y="66"/>
                    </a:lnTo>
                    <a:lnTo>
                      <a:pt x="16" y="76"/>
                    </a:lnTo>
                    <a:lnTo>
                      <a:pt x="16" y="76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Freeform 22"/>
              <p:cNvSpPr>
                <a:spLocks/>
              </p:cNvSpPr>
              <p:nvPr userDrawn="1"/>
            </p:nvSpPr>
            <p:spPr bwMode="auto">
              <a:xfrm>
                <a:off x="4703763" y="4956175"/>
                <a:ext cx="174625" cy="60325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0" y="26"/>
                  </a:cxn>
                  <a:cxn ang="0">
                    <a:pos x="2" y="22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18" y="16"/>
                  </a:cxn>
                  <a:cxn ang="0">
                    <a:pos x="30" y="14"/>
                  </a:cxn>
                  <a:cxn ang="0">
                    <a:pos x="54" y="10"/>
                  </a:cxn>
                  <a:cxn ang="0">
                    <a:pos x="78" y="8"/>
                  </a:cxn>
                  <a:cxn ang="0">
                    <a:pos x="88" y="4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102" y="0"/>
                  </a:cxn>
                  <a:cxn ang="0">
                    <a:pos x="104" y="0"/>
                  </a:cxn>
                  <a:cxn ang="0">
                    <a:pos x="108" y="2"/>
                  </a:cxn>
                  <a:cxn ang="0">
                    <a:pos x="110" y="4"/>
                  </a:cxn>
                  <a:cxn ang="0">
                    <a:pos x="110" y="4"/>
                  </a:cxn>
                  <a:cxn ang="0">
                    <a:pos x="110" y="4"/>
                  </a:cxn>
                  <a:cxn ang="0">
                    <a:pos x="110" y="8"/>
                  </a:cxn>
                  <a:cxn ang="0">
                    <a:pos x="110" y="12"/>
                  </a:cxn>
                  <a:cxn ang="0">
                    <a:pos x="108" y="14"/>
                  </a:cxn>
                  <a:cxn ang="0">
                    <a:pos x="106" y="16"/>
                  </a:cxn>
                  <a:cxn ang="0">
                    <a:pos x="106" y="16"/>
                  </a:cxn>
                  <a:cxn ang="0">
                    <a:pos x="106" y="16"/>
                  </a:cxn>
                  <a:cxn ang="0">
                    <a:pos x="94" y="20"/>
                  </a:cxn>
                  <a:cxn ang="0">
                    <a:pos x="82" y="24"/>
                  </a:cxn>
                  <a:cxn ang="0">
                    <a:pos x="56" y="28"/>
                  </a:cxn>
                  <a:cxn ang="0">
                    <a:pos x="32" y="30"/>
                  </a:cxn>
                  <a:cxn ang="0">
                    <a:pos x="22" y="32"/>
                  </a:cxn>
                  <a:cxn ang="0">
                    <a:pos x="12" y="36"/>
                  </a:cxn>
                  <a:cxn ang="0">
                    <a:pos x="12" y="36"/>
                  </a:cxn>
                  <a:cxn ang="0">
                    <a:pos x="12" y="36"/>
                  </a:cxn>
                  <a:cxn ang="0">
                    <a:pos x="12" y="36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4" y="36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110" h="38">
                    <a:moveTo>
                      <a:pt x="0" y="32"/>
                    </a:moveTo>
                    <a:lnTo>
                      <a:pt x="0" y="32"/>
                    </a:lnTo>
                    <a:lnTo>
                      <a:pt x="0" y="28"/>
                    </a:lnTo>
                    <a:lnTo>
                      <a:pt x="0" y="26"/>
                    </a:lnTo>
                    <a:lnTo>
                      <a:pt x="2" y="22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18" y="16"/>
                    </a:lnTo>
                    <a:lnTo>
                      <a:pt x="30" y="14"/>
                    </a:lnTo>
                    <a:lnTo>
                      <a:pt x="54" y="10"/>
                    </a:lnTo>
                    <a:lnTo>
                      <a:pt x="78" y="8"/>
                    </a:lnTo>
                    <a:lnTo>
                      <a:pt x="88" y="4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102" y="0"/>
                    </a:lnTo>
                    <a:lnTo>
                      <a:pt x="104" y="0"/>
                    </a:lnTo>
                    <a:lnTo>
                      <a:pt x="108" y="2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10" y="8"/>
                    </a:lnTo>
                    <a:lnTo>
                      <a:pt x="110" y="12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106" y="16"/>
                    </a:lnTo>
                    <a:lnTo>
                      <a:pt x="106" y="16"/>
                    </a:lnTo>
                    <a:lnTo>
                      <a:pt x="94" y="20"/>
                    </a:lnTo>
                    <a:lnTo>
                      <a:pt x="82" y="24"/>
                    </a:lnTo>
                    <a:lnTo>
                      <a:pt x="56" y="28"/>
                    </a:lnTo>
                    <a:lnTo>
                      <a:pt x="32" y="30"/>
                    </a:lnTo>
                    <a:lnTo>
                      <a:pt x="22" y="32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4" y="36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" name="Freeform 23"/>
              <p:cNvSpPr>
                <a:spLocks/>
              </p:cNvSpPr>
              <p:nvPr userDrawn="1"/>
            </p:nvSpPr>
            <p:spPr bwMode="auto">
              <a:xfrm>
                <a:off x="5021263" y="4606925"/>
                <a:ext cx="180975" cy="346075"/>
              </a:xfrm>
              <a:custGeom>
                <a:avLst/>
                <a:gdLst/>
                <a:ahLst/>
                <a:cxnLst>
                  <a:cxn ang="0">
                    <a:pos x="8" y="218"/>
                  </a:cxn>
                  <a:cxn ang="0">
                    <a:pos x="2" y="216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14" y="128"/>
                  </a:cxn>
                  <a:cxn ang="0">
                    <a:pos x="30" y="68"/>
                  </a:cxn>
                  <a:cxn ang="0">
                    <a:pos x="38" y="48"/>
                  </a:cxn>
                  <a:cxn ang="0">
                    <a:pos x="44" y="34"/>
                  </a:cxn>
                  <a:cxn ang="0">
                    <a:pos x="52" y="20"/>
                  </a:cxn>
                  <a:cxn ang="0">
                    <a:pos x="58" y="12"/>
                  </a:cxn>
                  <a:cxn ang="0">
                    <a:pos x="74" y="2"/>
                  </a:cxn>
                  <a:cxn ang="0">
                    <a:pos x="84" y="0"/>
                  </a:cxn>
                  <a:cxn ang="0">
                    <a:pos x="94" y="2"/>
                  </a:cxn>
                  <a:cxn ang="0">
                    <a:pos x="94" y="2"/>
                  </a:cxn>
                  <a:cxn ang="0">
                    <a:pos x="104" y="10"/>
                  </a:cxn>
                  <a:cxn ang="0">
                    <a:pos x="110" y="20"/>
                  </a:cxn>
                  <a:cxn ang="0">
                    <a:pos x="110" y="20"/>
                  </a:cxn>
                  <a:cxn ang="0">
                    <a:pos x="114" y="42"/>
                  </a:cxn>
                  <a:cxn ang="0">
                    <a:pos x="114" y="42"/>
                  </a:cxn>
                  <a:cxn ang="0">
                    <a:pos x="112" y="62"/>
                  </a:cxn>
                  <a:cxn ang="0">
                    <a:pos x="112" y="66"/>
                  </a:cxn>
                  <a:cxn ang="0">
                    <a:pos x="106" y="70"/>
                  </a:cxn>
                  <a:cxn ang="0">
                    <a:pos x="102" y="70"/>
                  </a:cxn>
                  <a:cxn ang="0">
                    <a:pos x="100" y="68"/>
                  </a:cxn>
                  <a:cxn ang="0">
                    <a:pos x="96" y="62"/>
                  </a:cxn>
                  <a:cxn ang="0">
                    <a:pos x="96" y="60"/>
                  </a:cxn>
                  <a:cxn ang="0">
                    <a:pos x="98" y="42"/>
                  </a:cxn>
                  <a:cxn ang="0">
                    <a:pos x="98" y="42"/>
                  </a:cxn>
                  <a:cxn ang="0">
                    <a:pos x="94" y="26"/>
                  </a:cxn>
                  <a:cxn ang="0">
                    <a:pos x="94" y="26"/>
                  </a:cxn>
                  <a:cxn ang="0">
                    <a:pos x="88" y="18"/>
                  </a:cxn>
                  <a:cxn ang="0">
                    <a:pos x="88" y="18"/>
                  </a:cxn>
                  <a:cxn ang="0">
                    <a:pos x="84" y="18"/>
                  </a:cxn>
                  <a:cxn ang="0">
                    <a:pos x="80" y="18"/>
                  </a:cxn>
                  <a:cxn ang="0">
                    <a:pos x="66" y="30"/>
                  </a:cxn>
                  <a:cxn ang="0">
                    <a:pos x="66" y="30"/>
                  </a:cxn>
                  <a:cxn ang="0">
                    <a:pos x="54" y="54"/>
                  </a:cxn>
                  <a:cxn ang="0">
                    <a:pos x="54" y="54"/>
                  </a:cxn>
                  <a:cxn ang="0">
                    <a:pos x="30" y="132"/>
                  </a:cxn>
                  <a:cxn ang="0">
                    <a:pos x="18" y="212"/>
                  </a:cxn>
                  <a:cxn ang="0">
                    <a:pos x="18" y="212"/>
                  </a:cxn>
                  <a:cxn ang="0">
                    <a:pos x="14" y="216"/>
                  </a:cxn>
                  <a:cxn ang="0">
                    <a:pos x="8" y="218"/>
                  </a:cxn>
                  <a:cxn ang="0">
                    <a:pos x="8" y="218"/>
                  </a:cxn>
                </a:cxnLst>
                <a:rect l="0" t="0" r="r" b="b"/>
                <a:pathLst>
                  <a:path w="114" h="218">
                    <a:moveTo>
                      <a:pt x="8" y="218"/>
                    </a:moveTo>
                    <a:lnTo>
                      <a:pt x="8" y="218"/>
                    </a:lnTo>
                    <a:lnTo>
                      <a:pt x="4" y="218"/>
                    </a:lnTo>
                    <a:lnTo>
                      <a:pt x="2" y="216"/>
                    </a:lnTo>
                    <a:lnTo>
                      <a:pt x="0" y="212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6" y="168"/>
                    </a:lnTo>
                    <a:lnTo>
                      <a:pt x="14" y="128"/>
                    </a:lnTo>
                    <a:lnTo>
                      <a:pt x="24" y="88"/>
                    </a:lnTo>
                    <a:lnTo>
                      <a:pt x="30" y="68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44" y="34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8" y="12"/>
                    </a:lnTo>
                    <a:lnTo>
                      <a:pt x="66" y="6"/>
                    </a:lnTo>
                    <a:lnTo>
                      <a:pt x="74" y="2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100" y="6"/>
                    </a:lnTo>
                    <a:lnTo>
                      <a:pt x="104" y="10"/>
                    </a:lnTo>
                    <a:lnTo>
                      <a:pt x="108" y="14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4" y="30"/>
                    </a:lnTo>
                    <a:lnTo>
                      <a:pt x="114" y="42"/>
                    </a:lnTo>
                    <a:lnTo>
                      <a:pt x="114" y="42"/>
                    </a:lnTo>
                    <a:lnTo>
                      <a:pt x="114" y="42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2" y="66"/>
                    </a:lnTo>
                    <a:lnTo>
                      <a:pt x="110" y="68"/>
                    </a:lnTo>
                    <a:lnTo>
                      <a:pt x="106" y="70"/>
                    </a:lnTo>
                    <a:lnTo>
                      <a:pt x="102" y="70"/>
                    </a:lnTo>
                    <a:lnTo>
                      <a:pt x="102" y="70"/>
                    </a:lnTo>
                    <a:lnTo>
                      <a:pt x="102" y="70"/>
                    </a:lnTo>
                    <a:lnTo>
                      <a:pt x="100" y="68"/>
                    </a:lnTo>
                    <a:lnTo>
                      <a:pt x="98" y="66"/>
                    </a:lnTo>
                    <a:lnTo>
                      <a:pt x="96" y="62"/>
                    </a:lnTo>
                    <a:lnTo>
                      <a:pt x="96" y="60"/>
                    </a:lnTo>
                    <a:lnTo>
                      <a:pt x="96" y="60"/>
                    </a:lnTo>
                    <a:lnTo>
                      <a:pt x="96" y="60"/>
                    </a:lnTo>
                    <a:lnTo>
                      <a:pt x="98" y="42"/>
                    </a:lnTo>
                    <a:lnTo>
                      <a:pt x="98" y="42"/>
                    </a:lnTo>
                    <a:lnTo>
                      <a:pt x="98" y="42"/>
                    </a:lnTo>
                    <a:lnTo>
                      <a:pt x="96" y="34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2" y="22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0" y="18"/>
                    </a:lnTo>
                    <a:lnTo>
                      <a:pt x="74" y="22"/>
                    </a:lnTo>
                    <a:lnTo>
                      <a:pt x="66" y="30"/>
                    </a:lnTo>
                    <a:lnTo>
                      <a:pt x="66" y="30"/>
                    </a:lnTo>
                    <a:lnTo>
                      <a:pt x="66" y="30"/>
                    </a:lnTo>
                    <a:lnTo>
                      <a:pt x="58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0" y="92"/>
                    </a:lnTo>
                    <a:lnTo>
                      <a:pt x="30" y="132"/>
                    </a:lnTo>
                    <a:lnTo>
                      <a:pt x="24" y="172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4" y="216"/>
                    </a:lnTo>
                    <a:lnTo>
                      <a:pt x="8" y="218"/>
                    </a:lnTo>
                    <a:lnTo>
                      <a:pt x="8" y="218"/>
                    </a:lnTo>
                    <a:lnTo>
                      <a:pt x="8" y="218"/>
                    </a:lnTo>
                    <a:lnTo>
                      <a:pt x="8" y="218"/>
                    </a:lnTo>
                    <a:lnTo>
                      <a:pt x="8" y="21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Freeform 24"/>
              <p:cNvSpPr>
                <a:spLocks/>
              </p:cNvSpPr>
              <p:nvPr userDrawn="1"/>
            </p:nvSpPr>
            <p:spPr bwMode="auto">
              <a:xfrm>
                <a:off x="4567238" y="4641850"/>
                <a:ext cx="234950" cy="336550"/>
              </a:xfrm>
              <a:custGeom>
                <a:avLst/>
                <a:gdLst/>
                <a:ahLst/>
                <a:cxnLst>
                  <a:cxn ang="0">
                    <a:pos x="6" y="212"/>
                  </a:cxn>
                  <a:cxn ang="0">
                    <a:pos x="0" y="208"/>
                  </a:cxn>
                  <a:cxn ang="0">
                    <a:pos x="2" y="200"/>
                  </a:cxn>
                  <a:cxn ang="0">
                    <a:pos x="2" y="200"/>
                  </a:cxn>
                  <a:cxn ang="0">
                    <a:pos x="48" y="86"/>
                  </a:cxn>
                  <a:cxn ang="0">
                    <a:pos x="48" y="86"/>
                  </a:cxn>
                  <a:cxn ang="0">
                    <a:pos x="68" y="38"/>
                  </a:cxn>
                  <a:cxn ang="0">
                    <a:pos x="68" y="38"/>
                  </a:cxn>
                  <a:cxn ang="0">
                    <a:pos x="86" y="12"/>
                  </a:cxn>
                  <a:cxn ang="0">
                    <a:pos x="104" y="2"/>
                  </a:cxn>
                  <a:cxn ang="0">
                    <a:pos x="110" y="0"/>
                  </a:cxn>
                  <a:cxn ang="0">
                    <a:pos x="118" y="2"/>
                  </a:cxn>
                  <a:cxn ang="0">
                    <a:pos x="130" y="8"/>
                  </a:cxn>
                  <a:cxn ang="0">
                    <a:pos x="136" y="14"/>
                  </a:cxn>
                  <a:cxn ang="0">
                    <a:pos x="142" y="22"/>
                  </a:cxn>
                  <a:cxn ang="0">
                    <a:pos x="148" y="38"/>
                  </a:cxn>
                  <a:cxn ang="0">
                    <a:pos x="148" y="46"/>
                  </a:cxn>
                  <a:cxn ang="0">
                    <a:pos x="146" y="66"/>
                  </a:cxn>
                  <a:cxn ang="0">
                    <a:pos x="140" y="82"/>
                  </a:cxn>
                  <a:cxn ang="0">
                    <a:pos x="138" y="86"/>
                  </a:cxn>
                  <a:cxn ang="0">
                    <a:pos x="132" y="88"/>
                  </a:cxn>
                  <a:cxn ang="0">
                    <a:pos x="130" y="88"/>
                  </a:cxn>
                  <a:cxn ang="0">
                    <a:pos x="130" y="88"/>
                  </a:cxn>
                  <a:cxn ang="0">
                    <a:pos x="126" y="88"/>
                  </a:cxn>
                  <a:cxn ang="0">
                    <a:pos x="122" y="84"/>
                  </a:cxn>
                  <a:cxn ang="0">
                    <a:pos x="120" y="78"/>
                  </a:cxn>
                  <a:cxn ang="0">
                    <a:pos x="120" y="78"/>
                  </a:cxn>
                  <a:cxn ang="0">
                    <a:pos x="120" y="74"/>
                  </a:cxn>
                  <a:cxn ang="0">
                    <a:pos x="124" y="70"/>
                  </a:cxn>
                  <a:cxn ang="0">
                    <a:pos x="128" y="68"/>
                  </a:cxn>
                  <a:cxn ang="0">
                    <a:pos x="130" y="56"/>
                  </a:cxn>
                  <a:cxn ang="0">
                    <a:pos x="130" y="46"/>
                  </a:cxn>
                  <a:cxn ang="0">
                    <a:pos x="130" y="34"/>
                  </a:cxn>
                  <a:cxn ang="0">
                    <a:pos x="124" y="26"/>
                  </a:cxn>
                  <a:cxn ang="0">
                    <a:pos x="116" y="20"/>
                  </a:cxn>
                  <a:cxn ang="0">
                    <a:pos x="110" y="18"/>
                  </a:cxn>
                  <a:cxn ang="0">
                    <a:pos x="104" y="20"/>
                  </a:cxn>
                  <a:cxn ang="0">
                    <a:pos x="90" y="34"/>
                  </a:cxn>
                  <a:cxn ang="0">
                    <a:pos x="82" y="46"/>
                  </a:cxn>
                  <a:cxn ang="0">
                    <a:pos x="70" y="72"/>
                  </a:cxn>
                  <a:cxn ang="0">
                    <a:pos x="64" y="90"/>
                  </a:cxn>
                  <a:cxn ang="0">
                    <a:pos x="42" y="150"/>
                  </a:cxn>
                  <a:cxn ang="0">
                    <a:pos x="16" y="208"/>
                  </a:cxn>
                  <a:cxn ang="0">
                    <a:pos x="14" y="212"/>
                  </a:cxn>
                  <a:cxn ang="0">
                    <a:pos x="10" y="212"/>
                  </a:cxn>
                  <a:cxn ang="0">
                    <a:pos x="6" y="212"/>
                  </a:cxn>
                </a:cxnLst>
                <a:rect l="0" t="0" r="r" b="b"/>
                <a:pathLst>
                  <a:path w="148" h="212">
                    <a:moveTo>
                      <a:pt x="6" y="212"/>
                    </a:moveTo>
                    <a:lnTo>
                      <a:pt x="6" y="212"/>
                    </a:lnTo>
                    <a:lnTo>
                      <a:pt x="2" y="210"/>
                    </a:lnTo>
                    <a:lnTo>
                      <a:pt x="0" y="208"/>
                    </a:lnTo>
                    <a:lnTo>
                      <a:pt x="0" y="204"/>
                    </a:lnTo>
                    <a:lnTo>
                      <a:pt x="2" y="200"/>
                    </a:lnTo>
                    <a:lnTo>
                      <a:pt x="2" y="200"/>
                    </a:lnTo>
                    <a:lnTo>
                      <a:pt x="2" y="200"/>
                    </a:lnTo>
                    <a:lnTo>
                      <a:pt x="26" y="144"/>
                    </a:lnTo>
                    <a:lnTo>
                      <a:pt x="48" y="86"/>
                    </a:lnTo>
                    <a:lnTo>
                      <a:pt x="48" y="86"/>
                    </a:lnTo>
                    <a:lnTo>
                      <a:pt x="48" y="86"/>
                    </a:lnTo>
                    <a:lnTo>
                      <a:pt x="54" y="64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76" y="24"/>
                    </a:lnTo>
                    <a:lnTo>
                      <a:pt x="86" y="12"/>
                    </a:lnTo>
                    <a:lnTo>
                      <a:pt x="98" y="4"/>
                    </a:lnTo>
                    <a:lnTo>
                      <a:pt x="104" y="2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18" y="2"/>
                    </a:lnTo>
                    <a:lnTo>
                      <a:pt x="124" y="4"/>
                    </a:lnTo>
                    <a:lnTo>
                      <a:pt x="130" y="8"/>
                    </a:lnTo>
                    <a:lnTo>
                      <a:pt x="136" y="14"/>
                    </a:lnTo>
                    <a:lnTo>
                      <a:pt x="136" y="14"/>
                    </a:lnTo>
                    <a:lnTo>
                      <a:pt x="136" y="14"/>
                    </a:lnTo>
                    <a:lnTo>
                      <a:pt x="142" y="22"/>
                    </a:lnTo>
                    <a:lnTo>
                      <a:pt x="146" y="30"/>
                    </a:lnTo>
                    <a:lnTo>
                      <a:pt x="148" y="38"/>
                    </a:lnTo>
                    <a:lnTo>
                      <a:pt x="148" y="46"/>
                    </a:lnTo>
                    <a:lnTo>
                      <a:pt x="148" y="46"/>
                    </a:lnTo>
                    <a:lnTo>
                      <a:pt x="148" y="46"/>
                    </a:lnTo>
                    <a:lnTo>
                      <a:pt x="146" y="66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38" y="86"/>
                    </a:lnTo>
                    <a:lnTo>
                      <a:pt x="132" y="88"/>
                    </a:lnTo>
                    <a:lnTo>
                      <a:pt x="132" y="88"/>
                    </a:lnTo>
                    <a:lnTo>
                      <a:pt x="132" y="88"/>
                    </a:lnTo>
                    <a:lnTo>
                      <a:pt x="130" y="88"/>
                    </a:lnTo>
                    <a:lnTo>
                      <a:pt x="130" y="88"/>
                    </a:lnTo>
                    <a:lnTo>
                      <a:pt x="130" y="88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22" y="84"/>
                    </a:lnTo>
                    <a:lnTo>
                      <a:pt x="120" y="82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24" y="70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0" y="5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0" y="34"/>
                    </a:lnTo>
                    <a:lnTo>
                      <a:pt x="124" y="26"/>
                    </a:lnTo>
                    <a:lnTo>
                      <a:pt x="124" y="26"/>
                    </a:lnTo>
                    <a:lnTo>
                      <a:pt x="124" y="26"/>
                    </a:lnTo>
                    <a:lnTo>
                      <a:pt x="116" y="20"/>
                    </a:lnTo>
                    <a:lnTo>
                      <a:pt x="110" y="18"/>
                    </a:lnTo>
                    <a:lnTo>
                      <a:pt x="110" y="18"/>
                    </a:lnTo>
                    <a:lnTo>
                      <a:pt x="110" y="18"/>
                    </a:lnTo>
                    <a:lnTo>
                      <a:pt x="104" y="20"/>
                    </a:lnTo>
                    <a:lnTo>
                      <a:pt x="98" y="24"/>
                    </a:lnTo>
                    <a:lnTo>
                      <a:pt x="90" y="34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70" y="72"/>
                    </a:lnTo>
                    <a:lnTo>
                      <a:pt x="64" y="90"/>
                    </a:lnTo>
                    <a:lnTo>
                      <a:pt x="64" y="90"/>
                    </a:lnTo>
                    <a:lnTo>
                      <a:pt x="64" y="90"/>
                    </a:lnTo>
                    <a:lnTo>
                      <a:pt x="42" y="150"/>
                    </a:lnTo>
                    <a:lnTo>
                      <a:pt x="16" y="208"/>
                    </a:lnTo>
                    <a:lnTo>
                      <a:pt x="16" y="208"/>
                    </a:lnTo>
                    <a:lnTo>
                      <a:pt x="16" y="208"/>
                    </a:lnTo>
                    <a:lnTo>
                      <a:pt x="14" y="212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6" y="212"/>
                    </a:lnTo>
                    <a:lnTo>
                      <a:pt x="6" y="21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" name="그룹 24"/>
            <p:cNvGrpSpPr/>
            <p:nvPr userDrawn="1"/>
          </p:nvGrpSpPr>
          <p:grpSpPr>
            <a:xfrm>
              <a:off x="1763688" y="5409220"/>
              <a:ext cx="1035050" cy="863600"/>
              <a:chOff x="5859463" y="4473575"/>
              <a:chExt cx="1035050" cy="863600"/>
            </a:xfrm>
          </p:grpSpPr>
          <p:sp>
            <p:nvSpPr>
              <p:cNvPr id="26" name="Freeform 25"/>
              <p:cNvSpPr>
                <a:spLocks noEditPoints="1"/>
              </p:cNvSpPr>
              <p:nvPr userDrawn="1"/>
            </p:nvSpPr>
            <p:spPr bwMode="auto">
              <a:xfrm>
                <a:off x="5859463" y="4803775"/>
                <a:ext cx="434975" cy="533400"/>
              </a:xfrm>
              <a:custGeom>
                <a:avLst/>
                <a:gdLst/>
                <a:ahLst/>
                <a:cxnLst>
                  <a:cxn ang="0">
                    <a:pos x="244" y="232"/>
                  </a:cxn>
                  <a:cxn ang="0">
                    <a:pos x="230" y="236"/>
                  </a:cxn>
                  <a:cxn ang="0">
                    <a:pos x="212" y="228"/>
                  </a:cxn>
                  <a:cxn ang="0">
                    <a:pos x="182" y="204"/>
                  </a:cxn>
                  <a:cxn ang="0">
                    <a:pos x="172" y="196"/>
                  </a:cxn>
                  <a:cxn ang="0">
                    <a:pos x="126" y="188"/>
                  </a:cxn>
                  <a:cxn ang="0">
                    <a:pos x="88" y="208"/>
                  </a:cxn>
                  <a:cxn ang="0">
                    <a:pos x="108" y="258"/>
                  </a:cxn>
                  <a:cxn ang="0">
                    <a:pos x="114" y="304"/>
                  </a:cxn>
                  <a:cxn ang="0">
                    <a:pos x="108" y="316"/>
                  </a:cxn>
                  <a:cxn ang="0">
                    <a:pos x="80" y="324"/>
                  </a:cxn>
                  <a:cxn ang="0">
                    <a:pos x="82" y="332"/>
                  </a:cxn>
                  <a:cxn ang="0">
                    <a:pos x="80" y="336"/>
                  </a:cxn>
                  <a:cxn ang="0">
                    <a:pos x="74" y="334"/>
                  </a:cxn>
                  <a:cxn ang="0">
                    <a:pos x="24" y="190"/>
                  </a:cxn>
                  <a:cxn ang="0">
                    <a:pos x="6" y="118"/>
                  </a:cxn>
                  <a:cxn ang="0">
                    <a:pos x="4" y="64"/>
                  </a:cxn>
                  <a:cxn ang="0">
                    <a:pos x="12" y="50"/>
                  </a:cxn>
                  <a:cxn ang="0">
                    <a:pos x="28" y="36"/>
                  </a:cxn>
                  <a:cxn ang="0">
                    <a:pos x="82" y="6"/>
                  </a:cxn>
                  <a:cxn ang="0">
                    <a:pos x="84" y="2"/>
                  </a:cxn>
                  <a:cxn ang="0">
                    <a:pos x="90" y="2"/>
                  </a:cxn>
                  <a:cxn ang="0">
                    <a:pos x="110" y="14"/>
                  </a:cxn>
                  <a:cxn ang="0">
                    <a:pos x="184" y="106"/>
                  </a:cxn>
                  <a:cxn ang="0">
                    <a:pos x="228" y="158"/>
                  </a:cxn>
                  <a:cxn ang="0">
                    <a:pos x="274" y="212"/>
                  </a:cxn>
                  <a:cxn ang="0">
                    <a:pos x="274" y="214"/>
                  </a:cxn>
                  <a:cxn ang="0">
                    <a:pos x="80" y="202"/>
                  </a:cxn>
                  <a:cxn ang="0">
                    <a:pos x="122" y="180"/>
                  </a:cxn>
                  <a:cxn ang="0">
                    <a:pos x="176" y="188"/>
                  </a:cxn>
                  <a:cxn ang="0">
                    <a:pos x="188" y="196"/>
                  </a:cxn>
                  <a:cxn ang="0">
                    <a:pos x="218" y="222"/>
                  </a:cxn>
                  <a:cxn ang="0">
                    <a:pos x="236" y="228"/>
                  </a:cxn>
                  <a:cxn ang="0">
                    <a:pos x="264" y="210"/>
                  </a:cxn>
                  <a:cxn ang="0">
                    <a:pos x="198" y="136"/>
                  </a:cxn>
                  <a:cxn ang="0">
                    <a:pos x="144" y="62"/>
                  </a:cxn>
                  <a:cxn ang="0">
                    <a:pos x="104" y="20"/>
                  </a:cxn>
                  <a:cxn ang="0">
                    <a:pos x="90" y="10"/>
                  </a:cxn>
                  <a:cxn ang="0">
                    <a:pos x="82" y="20"/>
                  </a:cxn>
                  <a:cxn ang="0">
                    <a:pos x="24" y="48"/>
                  </a:cxn>
                  <a:cxn ang="0">
                    <a:pos x="16" y="58"/>
                  </a:cxn>
                  <a:cxn ang="0">
                    <a:pos x="10" y="76"/>
                  </a:cxn>
                  <a:cxn ang="0">
                    <a:pos x="20" y="140"/>
                  </a:cxn>
                  <a:cxn ang="0">
                    <a:pos x="44" y="228"/>
                  </a:cxn>
                  <a:cxn ang="0">
                    <a:pos x="76" y="316"/>
                  </a:cxn>
                  <a:cxn ang="0">
                    <a:pos x="88" y="316"/>
                  </a:cxn>
                  <a:cxn ang="0">
                    <a:pos x="102" y="310"/>
                  </a:cxn>
                  <a:cxn ang="0">
                    <a:pos x="104" y="276"/>
                  </a:cxn>
                  <a:cxn ang="0">
                    <a:pos x="88" y="230"/>
                  </a:cxn>
                  <a:cxn ang="0">
                    <a:pos x="80" y="204"/>
                  </a:cxn>
                  <a:cxn ang="0">
                    <a:pos x="80" y="202"/>
                  </a:cxn>
                </a:cxnLst>
                <a:rect l="0" t="0" r="r" b="b"/>
                <a:pathLst>
                  <a:path w="274" h="336">
                    <a:moveTo>
                      <a:pt x="274" y="214"/>
                    </a:moveTo>
                    <a:lnTo>
                      <a:pt x="274" y="214"/>
                    </a:lnTo>
                    <a:lnTo>
                      <a:pt x="252" y="228"/>
                    </a:lnTo>
                    <a:lnTo>
                      <a:pt x="244" y="232"/>
                    </a:lnTo>
                    <a:lnTo>
                      <a:pt x="238" y="236"/>
                    </a:lnTo>
                    <a:lnTo>
                      <a:pt x="238" y="236"/>
                    </a:lnTo>
                    <a:lnTo>
                      <a:pt x="238" y="236"/>
                    </a:lnTo>
                    <a:lnTo>
                      <a:pt x="230" y="236"/>
                    </a:lnTo>
                    <a:lnTo>
                      <a:pt x="224" y="234"/>
                    </a:lnTo>
                    <a:lnTo>
                      <a:pt x="218" y="232"/>
                    </a:lnTo>
                    <a:lnTo>
                      <a:pt x="212" y="228"/>
                    </a:lnTo>
                    <a:lnTo>
                      <a:pt x="212" y="228"/>
                    </a:lnTo>
                    <a:lnTo>
                      <a:pt x="212" y="228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72" y="196"/>
                    </a:lnTo>
                    <a:lnTo>
                      <a:pt x="160" y="190"/>
                    </a:lnTo>
                    <a:lnTo>
                      <a:pt x="150" y="188"/>
                    </a:lnTo>
                    <a:lnTo>
                      <a:pt x="138" y="186"/>
                    </a:lnTo>
                    <a:lnTo>
                      <a:pt x="126" y="188"/>
                    </a:lnTo>
                    <a:lnTo>
                      <a:pt x="114" y="192"/>
                    </a:lnTo>
                    <a:lnTo>
                      <a:pt x="100" y="198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96" y="230"/>
                    </a:lnTo>
                    <a:lnTo>
                      <a:pt x="108" y="258"/>
                    </a:lnTo>
                    <a:lnTo>
                      <a:pt x="108" y="258"/>
                    </a:lnTo>
                    <a:lnTo>
                      <a:pt x="108" y="258"/>
                    </a:lnTo>
                    <a:lnTo>
                      <a:pt x="112" y="274"/>
                    </a:lnTo>
                    <a:lnTo>
                      <a:pt x="114" y="290"/>
                    </a:lnTo>
                    <a:lnTo>
                      <a:pt x="114" y="304"/>
                    </a:lnTo>
                    <a:lnTo>
                      <a:pt x="112" y="310"/>
                    </a:lnTo>
                    <a:lnTo>
                      <a:pt x="108" y="316"/>
                    </a:lnTo>
                    <a:lnTo>
                      <a:pt x="108" y="316"/>
                    </a:lnTo>
                    <a:lnTo>
                      <a:pt x="108" y="316"/>
                    </a:lnTo>
                    <a:lnTo>
                      <a:pt x="104" y="320"/>
                    </a:lnTo>
                    <a:lnTo>
                      <a:pt x="96" y="322"/>
                    </a:lnTo>
                    <a:lnTo>
                      <a:pt x="88" y="324"/>
                    </a:lnTo>
                    <a:lnTo>
                      <a:pt x="80" y="324"/>
                    </a:lnTo>
                    <a:lnTo>
                      <a:pt x="80" y="324"/>
                    </a:lnTo>
                    <a:lnTo>
                      <a:pt x="80" y="324"/>
                    </a:lnTo>
                    <a:lnTo>
                      <a:pt x="82" y="332"/>
                    </a:lnTo>
                    <a:lnTo>
                      <a:pt x="82" y="332"/>
                    </a:lnTo>
                    <a:lnTo>
                      <a:pt x="82" y="332"/>
                    </a:lnTo>
                    <a:lnTo>
                      <a:pt x="82" y="334"/>
                    </a:lnTo>
                    <a:lnTo>
                      <a:pt x="80" y="336"/>
                    </a:lnTo>
                    <a:lnTo>
                      <a:pt x="80" y="336"/>
                    </a:lnTo>
                    <a:lnTo>
                      <a:pt x="80" y="336"/>
                    </a:lnTo>
                    <a:lnTo>
                      <a:pt x="76" y="336"/>
                    </a:lnTo>
                    <a:lnTo>
                      <a:pt x="74" y="334"/>
                    </a:lnTo>
                    <a:lnTo>
                      <a:pt x="74" y="334"/>
                    </a:lnTo>
                    <a:lnTo>
                      <a:pt x="74" y="334"/>
                    </a:lnTo>
                    <a:lnTo>
                      <a:pt x="56" y="286"/>
                    </a:lnTo>
                    <a:lnTo>
                      <a:pt x="40" y="240"/>
                    </a:lnTo>
                    <a:lnTo>
                      <a:pt x="24" y="190"/>
                    </a:lnTo>
                    <a:lnTo>
                      <a:pt x="12" y="142"/>
                    </a:lnTo>
                    <a:lnTo>
                      <a:pt x="12" y="142"/>
                    </a:lnTo>
                    <a:lnTo>
                      <a:pt x="12" y="142"/>
                    </a:lnTo>
                    <a:lnTo>
                      <a:pt x="6" y="118"/>
                    </a:lnTo>
                    <a:lnTo>
                      <a:pt x="0" y="96"/>
                    </a:lnTo>
                    <a:lnTo>
                      <a:pt x="0" y="86"/>
                    </a:lnTo>
                    <a:lnTo>
                      <a:pt x="0" y="74"/>
                    </a:lnTo>
                    <a:lnTo>
                      <a:pt x="4" y="6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20" y="42"/>
                    </a:lnTo>
                    <a:lnTo>
                      <a:pt x="28" y="36"/>
                    </a:lnTo>
                    <a:lnTo>
                      <a:pt x="50" y="26"/>
                    </a:lnTo>
                    <a:lnTo>
                      <a:pt x="68" y="18"/>
                    </a:lnTo>
                    <a:lnTo>
                      <a:pt x="76" y="14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8" y="0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122" y="22"/>
                    </a:lnTo>
                    <a:lnTo>
                      <a:pt x="132" y="34"/>
                    </a:lnTo>
                    <a:lnTo>
                      <a:pt x="150" y="56"/>
                    </a:lnTo>
                    <a:lnTo>
                      <a:pt x="184" y="106"/>
                    </a:lnTo>
                    <a:lnTo>
                      <a:pt x="184" y="106"/>
                    </a:lnTo>
                    <a:lnTo>
                      <a:pt x="184" y="106"/>
                    </a:lnTo>
                    <a:lnTo>
                      <a:pt x="206" y="132"/>
                    </a:lnTo>
                    <a:lnTo>
                      <a:pt x="228" y="158"/>
                    </a:lnTo>
                    <a:lnTo>
                      <a:pt x="274" y="208"/>
                    </a:lnTo>
                    <a:lnTo>
                      <a:pt x="274" y="208"/>
                    </a:lnTo>
                    <a:lnTo>
                      <a:pt x="274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4" y="214"/>
                    </a:lnTo>
                    <a:lnTo>
                      <a:pt x="274" y="214"/>
                    </a:lnTo>
                    <a:lnTo>
                      <a:pt x="274" y="214"/>
                    </a:lnTo>
                    <a:lnTo>
                      <a:pt x="274" y="214"/>
                    </a:lnTo>
                    <a:lnTo>
                      <a:pt x="274" y="214"/>
                    </a:lnTo>
                    <a:close/>
                    <a:moveTo>
                      <a:pt x="80" y="202"/>
                    </a:moveTo>
                    <a:lnTo>
                      <a:pt x="80" y="202"/>
                    </a:lnTo>
                    <a:lnTo>
                      <a:pt x="94" y="192"/>
                    </a:lnTo>
                    <a:lnTo>
                      <a:pt x="108" y="184"/>
                    </a:lnTo>
                    <a:lnTo>
                      <a:pt x="122" y="180"/>
                    </a:lnTo>
                    <a:lnTo>
                      <a:pt x="136" y="178"/>
                    </a:lnTo>
                    <a:lnTo>
                      <a:pt x="150" y="180"/>
                    </a:lnTo>
                    <a:lnTo>
                      <a:pt x="162" y="182"/>
                    </a:lnTo>
                    <a:lnTo>
                      <a:pt x="176" y="188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218" y="222"/>
                    </a:lnTo>
                    <a:lnTo>
                      <a:pt x="218" y="222"/>
                    </a:lnTo>
                    <a:lnTo>
                      <a:pt x="218" y="222"/>
                    </a:lnTo>
                    <a:lnTo>
                      <a:pt x="228" y="226"/>
                    </a:lnTo>
                    <a:lnTo>
                      <a:pt x="232" y="228"/>
                    </a:lnTo>
                    <a:lnTo>
                      <a:pt x="236" y="228"/>
                    </a:lnTo>
                    <a:lnTo>
                      <a:pt x="236" y="228"/>
                    </a:lnTo>
                    <a:lnTo>
                      <a:pt x="236" y="228"/>
                    </a:lnTo>
                    <a:lnTo>
                      <a:pt x="248" y="222"/>
                    </a:lnTo>
                    <a:lnTo>
                      <a:pt x="264" y="210"/>
                    </a:lnTo>
                    <a:lnTo>
                      <a:pt x="264" y="210"/>
                    </a:lnTo>
                    <a:lnTo>
                      <a:pt x="264" y="210"/>
                    </a:lnTo>
                    <a:lnTo>
                      <a:pt x="220" y="162"/>
                    </a:lnTo>
                    <a:lnTo>
                      <a:pt x="198" y="136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44" y="62"/>
                    </a:lnTo>
                    <a:lnTo>
                      <a:pt x="124" y="38"/>
                    </a:lnTo>
                    <a:lnTo>
                      <a:pt x="116" y="28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90" y="10"/>
                    </a:lnTo>
                    <a:lnTo>
                      <a:pt x="90" y="10"/>
                    </a:lnTo>
                    <a:lnTo>
                      <a:pt x="90" y="10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82" y="20"/>
                    </a:lnTo>
                    <a:lnTo>
                      <a:pt x="72" y="26"/>
                    </a:lnTo>
                    <a:lnTo>
                      <a:pt x="52" y="34"/>
                    </a:lnTo>
                    <a:lnTo>
                      <a:pt x="34" y="42"/>
                    </a:lnTo>
                    <a:lnTo>
                      <a:pt x="24" y="48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2" y="66"/>
                    </a:lnTo>
                    <a:lnTo>
                      <a:pt x="10" y="76"/>
                    </a:lnTo>
                    <a:lnTo>
                      <a:pt x="8" y="86"/>
                    </a:lnTo>
                    <a:lnTo>
                      <a:pt x="10" y="96"/>
                    </a:lnTo>
                    <a:lnTo>
                      <a:pt x="14" y="116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32" y="184"/>
                    </a:lnTo>
                    <a:lnTo>
                      <a:pt x="44" y="228"/>
                    </a:lnTo>
                    <a:lnTo>
                      <a:pt x="60" y="272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8" y="314"/>
                    </a:lnTo>
                    <a:lnTo>
                      <a:pt x="78" y="314"/>
                    </a:lnTo>
                    <a:lnTo>
                      <a:pt x="78" y="314"/>
                    </a:lnTo>
                    <a:lnTo>
                      <a:pt x="88" y="316"/>
                    </a:lnTo>
                    <a:lnTo>
                      <a:pt x="94" y="314"/>
                    </a:lnTo>
                    <a:lnTo>
                      <a:pt x="98" y="312"/>
                    </a:lnTo>
                    <a:lnTo>
                      <a:pt x="102" y="310"/>
                    </a:lnTo>
                    <a:lnTo>
                      <a:pt x="102" y="310"/>
                    </a:lnTo>
                    <a:lnTo>
                      <a:pt x="102" y="310"/>
                    </a:lnTo>
                    <a:lnTo>
                      <a:pt x="104" y="302"/>
                    </a:lnTo>
                    <a:lnTo>
                      <a:pt x="106" y="290"/>
                    </a:lnTo>
                    <a:lnTo>
                      <a:pt x="104" y="276"/>
                    </a:lnTo>
                    <a:lnTo>
                      <a:pt x="98" y="260"/>
                    </a:lnTo>
                    <a:lnTo>
                      <a:pt x="98" y="260"/>
                    </a:lnTo>
                    <a:lnTo>
                      <a:pt x="98" y="260"/>
                    </a:lnTo>
                    <a:lnTo>
                      <a:pt x="88" y="230"/>
                    </a:lnTo>
                    <a:lnTo>
                      <a:pt x="78" y="208"/>
                    </a:lnTo>
                    <a:lnTo>
                      <a:pt x="78" y="208"/>
                    </a:lnTo>
                    <a:lnTo>
                      <a:pt x="78" y="208"/>
                    </a:lnTo>
                    <a:lnTo>
                      <a:pt x="80" y="204"/>
                    </a:lnTo>
                    <a:lnTo>
                      <a:pt x="80" y="204"/>
                    </a:lnTo>
                    <a:lnTo>
                      <a:pt x="80" y="204"/>
                    </a:lnTo>
                    <a:lnTo>
                      <a:pt x="80" y="202"/>
                    </a:lnTo>
                    <a:lnTo>
                      <a:pt x="80" y="20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" name="Freeform 26"/>
              <p:cNvSpPr>
                <a:spLocks noEditPoints="1"/>
              </p:cNvSpPr>
              <p:nvPr userDrawn="1"/>
            </p:nvSpPr>
            <p:spPr bwMode="auto">
              <a:xfrm>
                <a:off x="5926138" y="4908550"/>
                <a:ext cx="152400" cy="158750"/>
              </a:xfrm>
              <a:custGeom>
                <a:avLst/>
                <a:gdLst/>
                <a:ahLst/>
                <a:cxnLst>
                  <a:cxn ang="0">
                    <a:pos x="92" y="76"/>
                  </a:cxn>
                  <a:cxn ang="0">
                    <a:pos x="76" y="88"/>
                  </a:cxn>
                  <a:cxn ang="0">
                    <a:pos x="54" y="94"/>
                  </a:cxn>
                  <a:cxn ang="0">
                    <a:pos x="54" y="94"/>
                  </a:cxn>
                  <a:cxn ang="0">
                    <a:pos x="20" y="96"/>
                  </a:cxn>
                  <a:cxn ang="0">
                    <a:pos x="20" y="96"/>
                  </a:cxn>
                  <a:cxn ang="0">
                    <a:pos x="18" y="100"/>
                  </a:cxn>
                  <a:cxn ang="0">
                    <a:pos x="16" y="100"/>
                  </a:cxn>
                  <a:cxn ang="0">
                    <a:pos x="12" y="98"/>
                  </a:cxn>
                  <a:cxn ang="0">
                    <a:pos x="6" y="82"/>
                  </a:cxn>
                  <a:cxn ang="0">
                    <a:pos x="0" y="40"/>
                  </a:cxn>
                  <a:cxn ang="0">
                    <a:pos x="0" y="20"/>
                  </a:cxn>
                  <a:cxn ang="0">
                    <a:pos x="4" y="16"/>
                  </a:cxn>
                  <a:cxn ang="0">
                    <a:pos x="4" y="16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78" y="32"/>
                  </a:cxn>
                  <a:cxn ang="0">
                    <a:pos x="78" y="32"/>
                  </a:cxn>
                  <a:cxn ang="0">
                    <a:pos x="92" y="50"/>
                  </a:cxn>
                  <a:cxn ang="0">
                    <a:pos x="96" y="64"/>
                  </a:cxn>
                  <a:cxn ang="0">
                    <a:pos x="96" y="70"/>
                  </a:cxn>
                  <a:cxn ang="0">
                    <a:pos x="92" y="76"/>
                  </a:cxn>
                  <a:cxn ang="0">
                    <a:pos x="92" y="76"/>
                  </a:cxn>
                  <a:cxn ang="0">
                    <a:pos x="92" y="76"/>
                  </a:cxn>
                  <a:cxn ang="0">
                    <a:pos x="24" y="88"/>
                  </a:cxn>
                  <a:cxn ang="0">
                    <a:pos x="52" y="86"/>
                  </a:cxn>
                  <a:cxn ang="0">
                    <a:pos x="52" y="86"/>
                  </a:cxn>
                  <a:cxn ang="0">
                    <a:pos x="80" y="74"/>
                  </a:cxn>
                  <a:cxn ang="0">
                    <a:pos x="86" y="70"/>
                  </a:cxn>
                  <a:cxn ang="0">
                    <a:pos x="88" y="66"/>
                  </a:cxn>
                  <a:cxn ang="0">
                    <a:pos x="88" y="66"/>
                  </a:cxn>
                  <a:cxn ang="0">
                    <a:pos x="86" y="54"/>
                  </a:cxn>
                  <a:cxn ang="0">
                    <a:pos x="72" y="38"/>
                  </a:cxn>
                  <a:cxn ang="0">
                    <a:pos x="72" y="38"/>
                  </a:cxn>
                  <a:cxn ang="0">
                    <a:pos x="44" y="10"/>
                  </a:cxn>
                  <a:cxn ang="0">
                    <a:pos x="44" y="10"/>
                  </a:cxn>
                  <a:cxn ang="0">
                    <a:pos x="10" y="24"/>
                  </a:cxn>
                  <a:cxn ang="0">
                    <a:pos x="10" y="40"/>
                  </a:cxn>
                  <a:cxn ang="0">
                    <a:pos x="14" y="76"/>
                  </a:cxn>
                  <a:cxn ang="0">
                    <a:pos x="18" y="90"/>
                  </a:cxn>
                  <a:cxn ang="0">
                    <a:pos x="20" y="88"/>
                  </a:cxn>
                  <a:cxn ang="0">
                    <a:pos x="24" y="88"/>
                  </a:cxn>
                </a:cxnLst>
                <a:rect l="0" t="0" r="r" b="b"/>
                <a:pathLst>
                  <a:path w="96" h="100">
                    <a:moveTo>
                      <a:pt x="92" y="76"/>
                    </a:moveTo>
                    <a:lnTo>
                      <a:pt x="92" y="76"/>
                    </a:lnTo>
                    <a:lnTo>
                      <a:pt x="86" y="82"/>
                    </a:lnTo>
                    <a:lnTo>
                      <a:pt x="76" y="88"/>
                    </a:lnTo>
                    <a:lnTo>
                      <a:pt x="66" y="90"/>
                    </a:lnTo>
                    <a:lnTo>
                      <a:pt x="54" y="94"/>
                    </a:lnTo>
                    <a:lnTo>
                      <a:pt x="54" y="94"/>
                    </a:lnTo>
                    <a:lnTo>
                      <a:pt x="54" y="94"/>
                    </a:lnTo>
                    <a:lnTo>
                      <a:pt x="34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6" y="100"/>
                    </a:lnTo>
                    <a:lnTo>
                      <a:pt x="12" y="98"/>
                    </a:lnTo>
                    <a:lnTo>
                      <a:pt x="12" y="98"/>
                    </a:lnTo>
                    <a:lnTo>
                      <a:pt x="12" y="98"/>
                    </a:lnTo>
                    <a:lnTo>
                      <a:pt x="6" y="82"/>
                    </a:lnTo>
                    <a:lnTo>
                      <a:pt x="2" y="62"/>
                    </a:lnTo>
                    <a:lnTo>
                      <a:pt x="0" y="4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2" y="8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6" y="0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62" y="16"/>
                    </a:lnTo>
                    <a:lnTo>
                      <a:pt x="78" y="32"/>
                    </a:lnTo>
                    <a:lnTo>
                      <a:pt x="78" y="32"/>
                    </a:lnTo>
                    <a:lnTo>
                      <a:pt x="78" y="32"/>
                    </a:lnTo>
                    <a:lnTo>
                      <a:pt x="86" y="42"/>
                    </a:lnTo>
                    <a:lnTo>
                      <a:pt x="92" y="50"/>
                    </a:lnTo>
                    <a:lnTo>
                      <a:pt x="96" y="60"/>
                    </a:lnTo>
                    <a:lnTo>
                      <a:pt x="96" y="64"/>
                    </a:lnTo>
                    <a:lnTo>
                      <a:pt x="96" y="70"/>
                    </a:lnTo>
                    <a:lnTo>
                      <a:pt x="96" y="70"/>
                    </a:lnTo>
                    <a:lnTo>
                      <a:pt x="96" y="70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2" y="76"/>
                    </a:lnTo>
                    <a:close/>
                    <a:moveTo>
                      <a:pt x="24" y="88"/>
                    </a:moveTo>
                    <a:lnTo>
                      <a:pt x="24" y="88"/>
                    </a:lnTo>
                    <a:lnTo>
                      <a:pt x="32" y="88"/>
                    </a:lnTo>
                    <a:lnTo>
                      <a:pt x="52" y="86"/>
                    </a:lnTo>
                    <a:lnTo>
                      <a:pt x="52" y="86"/>
                    </a:lnTo>
                    <a:lnTo>
                      <a:pt x="52" y="86"/>
                    </a:lnTo>
                    <a:lnTo>
                      <a:pt x="72" y="80"/>
                    </a:lnTo>
                    <a:lnTo>
                      <a:pt x="80" y="74"/>
                    </a:lnTo>
                    <a:lnTo>
                      <a:pt x="86" y="70"/>
                    </a:lnTo>
                    <a:lnTo>
                      <a:pt x="86" y="70"/>
                    </a:lnTo>
                    <a:lnTo>
                      <a:pt x="86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8" y="62"/>
                    </a:lnTo>
                    <a:lnTo>
                      <a:pt x="86" y="54"/>
                    </a:lnTo>
                    <a:lnTo>
                      <a:pt x="80" y="46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56" y="24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40"/>
                    </a:lnTo>
                    <a:lnTo>
                      <a:pt x="12" y="58"/>
                    </a:lnTo>
                    <a:lnTo>
                      <a:pt x="14" y="7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20" y="88"/>
                    </a:lnTo>
                    <a:lnTo>
                      <a:pt x="24" y="88"/>
                    </a:lnTo>
                    <a:lnTo>
                      <a:pt x="24" y="8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Freeform 27"/>
              <p:cNvSpPr>
                <a:spLocks/>
              </p:cNvSpPr>
              <p:nvPr userDrawn="1"/>
            </p:nvSpPr>
            <p:spPr bwMode="auto">
              <a:xfrm>
                <a:off x="6164263" y="4648200"/>
                <a:ext cx="444500" cy="460375"/>
              </a:xfrm>
              <a:custGeom>
                <a:avLst/>
                <a:gdLst/>
                <a:ahLst/>
                <a:cxnLst>
                  <a:cxn ang="0">
                    <a:pos x="132" y="290"/>
                  </a:cxn>
                  <a:cxn ang="0">
                    <a:pos x="130" y="288"/>
                  </a:cxn>
                  <a:cxn ang="0">
                    <a:pos x="98" y="236"/>
                  </a:cxn>
                  <a:cxn ang="0">
                    <a:pos x="14" y="98"/>
                  </a:cxn>
                  <a:cxn ang="0">
                    <a:pos x="0" y="70"/>
                  </a:cxn>
                  <a:cxn ang="0">
                    <a:pos x="2" y="64"/>
                  </a:cxn>
                  <a:cxn ang="0">
                    <a:pos x="8" y="66"/>
                  </a:cxn>
                  <a:cxn ang="0">
                    <a:pos x="22" y="94"/>
                  </a:cxn>
                  <a:cxn ang="0">
                    <a:pos x="102" y="228"/>
                  </a:cxn>
                  <a:cxn ang="0">
                    <a:pos x="134" y="280"/>
                  </a:cxn>
                  <a:cxn ang="0">
                    <a:pos x="200" y="242"/>
                  </a:cxn>
                  <a:cxn ang="0">
                    <a:pos x="248" y="212"/>
                  </a:cxn>
                  <a:cxn ang="0">
                    <a:pos x="258" y="200"/>
                  </a:cxn>
                  <a:cxn ang="0">
                    <a:pos x="268" y="182"/>
                  </a:cxn>
                  <a:cxn ang="0">
                    <a:pos x="272" y="156"/>
                  </a:cxn>
                  <a:cxn ang="0">
                    <a:pos x="264" y="122"/>
                  </a:cxn>
                  <a:cxn ang="0">
                    <a:pos x="246" y="98"/>
                  </a:cxn>
                  <a:cxn ang="0">
                    <a:pos x="232" y="90"/>
                  </a:cxn>
                  <a:cxn ang="0">
                    <a:pos x="184" y="90"/>
                  </a:cxn>
                  <a:cxn ang="0">
                    <a:pos x="182" y="90"/>
                  </a:cxn>
                  <a:cxn ang="0">
                    <a:pos x="180" y="88"/>
                  </a:cxn>
                  <a:cxn ang="0">
                    <a:pos x="180" y="82"/>
                  </a:cxn>
                  <a:cxn ang="0">
                    <a:pos x="182" y="80"/>
                  </a:cxn>
                  <a:cxn ang="0">
                    <a:pos x="190" y="64"/>
                  </a:cxn>
                  <a:cxn ang="0">
                    <a:pos x="172" y="36"/>
                  </a:cxn>
                  <a:cxn ang="0">
                    <a:pos x="156" y="8"/>
                  </a:cxn>
                  <a:cxn ang="0">
                    <a:pos x="104" y="16"/>
                  </a:cxn>
                  <a:cxn ang="0">
                    <a:pos x="52" y="38"/>
                  </a:cxn>
                  <a:cxn ang="0">
                    <a:pos x="28" y="62"/>
                  </a:cxn>
                  <a:cxn ang="0">
                    <a:pos x="22" y="70"/>
                  </a:cxn>
                  <a:cxn ang="0">
                    <a:pos x="16" y="72"/>
                  </a:cxn>
                  <a:cxn ang="0">
                    <a:pos x="14" y="70"/>
                  </a:cxn>
                  <a:cxn ang="0">
                    <a:pos x="14" y="66"/>
                  </a:cxn>
                  <a:cxn ang="0">
                    <a:pos x="20" y="56"/>
                  </a:cxn>
                  <a:cxn ang="0">
                    <a:pos x="66" y="22"/>
                  </a:cxn>
                  <a:cxn ang="0">
                    <a:pos x="122" y="2"/>
                  </a:cxn>
                  <a:cxn ang="0">
                    <a:pos x="158" y="0"/>
                  </a:cxn>
                  <a:cxn ang="0">
                    <a:pos x="162" y="2"/>
                  </a:cxn>
                  <a:cxn ang="0">
                    <a:pos x="188" y="48"/>
                  </a:cxn>
                  <a:cxn ang="0">
                    <a:pos x="200" y="62"/>
                  </a:cxn>
                  <a:cxn ang="0">
                    <a:pos x="200" y="68"/>
                  </a:cxn>
                  <a:cxn ang="0">
                    <a:pos x="200" y="68"/>
                  </a:cxn>
                  <a:cxn ang="0">
                    <a:pos x="194" y="78"/>
                  </a:cxn>
                  <a:cxn ang="0">
                    <a:pos x="224" y="80"/>
                  </a:cxn>
                  <a:cxn ang="0">
                    <a:pos x="250" y="92"/>
                  </a:cxn>
                  <a:cxn ang="0">
                    <a:pos x="266" y="108"/>
                  </a:cxn>
                  <a:cxn ang="0">
                    <a:pos x="280" y="142"/>
                  </a:cxn>
                  <a:cxn ang="0">
                    <a:pos x="276" y="184"/>
                  </a:cxn>
                  <a:cxn ang="0">
                    <a:pos x="272" y="196"/>
                  </a:cxn>
                  <a:cxn ang="0">
                    <a:pos x="266" y="206"/>
                  </a:cxn>
                  <a:cxn ang="0">
                    <a:pos x="220" y="242"/>
                  </a:cxn>
                  <a:cxn ang="0">
                    <a:pos x="150" y="280"/>
                  </a:cxn>
                </a:cxnLst>
                <a:rect l="0" t="0" r="r" b="b"/>
                <a:pathLst>
                  <a:path w="280" h="290">
                    <a:moveTo>
                      <a:pt x="136" y="290"/>
                    </a:moveTo>
                    <a:lnTo>
                      <a:pt x="136" y="290"/>
                    </a:lnTo>
                    <a:lnTo>
                      <a:pt x="132" y="290"/>
                    </a:lnTo>
                    <a:lnTo>
                      <a:pt x="132" y="290"/>
                    </a:lnTo>
                    <a:lnTo>
                      <a:pt x="132" y="290"/>
                    </a:lnTo>
                    <a:lnTo>
                      <a:pt x="130" y="288"/>
                    </a:lnTo>
                    <a:lnTo>
                      <a:pt x="130" y="288"/>
                    </a:lnTo>
                    <a:lnTo>
                      <a:pt x="130" y="288"/>
                    </a:lnTo>
                    <a:lnTo>
                      <a:pt x="98" y="236"/>
                    </a:lnTo>
                    <a:lnTo>
                      <a:pt x="62" y="182"/>
                    </a:lnTo>
                    <a:lnTo>
                      <a:pt x="30" y="126"/>
                    </a:lnTo>
                    <a:lnTo>
                      <a:pt x="14" y="98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68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6" y="64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22" y="94"/>
                    </a:lnTo>
                    <a:lnTo>
                      <a:pt x="36" y="120"/>
                    </a:lnTo>
                    <a:lnTo>
                      <a:pt x="68" y="174"/>
                    </a:lnTo>
                    <a:lnTo>
                      <a:pt x="102" y="228"/>
                    </a:lnTo>
                    <a:lnTo>
                      <a:pt x="134" y="280"/>
                    </a:lnTo>
                    <a:lnTo>
                      <a:pt x="134" y="280"/>
                    </a:lnTo>
                    <a:lnTo>
                      <a:pt x="134" y="280"/>
                    </a:lnTo>
                    <a:lnTo>
                      <a:pt x="150" y="270"/>
                    </a:lnTo>
                    <a:lnTo>
                      <a:pt x="166" y="260"/>
                    </a:lnTo>
                    <a:lnTo>
                      <a:pt x="200" y="242"/>
                    </a:lnTo>
                    <a:lnTo>
                      <a:pt x="218" y="234"/>
                    </a:lnTo>
                    <a:lnTo>
                      <a:pt x="234" y="224"/>
                    </a:lnTo>
                    <a:lnTo>
                      <a:pt x="248" y="212"/>
                    </a:lnTo>
                    <a:lnTo>
                      <a:pt x="258" y="200"/>
                    </a:lnTo>
                    <a:lnTo>
                      <a:pt x="258" y="200"/>
                    </a:lnTo>
                    <a:lnTo>
                      <a:pt x="258" y="200"/>
                    </a:lnTo>
                    <a:lnTo>
                      <a:pt x="264" y="192"/>
                    </a:lnTo>
                    <a:lnTo>
                      <a:pt x="268" y="182"/>
                    </a:lnTo>
                    <a:lnTo>
                      <a:pt x="268" y="182"/>
                    </a:lnTo>
                    <a:lnTo>
                      <a:pt x="268" y="182"/>
                    </a:lnTo>
                    <a:lnTo>
                      <a:pt x="270" y="168"/>
                    </a:lnTo>
                    <a:lnTo>
                      <a:pt x="272" y="156"/>
                    </a:lnTo>
                    <a:lnTo>
                      <a:pt x="270" y="144"/>
                    </a:lnTo>
                    <a:lnTo>
                      <a:pt x="268" y="132"/>
                    </a:lnTo>
                    <a:lnTo>
                      <a:pt x="264" y="122"/>
                    </a:lnTo>
                    <a:lnTo>
                      <a:pt x="260" y="114"/>
                    </a:lnTo>
                    <a:lnTo>
                      <a:pt x="254" y="106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32" y="90"/>
                    </a:lnTo>
                    <a:lnTo>
                      <a:pt x="218" y="86"/>
                    </a:lnTo>
                    <a:lnTo>
                      <a:pt x="202" y="86"/>
                    </a:lnTo>
                    <a:lnTo>
                      <a:pt x="184" y="90"/>
                    </a:lnTo>
                    <a:lnTo>
                      <a:pt x="184" y="90"/>
                    </a:lnTo>
                    <a:lnTo>
                      <a:pt x="184" y="90"/>
                    </a:lnTo>
                    <a:lnTo>
                      <a:pt x="182" y="90"/>
                    </a:lnTo>
                    <a:lnTo>
                      <a:pt x="180" y="88"/>
                    </a:lnTo>
                    <a:lnTo>
                      <a:pt x="180" y="88"/>
                    </a:lnTo>
                    <a:lnTo>
                      <a:pt x="180" y="88"/>
                    </a:lnTo>
                    <a:lnTo>
                      <a:pt x="178" y="84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90" y="64"/>
                    </a:lnTo>
                    <a:lnTo>
                      <a:pt x="190" y="64"/>
                    </a:lnTo>
                    <a:lnTo>
                      <a:pt x="190" y="64"/>
                    </a:lnTo>
                    <a:lnTo>
                      <a:pt x="180" y="52"/>
                    </a:lnTo>
                    <a:lnTo>
                      <a:pt x="172" y="36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40" y="8"/>
                    </a:lnTo>
                    <a:lnTo>
                      <a:pt x="122" y="12"/>
                    </a:lnTo>
                    <a:lnTo>
                      <a:pt x="104" y="16"/>
                    </a:lnTo>
                    <a:lnTo>
                      <a:pt x="86" y="22"/>
                    </a:lnTo>
                    <a:lnTo>
                      <a:pt x="68" y="30"/>
                    </a:lnTo>
                    <a:lnTo>
                      <a:pt x="52" y="38"/>
                    </a:lnTo>
                    <a:lnTo>
                      <a:pt x="38" y="50"/>
                    </a:lnTo>
                    <a:lnTo>
                      <a:pt x="28" y="62"/>
                    </a:lnTo>
                    <a:lnTo>
                      <a:pt x="28" y="62"/>
                    </a:lnTo>
                    <a:lnTo>
                      <a:pt x="28" y="62"/>
                    </a:lnTo>
                    <a:lnTo>
                      <a:pt x="22" y="70"/>
                    </a:lnTo>
                    <a:lnTo>
                      <a:pt x="22" y="70"/>
                    </a:lnTo>
                    <a:lnTo>
                      <a:pt x="22" y="70"/>
                    </a:lnTo>
                    <a:lnTo>
                      <a:pt x="20" y="72"/>
                    </a:lnTo>
                    <a:lnTo>
                      <a:pt x="16" y="72"/>
                    </a:lnTo>
                    <a:lnTo>
                      <a:pt x="16" y="72"/>
                    </a:lnTo>
                    <a:lnTo>
                      <a:pt x="16" y="72"/>
                    </a:lnTo>
                    <a:lnTo>
                      <a:pt x="14" y="70"/>
                    </a:lnTo>
                    <a:lnTo>
                      <a:pt x="14" y="66"/>
                    </a:lnTo>
                    <a:lnTo>
                      <a:pt x="14" y="66"/>
                    </a:lnTo>
                    <a:lnTo>
                      <a:pt x="14" y="6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34" y="42"/>
                    </a:lnTo>
                    <a:lnTo>
                      <a:pt x="48" y="32"/>
                    </a:lnTo>
                    <a:lnTo>
                      <a:pt x="66" y="22"/>
                    </a:lnTo>
                    <a:lnTo>
                      <a:pt x="84" y="14"/>
                    </a:lnTo>
                    <a:lnTo>
                      <a:pt x="104" y="6"/>
                    </a:lnTo>
                    <a:lnTo>
                      <a:pt x="122" y="2"/>
                    </a:lnTo>
                    <a:lnTo>
                      <a:pt x="142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62" y="2"/>
                    </a:lnTo>
                    <a:lnTo>
                      <a:pt x="162" y="2"/>
                    </a:lnTo>
                    <a:lnTo>
                      <a:pt x="162" y="2"/>
                    </a:lnTo>
                    <a:lnTo>
                      <a:pt x="180" y="34"/>
                    </a:lnTo>
                    <a:lnTo>
                      <a:pt x="188" y="48"/>
                    </a:lnTo>
                    <a:lnTo>
                      <a:pt x="200" y="62"/>
                    </a:lnTo>
                    <a:lnTo>
                      <a:pt x="200" y="62"/>
                    </a:lnTo>
                    <a:lnTo>
                      <a:pt x="200" y="62"/>
                    </a:lnTo>
                    <a:lnTo>
                      <a:pt x="200" y="64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210" y="78"/>
                    </a:lnTo>
                    <a:lnTo>
                      <a:pt x="224" y="80"/>
                    </a:lnTo>
                    <a:lnTo>
                      <a:pt x="238" y="84"/>
                    </a:lnTo>
                    <a:lnTo>
                      <a:pt x="250" y="92"/>
                    </a:lnTo>
                    <a:lnTo>
                      <a:pt x="250" y="92"/>
                    </a:lnTo>
                    <a:lnTo>
                      <a:pt x="250" y="92"/>
                    </a:lnTo>
                    <a:lnTo>
                      <a:pt x="260" y="100"/>
                    </a:lnTo>
                    <a:lnTo>
                      <a:pt x="266" y="108"/>
                    </a:lnTo>
                    <a:lnTo>
                      <a:pt x="272" y="118"/>
                    </a:lnTo>
                    <a:lnTo>
                      <a:pt x="276" y="130"/>
                    </a:lnTo>
                    <a:lnTo>
                      <a:pt x="280" y="142"/>
                    </a:lnTo>
                    <a:lnTo>
                      <a:pt x="280" y="156"/>
                    </a:lnTo>
                    <a:lnTo>
                      <a:pt x="280" y="170"/>
                    </a:lnTo>
                    <a:lnTo>
                      <a:pt x="276" y="184"/>
                    </a:lnTo>
                    <a:lnTo>
                      <a:pt x="276" y="184"/>
                    </a:lnTo>
                    <a:lnTo>
                      <a:pt x="276" y="184"/>
                    </a:lnTo>
                    <a:lnTo>
                      <a:pt x="272" y="196"/>
                    </a:lnTo>
                    <a:lnTo>
                      <a:pt x="266" y="206"/>
                    </a:lnTo>
                    <a:lnTo>
                      <a:pt x="266" y="206"/>
                    </a:lnTo>
                    <a:lnTo>
                      <a:pt x="266" y="206"/>
                    </a:lnTo>
                    <a:lnTo>
                      <a:pt x="252" y="220"/>
                    </a:lnTo>
                    <a:lnTo>
                      <a:pt x="238" y="232"/>
                    </a:lnTo>
                    <a:lnTo>
                      <a:pt x="220" y="242"/>
                    </a:lnTo>
                    <a:lnTo>
                      <a:pt x="202" y="252"/>
                    </a:lnTo>
                    <a:lnTo>
                      <a:pt x="166" y="270"/>
                    </a:lnTo>
                    <a:lnTo>
                      <a:pt x="150" y="280"/>
                    </a:lnTo>
                    <a:lnTo>
                      <a:pt x="136" y="290"/>
                    </a:lnTo>
                    <a:lnTo>
                      <a:pt x="136" y="290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" name="Freeform 28"/>
              <p:cNvSpPr>
                <a:spLocks noEditPoints="1"/>
              </p:cNvSpPr>
              <p:nvPr userDrawn="1"/>
            </p:nvSpPr>
            <p:spPr bwMode="auto">
              <a:xfrm>
                <a:off x="6351588" y="4845050"/>
                <a:ext cx="180975" cy="171450"/>
              </a:xfrm>
              <a:custGeom>
                <a:avLst/>
                <a:gdLst/>
                <a:ahLst/>
                <a:cxnLst>
                  <a:cxn ang="0">
                    <a:pos x="104" y="62"/>
                  </a:cxn>
                  <a:cxn ang="0">
                    <a:pos x="76" y="88"/>
                  </a:cxn>
                  <a:cxn ang="0">
                    <a:pos x="52" y="106"/>
                  </a:cxn>
                  <a:cxn ang="0">
                    <a:pos x="52" y="106"/>
                  </a:cxn>
                  <a:cxn ang="0">
                    <a:pos x="46" y="108"/>
                  </a:cxn>
                  <a:cxn ang="0">
                    <a:pos x="46" y="108"/>
                  </a:cxn>
                  <a:cxn ang="0">
                    <a:pos x="42" y="104"/>
                  </a:cxn>
                  <a:cxn ang="0">
                    <a:pos x="30" y="92"/>
                  </a:cxn>
                  <a:cxn ang="0">
                    <a:pos x="10" y="66"/>
                  </a:cxn>
                  <a:cxn ang="0">
                    <a:pos x="2" y="54"/>
                  </a:cxn>
                  <a:cxn ang="0">
                    <a:pos x="2" y="54"/>
                  </a:cxn>
                  <a:cxn ang="0">
                    <a:pos x="2" y="48"/>
                  </a:cxn>
                  <a:cxn ang="0">
                    <a:pos x="2" y="48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10" y="50"/>
                  </a:cxn>
                  <a:cxn ang="0">
                    <a:pos x="18" y="40"/>
                  </a:cxn>
                  <a:cxn ang="0">
                    <a:pos x="18" y="40"/>
                  </a:cxn>
                  <a:cxn ang="0">
                    <a:pos x="42" y="14"/>
                  </a:cxn>
                  <a:cxn ang="0">
                    <a:pos x="52" y="6"/>
                  </a:cxn>
                  <a:cxn ang="0">
                    <a:pos x="62" y="2"/>
                  </a:cxn>
                  <a:cxn ang="0">
                    <a:pos x="84" y="2"/>
                  </a:cxn>
                  <a:cxn ang="0">
                    <a:pos x="94" y="6"/>
                  </a:cxn>
                  <a:cxn ang="0">
                    <a:pos x="104" y="16"/>
                  </a:cxn>
                  <a:cxn ang="0">
                    <a:pos x="104" y="16"/>
                  </a:cxn>
                  <a:cxn ang="0">
                    <a:pos x="114" y="40"/>
                  </a:cxn>
                  <a:cxn ang="0">
                    <a:pos x="106" y="62"/>
                  </a:cxn>
                  <a:cxn ang="0">
                    <a:pos x="106" y="62"/>
                  </a:cxn>
                  <a:cxn ang="0">
                    <a:pos x="104" y="62"/>
                  </a:cxn>
                  <a:cxn ang="0">
                    <a:pos x="98" y="58"/>
                  </a:cxn>
                  <a:cxn ang="0">
                    <a:pos x="104" y="40"/>
                  </a:cxn>
                  <a:cxn ang="0">
                    <a:pos x="96" y="22"/>
                  </a:cxn>
                  <a:cxn ang="0">
                    <a:pos x="96" y="22"/>
                  </a:cxn>
                  <a:cxn ang="0">
                    <a:pos x="90" y="14"/>
                  </a:cxn>
                  <a:cxn ang="0">
                    <a:pos x="82" y="10"/>
                  </a:cxn>
                  <a:cxn ang="0">
                    <a:pos x="64" y="10"/>
                  </a:cxn>
                  <a:cxn ang="0">
                    <a:pos x="56" y="14"/>
                  </a:cxn>
                  <a:cxn ang="0">
                    <a:pos x="48" y="20"/>
                  </a:cxn>
                  <a:cxn ang="0">
                    <a:pos x="24" y="44"/>
                  </a:cxn>
                  <a:cxn ang="0">
                    <a:pos x="24" y="44"/>
                  </a:cxn>
                  <a:cxn ang="0">
                    <a:pos x="16" y="56"/>
                  </a:cxn>
                  <a:cxn ang="0">
                    <a:pos x="14" y="56"/>
                  </a:cxn>
                  <a:cxn ang="0">
                    <a:pos x="14" y="56"/>
                  </a:cxn>
                  <a:cxn ang="0">
                    <a:pos x="38" y="88"/>
                  </a:cxn>
                  <a:cxn ang="0">
                    <a:pos x="46" y="98"/>
                  </a:cxn>
                  <a:cxn ang="0">
                    <a:pos x="48" y="98"/>
                  </a:cxn>
                  <a:cxn ang="0">
                    <a:pos x="48" y="98"/>
                  </a:cxn>
                  <a:cxn ang="0">
                    <a:pos x="74" y="78"/>
                  </a:cxn>
                  <a:cxn ang="0">
                    <a:pos x="98" y="58"/>
                  </a:cxn>
                </a:cxnLst>
                <a:rect l="0" t="0" r="r" b="b"/>
                <a:pathLst>
                  <a:path w="114" h="108">
                    <a:moveTo>
                      <a:pt x="104" y="62"/>
                    </a:moveTo>
                    <a:lnTo>
                      <a:pt x="104" y="62"/>
                    </a:lnTo>
                    <a:lnTo>
                      <a:pt x="92" y="76"/>
                    </a:lnTo>
                    <a:lnTo>
                      <a:pt x="76" y="88"/>
                    </a:lnTo>
                    <a:lnTo>
                      <a:pt x="62" y="98"/>
                    </a:lnTo>
                    <a:lnTo>
                      <a:pt x="52" y="106"/>
                    </a:lnTo>
                    <a:lnTo>
                      <a:pt x="52" y="106"/>
                    </a:lnTo>
                    <a:lnTo>
                      <a:pt x="52" y="106"/>
                    </a:lnTo>
                    <a:lnTo>
                      <a:pt x="48" y="108"/>
                    </a:lnTo>
                    <a:lnTo>
                      <a:pt x="46" y="108"/>
                    </a:lnTo>
                    <a:lnTo>
                      <a:pt x="46" y="108"/>
                    </a:lnTo>
                    <a:lnTo>
                      <a:pt x="46" y="108"/>
                    </a:lnTo>
                    <a:lnTo>
                      <a:pt x="42" y="104"/>
                    </a:lnTo>
                    <a:lnTo>
                      <a:pt x="42" y="104"/>
                    </a:lnTo>
                    <a:lnTo>
                      <a:pt x="42" y="104"/>
                    </a:lnTo>
                    <a:lnTo>
                      <a:pt x="30" y="92"/>
                    </a:lnTo>
                    <a:lnTo>
                      <a:pt x="20" y="80"/>
                    </a:lnTo>
                    <a:lnTo>
                      <a:pt x="10" y="66"/>
                    </a:lnTo>
                    <a:lnTo>
                      <a:pt x="2" y="54"/>
                    </a:lnTo>
                    <a:lnTo>
                      <a:pt x="2" y="54"/>
                    </a:lnTo>
                    <a:lnTo>
                      <a:pt x="2" y="54"/>
                    </a:lnTo>
                    <a:lnTo>
                      <a:pt x="2" y="54"/>
                    </a:lnTo>
                    <a:lnTo>
                      <a:pt x="0" y="50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4" y="46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32" y="22"/>
                    </a:lnTo>
                    <a:lnTo>
                      <a:pt x="42" y="14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62" y="2"/>
                    </a:lnTo>
                    <a:lnTo>
                      <a:pt x="74" y="0"/>
                    </a:lnTo>
                    <a:lnTo>
                      <a:pt x="8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110" y="28"/>
                    </a:lnTo>
                    <a:lnTo>
                      <a:pt x="114" y="40"/>
                    </a:lnTo>
                    <a:lnTo>
                      <a:pt x="110" y="52"/>
                    </a:lnTo>
                    <a:lnTo>
                      <a:pt x="106" y="62"/>
                    </a:lnTo>
                    <a:lnTo>
                      <a:pt x="106" y="62"/>
                    </a:lnTo>
                    <a:lnTo>
                      <a:pt x="106" y="62"/>
                    </a:lnTo>
                    <a:lnTo>
                      <a:pt x="104" y="62"/>
                    </a:lnTo>
                    <a:lnTo>
                      <a:pt x="104" y="62"/>
                    </a:lnTo>
                    <a:close/>
                    <a:moveTo>
                      <a:pt x="98" y="58"/>
                    </a:moveTo>
                    <a:lnTo>
                      <a:pt x="98" y="58"/>
                    </a:lnTo>
                    <a:lnTo>
                      <a:pt x="102" y="50"/>
                    </a:lnTo>
                    <a:lnTo>
                      <a:pt x="104" y="40"/>
                    </a:lnTo>
                    <a:lnTo>
                      <a:pt x="102" y="32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82" y="10"/>
                    </a:lnTo>
                    <a:lnTo>
                      <a:pt x="74" y="8"/>
                    </a:lnTo>
                    <a:lnTo>
                      <a:pt x="64" y="10"/>
                    </a:lnTo>
                    <a:lnTo>
                      <a:pt x="56" y="14"/>
                    </a:lnTo>
                    <a:lnTo>
                      <a:pt x="56" y="14"/>
                    </a:lnTo>
                    <a:lnTo>
                      <a:pt x="56" y="14"/>
                    </a:lnTo>
                    <a:lnTo>
                      <a:pt x="48" y="20"/>
                    </a:lnTo>
                    <a:lnTo>
                      <a:pt x="38" y="28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30" y="78"/>
                    </a:lnTo>
                    <a:lnTo>
                      <a:pt x="38" y="88"/>
                    </a:lnTo>
                    <a:lnTo>
                      <a:pt x="46" y="98"/>
                    </a:lnTo>
                    <a:lnTo>
                      <a:pt x="46" y="98"/>
                    </a:lnTo>
                    <a:lnTo>
                      <a:pt x="46" y="98"/>
                    </a:lnTo>
                    <a:lnTo>
                      <a:pt x="48" y="98"/>
                    </a:lnTo>
                    <a:lnTo>
                      <a:pt x="48" y="98"/>
                    </a:lnTo>
                    <a:lnTo>
                      <a:pt x="48" y="98"/>
                    </a:lnTo>
                    <a:lnTo>
                      <a:pt x="60" y="88"/>
                    </a:lnTo>
                    <a:lnTo>
                      <a:pt x="74" y="78"/>
                    </a:lnTo>
                    <a:lnTo>
                      <a:pt x="88" y="68"/>
                    </a:lnTo>
                    <a:lnTo>
                      <a:pt x="98" y="58"/>
                    </a:lnTo>
                    <a:lnTo>
                      <a:pt x="98" y="58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Freeform 29"/>
              <p:cNvSpPr>
                <a:spLocks/>
              </p:cNvSpPr>
              <p:nvPr userDrawn="1"/>
            </p:nvSpPr>
            <p:spPr bwMode="auto">
              <a:xfrm>
                <a:off x="6253163" y="4730750"/>
                <a:ext cx="155575" cy="142875"/>
              </a:xfrm>
              <a:custGeom>
                <a:avLst/>
                <a:gdLst/>
                <a:ahLst/>
                <a:cxnLst>
                  <a:cxn ang="0">
                    <a:pos x="90" y="58"/>
                  </a:cxn>
                  <a:cxn ang="0">
                    <a:pos x="70" y="76"/>
                  </a:cxn>
                  <a:cxn ang="0">
                    <a:pos x="42" y="90"/>
                  </a:cxn>
                  <a:cxn ang="0">
                    <a:pos x="42" y="90"/>
                  </a:cxn>
                  <a:cxn ang="0">
                    <a:pos x="38" y="88"/>
                  </a:cxn>
                  <a:cxn ang="0">
                    <a:pos x="38" y="88"/>
                  </a:cxn>
                  <a:cxn ang="0">
                    <a:pos x="20" y="60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4" y="26"/>
                  </a:cxn>
                  <a:cxn ang="0">
                    <a:pos x="8" y="28"/>
                  </a:cxn>
                  <a:cxn ang="0">
                    <a:pos x="26" y="52"/>
                  </a:cxn>
                  <a:cxn ang="0">
                    <a:pos x="44" y="80"/>
                  </a:cxn>
                  <a:cxn ang="0">
                    <a:pos x="44" y="80"/>
                  </a:cxn>
                  <a:cxn ang="0">
                    <a:pos x="76" y="60"/>
                  </a:cxn>
                  <a:cxn ang="0">
                    <a:pos x="84" y="52"/>
                  </a:cxn>
                  <a:cxn ang="0">
                    <a:pos x="88" y="44"/>
                  </a:cxn>
                  <a:cxn ang="0">
                    <a:pos x="86" y="22"/>
                  </a:cxn>
                  <a:cxn ang="0">
                    <a:pos x="78" y="10"/>
                  </a:cxn>
                  <a:cxn ang="0">
                    <a:pos x="62" y="12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46" y="10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4" y="2"/>
                  </a:cxn>
                  <a:cxn ang="0">
                    <a:pos x="90" y="10"/>
                  </a:cxn>
                  <a:cxn ang="0">
                    <a:pos x="96" y="24"/>
                  </a:cxn>
                  <a:cxn ang="0">
                    <a:pos x="98" y="38"/>
                  </a:cxn>
                  <a:cxn ang="0">
                    <a:pos x="90" y="58"/>
                  </a:cxn>
                  <a:cxn ang="0">
                    <a:pos x="90" y="58"/>
                  </a:cxn>
                  <a:cxn ang="0">
                    <a:pos x="90" y="58"/>
                  </a:cxn>
                </a:cxnLst>
                <a:rect l="0" t="0" r="r" b="b"/>
                <a:pathLst>
                  <a:path w="98" h="90">
                    <a:moveTo>
                      <a:pt x="90" y="58"/>
                    </a:moveTo>
                    <a:lnTo>
                      <a:pt x="90" y="58"/>
                    </a:lnTo>
                    <a:lnTo>
                      <a:pt x="80" y="68"/>
                    </a:lnTo>
                    <a:lnTo>
                      <a:pt x="70" y="76"/>
                    </a:lnTo>
                    <a:lnTo>
                      <a:pt x="56" y="84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0" y="90"/>
                    </a:lnTo>
                    <a:lnTo>
                      <a:pt x="38" y="88"/>
                    </a:lnTo>
                    <a:lnTo>
                      <a:pt x="38" y="88"/>
                    </a:lnTo>
                    <a:lnTo>
                      <a:pt x="38" y="88"/>
                    </a:lnTo>
                    <a:lnTo>
                      <a:pt x="30" y="72"/>
                    </a:lnTo>
                    <a:lnTo>
                      <a:pt x="20" y="6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6" y="52"/>
                    </a:lnTo>
                    <a:lnTo>
                      <a:pt x="36" y="66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66" y="68"/>
                    </a:lnTo>
                    <a:lnTo>
                      <a:pt x="76" y="60"/>
                    </a:lnTo>
                    <a:lnTo>
                      <a:pt x="84" y="52"/>
                    </a:lnTo>
                    <a:lnTo>
                      <a:pt x="84" y="52"/>
                    </a:lnTo>
                    <a:lnTo>
                      <a:pt x="84" y="52"/>
                    </a:lnTo>
                    <a:lnTo>
                      <a:pt x="88" y="44"/>
                    </a:lnTo>
                    <a:lnTo>
                      <a:pt x="90" y="34"/>
                    </a:lnTo>
                    <a:lnTo>
                      <a:pt x="86" y="22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62" y="12"/>
                    </a:lnTo>
                    <a:lnTo>
                      <a:pt x="48" y="1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12" y="2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2" y="2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30" y="14"/>
                    </a:lnTo>
                    <a:lnTo>
                      <a:pt x="46" y="10"/>
                    </a:lnTo>
                    <a:lnTo>
                      <a:pt x="62" y="4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90" y="10"/>
                    </a:lnTo>
                    <a:lnTo>
                      <a:pt x="94" y="18"/>
                    </a:lnTo>
                    <a:lnTo>
                      <a:pt x="96" y="24"/>
                    </a:lnTo>
                    <a:lnTo>
                      <a:pt x="98" y="32"/>
                    </a:lnTo>
                    <a:lnTo>
                      <a:pt x="98" y="38"/>
                    </a:lnTo>
                    <a:lnTo>
                      <a:pt x="96" y="46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0" y="58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30"/>
              <p:cNvSpPr>
                <a:spLocks/>
              </p:cNvSpPr>
              <p:nvPr userDrawn="1"/>
            </p:nvSpPr>
            <p:spPr bwMode="auto">
              <a:xfrm>
                <a:off x="6583363" y="4473575"/>
                <a:ext cx="311150" cy="412750"/>
              </a:xfrm>
              <a:custGeom>
                <a:avLst/>
                <a:gdLst/>
                <a:ahLst/>
                <a:cxnLst>
                  <a:cxn ang="0">
                    <a:pos x="180" y="230"/>
                  </a:cxn>
                  <a:cxn ang="0">
                    <a:pos x="140" y="254"/>
                  </a:cxn>
                  <a:cxn ang="0">
                    <a:pos x="126" y="258"/>
                  </a:cxn>
                  <a:cxn ang="0">
                    <a:pos x="86" y="256"/>
                  </a:cxn>
                  <a:cxn ang="0">
                    <a:pos x="78" y="250"/>
                  </a:cxn>
                  <a:cxn ang="0">
                    <a:pos x="64" y="238"/>
                  </a:cxn>
                  <a:cxn ang="0">
                    <a:pos x="32" y="186"/>
                  </a:cxn>
                  <a:cxn ang="0">
                    <a:pos x="6" y="116"/>
                  </a:cxn>
                  <a:cxn ang="0">
                    <a:pos x="0" y="72"/>
                  </a:cxn>
                  <a:cxn ang="0">
                    <a:pos x="6" y="48"/>
                  </a:cxn>
                  <a:cxn ang="0">
                    <a:pos x="12" y="42"/>
                  </a:cxn>
                  <a:cxn ang="0">
                    <a:pos x="54" y="10"/>
                  </a:cxn>
                  <a:cxn ang="0">
                    <a:pos x="74" y="0"/>
                  </a:cxn>
                  <a:cxn ang="0">
                    <a:pos x="78" y="2"/>
                  </a:cxn>
                  <a:cxn ang="0">
                    <a:pos x="78" y="4"/>
                  </a:cxn>
                  <a:cxn ang="0">
                    <a:pos x="76" y="8"/>
                  </a:cxn>
                  <a:cxn ang="0">
                    <a:pos x="28" y="36"/>
                  </a:cxn>
                  <a:cxn ang="0">
                    <a:pos x="18" y="46"/>
                  </a:cxn>
                  <a:cxn ang="0">
                    <a:pos x="8" y="92"/>
                  </a:cxn>
                  <a:cxn ang="0">
                    <a:pos x="14" y="114"/>
                  </a:cxn>
                  <a:cxn ang="0">
                    <a:pos x="50" y="200"/>
                  </a:cxn>
                  <a:cxn ang="0">
                    <a:pos x="82" y="244"/>
                  </a:cxn>
                  <a:cxn ang="0">
                    <a:pos x="90" y="248"/>
                  </a:cxn>
                  <a:cxn ang="0">
                    <a:pos x="100" y="252"/>
                  </a:cxn>
                  <a:cxn ang="0">
                    <a:pos x="138" y="244"/>
                  </a:cxn>
                  <a:cxn ang="0">
                    <a:pos x="152" y="240"/>
                  </a:cxn>
                  <a:cxn ang="0">
                    <a:pos x="182" y="216"/>
                  </a:cxn>
                  <a:cxn ang="0">
                    <a:pos x="186" y="210"/>
                  </a:cxn>
                  <a:cxn ang="0">
                    <a:pos x="184" y="192"/>
                  </a:cxn>
                  <a:cxn ang="0">
                    <a:pos x="180" y="188"/>
                  </a:cxn>
                  <a:cxn ang="0">
                    <a:pos x="170" y="184"/>
                  </a:cxn>
                  <a:cxn ang="0">
                    <a:pos x="138" y="186"/>
                  </a:cxn>
                  <a:cxn ang="0">
                    <a:pos x="126" y="188"/>
                  </a:cxn>
                  <a:cxn ang="0">
                    <a:pos x="94" y="184"/>
                  </a:cxn>
                  <a:cxn ang="0">
                    <a:pos x="88" y="180"/>
                  </a:cxn>
                  <a:cxn ang="0">
                    <a:pos x="70" y="158"/>
                  </a:cxn>
                  <a:cxn ang="0">
                    <a:pos x="64" y="148"/>
                  </a:cxn>
                  <a:cxn ang="0">
                    <a:pos x="60" y="122"/>
                  </a:cxn>
                  <a:cxn ang="0">
                    <a:pos x="74" y="88"/>
                  </a:cxn>
                  <a:cxn ang="0">
                    <a:pos x="98" y="46"/>
                  </a:cxn>
                  <a:cxn ang="0">
                    <a:pos x="100" y="40"/>
                  </a:cxn>
                  <a:cxn ang="0">
                    <a:pos x="86" y="20"/>
                  </a:cxn>
                  <a:cxn ang="0">
                    <a:pos x="84" y="18"/>
                  </a:cxn>
                  <a:cxn ang="0">
                    <a:pos x="86" y="14"/>
                  </a:cxn>
                  <a:cxn ang="0">
                    <a:pos x="92" y="14"/>
                  </a:cxn>
                  <a:cxn ang="0">
                    <a:pos x="106" y="30"/>
                  </a:cxn>
                  <a:cxn ang="0">
                    <a:pos x="108" y="48"/>
                  </a:cxn>
                  <a:cxn ang="0">
                    <a:pos x="102" y="62"/>
                  </a:cxn>
                  <a:cxn ang="0">
                    <a:pos x="92" y="78"/>
                  </a:cxn>
                  <a:cxn ang="0">
                    <a:pos x="70" y="116"/>
                  </a:cxn>
                  <a:cxn ang="0">
                    <a:pos x="72" y="144"/>
                  </a:cxn>
                  <a:cxn ang="0">
                    <a:pos x="82" y="162"/>
                  </a:cxn>
                  <a:cxn ang="0">
                    <a:pos x="92" y="172"/>
                  </a:cxn>
                  <a:cxn ang="0">
                    <a:pos x="124" y="180"/>
                  </a:cxn>
                  <a:cxn ang="0">
                    <a:pos x="136" y="176"/>
                  </a:cxn>
                  <a:cxn ang="0">
                    <a:pos x="174" y="174"/>
                  </a:cxn>
                  <a:cxn ang="0">
                    <a:pos x="184" y="180"/>
                  </a:cxn>
                  <a:cxn ang="0">
                    <a:pos x="190" y="186"/>
                  </a:cxn>
                  <a:cxn ang="0">
                    <a:pos x="196" y="204"/>
                  </a:cxn>
                  <a:cxn ang="0">
                    <a:pos x="190" y="220"/>
                  </a:cxn>
                  <a:cxn ang="0">
                    <a:pos x="190" y="220"/>
                  </a:cxn>
                </a:cxnLst>
                <a:rect l="0" t="0" r="r" b="b"/>
                <a:pathLst>
                  <a:path w="196" h="260">
                    <a:moveTo>
                      <a:pt x="190" y="220"/>
                    </a:moveTo>
                    <a:lnTo>
                      <a:pt x="190" y="220"/>
                    </a:lnTo>
                    <a:lnTo>
                      <a:pt x="180" y="230"/>
                    </a:lnTo>
                    <a:lnTo>
                      <a:pt x="168" y="240"/>
                    </a:lnTo>
                    <a:lnTo>
                      <a:pt x="156" y="246"/>
                    </a:lnTo>
                    <a:lnTo>
                      <a:pt x="140" y="254"/>
                    </a:lnTo>
                    <a:lnTo>
                      <a:pt x="140" y="254"/>
                    </a:lnTo>
                    <a:lnTo>
                      <a:pt x="140" y="254"/>
                    </a:lnTo>
                    <a:lnTo>
                      <a:pt x="126" y="258"/>
                    </a:lnTo>
                    <a:lnTo>
                      <a:pt x="112" y="260"/>
                    </a:lnTo>
                    <a:lnTo>
                      <a:pt x="98" y="260"/>
                    </a:lnTo>
                    <a:lnTo>
                      <a:pt x="86" y="256"/>
                    </a:lnTo>
                    <a:lnTo>
                      <a:pt x="86" y="256"/>
                    </a:lnTo>
                    <a:lnTo>
                      <a:pt x="86" y="256"/>
                    </a:lnTo>
                    <a:lnTo>
                      <a:pt x="78" y="250"/>
                    </a:lnTo>
                    <a:lnTo>
                      <a:pt x="78" y="250"/>
                    </a:lnTo>
                    <a:lnTo>
                      <a:pt x="78" y="250"/>
                    </a:lnTo>
                    <a:lnTo>
                      <a:pt x="64" y="238"/>
                    </a:lnTo>
                    <a:lnTo>
                      <a:pt x="52" y="222"/>
                    </a:lnTo>
                    <a:lnTo>
                      <a:pt x="42" y="206"/>
                    </a:lnTo>
                    <a:lnTo>
                      <a:pt x="32" y="186"/>
                    </a:lnTo>
                    <a:lnTo>
                      <a:pt x="16" y="148"/>
                    </a:lnTo>
                    <a:lnTo>
                      <a:pt x="6" y="116"/>
                    </a:lnTo>
                    <a:lnTo>
                      <a:pt x="6" y="116"/>
                    </a:lnTo>
                    <a:lnTo>
                      <a:pt x="6" y="116"/>
                    </a:lnTo>
                    <a:lnTo>
                      <a:pt x="0" y="92"/>
                    </a:lnTo>
                    <a:lnTo>
                      <a:pt x="0" y="72"/>
                    </a:lnTo>
                    <a:lnTo>
                      <a:pt x="0" y="64"/>
                    </a:lnTo>
                    <a:lnTo>
                      <a:pt x="4" y="56"/>
                    </a:lnTo>
                    <a:lnTo>
                      <a:pt x="6" y="48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22" y="30"/>
                    </a:lnTo>
                    <a:lnTo>
                      <a:pt x="36" y="20"/>
                    </a:lnTo>
                    <a:lnTo>
                      <a:pt x="54" y="1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6" y="0"/>
                    </a:lnTo>
                    <a:lnTo>
                      <a:pt x="78" y="2"/>
                    </a:lnTo>
                    <a:lnTo>
                      <a:pt x="78" y="2"/>
                    </a:lnTo>
                    <a:lnTo>
                      <a:pt x="78" y="2"/>
                    </a:lnTo>
                    <a:lnTo>
                      <a:pt x="78" y="4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58" y="16"/>
                    </a:lnTo>
                    <a:lnTo>
                      <a:pt x="42" y="26"/>
                    </a:lnTo>
                    <a:lnTo>
                      <a:pt x="28" y="3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2" y="58"/>
                    </a:lnTo>
                    <a:lnTo>
                      <a:pt x="8" y="74"/>
                    </a:lnTo>
                    <a:lnTo>
                      <a:pt x="8" y="9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24" y="144"/>
                    </a:lnTo>
                    <a:lnTo>
                      <a:pt x="40" y="182"/>
                    </a:lnTo>
                    <a:lnTo>
                      <a:pt x="50" y="200"/>
                    </a:lnTo>
                    <a:lnTo>
                      <a:pt x="60" y="218"/>
                    </a:lnTo>
                    <a:lnTo>
                      <a:pt x="70" y="232"/>
                    </a:lnTo>
                    <a:lnTo>
                      <a:pt x="82" y="244"/>
                    </a:lnTo>
                    <a:lnTo>
                      <a:pt x="82" y="244"/>
                    </a:lnTo>
                    <a:lnTo>
                      <a:pt x="82" y="244"/>
                    </a:lnTo>
                    <a:lnTo>
                      <a:pt x="90" y="248"/>
                    </a:lnTo>
                    <a:lnTo>
                      <a:pt x="90" y="248"/>
                    </a:lnTo>
                    <a:lnTo>
                      <a:pt x="90" y="248"/>
                    </a:lnTo>
                    <a:lnTo>
                      <a:pt x="100" y="252"/>
                    </a:lnTo>
                    <a:lnTo>
                      <a:pt x="110" y="252"/>
                    </a:lnTo>
                    <a:lnTo>
                      <a:pt x="124" y="250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52" y="240"/>
                    </a:lnTo>
                    <a:lnTo>
                      <a:pt x="164" y="232"/>
                    </a:lnTo>
                    <a:lnTo>
                      <a:pt x="174" y="224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186" y="210"/>
                    </a:lnTo>
                    <a:lnTo>
                      <a:pt x="188" y="204"/>
                    </a:lnTo>
                    <a:lnTo>
                      <a:pt x="188" y="198"/>
                    </a:lnTo>
                    <a:lnTo>
                      <a:pt x="184" y="192"/>
                    </a:lnTo>
                    <a:lnTo>
                      <a:pt x="184" y="192"/>
                    </a:lnTo>
                    <a:lnTo>
                      <a:pt x="184" y="192"/>
                    </a:lnTo>
                    <a:lnTo>
                      <a:pt x="180" y="188"/>
                    </a:lnTo>
                    <a:lnTo>
                      <a:pt x="180" y="188"/>
                    </a:lnTo>
                    <a:lnTo>
                      <a:pt x="180" y="188"/>
                    </a:lnTo>
                    <a:lnTo>
                      <a:pt x="170" y="184"/>
                    </a:lnTo>
                    <a:lnTo>
                      <a:pt x="160" y="182"/>
                    </a:lnTo>
                    <a:lnTo>
                      <a:pt x="150" y="184"/>
                    </a:lnTo>
                    <a:lnTo>
                      <a:pt x="138" y="186"/>
                    </a:lnTo>
                    <a:lnTo>
                      <a:pt x="138" y="186"/>
                    </a:lnTo>
                    <a:lnTo>
                      <a:pt x="138" y="186"/>
                    </a:lnTo>
                    <a:lnTo>
                      <a:pt x="126" y="188"/>
                    </a:lnTo>
                    <a:lnTo>
                      <a:pt x="112" y="188"/>
                    </a:lnTo>
                    <a:lnTo>
                      <a:pt x="100" y="186"/>
                    </a:lnTo>
                    <a:lnTo>
                      <a:pt x="94" y="184"/>
                    </a:lnTo>
                    <a:lnTo>
                      <a:pt x="88" y="180"/>
                    </a:lnTo>
                    <a:lnTo>
                      <a:pt x="88" y="180"/>
                    </a:lnTo>
                    <a:lnTo>
                      <a:pt x="88" y="180"/>
                    </a:lnTo>
                    <a:lnTo>
                      <a:pt x="80" y="174"/>
                    </a:lnTo>
                    <a:lnTo>
                      <a:pt x="76" y="166"/>
                    </a:lnTo>
                    <a:lnTo>
                      <a:pt x="70" y="158"/>
                    </a:lnTo>
                    <a:lnTo>
                      <a:pt x="64" y="148"/>
                    </a:lnTo>
                    <a:lnTo>
                      <a:pt x="64" y="148"/>
                    </a:lnTo>
                    <a:lnTo>
                      <a:pt x="64" y="148"/>
                    </a:lnTo>
                    <a:lnTo>
                      <a:pt x="62" y="138"/>
                    </a:lnTo>
                    <a:lnTo>
                      <a:pt x="60" y="130"/>
                    </a:lnTo>
                    <a:lnTo>
                      <a:pt x="60" y="122"/>
                    </a:lnTo>
                    <a:lnTo>
                      <a:pt x="62" y="114"/>
                    </a:lnTo>
                    <a:lnTo>
                      <a:pt x="66" y="100"/>
                    </a:lnTo>
                    <a:lnTo>
                      <a:pt x="74" y="88"/>
                    </a:lnTo>
                    <a:lnTo>
                      <a:pt x="90" y="66"/>
                    </a:lnTo>
                    <a:lnTo>
                      <a:pt x="96" y="56"/>
                    </a:lnTo>
                    <a:lnTo>
                      <a:pt x="98" y="46"/>
                    </a:lnTo>
                    <a:lnTo>
                      <a:pt x="98" y="46"/>
                    </a:lnTo>
                    <a:lnTo>
                      <a:pt x="98" y="46"/>
                    </a:lnTo>
                    <a:lnTo>
                      <a:pt x="100" y="40"/>
                    </a:lnTo>
                    <a:lnTo>
                      <a:pt x="98" y="34"/>
                    </a:lnTo>
                    <a:lnTo>
                      <a:pt x="94" y="28"/>
                    </a:lnTo>
                    <a:lnTo>
                      <a:pt x="86" y="20"/>
                    </a:lnTo>
                    <a:lnTo>
                      <a:pt x="86" y="20"/>
                    </a:lnTo>
                    <a:lnTo>
                      <a:pt x="86" y="20"/>
                    </a:lnTo>
                    <a:lnTo>
                      <a:pt x="84" y="18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8" y="12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100" y="22"/>
                    </a:lnTo>
                    <a:lnTo>
                      <a:pt x="106" y="30"/>
                    </a:lnTo>
                    <a:lnTo>
                      <a:pt x="108" y="38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06" y="56"/>
                    </a:lnTo>
                    <a:lnTo>
                      <a:pt x="102" y="62"/>
                    </a:lnTo>
                    <a:lnTo>
                      <a:pt x="92" y="78"/>
                    </a:lnTo>
                    <a:lnTo>
                      <a:pt x="92" y="78"/>
                    </a:lnTo>
                    <a:lnTo>
                      <a:pt x="92" y="78"/>
                    </a:lnTo>
                    <a:lnTo>
                      <a:pt x="80" y="92"/>
                    </a:lnTo>
                    <a:lnTo>
                      <a:pt x="72" y="108"/>
                    </a:lnTo>
                    <a:lnTo>
                      <a:pt x="70" y="116"/>
                    </a:lnTo>
                    <a:lnTo>
                      <a:pt x="68" y="124"/>
                    </a:lnTo>
                    <a:lnTo>
                      <a:pt x="70" y="13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82" y="162"/>
                    </a:lnTo>
                    <a:lnTo>
                      <a:pt x="92" y="172"/>
                    </a:lnTo>
                    <a:lnTo>
                      <a:pt x="92" y="172"/>
                    </a:lnTo>
                    <a:lnTo>
                      <a:pt x="92" y="172"/>
                    </a:lnTo>
                    <a:lnTo>
                      <a:pt x="102" y="178"/>
                    </a:lnTo>
                    <a:lnTo>
                      <a:pt x="114" y="180"/>
                    </a:lnTo>
                    <a:lnTo>
                      <a:pt x="124" y="180"/>
                    </a:lnTo>
                    <a:lnTo>
                      <a:pt x="136" y="176"/>
                    </a:lnTo>
                    <a:lnTo>
                      <a:pt x="136" y="176"/>
                    </a:lnTo>
                    <a:lnTo>
                      <a:pt x="136" y="176"/>
                    </a:lnTo>
                    <a:lnTo>
                      <a:pt x="148" y="174"/>
                    </a:lnTo>
                    <a:lnTo>
                      <a:pt x="160" y="174"/>
                    </a:lnTo>
                    <a:lnTo>
                      <a:pt x="174" y="174"/>
                    </a:lnTo>
                    <a:lnTo>
                      <a:pt x="180" y="178"/>
                    </a:lnTo>
                    <a:lnTo>
                      <a:pt x="184" y="180"/>
                    </a:lnTo>
                    <a:lnTo>
                      <a:pt x="184" y="180"/>
                    </a:lnTo>
                    <a:lnTo>
                      <a:pt x="184" y="180"/>
                    </a:lnTo>
                    <a:lnTo>
                      <a:pt x="190" y="186"/>
                    </a:lnTo>
                    <a:lnTo>
                      <a:pt x="190" y="186"/>
                    </a:lnTo>
                    <a:lnTo>
                      <a:pt x="190" y="186"/>
                    </a:lnTo>
                    <a:lnTo>
                      <a:pt x="196" y="194"/>
                    </a:lnTo>
                    <a:lnTo>
                      <a:pt x="196" y="204"/>
                    </a:lnTo>
                    <a:lnTo>
                      <a:pt x="196" y="212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close/>
                  </a:path>
                </a:pathLst>
              </a:custGeom>
              <a:solidFill>
                <a:srgbClr val="C2BE3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31"/>
              <p:cNvSpPr>
                <a:spLocks noEditPoints="1"/>
              </p:cNvSpPr>
              <p:nvPr userDrawn="1"/>
            </p:nvSpPr>
            <p:spPr bwMode="auto">
              <a:xfrm>
                <a:off x="5868988" y="4838700"/>
                <a:ext cx="409575" cy="469900"/>
              </a:xfrm>
              <a:custGeom>
                <a:avLst/>
                <a:gdLst/>
                <a:ahLst/>
                <a:cxnLst>
                  <a:cxn ang="0">
                    <a:pos x="234" y="172"/>
                  </a:cxn>
                  <a:cxn ang="0">
                    <a:pos x="238" y="190"/>
                  </a:cxn>
                  <a:cxn ang="0">
                    <a:pos x="198" y="184"/>
                  </a:cxn>
                  <a:cxn ang="0">
                    <a:pos x="152" y="150"/>
                  </a:cxn>
                  <a:cxn ang="0">
                    <a:pos x="132" y="140"/>
                  </a:cxn>
                  <a:cxn ang="0">
                    <a:pos x="110" y="154"/>
                  </a:cxn>
                  <a:cxn ang="0">
                    <a:pos x="76" y="170"/>
                  </a:cxn>
                  <a:cxn ang="0">
                    <a:pos x="58" y="206"/>
                  </a:cxn>
                  <a:cxn ang="0">
                    <a:pos x="78" y="222"/>
                  </a:cxn>
                  <a:cxn ang="0">
                    <a:pos x="90" y="290"/>
                  </a:cxn>
                  <a:cxn ang="0">
                    <a:pos x="36" y="198"/>
                  </a:cxn>
                  <a:cxn ang="0">
                    <a:pos x="40" y="170"/>
                  </a:cxn>
                  <a:cxn ang="0">
                    <a:pos x="14" y="114"/>
                  </a:cxn>
                  <a:cxn ang="0">
                    <a:pos x="6" y="76"/>
                  </a:cxn>
                  <a:cxn ang="0">
                    <a:pos x="20" y="48"/>
                  </a:cxn>
                  <a:cxn ang="0">
                    <a:pos x="38" y="18"/>
                  </a:cxn>
                  <a:cxn ang="0">
                    <a:pos x="112" y="26"/>
                  </a:cxn>
                  <a:cxn ang="0">
                    <a:pos x="142" y="94"/>
                  </a:cxn>
                  <a:cxn ang="0">
                    <a:pos x="178" y="110"/>
                  </a:cxn>
                  <a:cxn ang="0">
                    <a:pos x="226" y="192"/>
                  </a:cxn>
                  <a:cxn ang="0">
                    <a:pos x="218" y="196"/>
                  </a:cxn>
                  <a:cxn ang="0">
                    <a:pos x="188" y="166"/>
                  </a:cxn>
                  <a:cxn ang="0">
                    <a:pos x="202" y="160"/>
                  </a:cxn>
                  <a:cxn ang="0">
                    <a:pos x="196" y="156"/>
                  </a:cxn>
                  <a:cxn ang="0">
                    <a:pos x="178" y="158"/>
                  </a:cxn>
                  <a:cxn ang="0">
                    <a:pos x="170" y="140"/>
                  </a:cxn>
                  <a:cxn ang="0">
                    <a:pos x="98" y="264"/>
                  </a:cxn>
                  <a:cxn ang="0">
                    <a:pos x="170" y="134"/>
                  </a:cxn>
                  <a:cxn ang="0">
                    <a:pos x="166" y="150"/>
                  </a:cxn>
                  <a:cxn ang="0">
                    <a:pos x="180" y="136"/>
                  </a:cxn>
                  <a:cxn ang="0">
                    <a:pos x="60" y="274"/>
                  </a:cxn>
                  <a:cxn ang="0">
                    <a:pos x="162" y="134"/>
                  </a:cxn>
                  <a:cxn ang="0">
                    <a:pos x="74" y="236"/>
                  </a:cxn>
                  <a:cxn ang="0">
                    <a:pos x="58" y="256"/>
                  </a:cxn>
                  <a:cxn ang="0">
                    <a:pos x="74" y="228"/>
                  </a:cxn>
                  <a:cxn ang="0">
                    <a:pos x="142" y="100"/>
                  </a:cxn>
                  <a:cxn ang="0">
                    <a:pos x="146" y="76"/>
                  </a:cxn>
                  <a:cxn ang="0">
                    <a:pos x="138" y="94"/>
                  </a:cxn>
                  <a:cxn ang="0">
                    <a:pos x="114" y="72"/>
                  </a:cxn>
                  <a:cxn ang="0">
                    <a:pos x="80" y="42"/>
                  </a:cxn>
                  <a:cxn ang="0">
                    <a:pos x="54" y="52"/>
                  </a:cxn>
                  <a:cxn ang="0">
                    <a:pos x="32" y="72"/>
                  </a:cxn>
                  <a:cxn ang="0">
                    <a:pos x="22" y="94"/>
                  </a:cxn>
                  <a:cxn ang="0">
                    <a:pos x="40" y="150"/>
                  </a:cxn>
                  <a:cxn ang="0">
                    <a:pos x="76" y="150"/>
                  </a:cxn>
                  <a:cxn ang="0">
                    <a:pos x="104" y="138"/>
                  </a:cxn>
                  <a:cxn ang="0">
                    <a:pos x="140" y="126"/>
                  </a:cxn>
                  <a:cxn ang="0">
                    <a:pos x="58" y="212"/>
                  </a:cxn>
                  <a:cxn ang="0">
                    <a:pos x="40" y="202"/>
                  </a:cxn>
                  <a:cxn ang="0">
                    <a:pos x="50" y="186"/>
                  </a:cxn>
                  <a:cxn ang="0">
                    <a:pos x="56" y="178"/>
                  </a:cxn>
                  <a:cxn ang="0">
                    <a:pos x="138" y="64"/>
                  </a:cxn>
                  <a:cxn ang="0">
                    <a:pos x="56" y="158"/>
                  </a:cxn>
                  <a:cxn ang="0">
                    <a:pos x="120" y="44"/>
                  </a:cxn>
                  <a:cxn ang="0">
                    <a:pos x="100" y="50"/>
                  </a:cxn>
                  <a:cxn ang="0">
                    <a:pos x="86" y="18"/>
                  </a:cxn>
                  <a:cxn ang="0">
                    <a:pos x="64" y="22"/>
                  </a:cxn>
                  <a:cxn ang="0">
                    <a:pos x="18" y="92"/>
                  </a:cxn>
                  <a:cxn ang="0">
                    <a:pos x="52" y="26"/>
                  </a:cxn>
                  <a:cxn ang="0">
                    <a:pos x="10" y="72"/>
                  </a:cxn>
                  <a:cxn ang="0">
                    <a:pos x="18" y="58"/>
                  </a:cxn>
                  <a:cxn ang="0">
                    <a:pos x="22" y="46"/>
                  </a:cxn>
                </a:cxnLst>
                <a:rect l="0" t="0" r="r" b="b"/>
                <a:pathLst>
                  <a:path w="258" h="296">
                    <a:moveTo>
                      <a:pt x="258" y="200"/>
                    </a:moveTo>
                    <a:lnTo>
                      <a:pt x="258" y="200"/>
                    </a:lnTo>
                    <a:lnTo>
                      <a:pt x="256" y="198"/>
                    </a:lnTo>
                    <a:lnTo>
                      <a:pt x="256" y="198"/>
                    </a:lnTo>
                    <a:lnTo>
                      <a:pt x="256" y="198"/>
                    </a:lnTo>
                    <a:lnTo>
                      <a:pt x="252" y="188"/>
                    </a:lnTo>
                    <a:lnTo>
                      <a:pt x="246" y="180"/>
                    </a:lnTo>
                    <a:lnTo>
                      <a:pt x="238" y="170"/>
                    </a:lnTo>
                    <a:lnTo>
                      <a:pt x="230" y="164"/>
                    </a:lnTo>
                    <a:lnTo>
                      <a:pt x="230" y="164"/>
                    </a:lnTo>
                    <a:lnTo>
                      <a:pt x="230" y="164"/>
                    </a:lnTo>
                    <a:lnTo>
                      <a:pt x="206" y="146"/>
                    </a:lnTo>
                    <a:lnTo>
                      <a:pt x="206" y="146"/>
                    </a:lnTo>
                    <a:lnTo>
                      <a:pt x="206" y="146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2" y="138"/>
                    </a:lnTo>
                    <a:lnTo>
                      <a:pt x="192" y="138"/>
                    </a:lnTo>
                    <a:lnTo>
                      <a:pt x="192" y="138"/>
                    </a:lnTo>
                    <a:lnTo>
                      <a:pt x="178" y="124"/>
                    </a:lnTo>
                    <a:lnTo>
                      <a:pt x="178" y="124"/>
                    </a:lnTo>
                    <a:lnTo>
                      <a:pt x="178" y="124"/>
                    </a:lnTo>
                    <a:lnTo>
                      <a:pt x="180" y="130"/>
                    </a:lnTo>
                    <a:lnTo>
                      <a:pt x="180" y="130"/>
                    </a:lnTo>
                    <a:lnTo>
                      <a:pt x="180" y="130"/>
                    </a:lnTo>
                    <a:lnTo>
                      <a:pt x="186" y="134"/>
                    </a:lnTo>
                    <a:lnTo>
                      <a:pt x="186" y="134"/>
                    </a:lnTo>
                    <a:lnTo>
                      <a:pt x="186" y="134"/>
                    </a:lnTo>
                    <a:lnTo>
                      <a:pt x="196" y="142"/>
                    </a:lnTo>
                    <a:lnTo>
                      <a:pt x="204" y="152"/>
                    </a:lnTo>
                    <a:lnTo>
                      <a:pt x="204" y="152"/>
                    </a:lnTo>
                    <a:lnTo>
                      <a:pt x="204" y="152"/>
                    </a:lnTo>
                    <a:lnTo>
                      <a:pt x="212" y="158"/>
                    </a:lnTo>
                    <a:lnTo>
                      <a:pt x="212" y="158"/>
                    </a:lnTo>
                    <a:lnTo>
                      <a:pt x="212" y="158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8" y="174"/>
                    </a:lnTo>
                    <a:lnTo>
                      <a:pt x="238" y="174"/>
                    </a:lnTo>
                    <a:lnTo>
                      <a:pt x="238" y="174"/>
                    </a:lnTo>
                    <a:lnTo>
                      <a:pt x="238" y="176"/>
                    </a:lnTo>
                    <a:lnTo>
                      <a:pt x="238" y="176"/>
                    </a:lnTo>
                    <a:lnTo>
                      <a:pt x="238" y="176"/>
                    </a:lnTo>
                    <a:lnTo>
                      <a:pt x="242" y="178"/>
                    </a:lnTo>
                    <a:lnTo>
                      <a:pt x="242" y="178"/>
                    </a:lnTo>
                    <a:lnTo>
                      <a:pt x="242" y="178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6" y="190"/>
                    </a:lnTo>
                    <a:lnTo>
                      <a:pt x="236" y="190"/>
                    </a:lnTo>
                    <a:lnTo>
                      <a:pt x="236" y="190"/>
                    </a:lnTo>
                    <a:lnTo>
                      <a:pt x="228" y="186"/>
                    </a:lnTo>
                    <a:lnTo>
                      <a:pt x="228" y="186"/>
                    </a:lnTo>
                    <a:lnTo>
                      <a:pt x="228" y="186"/>
                    </a:lnTo>
                    <a:lnTo>
                      <a:pt x="228" y="190"/>
                    </a:lnTo>
                    <a:lnTo>
                      <a:pt x="228" y="190"/>
                    </a:lnTo>
                    <a:lnTo>
                      <a:pt x="228" y="190"/>
                    </a:lnTo>
                    <a:lnTo>
                      <a:pt x="234" y="194"/>
                    </a:lnTo>
                    <a:lnTo>
                      <a:pt x="234" y="194"/>
                    </a:lnTo>
                    <a:lnTo>
                      <a:pt x="234" y="194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22" y="194"/>
                    </a:lnTo>
                    <a:lnTo>
                      <a:pt x="222" y="194"/>
                    </a:lnTo>
                    <a:lnTo>
                      <a:pt x="222" y="194"/>
                    </a:lnTo>
                    <a:lnTo>
                      <a:pt x="220" y="194"/>
                    </a:lnTo>
                    <a:lnTo>
                      <a:pt x="220" y="194"/>
                    </a:lnTo>
                    <a:lnTo>
                      <a:pt x="220" y="194"/>
                    </a:lnTo>
                    <a:lnTo>
                      <a:pt x="232" y="202"/>
                    </a:lnTo>
                    <a:lnTo>
                      <a:pt x="232" y="202"/>
                    </a:lnTo>
                    <a:lnTo>
                      <a:pt x="232" y="202"/>
                    </a:lnTo>
                    <a:lnTo>
                      <a:pt x="232" y="204"/>
                    </a:lnTo>
                    <a:lnTo>
                      <a:pt x="232" y="204"/>
                    </a:lnTo>
                    <a:lnTo>
                      <a:pt x="232" y="204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16" y="198"/>
                    </a:lnTo>
                    <a:lnTo>
                      <a:pt x="202" y="190"/>
                    </a:lnTo>
                    <a:lnTo>
                      <a:pt x="202" y="190"/>
                    </a:lnTo>
                    <a:lnTo>
                      <a:pt x="202" y="190"/>
                    </a:lnTo>
                    <a:lnTo>
                      <a:pt x="198" y="186"/>
                    </a:lnTo>
                    <a:lnTo>
                      <a:pt x="198" y="186"/>
                    </a:lnTo>
                    <a:lnTo>
                      <a:pt x="198" y="186"/>
                    </a:lnTo>
                    <a:lnTo>
                      <a:pt x="198" y="184"/>
                    </a:lnTo>
                    <a:lnTo>
                      <a:pt x="198" y="184"/>
                    </a:lnTo>
                    <a:lnTo>
                      <a:pt x="198" y="184"/>
                    </a:lnTo>
                    <a:lnTo>
                      <a:pt x="200" y="184"/>
                    </a:lnTo>
                    <a:lnTo>
                      <a:pt x="200" y="184"/>
                    </a:lnTo>
                    <a:lnTo>
                      <a:pt x="200" y="184"/>
                    </a:lnTo>
                    <a:lnTo>
                      <a:pt x="222" y="192"/>
                    </a:lnTo>
                    <a:lnTo>
                      <a:pt x="222" y="192"/>
                    </a:lnTo>
                    <a:lnTo>
                      <a:pt x="222" y="192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06" y="180"/>
                    </a:lnTo>
                    <a:lnTo>
                      <a:pt x="206" y="180"/>
                    </a:lnTo>
                    <a:lnTo>
                      <a:pt x="206" y="180"/>
                    </a:lnTo>
                    <a:lnTo>
                      <a:pt x="208" y="180"/>
                    </a:lnTo>
                    <a:lnTo>
                      <a:pt x="208" y="180"/>
                    </a:lnTo>
                    <a:lnTo>
                      <a:pt x="208" y="180"/>
                    </a:lnTo>
                    <a:lnTo>
                      <a:pt x="208" y="182"/>
                    </a:lnTo>
                    <a:lnTo>
                      <a:pt x="208" y="182"/>
                    </a:lnTo>
                    <a:lnTo>
                      <a:pt x="208" y="182"/>
                    </a:lnTo>
                    <a:lnTo>
                      <a:pt x="206" y="182"/>
                    </a:lnTo>
                    <a:lnTo>
                      <a:pt x="206" y="182"/>
                    </a:lnTo>
                    <a:lnTo>
                      <a:pt x="206" y="182"/>
                    </a:lnTo>
                    <a:lnTo>
                      <a:pt x="198" y="178"/>
                    </a:lnTo>
                    <a:lnTo>
                      <a:pt x="188" y="172"/>
                    </a:lnTo>
                    <a:lnTo>
                      <a:pt x="188" y="172"/>
                    </a:lnTo>
                    <a:lnTo>
                      <a:pt x="188" y="172"/>
                    </a:lnTo>
                    <a:lnTo>
                      <a:pt x="180" y="170"/>
                    </a:lnTo>
                    <a:lnTo>
                      <a:pt x="174" y="166"/>
                    </a:lnTo>
                    <a:lnTo>
                      <a:pt x="174" y="166"/>
                    </a:lnTo>
                    <a:lnTo>
                      <a:pt x="174" y="166"/>
                    </a:lnTo>
                    <a:lnTo>
                      <a:pt x="168" y="160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52" y="150"/>
                    </a:lnTo>
                    <a:lnTo>
                      <a:pt x="152" y="150"/>
                    </a:lnTo>
                    <a:lnTo>
                      <a:pt x="152" y="150"/>
                    </a:lnTo>
                    <a:lnTo>
                      <a:pt x="154" y="152"/>
                    </a:lnTo>
                    <a:lnTo>
                      <a:pt x="154" y="152"/>
                    </a:lnTo>
                    <a:lnTo>
                      <a:pt x="154" y="152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52" y="152"/>
                    </a:lnTo>
                    <a:lnTo>
                      <a:pt x="152" y="152"/>
                    </a:lnTo>
                    <a:lnTo>
                      <a:pt x="152" y="152"/>
                    </a:lnTo>
                    <a:lnTo>
                      <a:pt x="148" y="148"/>
                    </a:lnTo>
                    <a:lnTo>
                      <a:pt x="148" y="148"/>
                    </a:lnTo>
                    <a:lnTo>
                      <a:pt x="148" y="148"/>
                    </a:lnTo>
                    <a:lnTo>
                      <a:pt x="140" y="144"/>
                    </a:lnTo>
                    <a:lnTo>
                      <a:pt x="140" y="144"/>
                    </a:lnTo>
                    <a:lnTo>
                      <a:pt x="140" y="144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2" y="140"/>
                    </a:lnTo>
                    <a:lnTo>
                      <a:pt x="132" y="140"/>
                    </a:lnTo>
                    <a:lnTo>
                      <a:pt x="132" y="140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6" y="148"/>
                    </a:lnTo>
                    <a:lnTo>
                      <a:pt x="136" y="148"/>
                    </a:lnTo>
                    <a:lnTo>
                      <a:pt x="136" y="148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22" y="146"/>
                    </a:lnTo>
                    <a:lnTo>
                      <a:pt x="122" y="146"/>
                    </a:lnTo>
                    <a:lnTo>
                      <a:pt x="122" y="146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4" y="152"/>
                    </a:lnTo>
                    <a:lnTo>
                      <a:pt x="124" y="152"/>
                    </a:lnTo>
                    <a:lnTo>
                      <a:pt x="124" y="152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106" y="148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08" y="154"/>
                    </a:lnTo>
                    <a:lnTo>
                      <a:pt x="108" y="154"/>
                    </a:lnTo>
                    <a:lnTo>
                      <a:pt x="108" y="154"/>
                    </a:lnTo>
                    <a:lnTo>
                      <a:pt x="98" y="152"/>
                    </a:lnTo>
                    <a:lnTo>
                      <a:pt x="98" y="152"/>
                    </a:lnTo>
                    <a:lnTo>
                      <a:pt x="98" y="152"/>
                    </a:lnTo>
                    <a:lnTo>
                      <a:pt x="102" y="160"/>
                    </a:lnTo>
                    <a:lnTo>
                      <a:pt x="102" y="160"/>
                    </a:lnTo>
                    <a:lnTo>
                      <a:pt x="102" y="160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0" y="162"/>
                    </a:lnTo>
                    <a:lnTo>
                      <a:pt x="100" y="162"/>
                    </a:lnTo>
                    <a:lnTo>
                      <a:pt x="100" y="162"/>
                    </a:lnTo>
                    <a:lnTo>
                      <a:pt x="98" y="160"/>
                    </a:lnTo>
                    <a:lnTo>
                      <a:pt x="98" y="160"/>
                    </a:lnTo>
                    <a:lnTo>
                      <a:pt x="98" y="160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0" y="164"/>
                    </a:lnTo>
                    <a:lnTo>
                      <a:pt x="90" y="164"/>
                    </a:lnTo>
                    <a:lnTo>
                      <a:pt x="90" y="164"/>
                    </a:lnTo>
                    <a:lnTo>
                      <a:pt x="90" y="166"/>
                    </a:lnTo>
                    <a:lnTo>
                      <a:pt x="90" y="166"/>
                    </a:lnTo>
                    <a:lnTo>
                      <a:pt x="90" y="166"/>
                    </a:lnTo>
                    <a:lnTo>
                      <a:pt x="88" y="166"/>
                    </a:lnTo>
                    <a:lnTo>
                      <a:pt x="88" y="166"/>
                    </a:lnTo>
                    <a:lnTo>
                      <a:pt x="88" y="166"/>
                    </a:lnTo>
                    <a:lnTo>
                      <a:pt x="84" y="160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78" y="162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70" y="166"/>
                    </a:lnTo>
                    <a:lnTo>
                      <a:pt x="70" y="166"/>
                    </a:lnTo>
                    <a:lnTo>
                      <a:pt x="70" y="16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62"/>
                    </a:lnTo>
                    <a:lnTo>
                      <a:pt x="60" y="168"/>
                    </a:lnTo>
                    <a:lnTo>
                      <a:pt x="62" y="178"/>
                    </a:lnTo>
                    <a:lnTo>
                      <a:pt x="62" y="178"/>
                    </a:lnTo>
                    <a:lnTo>
                      <a:pt x="62" y="178"/>
                    </a:lnTo>
                    <a:lnTo>
                      <a:pt x="62" y="180"/>
                    </a:lnTo>
                    <a:lnTo>
                      <a:pt x="62" y="180"/>
                    </a:lnTo>
                    <a:lnTo>
                      <a:pt x="62" y="180"/>
                    </a:lnTo>
                    <a:lnTo>
                      <a:pt x="60" y="180"/>
                    </a:lnTo>
                    <a:lnTo>
                      <a:pt x="60" y="180"/>
                    </a:lnTo>
                    <a:lnTo>
                      <a:pt x="60" y="180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58" y="178"/>
                    </a:lnTo>
                    <a:lnTo>
                      <a:pt x="58" y="178"/>
                    </a:lnTo>
                    <a:lnTo>
                      <a:pt x="58" y="178"/>
                    </a:lnTo>
                    <a:lnTo>
                      <a:pt x="52" y="184"/>
                    </a:lnTo>
                    <a:lnTo>
                      <a:pt x="52" y="184"/>
                    </a:lnTo>
                    <a:lnTo>
                      <a:pt x="52" y="184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58" y="192"/>
                    </a:lnTo>
                    <a:lnTo>
                      <a:pt x="58" y="192"/>
                    </a:lnTo>
                    <a:lnTo>
                      <a:pt x="58" y="192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58" y="206"/>
                    </a:lnTo>
                    <a:lnTo>
                      <a:pt x="58" y="206"/>
                    </a:lnTo>
                    <a:lnTo>
                      <a:pt x="58" y="206"/>
                    </a:lnTo>
                    <a:lnTo>
                      <a:pt x="62" y="212"/>
                    </a:lnTo>
                    <a:lnTo>
                      <a:pt x="62" y="212"/>
                    </a:lnTo>
                    <a:lnTo>
                      <a:pt x="62" y="212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70" y="224"/>
                    </a:lnTo>
                    <a:lnTo>
                      <a:pt x="70" y="224"/>
                    </a:lnTo>
                    <a:lnTo>
                      <a:pt x="70" y="224"/>
                    </a:lnTo>
                    <a:lnTo>
                      <a:pt x="70" y="222"/>
                    </a:lnTo>
                    <a:lnTo>
                      <a:pt x="70" y="222"/>
                    </a:lnTo>
                    <a:lnTo>
                      <a:pt x="70" y="222"/>
                    </a:lnTo>
                    <a:lnTo>
                      <a:pt x="70" y="220"/>
                    </a:lnTo>
                    <a:lnTo>
                      <a:pt x="70" y="220"/>
                    </a:lnTo>
                    <a:lnTo>
                      <a:pt x="70" y="220"/>
                    </a:lnTo>
                    <a:lnTo>
                      <a:pt x="72" y="222"/>
                    </a:lnTo>
                    <a:lnTo>
                      <a:pt x="72" y="222"/>
                    </a:lnTo>
                    <a:lnTo>
                      <a:pt x="72" y="222"/>
                    </a:lnTo>
                    <a:lnTo>
                      <a:pt x="74" y="224"/>
                    </a:lnTo>
                    <a:lnTo>
                      <a:pt x="74" y="224"/>
                    </a:lnTo>
                    <a:lnTo>
                      <a:pt x="74" y="224"/>
                    </a:lnTo>
                    <a:lnTo>
                      <a:pt x="76" y="222"/>
                    </a:lnTo>
                    <a:lnTo>
                      <a:pt x="76" y="222"/>
                    </a:lnTo>
                    <a:lnTo>
                      <a:pt x="76" y="222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8" y="220"/>
                    </a:lnTo>
                    <a:lnTo>
                      <a:pt x="78" y="220"/>
                    </a:lnTo>
                    <a:lnTo>
                      <a:pt x="78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84" y="244"/>
                    </a:lnTo>
                    <a:lnTo>
                      <a:pt x="92" y="258"/>
                    </a:lnTo>
                    <a:lnTo>
                      <a:pt x="92" y="258"/>
                    </a:lnTo>
                    <a:lnTo>
                      <a:pt x="92" y="258"/>
                    </a:lnTo>
                    <a:lnTo>
                      <a:pt x="92" y="260"/>
                    </a:lnTo>
                    <a:lnTo>
                      <a:pt x="92" y="260"/>
                    </a:lnTo>
                    <a:lnTo>
                      <a:pt x="92" y="260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76" y="236"/>
                    </a:lnTo>
                    <a:lnTo>
                      <a:pt x="76" y="236"/>
                    </a:lnTo>
                    <a:lnTo>
                      <a:pt x="76" y="236"/>
                    </a:lnTo>
                    <a:lnTo>
                      <a:pt x="76" y="250"/>
                    </a:lnTo>
                    <a:lnTo>
                      <a:pt x="76" y="264"/>
                    </a:lnTo>
                    <a:lnTo>
                      <a:pt x="76" y="264"/>
                    </a:lnTo>
                    <a:lnTo>
                      <a:pt x="76" y="264"/>
                    </a:lnTo>
                    <a:lnTo>
                      <a:pt x="80" y="262"/>
                    </a:lnTo>
                    <a:lnTo>
                      <a:pt x="82" y="262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98" y="262"/>
                    </a:lnTo>
                    <a:lnTo>
                      <a:pt x="98" y="262"/>
                    </a:lnTo>
                    <a:lnTo>
                      <a:pt x="98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94" y="276"/>
                    </a:lnTo>
                    <a:lnTo>
                      <a:pt x="94" y="276"/>
                    </a:lnTo>
                    <a:lnTo>
                      <a:pt x="94" y="276"/>
                    </a:lnTo>
                    <a:lnTo>
                      <a:pt x="94" y="282"/>
                    </a:lnTo>
                    <a:lnTo>
                      <a:pt x="90" y="290"/>
                    </a:lnTo>
                    <a:lnTo>
                      <a:pt x="90" y="290"/>
                    </a:lnTo>
                    <a:lnTo>
                      <a:pt x="90" y="290"/>
                    </a:lnTo>
                    <a:lnTo>
                      <a:pt x="88" y="294"/>
                    </a:lnTo>
                    <a:lnTo>
                      <a:pt x="82" y="296"/>
                    </a:lnTo>
                    <a:lnTo>
                      <a:pt x="82" y="296"/>
                    </a:lnTo>
                    <a:lnTo>
                      <a:pt x="82" y="296"/>
                    </a:lnTo>
                    <a:lnTo>
                      <a:pt x="82" y="296"/>
                    </a:lnTo>
                    <a:lnTo>
                      <a:pt x="74" y="292"/>
                    </a:lnTo>
                    <a:lnTo>
                      <a:pt x="74" y="292"/>
                    </a:lnTo>
                    <a:lnTo>
                      <a:pt x="74" y="292"/>
                    </a:lnTo>
                    <a:lnTo>
                      <a:pt x="68" y="286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4"/>
                    </a:lnTo>
                    <a:lnTo>
                      <a:pt x="54" y="284"/>
                    </a:lnTo>
                    <a:lnTo>
                      <a:pt x="54" y="284"/>
                    </a:lnTo>
                    <a:lnTo>
                      <a:pt x="58" y="272"/>
                    </a:lnTo>
                    <a:lnTo>
                      <a:pt x="58" y="272"/>
                    </a:lnTo>
                    <a:lnTo>
                      <a:pt x="58" y="272"/>
                    </a:lnTo>
                    <a:lnTo>
                      <a:pt x="50" y="256"/>
                    </a:lnTo>
                    <a:lnTo>
                      <a:pt x="44" y="238"/>
                    </a:lnTo>
                    <a:lnTo>
                      <a:pt x="36" y="202"/>
                    </a:lnTo>
                    <a:lnTo>
                      <a:pt x="36" y="202"/>
                    </a:lnTo>
                    <a:lnTo>
                      <a:pt x="36" y="202"/>
                    </a:lnTo>
                    <a:lnTo>
                      <a:pt x="34" y="204"/>
                    </a:lnTo>
                    <a:lnTo>
                      <a:pt x="34" y="204"/>
                    </a:lnTo>
                    <a:lnTo>
                      <a:pt x="34" y="204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4" y="188"/>
                    </a:lnTo>
                    <a:lnTo>
                      <a:pt x="34" y="188"/>
                    </a:lnTo>
                    <a:lnTo>
                      <a:pt x="34" y="188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2" y="180"/>
                    </a:lnTo>
                    <a:lnTo>
                      <a:pt x="42" y="180"/>
                    </a:lnTo>
                    <a:lnTo>
                      <a:pt x="42" y="180"/>
                    </a:lnTo>
                    <a:lnTo>
                      <a:pt x="34" y="180"/>
                    </a:lnTo>
                    <a:lnTo>
                      <a:pt x="34" y="180"/>
                    </a:lnTo>
                    <a:lnTo>
                      <a:pt x="34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4" y="176"/>
                    </a:lnTo>
                    <a:lnTo>
                      <a:pt x="34" y="176"/>
                    </a:lnTo>
                    <a:lnTo>
                      <a:pt x="34" y="176"/>
                    </a:lnTo>
                    <a:lnTo>
                      <a:pt x="40" y="170"/>
                    </a:lnTo>
                    <a:lnTo>
                      <a:pt x="40" y="170"/>
                    </a:lnTo>
                    <a:lnTo>
                      <a:pt x="40" y="170"/>
                    </a:lnTo>
                    <a:lnTo>
                      <a:pt x="38" y="158"/>
                    </a:lnTo>
                    <a:lnTo>
                      <a:pt x="38" y="158"/>
                    </a:lnTo>
                    <a:lnTo>
                      <a:pt x="38" y="158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8" y="148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0" y="136"/>
                    </a:lnTo>
                    <a:lnTo>
                      <a:pt x="30" y="136"/>
                    </a:lnTo>
                    <a:lnTo>
                      <a:pt x="30" y="136"/>
                    </a:lnTo>
                    <a:lnTo>
                      <a:pt x="20" y="132"/>
                    </a:lnTo>
                    <a:lnTo>
                      <a:pt x="10" y="126"/>
                    </a:lnTo>
                    <a:lnTo>
                      <a:pt x="10" y="126"/>
                    </a:lnTo>
                    <a:lnTo>
                      <a:pt x="10" y="126"/>
                    </a:lnTo>
                    <a:lnTo>
                      <a:pt x="8" y="126"/>
                    </a:lnTo>
                    <a:lnTo>
                      <a:pt x="8" y="126"/>
                    </a:lnTo>
                    <a:lnTo>
                      <a:pt x="8" y="126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8" y="118"/>
                    </a:lnTo>
                    <a:lnTo>
                      <a:pt x="18" y="118"/>
                    </a:lnTo>
                    <a:lnTo>
                      <a:pt x="18" y="118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20" y="108"/>
                    </a:lnTo>
                    <a:lnTo>
                      <a:pt x="20" y="108"/>
                    </a:lnTo>
                    <a:lnTo>
                      <a:pt x="20" y="108"/>
                    </a:lnTo>
                    <a:lnTo>
                      <a:pt x="14" y="98"/>
                    </a:lnTo>
                    <a:lnTo>
                      <a:pt x="14" y="98"/>
                    </a:lnTo>
                    <a:lnTo>
                      <a:pt x="14" y="98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8" y="54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22" y="56"/>
                    </a:lnTo>
                    <a:lnTo>
                      <a:pt x="22" y="56"/>
                    </a:lnTo>
                    <a:lnTo>
                      <a:pt x="22" y="56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20" y="44"/>
                    </a:lnTo>
                    <a:lnTo>
                      <a:pt x="20" y="44"/>
                    </a:lnTo>
                    <a:lnTo>
                      <a:pt x="20" y="44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4" y="42"/>
                    </a:lnTo>
                    <a:lnTo>
                      <a:pt x="24" y="42"/>
                    </a:lnTo>
                    <a:lnTo>
                      <a:pt x="24" y="42"/>
                    </a:lnTo>
                    <a:lnTo>
                      <a:pt x="26" y="38"/>
                    </a:lnTo>
                    <a:lnTo>
                      <a:pt x="26" y="38"/>
                    </a:lnTo>
                    <a:lnTo>
                      <a:pt x="26" y="38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6" y="24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44" y="14"/>
                    </a:lnTo>
                    <a:lnTo>
                      <a:pt x="52" y="10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72" y="10"/>
                    </a:lnTo>
                    <a:lnTo>
                      <a:pt x="80" y="10"/>
                    </a:lnTo>
                    <a:lnTo>
                      <a:pt x="88" y="12"/>
                    </a:lnTo>
                    <a:lnTo>
                      <a:pt x="88" y="12"/>
                    </a:lnTo>
                    <a:lnTo>
                      <a:pt x="88" y="12"/>
                    </a:lnTo>
                    <a:lnTo>
                      <a:pt x="88" y="2"/>
                    </a:lnTo>
                    <a:lnTo>
                      <a:pt x="88" y="2"/>
                    </a:lnTo>
                    <a:lnTo>
                      <a:pt x="88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96" y="14"/>
                    </a:lnTo>
                    <a:lnTo>
                      <a:pt x="96" y="14"/>
                    </a:lnTo>
                    <a:lnTo>
                      <a:pt x="96" y="14"/>
                    </a:lnTo>
                    <a:lnTo>
                      <a:pt x="112" y="24"/>
                    </a:lnTo>
                    <a:lnTo>
                      <a:pt x="112" y="24"/>
                    </a:lnTo>
                    <a:lnTo>
                      <a:pt x="112" y="24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34" y="46"/>
                    </a:lnTo>
                    <a:lnTo>
                      <a:pt x="134" y="46"/>
                    </a:lnTo>
                    <a:lnTo>
                      <a:pt x="134" y="46"/>
                    </a:lnTo>
                    <a:lnTo>
                      <a:pt x="134" y="52"/>
                    </a:lnTo>
                    <a:lnTo>
                      <a:pt x="134" y="52"/>
                    </a:lnTo>
                    <a:lnTo>
                      <a:pt x="134" y="52"/>
                    </a:lnTo>
                    <a:lnTo>
                      <a:pt x="138" y="58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40" y="66"/>
                    </a:lnTo>
                    <a:lnTo>
                      <a:pt x="140" y="66"/>
                    </a:lnTo>
                    <a:lnTo>
                      <a:pt x="140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80"/>
                    </a:lnTo>
                    <a:lnTo>
                      <a:pt x="142" y="94"/>
                    </a:lnTo>
                    <a:lnTo>
                      <a:pt x="142" y="94"/>
                    </a:lnTo>
                    <a:lnTo>
                      <a:pt x="142" y="94"/>
                    </a:lnTo>
                    <a:lnTo>
                      <a:pt x="144" y="82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54" y="90"/>
                    </a:lnTo>
                    <a:lnTo>
                      <a:pt x="160" y="110"/>
                    </a:lnTo>
                    <a:lnTo>
                      <a:pt x="160" y="110"/>
                    </a:lnTo>
                    <a:lnTo>
                      <a:pt x="160" y="110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70" y="11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84" y="124"/>
                    </a:lnTo>
                    <a:lnTo>
                      <a:pt x="184" y="124"/>
                    </a:lnTo>
                    <a:lnTo>
                      <a:pt x="184" y="124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80" y="108"/>
                    </a:lnTo>
                    <a:lnTo>
                      <a:pt x="180" y="108"/>
                    </a:lnTo>
                    <a:lnTo>
                      <a:pt x="180" y="108"/>
                    </a:lnTo>
                    <a:lnTo>
                      <a:pt x="186" y="122"/>
                    </a:lnTo>
                    <a:lnTo>
                      <a:pt x="186" y="122"/>
                    </a:lnTo>
                    <a:lnTo>
                      <a:pt x="186" y="122"/>
                    </a:lnTo>
                    <a:lnTo>
                      <a:pt x="196" y="134"/>
                    </a:lnTo>
                    <a:lnTo>
                      <a:pt x="208" y="146"/>
                    </a:lnTo>
                    <a:lnTo>
                      <a:pt x="208" y="146"/>
                    </a:lnTo>
                    <a:lnTo>
                      <a:pt x="208" y="146"/>
                    </a:lnTo>
                    <a:lnTo>
                      <a:pt x="230" y="162"/>
                    </a:lnTo>
                    <a:lnTo>
                      <a:pt x="230" y="162"/>
                    </a:lnTo>
                    <a:lnTo>
                      <a:pt x="230" y="162"/>
                    </a:lnTo>
                    <a:lnTo>
                      <a:pt x="240" y="170"/>
                    </a:lnTo>
                    <a:lnTo>
                      <a:pt x="248" y="178"/>
                    </a:lnTo>
                    <a:lnTo>
                      <a:pt x="254" y="186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200"/>
                    </a:lnTo>
                    <a:lnTo>
                      <a:pt x="258" y="200"/>
                    </a:lnTo>
                    <a:close/>
                    <a:moveTo>
                      <a:pt x="228" y="194"/>
                    </a:moveTo>
                    <a:lnTo>
                      <a:pt x="228" y="19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8" y="194"/>
                    </a:lnTo>
                    <a:lnTo>
                      <a:pt x="228" y="194"/>
                    </a:lnTo>
                    <a:close/>
                    <a:moveTo>
                      <a:pt x="238" y="178"/>
                    </a:moveTo>
                    <a:lnTo>
                      <a:pt x="238" y="178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10" y="158"/>
                    </a:lnTo>
                    <a:lnTo>
                      <a:pt x="210" y="158"/>
                    </a:lnTo>
                    <a:lnTo>
                      <a:pt x="210" y="158"/>
                    </a:lnTo>
                    <a:lnTo>
                      <a:pt x="206" y="156"/>
                    </a:lnTo>
                    <a:lnTo>
                      <a:pt x="206" y="156"/>
                    </a:lnTo>
                    <a:lnTo>
                      <a:pt x="206" y="156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12" y="162"/>
                    </a:lnTo>
                    <a:lnTo>
                      <a:pt x="212" y="162"/>
                    </a:lnTo>
                    <a:lnTo>
                      <a:pt x="212" y="162"/>
                    </a:lnTo>
                    <a:lnTo>
                      <a:pt x="220" y="168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38" y="178"/>
                    </a:lnTo>
                    <a:lnTo>
                      <a:pt x="238" y="178"/>
                    </a:lnTo>
                    <a:close/>
                    <a:moveTo>
                      <a:pt x="226" y="188"/>
                    </a:moveTo>
                    <a:lnTo>
                      <a:pt x="226" y="188"/>
                    </a:lnTo>
                    <a:lnTo>
                      <a:pt x="226" y="186"/>
                    </a:lnTo>
                    <a:lnTo>
                      <a:pt x="226" y="186"/>
                    </a:lnTo>
                    <a:lnTo>
                      <a:pt x="226" y="186"/>
                    </a:lnTo>
                    <a:lnTo>
                      <a:pt x="202" y="174"/>
                    </a:lnTo>
                    <a:lnTo>
                      <a:pt x="202" y="174"/>
                    </a:lnTo>
                    <a:lnTo>
                      <a:pt x="202" y="174"/>
                    </a:lnTo>
                    <a:lnTo>
                      <a:pt x="226" y="188"/>
                    </a:lnTo>
                    <a:lnTo>
                      <a:pt x="226" y="188"/>
                    </a:lnTo>
                    <a:close/>
                    <a:moveTo>
                      <a:pt x="218" y="196"/>
                    </a:moveTo>
                    <a:lnTo>
                      <a:pt x="218" y="196"/>
                    </a:lnTo>
                    <a:lnTo>
                      <a:pt x="212" y="194"/>
                    </a:lnTo>
                    <a:lnTo>
                      <a:pt x="212" y="194"/>
                    </a:lnTo>
                    <a:lnTo>
                      <a:pt x="212" y="194"/>
                    </a:lnTo>
                    <a:lnTo>
                      <a:pt x="218" y="196"/>
                    </a:lnTo>
                    <a:lnTo>
                      <a:pt x="218" y="196"/>
                    </a:lnTo>
                    <a:close/>
                    <a:moveTo>
                      <a:pt x="226" y="182"/>
                    </a:move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0" y="180"/>
                    </a:lnTo>
                    <a:lnTo>
                      <a:pt x="220" y="180"/>
                    </a:lnTo>
                    <a:lnTo>
                      <a:pt x="220" y="180"/>
                    </a:lnTo>
                    <a:lnTo>
                      <a:pt x="200" y="17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4" y="166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88" y="168"/>
                    </a:lnTo>
                    <a:lnTo>
                      <a:pt x="188" y="168"/>
                    </a:lnTo>
                    <a:lnTo>
                      <a:pt x="188" y="168"/>
                    </a:lnTo>
                    <a:lnTo>
                      <a:pt x="186" y="166"/>
                    </a:lnTo>
                    <a:lnTo>
                      <a:pt x="186" y="166"/>
                    </a:lnTo>
                    <a:lnTo>
                      <a:pt x="186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226" y="182"/>
                    </a:lnTo>
                    <a:lnTo>
                      <a:pt x="226" y="182"/>
                    </a:lnTo>
                    <a:close/>
                    <a:moveTo>
                      <a:pt x="224" y="178"/>
                    </a:moveTo>
                    <a:lnTo>
                      <a:pt x="224" y="178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18" y="176"/>
                    </a:lnTo>
                    <a:lnTo>
                      <a:pt x="218" y="176"/>
                    </a:lnTo>
                    <a:lnTo>
                      <a:pt x="218" y="176"/>
                    </a:lnTo>
                    <a:lnTo>
                      <a:pt x="224" y="178"/>
                    </a:lnTo>
                    <a:lnTo>
                      <a:pt x="224" y="178"/>
                    </a:lnTo>
                    <a:close/>
                    <a:moveTo>
                      <a:pt x="208" y="192"/>
                    </a:moveTo>
                    <a:lnTo>
                      <a:pt x="208" y="192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8" y="192"/>
                    </a:lnTo>
                    <a:lnTo>
                      <a:pt x="208" y="192"/>
                    </a:lnTo>
                    <a:close/>
                    <a:moveTo>
                      <a:pt x="222" y="174"/>
                    </a:moveTo>
                    <a:lnTo>
                      <a:pt x="222" y="174"/>
                    </a:lnTo>
                    <a:lnTo>
                      <a:pt x="212" y="164"/>
                    </a:lnTo>
                    <a:lnTo>
                      <a:pt x="212" y="164"/>
                    </a:lnTo>
                    <a:lnTo>
                      <a:pt x="212" y="164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8" y="162"/>
                    </a:lnTo>
                    <a:lnTo>
                      <a:pt x="198" y="162"/>
                    </a:lnTo>
                    <a:lnTo>
                      <a:pt x="198" y="162"/>
                    </a:lnTo>
                    <a:lnTo>
                      <a:pt x="222" y="174"/>
                    </a:lnTo>
                    <a:lnTo>
                      <a:pt x="222" y="174"/>
                    </a:lnTo>
                    <a:close/>
                    <a:moveTo>
                      <a:pt x="202" y="156"/>
                    </a:moveTo>
                    <a:lnTo>
                      <a:pt x="202" y="156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202" y="156"/>
                    </a:lnTo>
                    <a:lnTo>
                      <a:pt x="202" y="156"/>
                    </a:lnTo>
                    <a:close/>
                    <a:moveTo>
                      <a:pt x="198" y="156"/>
                    </a:moveTo>
                    <a:lnTo>
                      <a:pt x="198" y="156"/>
                    </a:lnTo>
                    <a:lnTo>
                      <a:pt x="194" y="154"/>
                    </a:lnTo>
                    <a:lnTo>
                      <a:pt x="194" y="154"/>
                    </a:lnTo>
                    <a:lnTo>
                      <a:pt x="194" y="154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92" y="156"/>
                    </a:lnTo>
                    <a:lnTo>
                      <a:pt x="192" y="156"/>
                    </a:lnTo>
                    <a:lnTo>
                      <a:pt x="192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8" y="156"/>
                    </a:lnTo>
                    <a:lnTo>
                      <a:pt x="198" y="156"/>
                    </a:lnTo>
                    <a:close/>
                    <a:moveTo>
                      <a:pt x="192" y="160"/>
                    </a:moveTo>
                    <a:lnTo>
                      <a:pt x="192" y="160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60"/>
                    </a:lnTo>
                    <a:lnTo>
                      <a:pt x="192" y="160"/>
                    </a:lnTo>
                    <a:close/>
                    <a:moveTo>
                      <a:pt x="198" y="148"/>
                    </a:moveTo>
                    <a:lnTo>
                      <a:pt x="198" y="148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4" y="134"/>
                    </a:lnTo>
                    <a:lnTo>
                      <a:pt x="184" y="13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194" y="144"/>
                    </a:lnTo>
                    <a:lnTo>
                      <a:pt x="194" y="144"/>
                    </a:lnTo>
                    <a:lnTo>
                      <a:pt x="194" y="144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198" y="148"/>
                    </a:lnTo>
                    <a:close/>
                    <a:moveTo>
                      <a:pt x="174" y="164"/>
                    </a:moveTo>
                    <a:lnTo>
                      <a:pt x="174" y="164"/>
                    </a:lnTo>
                    <a:lnTo>
                      <a:pt x="184" y="168"/>
                    </a:lnTo>
                    <a:lnTo>
                      <a:pt x="184" y="168"/>
                    </a:lnTo>
                    <a:lnTo>
                      <a:pt x="184" y="168"/>
                    </a:lnTo>
                    <a:lnTo>
                      <a:pt x="178" y="160"/>
                    </a:lnTo>
                    <a:lnTo>
                      <a:pt x="178" y="160"/>
                    </a:lnTo>
                    <a:lnTo>
                      <a:pt x="178" y="160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2" y="154"/>
                    </a:lnTo>
                    <a:lnTo>
                      <a:pt x="172" y="154"/>
                    </a:lnTo>
                    <a:lnTo>
                      <a:pt x="172" y="154"/>
                    </a:lnTo>
                    <a:lnTo>
                      <a:pt x="168" y="152"/>
                    </a:lnTo>
                    <a:lnTo>
                      <a:pt x="168" y="152"/>
                    </a:lnTo>
                    <a:lnTo>
                      <a:pt x="168" y="152"/>
                    </a:lnTo>
                    <a:lnTo>
                      <a:pt x="170" y="158"/>
                    </a:lnTo>
                    <a:lnTo>
                      <a:pt x="174" y="164"/>
                    </a:lnTo>
                    <a:lnTo>
                      <a:pt x="174" y="164"/>
                    </a:lnTo>
                    <a:close/>
                    <a:moveTo>
                      <a:pt x="90" y="288"/>
                    </a:moveTo>
                    <a:lnTo>
                      <a:pt x="90" y="288"/>
                    </a:lnTo>
                    <a:lnTo>
                      <a:pt x="92" y="284"/>
                    </a:lnTo>
                    <a:lnTo>
                      <a:pt x="92" y="278"/>
                    </a:lnTo>
                    <a:lnTo>
                      <a:pt x="92" y="278"/>
                    </a:lnTo>
                    <a:lnTo>
                      <a:pt x="92" y="278"/>
                    </a:lnTo>
                    <a:lnTo>
                      <a:pt x="88" y="286"/>
                    </a:lnTo>
                    <a:lnTo>
                      <a:pt x="84" y="292"/>
                    </a:lnTo>
                    <a:lnTo>
                      <a:pt x="84" y="292"/>
                    </a:lnTo>
                    <a:lnTo>
                      <a:pt x="84" y="292"/>
                    </a:lnTo>
                    <a:lnTo>
                      <a:pt x="90" y="288"/>
                    </a:lnTo>
                    <a:lnTo>
                      <a:pt x="90" y="288"/>
                    </a:lnTo>
                    <a:close/>
                    <a:moveTo>
                      <a:pt x="192" y="150"/>
                    </a:moveTo>
                    <a:lnTo>
                      <a:pt x="192" y="150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50"/>
                    </a:lnTo>
                    <a:lnTo>
                      <a:pt x="192" y="150"/>
                    </a:lnTo>
                    <a:close/>
                    <a:moveTo>
                      <a:pt x="188" y="154"/>
                    </a:moveTo>
                    <a:lnTo>
                      <a:pt x="188" y="154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64" y="138"/>
                    </a:lnTo>
                    <a:lnTo>
                      <a:pt x="158" y="136"/>
                    </a:lnTo>
                    <a:lnTo>
                      <a:pt x="158" y="136"/>
                    </a:lnTo>
                    <a:lnTo>
                      <a:pt x="158" y="136"/>
                    </a:lnTo>
                    <a:lnTo>
                      <a:pt x="158" y="134"/>
                    </a:lnTo>
                    <a:lnTo>
                      <a:pt x="158" y="134"/>
                    </a:lnTo>
                    <a:lnTo>
                      <a:pt x="158" y="134"/>
                    </a:lnTo>
                    <a:lnTo>
                      <a:pt x="156" y="134"/>
                    </a:lnTo>
                    <a:lnTo>
                      <a:pt x="156" y="134"/>
                    </a:lnTo>
                    <a:lnTo>
                      <a:pt x="156" y="134"/>
                    </a:lnTo>
                    <a:lnTo>
                      <a:pt x="186" y="154"/>
                    </a:lnTo>
                    <a:lnTo>
                      <a:pt x="186" y="154"/>
                    </a:lnTo>
                    <a:lnTo>
                      <a:pt x="186" y="154"/>
                    </a:lnTo>
                    <a:lnTo>
                      <a:pt x="188" y="154"/>
                    </a:lnTo>
                    <a:lnTo>
                      <a:pt x="188" y="154"/>
                    </a:lnTo>
                    <a:close/>
                    <a:moveTo>
                      <a:pt x="82" y="294"/>
                    </a:moveTo>
                    <a:lnTo>
                      <a:pt x="82" y="294"/>
                    </a:lnTo>
                    <a:lnTo>
                      <a:pt x="86" y="286"/>
                    </a:lnTo>
                    <a:lnTo>
                      <a:pt x="92" y="274"/>
                    </a:lnTo>
                    <a:lnTo>
                      <a:pt x="92" y="274"/>
                    </a:lnTo>
                    <a:lnTo>
                      <a:pt x="92" y="274"/>
                    </a:lnTo>
                    <a:lnTo>
                      <a:pt x="88" y="268"/>
                    </a:lnTo>
                    <a:lnTo>
                      <a:pt x="88" y="268"/>
                    </a:lnTo>
                    <a:lnTo>
                      <a:pt x="88" y="268"/>
                    </a:lnTo>
                    <a:lnTo>
                      <a:pt x="64" y="278"/>
                    </a:lnTo>
                    <a:lnTo>
                      <a:pt x="64" y="278"/>
                    </a:lnTo>
                    <a:lnTo>
                      <a:pt x="64" y="278"/>
                    </a:lnTo>
                    <a:lnTo>
                      <a:pt x="70" y="284"/>
                    </a:lnTo>
                    <a:lnTo>
                      <a:pt x="76" y="290"/>
                    </a:lnTo>
                    <a:lnTo>
                      <a:pt x="76" y="290"/>
                    </a:lnTo>
                    <a:lnTo>
                      <a:pt x="76" y="290"/>
                    </a:lnTo>
                    <a:lnTo>
                      <a:pt x="82" y="294"/>
                    </a:lnTo>
                    <a:lnTo>
                      <a:pt x="82" y="294"/>
                    </a:lnTo>
                    <a:lnTo>
                      <a:pt x="82" y="294"/>
                    </a:lnTo>
                    <a:lnTo>
                      <a:pt x="82" y="294"/>
                    </a:lnTo>
                    <a:lnTo>
                      <a:pt x="82" y="294"/>
                    </a:lnTo>
                    <a:close/>
                    <a:moveTo>
                      <a:pt x="94" y="272"/>
                    </a:moveTo>
                    <a:lnTo>
                      <a:pt x="94" y="272"/>
                    </a:lnTo>
                    <a:lnTo>
                      <a:pt x="98" y="264"/>
                    </a:lnTo>
                    <a:lnTo>
                      <a:pt x="98" y="264"/>
                    </a:lnTo>
                    <a:lnTo>
                      <a:pt x="98" y="264"/>
                    </a:lnTo>
                    <a:lnTo>
                      <a:pt x="90" y="266"/>
                    </a:lnTo>
                    <a:lnTo>
                      <a:pt x="90" y="266"/>
                    </a:lnTo>
                    <a:lnTo>
                      <a:pt x="90" y="266"/>
                    </a:lnTo>
                    <a:lnTo>
                      <a:pt x="94" y="272"/>
                    </a:lnTo>
                    <a:lnTo>
                      <a:pt x="94" y="272"/>
                    </a:lnTo>
                    <a:close/>
                    <a:moveTo>
                      <a:pt x="188" y="148"/>
                    </a:moveTo>
                    <a:lnTo>
                      <a:pt x="188" y="148"/>
                    </a:lnTo>
                    <a:lnTo>
                      <a:pt x="184" y="144"/>
                    </a:lnTo>
                    <a:lnTo>
                      <a:pt x="184" y="144"/>
                    </a:lnTo>
                    <a:lnTo>
                      <a:pt x="184" y="144"/>
                    </a:lnTo>
                    <a:lnTo>
                      <a:pt x="174" y="136"/>
                    </a:lnTo>
                    <a:lnTo>
                      <a:pt x="174" y="136"/>
                    </a:lnTo>
                    <a:lnTo>
                      <a:pt x="174" y="136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4" y="134"/>
                    </a:lnTo>
                    <a:lnTo>
                      <a:pt x="174" y="134"/>
                    </a:lnTo>
                    <a:lnTo>
                      <a:pt x="174" y="134"/>
                    </a:lnTo>
                    <a:lnTo>
                      <a:pt x="178" y="136"/>
                    </a:lnTo>
                    <a:lnTo>
                      <a:pt x="178" y="136"/>
                    </a:lnTo>
                    <a:lnTo>
                      <a:pt x="178" y="13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6" y="12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8"/>
                    </a:lnTo>
                    <a:lnTo>
                      <a:pt x="170" y="138"/>
                    </a:lnTo>
                    <a:lnTo>
                      <a:pt x="170" y="138"/>
                    </a:lnTo>
                    <a:lnTo>
                      <a:pt x="188" y="148"/>
                    </a:lnTo>
                    <a:lnTo>
                      <a:pt x="188" y="148"/>
                    </a:lnTo>
                    <a:close/>
                    <a:moveTo>
                      <a:pt x="180" y="156"/>
                    </a:moveTo>
                    <a:lnTo>
                      <a:pt x="180" y="156"/>
                    </a:lnTo>
                    <a:lnTo>
                      <a:pt x="174" y="154"/>
                    </a:lnTo>
                    <a:lnTo>
                      <a:pt x="174" y="154"/>
                    </a:lnTo>
                    <a:lnTo>
                      <a:pt x="174" y="154"/>
                    </a:lnTo>
                    <a:lnTo>
                      <a:pt x="172" y="152"/>
                    </a:lnTo>
                    <a:lnTo>
                      <a:pt x="172" y="152"/>
                    </a:lnTo>
                    <a:lnTo>
                      <a:pt x="172" y="152"/>
                    </a:lnTo>
                    <a:lnTo>
                      <a:pt x="180" y="156"/>
                    </a:lnTo>
                    <a:lnTo>
                      <a:pt x="180" y="156"/>
                    </a:lnTo>
                    <a:close/>
                    <a:moveTo>
                      <a:pt x="172" y="150"/>
                    </a:moveTo>
                    <a:lnTo>
                      <a:pt x="172" y="150"/>
                    </a:lnTo>
                    <a:lnTo>
                      <a:pt x="178" y="152"/>
                    </a:lnTo>
                    <a:lnTo>
                      <a:pt x="178" y="152"/>
                    </a:lnTo>
                    <a:lnTo>
                      <a:pt x="178" y="152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4" y="138"/>
                    </a:lnTo>
                    <a:lnTo>
                      <a:pt x="154" y="138"/>
                    </a:lnTo>
                    <a:lnTo>
                      <a:pt x="154" y="138"/>
                    </a:lnTo>
                    <a:lnTo>
                      <a:pt x="166" y="152"/>
                    </a:lnTo>
                    <a:lnTo>
                      <a:pt x="166" y="152"/>
                    </a:lnTo>
                    <a:lnTo>
                      <a:pt x="166" y="152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2" y="150"/>
                    </a:lnTo>
                    <a:lnTo>
                      <a:pt x="172" y="150"/>
                    </a:lnTo>
                    <a:close/>
                    <a:moveTo>
                      <a:pt x="86" y="266"/>
                    </a:move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2" y="264"/>
                    </a:lnTo>
                    <a:lnTo>
                      <a:pt x="78" y="264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50"/>
                    </a:lnTo>
                    <a:lnTo>
                      <a:pt x="74" y="250"/>
                    </a:lnTo>
                    <a:lnTo>
                      <a:pt x="74" y="250"/>
                    </a:lnTo>
                    <a:lnTo>
                      <a:pt x="60" y="272"/>
                    </a:lnTo>
                    <a:lnTo>
                      <a:pt x="60" y="272"/>
                    </a:lnTo>
                    <a:lnTo>
                      <a:pt x="60" y="272"/>
                    </a:lnTo>
                    <a:lnTo>
                      <a:pt x="64" y="276"/>
                    </a:lnTo>
                    <a:lnTo>
                      <a:pt x="64" y="276"/>
                    </a:lnTo>
                    <a:lnTo>
                      <a:pt x="64" y="276"/>
                    </a:lnTo>
                    <a:lnTo>
                      <a:pt x="86" y="266"/>
                    </a:lnTo>
                    <a:lnTo>
                      <a:pt x="86" y="266"/>
                    </a:lnTo>
                    <a:close/>
                    <a:moveTo>
                      <a:pt x="180" y="136"/>
                    </a:moveTo>
                    <a:lnTo>
                      <a:pt x="180" y="136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70" y="122"/>
                    </a:lnTo>
                    <a:lnTo>
                      <a:pt x="170" y="122"/>
                    </a:lnTo>
                    <a:lnTo>
                      <a:pt x="170" y="122"/>
                    </a:lnTo>
                    <a:lnTo>
                      <a:pt x="180" y="136"/>
                    </a:lnTo>
                    <a:lnTo>
                      <a:pt x="180" y="136"/>
                    </a:lnTo>
                    <a:lnTo>
                      <a:pt x="180" y="136"/>
                    </a:lnTo>
                    <a:lnTo>
                      <a:pt x="180" y="136"/>
                    </a:lnTo>
                    <a:lnTo>
                      <a:pt x="180" y="136"/>
                    </a:lnTo>
                    <a:close/>
                    <a:moveTo>
                      <a:pt x="162" y="152"/>
                    </a:moveTo>
                    <a:lnTo>
                      <a:pt x="162" y="15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62" y="152"/>
                    </a:lnTo>
                    <a:lnTo>
                      <a:pt x="162" y="152"/>
                    </a:lnTo>
                    <a:close/>
                    <a:moveTo>
                      <a:pt x="62" y="278"/>
                    </a:moveTo>
                    <a:lnTo>
                      <a:pt x="62" y="278"/>
                    </a:lnTo>
                    <a:lnTo>
                      <a:pt x="60" y="274"/>
                    </a:lnTo>
                    <a:lnTo>
                      <a:pt x="60" y="274"/>
                    </a:lnTo>
                    <a:lnTo>
                      <a:pt x="60" y="274"/>
                    </a:lnTo>
                    <a:lnTo>
                      <a:pt x="56" y="282"/>
                    </a:lnTo>
                    <a:lnTo>
                      <a:pt x="56" y="282"/>
                    </a:lnTo>
                    <a:lnTo>
                      <a:pt x="56" y="282"/>
                    </a:lnTo>
                    <a:lnTo>
                      <a:pt x="62" y="278"/>
                    </a:lnTo>
                    <a:lnTo>
                      <a:pt x="62" y="278"/>
                    </a:lnTo>
                    <a:close/>
                    <a:moveTo>
                      <a:pt x="176" y="126"/>
                    </a:moveTo>
                    <a:lnTo>
                      <a:pt x="176" y="126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68" y="118"/>
                    </a:lnTo>
                    <a:lnTo>
                      <a:pt x="168" y="118"/>
                    </a:lnTo>
                    <a:lnTo>
                      <a:pt x="168" y="118"/>
                    </a:lnTo>
                    <a:lnTo>
                      <a:pt x="176" y="126"/>
                    </a:lnTo>
                    <a:lnTo>
                      <a:pt x="176" y="126"/>
                    </a:lnTo>
                    <a:close/>
                    <a:moveTo>
                      <a:pt x="168" y="136"/>
                    </a:moveTo>
                    <a:lnTo>
                      <a:pt x="168" y="136"/>
                    </a:lnTo>
                    <a:lnTo>
                      <a:pt x="168" y="134"/>
                    </a:lnTo>
                    <a:lnTo>
                      <a:pt x="168" y="134"/>
                    </a:lnTo>
                    <a:lnTo>
                      <a:pt x="168" y="134"/>
                    </a:lnTo>
                    <a:lnTo>
                      <a:pt x="166" y="134"/>
                    </a:lnTo>
                    <a:lnTo>
                      <a:pt x="166" y="134"/>
                    </a:lnTo>
                    <a:lnTo>
                      <a:pt x="166" y="134"/>
                    </a:lnTo>
                    <a:lnTo>
                      <a:pt x="168" y="136"/>
                    </a:lnTo>
                    <a:lnTo>
                      <a:pt x="168" y="136"/>
                    </a:lnTo>
                    <a:close/>
                    <a:moveTo>
                      <a:pt x="166" y="138"/>
                    </a:moveTo>
                    <a:lnTo>
                      <a:pt x="166" y="138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6" y="138"/>
                    </a:lnTo>
                    <a:lnTo>
                      <a:pt x="166" y="138"/>
                    </a:lnTo>
                    <a:close/>
                    <a:moveTo>
                      <a:pt x="166" y="132"/>
                    </a:moveTo>
                    <a:lnTo>
                      <a:pt x="166" y="132"/>
                    </a:lnTo>
                    <a:lnTo>
                      <a:pt x="156" y="116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50" y="112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48" y="122"/>
                    </a:lnTo>
                    <a:lnTo>
                      <a:pt x="148" y="122"/>
                    </a:lnTo>
                    <a:lnTo>
                      <a:pt x="148" y="122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66" y="132"/>
                    </a:lnTo>
                    <a:lnTo>
                      <a:pt x="166" y="132"/>
                    </a:lnTo>
                    <a:close/>
                    <a:moveTo>
                      <a:pt x="60" y="270"/>
                    </a:move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close/>
                    <a:moveTo>
                      <a:pt x="74" y="248"/>
                    </a:moveTo>
                    <a:lnTo>
                      <a:pt x="74" y="248"/>
                    </a:lnTo>
                    <a:lnTo>
                      <a:pt x="74" y="248"/>
                    </a:lnTo>
                    <a:lnTo>
                      <a:pt x="74" y="248"/>
                    </a:lnTo>
                    <a:lnTo>
                      <a:pt x="74" y="248"/>
                    </a:lnTo>
                    <a:lnTo>
                      <a:pt x="74" y="236"/>
                    </a:lnTo>
                    <a:lnTo>
                      <a:pt x="74" y="236"/>
                    </a:lnTo>
                    <a:lnTo>
                      <a:pt x="74" y="236"/>
                    </a:lnTo>
                    <a:lnTo>
                      <a:pt x="66" y="250"/>
                    </a:lnTo>
                    <a:lnTo>
                      <a:pt x="60" y="264"/>
                    </a:lnTo>
                    <a:lnTo>
                      <a:pt x="60" y="264"/>
                    </a:lnTo>
                    <a:lnTo>
                      <a:pt x="60" y="264"/>
                    </a:lnTo>
                    <a:lnTo>
                      <a:pt x="68" y="256"/>
                    </a:lnTo>
                    <a:lnTo>
                      <a:pt x="68" y="256"/>
                    </a:lnTo>
                    <a:lnTo>
                      <a:pt x="68" y="256"/>
                    </a:lnTo>
                    <a:lnTo>
                      <a:pt x="74" y="248"/>
                    </a:lnTo>
                    <a:lnTo>
                      <a:pt x="74" y="248"/>
                    </a:lnTo>
                    <a:close/>
                    <a:moveTo>
                      <a:pt x="164" y="114"/>
                    </a:moveTo>
                    <a:lnTo>
                      <a:pt x="164" y="114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62" y="104"/>
                    </a:lnTo>
                    <a:lnTo>
                      <a:pt x="162" y="104"/>
                    </a:lnTo>
                    <a:lnTo>
                      <a:pt x="162" y="104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62" y="114"/>
                    </a:lnTo>
                    <a:lnTo>
                      <a:pt x="162" y="114"/>
                    </a:lnTo>
                    <a:lnTo>
                      <a:pt x="162" y="114"/>
                    </a:lnTo>
                    <a:lnTo>
                      <a:pt x="164" y="114"/>
                    </a:lnTo>
                    <a:lnTo>
                      <a:pt x="164" y="114"/>
                    </a:lnTo>
                    <a:close/>
                    <a:moveTo>
                      <a:pt x="58" y="268"/>
                    </a:moveTo>
                    <a:lnTo>
                      <a:pt x="58" y="268"/>
                    </a:lnTo>
                    <a:lnTo>
                      <a:pt x="64" y="250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0"/>
                    </a:lnTo>
                    <a:lnTo>
                      <a:pt x="72" y="230"/>
                    </a:lnTo>
                    <a:lnTo>
                      <a:pt x="72" y="230"/>
                    </a:lnTo>
                    <a:lnTo>
                      <a:pt x="64" y="236"/>
                    </a:lnTo>
                    <a:lnTo>
                      <a:pt x="56" y="238"/>
                    </a:lnTo>
                    <a:lnTo>
                      <a:pt x="56" y="238"/>
                    </a:lnTo>
                    <a:lnTo>
                      <a:pt x="56" y="238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6" y="256"/>
                    </a:lnTo>
                    <a:lnTo>
                      <a:pt x="56" y="256"/>
                    </a:lnTo>
                    <a:lnTo>
                      <a:pt x="56" y="256"/>
                    </a:lnTo>
                    <a:lnTo>
                      <a:pt x="48" y="236"/>
                    </a:lnTo>
                    <a:lnTo>
                      <a:pt x="42" y="216"/>
                    </a:lnTo>
                    <a:lnTo>
                      <a:pt x="42" y="216"/>
                    </a:lnTo>
                    <a:lnTo>
                      <a:pt x="42" y="216"/>
                    </a:lnTo>
                    <a:lnTo>
                      <a:pt x="48" y="242"/>
                    </a:lnTo>
                    <a:lnTo>
                      <a:pt x="52" y="256"/>
                    </a:lnTo>
                    <a:lnTo>
                      <a:pt x="58" y="268"/>
                    </a:lnTo>
                    <a:lnTo>
                      <a:pt x="58" y="268"/>
                    </a:lnTo>
                    <a:close/>
                    <a:moveTo>
                      <a:pt x="156" y="132"/>
                    </a:moveTo>
                    <a:lnTo>
                      <a:pt x="156" y="132"/>
                    </a:lnTo>
                    <a:lnTo>
                      <a:pt x="148" y="126"/>
                    </a:lnTo>
                    <a:lnTo>
                      <a:pt x="148" y="126"/>
                    </a:lnTo>
                    <a:lnTo>
                      <a:pt x="148" y="126"/>
                    </a:lnTo>
                    <a:lnTo>
                      <a:pt x="150" y="130"/>
                    </a:lnTo>
                    <a:lnTo>
                      <a:pt x="150" y="130"/>
                    </a:lnTo>
                    <a:lnTo>
                      <a:pt x="150" y="130"/>
                    </a:lnTo>
                    <a:lnTo>
                      <a:pt x="154" y="132"/>
                    </a:lnTo>
                    <a:lnTo>
                      <a:pt x="154" y="132"/>
                    </a:lnTo>
                    <a:lnTo>
                      <a:pt x="154" y="132"/>
                    </a:lnTo>
                    <a:lnTo>
                      <a:pt x="156" y="132"/>
                    </a:lnTo>
                    <a:lnTo>
                      <a:pt x="156" y="132"/>
                    </a:lnTo>
                    <a:close/>
                    <a:moveTo>
                      <a:pt x="148" y="134"/>
                    </a:moveTo>
                    <a:lnTo>
                      <a:pt x="148" y="134"/>
                    </a:lnTo>
                    <a:lnTo>
                      <a:pt x="146" y="130"/>
                    </a:lnTo>
                    <a:lnTo>
                      <a:pt x="146" y="130"/>
                    </a:lnTo>
                    <a:lnTo>
                      <a:pt x="146" y="130"/>
                    </a:lnTo>
                    <a:lnTo>
                      <a:pt x="144" y="132"/>
                    </a:lnTo>
                    <a:lnTo>
                      <a:pt x="144" y="132"/>
                    </a:lnTo>
                    <a:lnTo>
                      <a:pt x="144" y="132"/>
                    </a:lnTo>
                    <a:lnTo>
                      <a:pt x="142" y="134"/>
                    </a:lnTo>
                    <a:lnTo>
                      <a:pt x="142" y="134"/>
                    </a:lnTo>
                    <a:lnTo>
                      <a:pt x="142" y="134"/>
                    </a:lnTo>
                    <a:lnTo>
                      <a:pt x="148" y="134"/>
                    </a:lnTo>
                    <a:lnTo>
                      <a:pt x="148" y="134"/>
                    </a:lnTo>
                    <a:close/>
                    <a:moveTo>
                      <a:pt x="74" y="228"/>
                    </a:moveTo>
                    <a:lnTo>
                      <a:pt x="74" y="228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8"/>
                    </a:lnTo>
                    <a:lnTo>
                      <a:pt x="74" y="228"/>
                    </a:lnTo>
                    <a:close/>
                    <a:moveTo>
                      <a:pt x="56" y="250"/>
                    </a:moveTo>
                    <a:lnTo>
                      <a:pt x="56" y="250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2" y="238"/>
                    </a:lnTo>
                    <a:lnTo>
                      <a:pt x="52" y="238"/>
                    </a:lnTo>
                    <a:lnTo>
                      <a:pt x="52" y="238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4" y="234"/>
                    </a:lnTo>
                    <a:lnTo>
                      <a:pt x="54" y="234"/>
                    </a:lnTo>
                    <a:lnTo>
                      <a:pt x="54" y="234"/>
                    </a:lnTo>
                    <a:lnTo>
                      <a:pt x="50" y="216"/>
                    </a:lnTo>
                    <a:lnTo>
                      <a:pt x="50" y="216"/>
                    </a:lnTo>
                    <a:lnTo>
                      <a:pt x="50" y="216"/>
                    </a:lnTo>
                    <a:lnTo>
                      <a:pt x="44" y="218"/>
                    </a:lnTo>
                    <a:lnTo>
                      <a:pt x="44" y="218"/>
                    </a:lnTo>
                    <a:lnTo>
                      <a:pt x="44" y="218"/>
                    </a:lnTo>
                    <a:lnTo>
                      <a:pt x="44" y="216"/>
                    </a:lnTo>
                    <a:lnTo>
                      <a:pt x="44" y="216"/>
                    </a:lnTo>
                    <a:lnTo>
                      <a:pt x="44" y="216"/>
                    </a:lnTo>
                    <a:lnTo>
                      <a:pt x="56" y="250"/>
                    </a:lnTo>
                    <a:lnTo>
                      <a:pt x="56" y="250"/>
                    </a:lnTo>
                    <a:close/>
                    <a:moveTo>
                      <a:pt x="152" y="122"/>
                    </a:moveTo>
                    <a:lnTo>
                      <a:pt x="152" y="122"/>
                    </a:lnTo>
                    <a:lnTo>
                      <a:pt x="148" y="110"/>
                    </a:lnTo>
                    <a:lnTo>
                      <a:pt x="142" y="100"/>
                    </a:lnTo>
                    <a:lnTo>
                      <a:pt x="142" y="100"/>
                    </a:lnTo>
                    <a:lnTo>
                      <a:pt x="142" y="100"/>
                    </a:lnTo>
                    <a:lnTo>
                      <a:pt x="146" y="120"/>
                    </a:lnTo>
                    <a:lnTo>
                      <a:pt x="146" y="120"/>
                    </a:lnTo>
                    <a:lnTo>
                      <a:pt x="146" y="120"/>
                    </a:lnTo>
                    <a:lnTo>
                      <a:pt x="152" y="122"/>
                    </a:lnTo>
                    <a:lnTo>
                      <a:pt x="152" y="122"/>
                    </a:lnTo>
                    <a:close/>
                    <a:moveTo>
                      <a:pt x="132" y="148"/>
                    </a:moveTo>
                    <a:lnTo>
                      <a:pt x="132" y="148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22" y="144"/>
                    </a:lnTo>
                    <a:lnTo>
                      <a:pt x="122" y="144"/>
                    </a:lnTo>
                    <a:lnTo>
                      <a:pt x="122" y="144"/>
                    </a:lnTo>
                    <a:lnTo>
                      <a:pt x="132" y="148"/>
                    </a:lnTo>
                    <a:lnTo>
                      <a:pt x="132" y="148"/>
                    </a:lnTo>
                    <a:close/>
                    <a:moveTo>
                      <a:pt x="70" y="228"/>
                    </a:moveTo>
                    <a:lnTo>
                      <a:pt x="70" y="228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56" y="234"/>
                    </a:lnTo>
                    <a:lnTo>
                      <a:pt x="56" y="234"/>
                    </a:lnTo>
                    <a:lnTo>
                      <a:pt x="56" y="234"/>
                    </a:lnTo>
                    <a:lnTo>
                      <a:pt x="56" y="236"/>
                    </a:lnTo>
                    <a:lnTo>
                      <a:pt x="56" y="236"/>
                    </a:lnTo>
                    <a:lnTo>
                      <a:pt x="56" y="236"/>
                    </a:lnTo>
                    <a:lnTo>
                      <a:pt x="64" y="234"/>
                    </a:lnTo>
                    <a:lnTo>
                      <a:pt x="70" y="228"/>
                    </a:lnTo>
                    <a:lnTo>
                      <a:pt x="70" y="228"/>
                    </a:lnTo>
                    <a:close/>
                    <a:moveTo>
                      <a:pt x="156" y="112"/>
                    </a:moveTo>
                    <a:lnTo>
                      <a:pt x="156" y="112"/>
                    </a:lnTo>
                    <a:lnTo>
                      <a:pt x="156" y="112"/>
                    </a:lnTo>
                    <a:lnTo>
                      <a:pt x="156" y="112"/>
                    </a:lnTo>
                    <a:lnTo>
                      <a:pt x="156" y="112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2" y="92"/>
                    </a:lnTo>
                    <a:lnTo>
                      <a:pt x="146" y="76"/>
                    </a:lnTo>
                    <a:lnTo>
                      <a:pt x="146" y="76"/>
                    </a:lnTo>
                    <a:lnTo>
                      <a:pt x="146" y="76"/>
                    </a:lnTo>
                    <a:lnTo>
                      <a:pt x="146" y="8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56" y="112"/>
                    </a:lnTo>
                    <a:lnTo>
                      <a:pt x="156" y="112"/>
                    </a:lnTo>
                    <a:close/>
                    <a:moveTo>
                      <a:pt x="142" y="130"/>
                    </a:moveTo>
                    <a:lnTo>
                      <a:pt x="142" y="130"/>
                    </a:lnTo>
                    <a:lnTo>
                      <a:pt x="144" y="130"/>
                    </a:lnTo>
                    <a:lnTo>
                      <a:pt x="144" y="130"/>
                    </a:lnTo>
                    <a:lnTo>
                      <a:pt x="144" y="130"/>
                    </a:lnTo>
                    <a:lnTo>
                      <a:pt x="144" y="128"/>
                    </a:lnTo>
                    <a:lnTo>
                      <a:pt x="144" y="128"/>
                    </a:lnTo>
                    <a:lnTo>
                      <a:pt x="144" y="128"/>
                    </a:lnTo>
                    <a:lnTo>
                      <a:pt x="134" y="136"/>
                    </a:lnTo>
                    <a:lnTo>
                      <a:pt x="134" y="136"/>
                    </a:lnTo>
                    <a:lnTo>
                      <a:pt x="134" y="136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42" y="130"/>
                    </a:lnTo>
                    <a:lnTo>
                      <a:pt x="142" y="130"/>
                    </a:lnTo>
                    <a:close/>
                    <a:moveTo>
                      <a:pt x="144" y="122"/>
                    </a:moveTo>
                    <a:lnTo>
                      <a:pt x="144" y="122"/>
                    </a:lnTo>
                    <a:lnTo>
                      <a:pt x="142" y="120"/>
                    </a:lnTo>
                    <a:lnTo>
                      <a:pt x="142" y="120"/>
                    </a:lnTo>
                    <a:lnTo>
                      <a:pt x="142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38" y="94"/>
                    </a:lnTo>
                    <a:lnTo>
                      <a:pt x="138" y="94"/>
                    </a:lnTo>
                    <a:lnTo>
                      <a:pt x="138" y="94"/>
                    </a:lnTo>
                    <a:lnTo>
                      <a:pt x="128" y="80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34" y="64"/>
                    </a:lnTo>
                    <a:lnTo>
                      <a:pt x="134" y="64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28" y="62"/>
                    </a:lnTo>
                    <a:lnTo>
                      <a:pt x="128" y="62"/>
                    </a:lnTo>
                    <a:lnTo>
                      <a:pt x="128" y="62"/>
                    </a:lnTo>
                    <a:lnTo>
                      <a:pt x="126" y="54"/>
                    </a:lnTo>
                    <a:lnTo>
                      <a:pt x="122" y="48"/>
                    </a:lnTo>
                    <a:lnTo>
                      <a:pt x="122" y="48"/>
                    </a:lnTo>
                    <a:lnTo>
                      <a:pt x="122" y="48"/>
                    </a:lnTo>
                    <a:lnTo>
                      <a:pt x="120" y="60"/>
                    </a:lnTo>
                    <a:lnTo>
                      <a:pt x="116" y="72"/>
                    </a:lnTo>
                    <a:lnTo>
                      <a:pt x="116" y="72"/>
                    </a:lnTo>
                    <a:lnTo>
                      <a:pt x="116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0" y="60"/>
                    </a:lnTo>
                    <a:lnTo>
                      <a:pt x="110" y="48"/>
                    </a:lnTo>
                    <a:lnTo>
                      <a:pt x="108" y="38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102" y="58"/>
                    </a:lnTo>
                    <a:lnTo>
                      <a:pt x="102" y="58"/>
                    </a:lnTo>
                    <a:lnTo>
                      <a:pt x="102" y="58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36"/>
                    </a:lnTo>
                    <a:lnTo>
                      <a:pt x="94" y="16"/>
                    </a:lnTo>
                    <a:lnTo>
                      <a:pt x="94" y="16"/>
                    </a:lnTo>
                    <a:lnTo>
                      <a:pt x="94" y="16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86" y="24"/>
                    </a:lnTo>
                    <a:lnTo>
                      <a:pt x="80" y="16"/>
                    </a:lnTo>
                    <a:lnTo>
                      <a:pt x="80" y="16"/>
                    </a:lnTo>
                    <a:lnTo>
                      <a:pt x="80" y="16"/>
                    </a:lnTo>
                    <a:lnTo>
                      <a:pt x="80" y="28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78" y="42"/>
                    </a:lnTo>
                    <a:lnTo>
                      <a:pt x="78" y="42"/>
                    </a:lnTo>
                    <a:lnTo>
                      <a:pt x="78" y="42"/>
                    </a:lnTo>
                    <a:lnTo>
                      <a:pt x="72" y="34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8" y="32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4" y="34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48" y="40"/>
                    </a:lnTo>
                    <a:lnTo>
                      <a:pt x="40" y="36"/>
                    </a:lnTo>
                    <a:lnTo>
                      <a:pt x="40" y="36"/>
                    </a:lnTo>
                    <a:lnTo>
                      <a:pt x="40" y="36"/>
                    </a:lnTo>
                    <a:lnTo>
                      <a:pt x="40" y="38"/>
                    </a:lnTo>
                    <a:lnTo>
                      <a:pt x="40" y="38"/>
                    </a:lnTo>
                    <a:lnTo>
                      <a:pt x="40" y="38"/>
                    </a:lnTo>
                    <a:lnTo>
                      <a:pt x="46" y="44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2" y="54"/>
                    </a:lnTo>
                    <a:lnTo>
                      <a:pt x="52" y="54"/>
                    </a:lnTo>
                    <a:lnTo>
                      <a:pt x="52" y="54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34" y="58"/>
                    </a:lnTo>
                    <a:lnTo>
                      <a:pt x="34" y="58"/>
                    </a:lnTo>
                    <a:lnTo>
                      <a:pt x="34" y="58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2"/>
                    </a:lnTo>
                    <a:lnTo>
                      <a:pt x="32" y="72"/>
                    </a:lnTo>
                    <a:lnTo>
                      <a:pt x="32" y="72"/>
                    </a:lnTo>
                    <a:lnTo>
                      <a:pt x="20" y="68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20" y="76"/>
                    </a:lnTo>
                    <a:lnTo>
                      <a:pt x="20" y="76"/>
                    </a:lnTo>
                    <a:lnTo>
                      <a:pt x="20" y="76"/>
                    </a:lnTo>
                    <a:lnTo>
                      <a:pt x="22" y="76"/>
                    </a:lnTo>
                    <a:lnTo>
                      <a:pt x="22" y="76"/>
                    </a:lnTo>
                    <a:lnTo>
                      <a:pt x="22" y="76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10" y="78"/>
                    </a:lnTo>
                    <a:lnTo>
                      <a:pt x="10" y="78"/>
                    </a:lnTo>
                    <a:lnTo>
                      <a:pt x="10" y="78"/>
                    </a:lnTo>
                    <a:lnTo>
                      <a:pt x="12" y="80"/>
                    </a:lnTo>
                    <a:lnTo>
                      <a:pt x="12" y="80"/>
                    </a:lnTo>
                    <a:lnTo>
                      <a:pt x="12" y="80"/>
                    </a:lnTo>
                    <a:lnTo>
                      <a:pt x="16" y="86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2" y="90"/>
                    </a:lnTo>
                    <a:lnTo>
                      <a:pt x="22" y="90"/>
                    </a:lnTo>
                    <a:lnTo>
                      <a:pt x="22" y="90"/>
                    </a:lnTo>
                    <a:lnTo>
                      <a:pt x="22" y="92"/>
                    </a:lnTo>
                    <a:lnTo>
                      <a:pt x="22" y="92"/>
                    </a:lnTo>
                    <a:lnTo>
                      <a:pt x="22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2"/>
                    </a:lnTo>
                    <a:lnTo>
                      <a:pt x="28" y="102"/>
                    </a:lnTo>
                    <a:lnTo>
                      <a:pt x="28" y="102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32" y="134"/>
                    </a:lnTo>
                    <a:lnTo>
                      <a:pt x="32" y="134"/>
                    </a:lnTo>
                    <a:lnTo>
                      <a:pt x="32" y="134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8" y="144"/>
                    </a:lnTo>
                    <a:lnTo>
                      <a:pt x="38" y="144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0" y="156"/>
                    </a:lnTo>
                    <a:lnTo>
                      <a:pt x="40" y="156"/>
                    </a:lnTo>
                    <a:lnTo>
                      <a:pt x="40" y="156"/>
                    </a:lnTo>
                    <a:lnTo>
                      <a:pt x="44" y="156"/>
                    </a:lnTo>
                    <a:lnTo>
                      <a:pt x="44" y="156"/>
                    </a:lnTo>
                    <a:lnTo>
                      <a:pt x="44" y="156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6" y="166"/>
                    </a:lnTo>
                    <a:lnTo>
                      <a:pt x="76" y="166"/>
                    </a:lnTo>
                    <a:lnTo>
                      <a:pt x="76" y="166"/>
                    </a:lnTo>
                    <a:lnTo>
                      <a:pt x="76" y="152"/>
                    </a:lnTo>
                    <a:lnTo>
                      <a:pt x="76" y="152"/>
                    </a:lnTo>
                    <a:lnTo>
                      <a:pt x="76" y="152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88" y="160"/>
                    </a:lnTo>
                    <a:lnTo>
                      <a:pt x="88" y="160"/>
                    </a:lnTo>
                    <a:lnTo>
                      <a:pt x="88" y="160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8" y="158"/>
                    </a:lnTo>
                    <a:lnTo>
                      <a:pt x="98" y="158"/>
                    </a:lnTo>
                    <a:lnTo>
                      <a:pt x="98" y="158"/>
                    </a:lnTo>
                    <a:lnTo>
                      <a:pt x="96" y="150"/>
                    </a:lnTo>
                    <a:lnTo>
                      <a:pt x="96" y="150"/>
                    </a:lnTo>
                    <a:lnTo>
                      <a:pt x="96" y="150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102" y="150"/>
                    </a:lnTo>
                    <a:lnTo>
                      <a:pt x="106" y="152"/>
                    </a:lnTo>
                    <a:lnTo>
                      <a:pt x="106" y="152"/>
                    </a:lnTo>
                    <a:lnTo>
                      <a:pt x="106" y="152"/>
                    </a:lnTo>
                    <a:lnTo>
                      <a:pt x="102" y="140"/>
                    </a:lnTo>
                    <a:lnTo>
                      <a:pt x="102" y="140"/>
                    </a:lnTo>
                    <a:lnTo>
                      <a:pt x="102" y="140"/>
                    </a:lnTo>
                    <a:lnTo>
                      <a:pt x="102" y="138"/>
                    </a:lnTo>
                    <a:lnTo>
                      <a:pt x="102" y="138"/>
                    </a:lnTo>
                    <a:lnTo>
                      <a:pt x="102" y="138"/>
                    </a:lnTo>
                    <a:lnTo>
                      <a:pt x="104" y="138"/>
                    </a:lnTo>
                    <a:lnTo>
                      <a:pt x="104" y="138"/>
                    </a:lnTo>
                    <a:lnTo>
                      <a:pt x="104" y="138"/>
                    </a:lnTo>
                    <a:lnTo>
                      <a:pt x="122" y="150"/>
                    </a:lnTo>
                    <a:lnTo>
                      <a:pt x="122" y="150"/>
                    </a:lnTo>
                    <a:lnTo>
                      <a:pt x="122" y="150"/>
                    </a:lnTo>
                    <a:lnTo>
                      <a:pt x="120" y="146"/>
                    </a:lnTo>
                    <a:lnTo>
                      <a:pt x="120" y="146"/>
                    </a:lnTo>
                    <a:lnTo>
                      <a:pt x="120" y="146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16" y="146"/>
                    </a:lnTo>
                    <a:lnTo>
                      <a:pt x="116" y="146"/>
                    </a:lnTo>
                    <a:lnTo>
                      <a:pt x="116" y="146"/>
                    </a:lnTo>
                    <a:lnTo>
                      <a:pt x="116" y="144"/>
                    </a:lnTo>
                    <a:lnTo>
                      <a:pt x="116" y="144"/>
                    </a:lnTo>
                    <a:lnTo>
                      <a:pt x="116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20" y="142"/>
                    </a:lnTo>
                    <a:lnTo>
                      <a:pt x="120" y="142"/>
                    </a:lnTo>
                    <a:lnTo>
                      <a:pt x="120" y="142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30" y="136"/>
                    </a:lnTo>
                    <a:lnTo>
                      <a:pt x="130" y="136"/>
                    </a:lnTo>
                    <a:lnTo>
                      <a:pt x="130" y="136"/>
                    </a:lnTo>
                    <a:lnTo>
                      <a:pt x="140" y="126"/>
                    </a:lnTo>
                    <a:lnTo>
                      <a:pt x="140" y="126"/>
                    </a:lnTo>
                    <a:lnTo>
                      <a:pt x="140" y="126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4" y="122"/>
                    </a:lnTo>
                    <a:lnTo>
                      <a:pt x="144" y="122"/>
                    </a:lnTo>
                    <a:close/>
                    <a:moveTo>
                      <a:pt x="56" y="230"/>
                    </a:moveTo>
                    <a:lnTo>
                      <a:pt x="56" y="230"/>
                    </a:lnTo>
                    <a:lnTo>
                      <a:pt x="64" y="218"/>
                    </a:lnTo>
                    <a:lnTo>
                      <a:pt x="64" y="218"/>
                    </a:lnTo>
                    <a:lnTo>
                      <a:pt x="64" y="218"/>
                    </a:lnTo>
                    <a:lnTo>
                      <a:pt x="60" y="214"/>
                    </a:lnTo>
                    <a:lnTo>
                      <a:pt x="60" y="214"/>
                    </a:lnTo>
                    <a:lnTo>
                      <a:pt x="60" y="214"/>
                    </a:lnTo>
                    <a:lnTo>
                      <a:pt x="52" y="216"/>
                    </a:lnTo>
                    <a:lnTo>
                      <a:pt x="52" y="216"/>
                    </a:lnTo>
                    <a:lnTo>
                      <a:pt x="52" y="216"/>
                    </a:lnTo>
                    <a:lnTo>
                      <a:pt x="56" y="230"/>
                    </a:lnTo>
                    <a:lnTo>
                      <a:pt x="56" y="230"/>
                    </a:lnTo>
                    <a:close/>
                    <a:moveTo>
                      <a:pt x="64" y="216"/>
                    </a:moveTo>
                    <a:lnTo>
                      <a:pt x="64" y="216"/>
                    </a:lnTo>
                    <a:lnTo>
                      <a:pt x="68" y="212"/>
                    </a:lnTo>
                    <a:lnTo>
                      <a:pt x="68" y="212"/>
                    </a:lnTo>
                    <a:lnTo>
                      <a:pt x="68" y="212"/>
                    </a:lnTo>
                    <a:lnTo>
                      <a:pt x="62" y="214"/>
                    </a:lnTo>
                    <a:lnTo>
                      <a:pt x="62" y="214"/>
                    </a:lnTo>
                    <a:lnTo>
                      <a:pt x="62" y="214"/>
                    </a:lnTo>
                    <a:lnTo>
                      <a:pt x="64" y="216"/>
                    </a:lnTo>
                    <a:lnTo>
                      <a:pt x="64" y="216"/>
                    </a:lnTo>
                    <a:close/>
                    <a:moveTo>
                      <a:pt x="58" y="212"/>
                    </a:moveTo>
                    <a:lnTo>
                      <a:pt x="58" y="212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52" y="214"/>
                    </a:lnTo>
                    <a:lnTo>
                      <a:pt x="52" y="214"/>
                    </a:lnTo>
                    <a:lnTo>
                      <a:pt x="52" y="214"/>
                    </a:lnTo>
                    <a:lnTo>
                      <a:pt x="58" y="212"/>
                    </a:lnTo>
                    <a:lnTo>
                      <a:pt x="58" y="212"/>
                    </a:lnTo>
                    <a:close/>
                    <a:moveTo>
                      <a:pt x="50" y="214"/>
                    </a:moveTo>
                    <a:lnTo>
                      <a:pt x="50" y="214"/>
                    </a:lnTo>
                    <a:lnTo>
                      <a:pt x="48" y="208"/>
                    </a:lnTo>
                    <a:lnTo>
                      <a:pt x="48" y="208"/>
                    </a:lnTo>
                    <a:lnTo>
                      <a:pt x="48" y="208"/>
                    </a:lnTo>
                    <a:lnTo>
                      <a:pt x="46" y="214"/>
                    </a:lnTo>
                    <a:lnTo>
                      <a:pt x="46" y="214"/>
                    </a:lnTo>
                    <a:lnTo>
                      <a:pt x="46" y="214"/>
                    </a:lnTo>
                    <a:lnTo>
                      <a:pt x="50" y="214"/>
                    </a:lnTo>
                    <a:lnTo>
                      <a:pt x="50" y="214"/>
                    </a:lnTo>
                    <a:close/>
                    <a:moveTo>
                      <a:pt x="138" y="92"/>
                    </a:moveTo>
                    <a:lnTo>
                      <a:pt x="138" y="92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78"/>
                    </a:lnTo>
                    <a:lnTo>
                      <a:pt x="138" y="92"/>
                    </a:lnTo>
                    <a:lnTo>
                      <a:pt x="138" y="92"/>
                    </a:lnTo>
                    <a:close/>
                    <a:moveTo>
                      <a:pt x="44" y="216"/>
                    </a:moveTo>
                    <a:lnTo>
                      <a:pt x="44" y="216"/>
                    </a:lnTo>
                    <a:lnTo>
                      <a:pt x="48" y="206"/>
                    </a:lnTo>
                    <a:lnTo>
                      <a:pt x="48" y="206"/>
                    </a:lnTo>
                    <a:lnTo>
                      <a:pt x="48" y="206"/>
                    </a:lnTo>
                    <a:lnTo>
                      <a:pt x="46" y="200"/>
                    </a:lnTo>
                    <a:lnTo>
                      <a:pt x="46" y="200"/>
                    </a:lnTo>
                    <a:lnTo>
                      <a:pt x="46" y="200"/>
                    </a:lnTo>
                    <a:lnTo>
                      <a:pt x="40" y="202"/>
                    </a:lnTo>
                    <a:lnTo>
                      <a:pt x="40" y="202"/>
                    </a:lnTo>
                    <a:lnTo>
                      <a:pt x="40" y="202"/>
                    </a:lnTo>
                    <a:lnTo>
                      <a:pt x="44" y="216"/>
                    </a:lnTo>
                    <a:lnTo>
                      <a:pt x="44" y="216"/>
                    </a:lnTo>
                    <a:close/>
                    <a:moveTo>
                      <a:pt x="54" y="200"/>
                    </a:move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close/>
                    <a:moveTo>
                      <a:pt x="50" y="202"/>
                    </a:moveTo>
                    <a:lnTo>
                      <a:pt x="50" y="202"/>
                    </a:lnTo>
                    <a:lnTo>
                      <a:pt x="52" y="200"/>
                    </a:lnTo>
                    <a:lnTo>
                      <a:pt x="52" y="200"/>
                    </a:lnTo>
                    <a:lnTo>
                      <a:pt x="52" y="200"/>
                    </a:lnTo>
                    <a:lnTo>
                      <a:pt x="50" y="198"/>
                    </a:lnTo>
                    <a:lnTo>
                      <a:pt x="50" y="198"/>
                    </a:lnTo>
                    <a:lnTo>
                      <a:pt x="50" y="198"/>
                    </a:lnTo>
                    <a:lnTo>
                      <a:pt x="48" y="200"/>
                    </a:lnTo>
                    <a:lnTo>
                      <a:pt x="48" y="200"/>
                    </a:lnTo>
                    <a:lnTo>
                      <a:pt x="48" y="200"/>
                    </a:lnTo>
                    <a:lnTo>
                      <a:pt x="50" y="202"/>
                    </a:lnTo>
                    <a:lnTo>
                      <a:pt x="50" y="202"/>
                    </a:lnTo>
                    <a:close/>
                    <a:moveTo>
                      <a:pt x="54" y="198"/>
                    </a:move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2" y="198"/>
                    </a:lnTo>
                    <a:lnTo>
                      <a:pt x="52" y="198"/>
                    </a:lnTo>
                    <a:lnTo>
                      <a:pt x="52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close/>
                    <a:moveTo>
                      <a:pt x="52" y="194"/>
                    </a:moveTo>
                    <a:lnTo>
                      <a:pt x="52" y="194"/>
                    </a:lnTo>
                    <a:lnTo>
                      <a:pt x="50" y="186"/>
                    </a:lnTo>
                    <a:lnTo>
                      <a:pt x="50" y="186"/>
                    </a:lnTo>
                    <a:lnTo>
                      <a:pt x="50" y="186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52" y="196"/>
                    </a:lnTo>
                    <a:lnTo>
                      <a:pt x="52" y="196"/>
                    </a:lnTo>
                    <a:lnTo>
                      <a:pt x="52" y="196"/>
                    </a:lnTo>
                    <a:lnTo>
                      <a:pt x="52" y="194"/>
                    </a:lnTo>
                    <a:lnTo>
                      <a:pt x="52" y="194"/>
                    </a:lnTo>
                    <a:close/>
                    <a:moveTo>
                      <a:pt x="50" y="196"/>
                    </a:moveTo>
                    <a:lnTo>
                      <a:pt x="50" y="196"/>
                    </a:lnTo>
                    <a:lnTo>
                      <a:pt x="48" y="192"/>
                    </a:lnTo>
                    <a:lnTo>
                      <a:pt x="48" y="192"/>
                    </a:lnTo>
                    <a:lnTo>
                      <a:pt x="48" y="192"/>
                    </a:lnTo>
                    <a:lnTo>
                      <a:pt x="48" y="196"/>
                    </a:lnTo>
                    <a:lnTo>
                      <a:pt x="48" y="196"/>
                    </a:lnTo>
                    <a:lnTo>
                      <a:pt x="48" y="196"/>
                    </a:lnTo>
                    <a:lnTo>
                      <a:pt x="50" y="196"/>
                    </a:lnTo>
                    <a:lnTo>
                      <a:pt x="50" y="196"/>
                    </a:lnTo>
                    <a:close/>
                    <a:moveTo>
                      <a:pt x="46" y="198"/>
                    </a:moveTo>
                    <a:lnTo>
                      <a:pt x="46" y="198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38" y="198"/>
                    </a:lnTo>
                    <a:lnTo>
                      <a:pt x="38" y="198"/>
                    </a:lnTo>
                    <a:lnTo>
                      <a:pt x="38" y="198"/>
                    </a:lnTo>
                    <a:lnTo>
                      <a:pt x="40" y="200"/>
                    </a:lnTo>
                    <a:lnTo>
                      <a:pt x="40" y="200"/>
                    </a:lnTo>
                    <a:lnTo>
                      <a:pt x="40" y="200"/>
                    </a:lnTo>
                    <a:lnTo>
                      <a:pt x="46" y="198"/>
                    </a:lnTo>
                    <a:lnTo>
                      <a:pt x="46" y="198"/>
                    </a:lnTo>
                    <a:close/>
                    <a:moveTo>
                      <a:pt x="60" y="174"/>
                    </a:moveTo>
                    <a:lnTo>
                      <a:pt x="60" y="174"/>
                    </a:lnTo>
                    <a:lnTo>
                      <a:pt x="58" y="166"/>
                    </a:lnTo>
                    <a:lnTo>
                      <a:pt x="58" y="158"/>
                    </a:lnTo>
                    <a:lnTo>
                      <a:pt x="58" y="158"/>
                    </a:lnTo>
                    <a:lnTo>
                      <a:pt x="58" y="158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60" y="174"/>
                    </a:lnTo>
                    <a:lnTo>
                      <a:pt x="60" y="174"/>
                    </a:lnTo>
                    <a:close/>
                    <a:moveTo>
                      <a:pt x="56" y="178"/>
                    </a:moveTo>
                    <a:lnTo>
                      <a:pt x="56" y="178"/>
                    </a:lnTo>
                    <a:lnTo>
                      <a:pt x="56" y="176"/>
                    </a:lnTo>
                    <a:lnTo>
                      <a:pt x="56" y="176"/>
                    </a:lnTo>
                    <a:lnTo>
                      <a:pt x="56" y="176"/>
                    </a:lnTo>
                    <a:lnTo>
                      <a:pt x="50" y="178"/>
                    </a:lnTo>
                    <a:lnTo>
                      <a:pt x="50" y="178"/>
                    </a:lnTo>
                    <a:lnTo>
                      <a:pt x="50" y="178"/>
                    </a:lnTo>
                    <a:lnTo>
                      <a:pt x="52" y="182"/>
                    </a:lnTo>
                    <a:lnTo>
                      <a:pt x="52" y="182"/>
                    </a:lnTo>
                    <a:lnTo>
                      <a:pt x="52" y="182"/>
                    </a:lnTo>
                    <a:lnTo>
                      <a:pt x="56" y="178"/>
                    </a:lnTo>
                    <a:lnTo>
                      <a:pt x="56" y="178"/>
                    </a:lnTo>
                    <a:close/>
                    <a:moveTo>
                      <a:pt x="58" y="174"/>
                    </a:moveTo>
                    <a:lnTo>
                      <a:pt x="58" y="174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48" y="166"/>
                    </a:lnTo>
                    <a:lnTo>
                      <a:pt x="48" y="166"/>
                    </a:lnTo>
                    <a:lnTo>
                      <a:pt x="48" y="166"/>
                    </a:lnTo>
                    <a:lnTo>
                      <a:pt x="50" y="176"/>
                    </a:lnTo>
                    <a:lnTo>
                      <a:pt x="50" y="176"/>
                    </a:lnTo>
                    <a:lnTo>
                      <a:pt x="50" y="176"/>
                    </a:lnTo>
                    <a:lnTo>
                      <a:pt x="58" y="174"/>
                    </a:lnTo>
                    <a:lnTo>
                      <a:pt x="58" y="174"/>
                    </a:lnTo>
                    <a:close/>
                    <a:moveTo>
                      <a:pt x="50" y="184"/>
                    </a:moveTo>
                    <a:lnTo>
                      <a:pt x="50" y="184"/>
                    </a:lnTo>
                    <a:lnTo>
                      <a:pt x="48" y="178"/>
                    </a:lnTo>
                    <a:lnTo>
                      <a:pt x="48" y="178"/>
                    </a:lnTo>
                    <a:lnTo>
                      <a:pt x="48" y="178"/>
                    </a:lnTo>
                    <a:lnTo>
                      <a:pt x="44" y="178"/>
                    </a:lnTo>
                    <a:lnTo>
                      <a:pt x="44" y="178"/>
                    </a:lnTo>
                    <a:lnTo>
                      <a:pt x="44" y="178"/>
                    </a:lnTo>
                    <a:lnTo>
                      <a:pt x="46" y="184"/>
                    </a:lnTo>
                    <a:lnTo>
                      <a:pt x="46" y="184"/>
                    </a:lnTo>
                    <a:lnTo>
                      <a:pt x="46" y="184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50" y="184"/>
                    </a:lnTo>
                    <a:lnTo>
                      <a:pt x="50" y="184"/>
                    </a:lnTo>
                    <a:close/>
                    <a:moveTo>
                      <a:pt x="138" y="64"/>
                    </a:moveTo>
                    <a:lnTo>
                      <a:pt x="138" y="64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36" y="64"/>
                    </a:lnTo>
                    <a:lnTo>
                      <a:pt x="136" y="64"/>
                    </a:lnTo>
                    <a:lnTo>
                      <a:pt x="136" y="64"/>
                    </a:lnTo>
                    <a:lnTo>
                      <a:pt x="138" y="64"/>
                    </a:lnTo>
                    <a:lnTo>
                      <a:pt x="138" y="64"/>
                    </a:lnTo>
                    <a:close/>
                    <a:moveTo>
                      <a:pt x="48" y="176"/>
                    </a:moveTo>
                    <a:lnTo>
                      <a:pt x="48" y="176"/>
                    </a:lnTo>
                    <a:lnTo>
                      <a:pt x="46" y="168"/>
                    </a:lnTo>
                    <a:lnTo>
                      <a:pt x="46" y="168"/>
                    </a:lnTo>
                    <a:lnTo>
                      <a:pt x="46" y="168"/>
                    </a:lnTo>
                    <a:lnTo>
                      <a:pt x="42" y="170"/>
                    </a:lnTo>
                    <a:lnTo>
                      <a:pt x="42" y="170"/>
                    </a:lnTo>
                    <a:lnTo>
                      <a:pt x="42" y="170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8" y="176"/>
                    </a:lnTo>
                    <a:lnTo>
                      <a:pt x="48" y="176"/>
                    </a:lnTo>
                    <a:close/>
                    <a:moveTo>
                      <a:pt x="42" y="178"/>
                    </a:moveTo>
                    <a:lnTo>
                      <a:pt x="42" y="178"/>
                    </a:lnTo>
                    <a:lnTo>
                      <a:pt x="40" y="172"/>
                    </a:lnTo>
                    <a:lnTo>
                      <a:pt x="40" y="172"/>
                    </a:lnTo>
                    <a:lnTo>
                      <a:pt x="40" y="172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42" y="178"/>
                    </a:lnTo>
                    <a:lnTo>
                      <a:pt x="42" y="178"/>
                    </a:lnTo>
                    <a:close/>
                    <a:moveTo>
                      <a:pt x="56" y="158"/>
                    </a:moveTo>
                    <a:lnTo>
                      <a:pt x="56" y="158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2" y="160"/>
                    </a:lnTo>
                    <a:lnTo>
                      <a:pt x="52" y="160"/>
                    </a:lnTo>
                    <a:lnTo>
                      <a:pt x="52" y="160"/>
                    </a:lnTo>
                    <a:lnTo>
                      <a:pt x="56" y="158"/>
                    </a:lnTo>
                    <a:lnTo>
                      <a:pt x="56" y="158"/>
                    </a:lnTo>
                    <a:close/>
                    <a:moveTo>
                      <a:pt x="50" y="162"/>
                    </a:moveTo>
                    <a:lnTo>
                      <a:pt x="50" y="162"/>
                    </a:lnTo>
                    <a:lnTo>
                      <a:pt x="48" y="158"/>
                    </a:lnTo>
                    <a:lnTo>
                      <a:pt x="48" y="158"/>
                    </a:lnTo>
                    <a:lnTo>
                      <a:pt x="48" y="158"/>
                    </a:lnTo>
                    <a:lnTo>
                      <a:pt x="46" y="158"/>
                    </a:lnTo>
                    <a:lnTo>
                      <a:pt x="46" y="158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50" y="162"/>
                    </a:lnTo>
                    <a:lnTo>
                      <a:pt x="50" y="162"/>
                    </a:lnTo>
                    <a:close/>
                    <a:moveTo>
                      <a:pt x="122" y="44"/>
                    </a:moveTo>
                    <a:lnTo>
                      <a:pt x="122" y="44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30" y="50"/>
                    </a:lnTo>
                    <a:lnTo>
                      <a:pt x="130" y="50"/>
                    </a:lnTo>
                    <a:lnTo>
                      <a:pt x="130" y="50"/>
                    </a:lnTo>
                    <a:lnTo>
                      <a:pt x="112" y="28"/>
                    </a:lnTo>
                    <a:lnTo>
                      <a:pt x="112" y="28"/>
                    </a:lnTo>
                    <a:lnTo>
                      <a:pt x="112" y="28"/>
                    </a:lnTo>
                    <a:lnTo>
                      <a:pt x="110" y="26"/>
                    </a:lnTo>
                    <a:lnTo>
                      <a:pt x="110" y="26"/>
                    </a:lnTo>
                    <a:lnTo>
                      <a:pt x="110" y="26"/>
                    </a:lnTo>
                    <a:lnTo>
                      <a:pt x="108" y="24"/>
                    </a:lnTo>
                    <a:lnTo>
                      <a:pt x="108" y="24"/>
                    </a:lnTo>
                    <a:lnTo>
                      <a:pt x="108" y="24"/>
                    </a:lnTo>
                    <a:lnTo>
                      <a:pt x="110" y="36"/>
                    </a:lnTo>
                    <a:lnTo>
                      <a:pt x="112" y="46"/>
                    </a:lnTo>
                    <a:lnTo>
                      <a:pt x="114" y="68"/>
                    </a:lnTo>
                    <a:lnTo>
                      <a:pt x="114" y="68"/>
                    </a:lnTo>
                    <a:lnTo>
                      <a:pt x="114" y="68"/>
                    </a:lnTo>
                    <a:lnTo>
                      <a:pt x="118" y="56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2" y="44"/>
                    </a:lnTo>
                    <a:lnTo>
                      <a:pt x="122" y="44"/>
                    </a:lnTo>
                    <a:close/>
                    <a:moveTo>
                      <a:pt x="46" y="166"/>
                    </a:moveTo>
                    <a:lnTo>
                      <a:pt x="46" y="166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2" y="168"/>
                    </a:lnTo>
                    <a:lnTo>
                      <a:pt x="42" y="168"/>
                    </a:lnTo>
                    <a:lnTo>
                      <a:pt x="42" y="168"/>
                    </a:lnTo>
                    <a:lnTo>
                      <a:pt x="46" y="166"/>
                    </a:lnTo>
                    <a:lnTo>
                      <a:pt x="46" y="166"/>
                    </a:lnTo>
                    <a:close/>
                    <a:moveTo>
                      <a:pt x="38" y="156"/>
                    </a:moveTo>
                    <a:lnTo>
                      <a:pt x="38" y="15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38" y="156"/>
                    </a:lnTo>
                    <a:lnTo>
                      <a:pt x="38" y="156"/>
                    </a:lnTo>
                    <a:close/>
                    <a:moveTo>
                      <a:pt x="40" y="140"/>
                    </a:moveTo>
                    <a:lnTo>
                      <a:pt x="40" y="140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40" y="140"/>
                    </a:lnTo>
                    <a:lnTo>
                      <a:pt x="40" y="140"/>
                    </a:lnTo>
                    <a:close/>
                    <a:moveTo>
                      <a:pt x="100" y="50"/>
                    </a:moveTo>
                    <a:lnTo>
                      <a:pt x="100" y="50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100" y="50"/>
                    </a:lnTo>
                    <a:lnTo>
                      <a:pt x="100" y="50"/>
                    </a:lnTo>
                    <a:close/>
                    <a:moveTo>
                      <a:pt x="30" y="134"/>
                    </a:moveTo>
                    <a:lnTo>
                      <a:pt x="30" y="134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0" y="120"/>
                    </a:lnTo>
                    <a:lnTo>
                      <a:pt x="20" y="120"/>
                    </a:lnTo>
                    <a:lnTo>
                      <a:pt x="20" y="120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20" y="130"/>
                    </a:lnTo>
                    <a:lnTo>
                      <a:pt x="30" y="134"/>
                    </a:lnTo>
                    <a:lnTo>
                      <a:pt x="30" y="134"/>
                    </a:lnTo>
                    <a:close/>
                    <a:moveTo>
                      <a:pt x="80" y="12"/>
                    </a:move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6" y="1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8" y="12"/>
                    </a:lnTo>
                    <a:lnTo>
                      <a:pt x="68" y="14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0" y="14"/>
                    </a:lnTo>
                    <a:lnTo>
                      <a:pt x="44" y="16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24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46" y="24"/>
                    </a:lnTo>
                    <a:lnTo>
                      <a:pt x="54" y="20"/>
                    </a:lnTo>
                    <a:lnTo>
                      <a:pt x="72" y="16"/>
                    </a:lnTo>
                    <a:lnTo>
                      <a:pt x="72" y="16"/>
                    </a:lnTo>
                    <a:lnTo>
                      <a:pt x="72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72" y="30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78" y="26"/>
                    </a:lnTo>
                    <a:lnTo>
                      <a:pt x="80" y="14"/>
                    </a:lnTo>
                    <a:lnTo>
                      <a:pt x="80" y="14"/>
                    </a:lnTo>
                    <a:lnTo>
                      <a:pt x="80" y="14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close/>
                    <a:moveTo>
                      <a:pt x="94" y="14"/>
                    </a:moveTo>
                    <a:lnTo>
                      <a:pt x="94" y="14"/>
                    </a:lnTo>
                    <a:lnTo>
                      <a:pt x="90" y="6"/>
                    </a:lnTo>
                    <a:lnTo>
                      <a:pt x="90" y="6"/>
                    </a:lnTo>
                    <a:lnTo>
                      <a:pt x="90" y="6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94" y="14"/>
                    </a:lnTo>
                    <a:lnTo>
                      <a:pt x="94" y="14"/>
                    </a:lnTo>
                    <a:close/>
                    <a:moveTo>
                      <a:pt x="26" y="100"/>
                    </a:moveTo>
                    <a:lnTo>
                      <a:pt x="26" y="100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18" y="94"/>
                    </a:lnTo>
                    <a:lnTo>
                      <a:pt x="18" y="94"/>
                    </a:lnTo>
                    <a:lnTo>
                      <a:pt x="18" y="94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6"/>
                    </a:lnTo>
                    <a:lnTo>
                      <a:pt x="12" y="86"/>
                    </a:lnTo>
                    <a:lnTo>
                      <a:pt x="12" y="86"/>
                    </a:lnTo>
                    <a:lnTo>
                      <a:pt x="20" y="106"/>
                    </a:lnTo>
                    <a:lnTo>
                      <a:pt x="20" y="106"/>
                    </a:lnTo>
                    <a:lnTo>
                      <a:pt x="20" y="106"/>
                    </a:lnTo>
                    <a:lnTo>
                      <a:pt x="26" y="100"/>
                    </a:lnTo>
                    <a:lnTo>
                      <a:pt x="26" y="100"/>
                    </a:lnTo>
                    <a:close/>
                    <a:moveTo>
                      <a:pt x="66" y="34"/>
                    </a:moveTo>
                    <a:lnTo>
                      <a:pt x="66" y="34"/>
                    </a:lnTo>
                    <a:lnTo>
                      <a:pt x="66" y="34"/>
                    </a:lnTo>
                    <a:lnTo>
                      <a:pt x="66" y="34"/>
                    </a:lnTo>
                    <a:lnTo>
                      <a:pt x="66" y="34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66" y="34"/>
                    </a:lnTo>
                    <a:lnTo>
                      <a:pt x="66" y="34"/>
                    </a:lnTo>
                    <a:close/>
                    <a:moveTo>
                      <a:pt x="50" y="50"/>
                    </a:moveTo>
                    <a:lnTo>
                      <a:pt x="50" y="50"/>
                    </a:lnTo>
                    <a:lnTo>
                      <a:pt x="38" y="38"/>
                    </a:lnTo>
                    <a:lnTo>
                      <a:pt x="38" y="38"/>
                    </a:lnTo>
                    <a:lnTo>
                      <a:pt x="38" y="38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50" y="50"/>
                    </a:lnTo>
                    <a:lnTo>
                      <a:pt x="50" y="50"/>
                    </a:lnTo>
                    <a:close/>
                    <a:moveTo>
                      <a:pt x="56" y="38"/>
                    </a:moveTo>
                    <a:lnTo>
                      <a:pt x="56" y="38"/>
                    </a:lnTo>
                    <a:lnTo>
                      <a:pt x="52" y="36"/>
                    </a:lnTo>
                    <a:lnTo>
                      <a:pt x="52" y="32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2" y="34"/>
                    </a:lnTo>
                    <a:lnTo>
                      <a:pt x="42" y="34"/>
                    </a:lnTo>
                    <a:lnTo>
                      <a:pt x="42" y="34"/>
                    </a:lnTo>
                    <a:lnTo>
                      <a:pt x="56" y="38"/>
                    </a:lnTo>
                    <a:lnTo>
                      <a:pt x="56" y="38"/>
                    </a:lnTo>
                    <a:close/>
                    <a:moveTo>
                      <a:pt x="60" y="20"/>
                    </a:moveTo>
                    <a:lnTo>
                      <a:pt x="60" y="20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60" y="20"/>
                    </a:lnTo>
                    <a:lnTo>
                      <a:pt x="60" y="20"/>
                    </a:lnTo>
                    <a:close/>
                    <a:moveTo>
                      <a:pt x="24" y="66"/>
                    </a:moveTo>
                    <a:lnTo>
                      <a:pt x="24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4" y="66"/>
                    </a:lnTo>
                    <a:lnTo>
                      <a:pt x="24" y="66"/>
                    </a:lnTo>
                    <a:close/>
                    <a:moveTo>
                      <a:pt x="16" y="76"/>
                    </a:moveTo>
                    <a:lnTo>
                      <a:pt x="16" y="76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6" y="76"/>
                    </a:lnTo>
                    <a:lnTo>
                      <a:pt x="16" y="76"/>
                    </a:lnTo>
                    <a:close/>
                    <a:moveTo>
                      <a:pt x="30" y="56"/>
                    </a:moveTo>
                    <a:lnTo>
                      <a:pt x="30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30" y="56"/>
                    </a:lnTo>
                    <a:lnTo>
                      <a:pt x="30" y="56"/>
                    </a:lnTo>
                    <a:close/>
                    <a:moveTo>
                      <a:pt x="18" y="66"/>
                    </a:moveTo>
                    <a:lnTo>
                      <a:pt x="18" y="66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10" y="56"/>
                    </a:lnTo>
                    <a:lnTo>
                      <a:pt x="10" y="56"/>
                    </a:lnTo>
                    <a:lnTo>
                      <a:pt x="10" y="56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8" y="66"/>
                    </a:lnTo>
                    <a:lnTo>
                      <a:pt x="18" y="66"/>
                    </a:lnTo>
                    <a:close/>
                    <a:moveTo>
                      <a:pt x="20" y="62"/>
                    </a:moveTo>
                    <a:lnTo>
                      <a:pt x="20" y="62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8" y="58"/>
                    </a:lnTo>
                    <a:lnTo>
                      <a:pt x="18" y="58"/>
                    </a:lnTo>
                    <a:lnTo>
                      <a:pt x="18" y="58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62"/>
                    </a:lnTo>
                    <a:close/>
                    <a:moveTo>
                      <a:pt x="46" y="28"/>
                    </a:moveTo>
                    <a:lnTo>
                      <a:pt x="46" y="28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6" y="28"/>
                    </a:lnTo>
                    <a:lnTo>
                      <a:pt x="46" y="28"/>
                    </a:lnTo>
                    <a:close/>
                    <a:moveTo>
                      <a:pt x="36" y="36"/>
                    </a:moveTo>
                    <a:lnTo>
                      <a:pt x="36" y="36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36" y="36"/>
                    </a:lnTo>
                    <a:lnTo>
                      <a:pt x="36" y="36"/>
                    </a:lnTo>
                    <a:close/>
                    <a:moveTo>
                      <a:pt x="26" y="50"/>
                    </a:moveTo>
                    <a:lnTo>
                      <a:pt x="26" y="50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6" y="50"/>
                    </a:lnTo>
                    <a:lnTo>
                      <a:pt x="26" y="50"/>
                    </a:lnTo>
                    <a:close/>
                    <a:moveTo>
                      <a:pt x="14" y="58"/>
                    </a:moveTo>
                    <a:lnTo>
                      <a:pt x="14" y="58"/>
                    </a:lnTo>
                    <a:lnTo>
                      <a:pt x="16" y="60"/>
                    </a:lnTo>
                    <a:lnTo>
                      <a:pt x="16" y="60"/>
                    </a:lnTo>
                    <a:lnTo>
                      <a:pt x="16" y="60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4" y="58"/>
                    </a:lnTo>
                    <a:lnTo>
                      <a:pt x="14" y="58"/>
                    </a:lnTo>
                    <a:close/>
                    <a:moveTo>
                      <a:pt x="8" y="68"/>
                    </a:moveTo>
                    <a:lnTo>
                      <a:pt x="8" y="68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6" y="66"/>
                    </a:lnTo>
                    <a:lnTo>
                      <a:pt x="6" y="66"/>
                    </a:lnTo>
                    <a:lnTo>
                      <a:pt x="6" y="66"/>
                    </a:lnTo>
                    <a:lnTo>
                      <a:pt x="8" y="68"/>
                    </a:lnTo>
                    <a:lnTo>
                      <a:pt x="8" y="68"/>
                    </a:lnTo>
                    <a:close/>
                    <a:moveTo>
                      <a:pt x="10" y="54"/>
                    </a:moveTo>
                    <a:lnTo>
                      <a:pt x="10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32"/>
              <p:cNvSpPr>
                <a:spLocks noEditPoints="1"/>
              </p:cNvSpPr>
              <p:nvPr userDrawn="1"/>
            </p:nvSpPr>
            <p:spPr bwMode="auto">
              <a:xfrm>
                <a:off x="5888038" y="4832350"/>
                <a:ext cx="381000" cy="473075"/>
              </a:xfrm>
              <a:custGeom>
                <a:avLst/>
                <a:gdLst/>
                <a:ahLst/>
                <a:cxnLst>
                  <a:cxn ang="0">
                    <a:pos x="218" y="202"/>
                  </a:cxn>
                  <a:cxn ang="0">
                    <a:pos x="200" y="170"/>
                  </a:cxn>
                  <a:cxn ang="0">
                    <a:pos x="100" y="158"/>
                  </a:cxn>
                  <a:cxn ang="0">
                    <a:pos x="58" y="176"/>
                  </a:cxn>
                  <a:cxn ang="0">
                    <a:pos x="68" y="176"/>
                  </a:cxn>
                  <a:cxn ang="0">
                    <a:pos x="54" y="180"/>
                  </a:cxn>
                  <a:cxn ang="0">
                    <a:pos x="64" y="292"/>
                  </a:cxn>
                  <a:cxn ang="0">
                    <a:pos x="74" y="286"/>
                  </a:cxn>
                  <a:cxn ang="0">
                    <a:pos x="54" y="204"/>
                  </a:cxn>
                  <a:cxn ang="0">
                    <a:pos x="58" y="198"/>
                  </a:cxn>
                  <a:cxn ang="0">
                    <a:pos x="72" y="244"/>
                  </a:cxn>
                  <a:cxn ang="0">
                    <a:pos x="76" y="286"/>
                  </a:cxn>
                  <a:cxn ang="0">
                    <a:pos x="56" y="272"/>
                  </a:cxn>
                  <a:cxn ang="0">
                    <a:pos x="22" y="180"/>
                  </a:cxn>
                  <a:cxn ang="0">
                    <a:pos x="16" y="162"/>
                  </a:cxn>
                  <a:cxn ang="0">
                    <a:pos x="16" y="116"/>
                  </a:cxn>
                  <a:cxn ang="0">
                    <a:pos x="2" y="70"/>
                  </a:cxn>
                  <a:cxn ang="0">
                    <a:pos x="12" y="32"/>
                  </a:cxn>
                  <a:cxn ang="0">
                    <a:pos x="66" y="0"/>
                  </a:cxn>
                  <a:cxn ang="0">
                    <a:pos x="98" y="18"/>
                  </a:cxn>
                  <a:cxn ang="0">
                    <a:pos x="140" y="70"/>
                  </a:cxn>
                  <a:cxn ang="0">
                    <a:pos x="138" y="82"/>
                  </a:cxn>
                  <a:cxn ang="0">
                    <a:pos x="176" y="116"/>
                  </a:cxn>
                  <a:cxn ang="0">
                    <a:pos x="190" y="130"/>
                  </a:cxn>
                  <a:cxn ang="0">
                    <a:pos x="190" y="144"/>
                  </a:cxn>
                  <a:cxn ang="0">
                    <a:pos x="202" y="160"/>
                  </a:cxn>
                  <a:cxn ang="0">
                    <a:pos x="240" y="192"/>
                  </a:cxn>
                  <a:cxn ang="0">
                    <a:pos x="226" y="202"/>
                  </a:cxn>
                  <a:cxn ang="0">
                    <a:pos x="184" y="138"/>
                  </a:cxn>
                  <a:cxn ang="0">
                    <a:pos x="176" y="118"/>
                  </a:cxn>
                  <a:cxn ang="0">
                    <a:pos x="136" y="110"/>
                  </a:cxn>
                  <a:cxn ang="0">
                    <a:pos x="130" y="126"/>
                  </a:cxn>
                  <a:cxn ang="0">
                    <a:pos x="148" y="136"/>
                  </a:cxn>
                  <a:cxn ang="0">
                    <a:pos x="152" y="156"/>
                  </a:cxn>
                  <a:cxn ang="0">
                    <a:pos x="196" y="168"/>
                  </a:cxn>
                  <a:cxn ang="0">
                    <a:pos x="102" y="150"/>
                  </a:cxn>
                  <a:cxn ang="0">
                    <a:pos x="100" y="150"/>
                  </a:cxn>
                  <a:cxn ang="0">
                    <a:pos x="90" y="142"/>
                  </a:cxn>
                  <a:cxn ang="0">
                    <a:pos x="88" y="152"/>
                  </a:cxn>
                  <a:cxn ang="0">
                    <a:pos x="140" y="88"/>
                  </a:cxn>
                  <a:cxn ang="0">
                    <a:pos x="126" y="94"/>
                  </a:cxn>
                  <a:cxn ang="0">
                    <a:pos x="136" y="114"/>
                  </a:cxn>
                  <a:cxn ang="0">
                    <a:pos x="84" y="66"/>
                  </a:cxn>
                  <a:cxn ang="0">
                    <a:pos x="72" y="10"/>
                  </a:cxn>
                  <a:cxn ang="0">
                    <a:pos x="40" y="28"/>
                  </a:cxn>
                  <a:cxn ang="0">
                    <a:pos x="10" y="90"/>
                  </a:cxn>
                  <a:cxn ang="0">
                    <a:pos x="20" y="94"/>
                  </a:cxn>
                  <a:cxn ang="0">
                    <a:pos x="24" y="146"/>
                  </a:cxn>
                  <a:cxn ang="0">
                    <a:pos x="34" y="186"/>
                  </a:cxn>
                  <a:cxn ang="0">
                    <a:pos x="28" y="158"/>
                  </a:cxn>
                  <a:cxn ang="0">
                    <a:pos x="22" y="152"/>
                  </a:cxn>
                  <a:cxn ang="0">
                    <a:pos x="78" y="138"/>
                  </a:cxn>
                  <a:cxn ang="0">
                    <a:pos x="68" y="174"/>
                  </a:cxn>
                  <a:cxn ang="0">
                    <a:pos x="114" y="62"/>
                  </a:cxn>
                  <a:cxn ang="0">
                    <a:pos x="94" y="22"/>
                  </a:cxn>
                  <a:cxn ang="0">
                    <a:pos x="100" y="60"/>
                  </a:cxn>
                  <a:cxn ang="0">
                    <a:pos x="62" y="166"/>
                  </a:cxn>
                  <a:cxn ang="0">
                    <a:pos x="60" y="154"/>
                  </a:cxn>
                  <a:cxn ang="0">
                    <a:pos x="50" y="156"/>
                  </a:cxn>
                  <a:cxn ang="0">
                    <a:pos x="48" y="156"/>
                  </a:cxn>
                  <a:cxn ang="0">
                    <a:pos x="16" y="170"/>
                  </a:cxn>
                  <a:cxn ang="0">
                    <a:pos x="20" y="124"/>
                  </a:cxn>
                </a:cxnLst>
                <a:rect l="0" t="0" r="r" b="b"/>
                <a:pathLst>
                  <a:path w="240" h="298">
                    <a:moveTo>
                      <a:pt x="240" y="192"/>
                    </a:moveTo>
                    <a:lnTo>
                      <a:pt x="240" y="192"/>
                    </a:lnTo>
                    <a:lnTo>
                      <a:pt x="234" y="196"/>
                    </a:lnTo>
                    <a:lnTo>
                      <a:pt x="228" y="200"/>
                    </a:lnTo>
                    <a:lnTo>
                      <a:pt x="228" y="200"/>
                    </a:lnTo>
                    <a:lnTo>
                      <a:pt x="228" y="200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24" y="204"/>
                    </a:lnTo>
                    <a:lnTo>
                      <a:pt x="224" y="204"/>
                    </a:lnTo>
                    <a:lnTo>
                      <a:pt x="224" y="204"/>
                    </a:lnTo>
                    <a:lnTo>
                      <a:pt x="224" y="200"/>
                    </a:lnTo>
                    <a:lnTo>
                      <a:pt x="224" y="200"/>
                    </a:lnTo>
                    <a:lnTo>
                      <a:pt x="224" y="200"/>
                    </a:lnTo>
                    <a:lnTo>
                      <a:pt x="218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0"/>
                    </a:lnTo>
                    <a:lnTo>
                      <a:pt x="210" y="200"/>
                    </a:lnTo>
                    <a:lnTo>
                      <a:pt x="210" y="200"/>
                    </a:lnTo>
                    <a:lnTo>
                      <a:pt x="218" y="200"/>
                    </a:lnTo>
                    <a:lnTo>
                      <a:pt x="224" y="198"/>
                    </a:lnTo>
                    <a:lnTo>
                      <a:pt x="224" y="198"/>
                    </a:lnTo>
                    <a:lnTo>
                      <a:pt x="224" y="198"/>
                    </a:lnTo>
                    <a:lnTo>
                      <a:pt x="200" y="170"/>
                    </a:lnTo>
                    <a:lnTo>
                      <a:pt x="200" y="170"/>
                    </a:lnTo>
                    <a:lnTo>
                      <a:pt x="200" y="170"/>
                    </a:lnTo>
                    <a:lnTo>
                      <a:pt x="170" y="164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26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58"/>
                    </a:lnTo>
                    <a:lnTo>
                      <a:pt x="112" y="158"/>
                    </a:lnTo>
                    <a:lnTo>
                      <a:pt x="112" y="158"/>
                    </a:lnTo>
                    <a:lnTo>
                      <a:pt x="114" y="154"/>
                    </a:lnTo>
                    <a:lnTo>
                      <a:pt x="114" y="154"/>
                    </a:lnTo>
                    <a:lnTo>
                      <a:pt x="114" y="154"/>
                    </a:lnTo>
                    <a:lnTo>
                      <a:pt x="100" y="158"/>
                    </a:lnTo>
                    <a:lnTo>
                      <a:pt x="86" y="156"/>
                    </a:lnTo>
                    <a:lnTo>
                      <a:pt x="86" y="156"/>
                    </a:lnTo>
                    <a:lnTo>
                      <a:pt x="86" y="156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4" y="154"/>
                    </a:lnTo>
                    <a:lnTo>
                      <a:pt x="84" y="154"/>
                    </a:lnTo>
                    <a:lnTo>
                      <a:pt x="84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74" y="152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66" y="160"/>
                    </a:lnTo>
                    <a:lnTo>
                      <a:pt x="66" y="164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60" y="176"/>
                    </a:lnTo>
                    <a:lnTo>
                      <a:pt x="60" y="176"/>
                    </a:lnTo>
                    <a:lnTo>
                      <a:pt x="60" y="176"/>
                    </a:lnTo>
                    <a:lnTo>
                      <a:pt x="60" y="178"/>
                    </a:lnTo>
                    <a:lnTo>
                      <a:pt x="60" y="178"/>
                    </a:lnTo>
                    <a:lnTo>
                      <a:pt x="60" y="178"/>
                    </a:lnTo>
                    <a:lnTo>
                      <a:pt x="68" y="168"/>
                    </a:lnTo>
                    <a:lnTo>
                      <a:pt x="74" y="162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2"/>
                    </a:lnTo>
                    <a:lnTo>
                      <a:pt x="78" y="162"/>
                    </a:lnTo>
                    <a:lnTo>
                      <a:pt x="78" y="162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62" y="184"/>
                    </a:lnTo>
                    <a:lnTo>
                      <a:pt x="58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46" y="188"/>
                    </a:lnTo>
                    <a:lnTo>
                      <a:pt x="46" y="188"/>
                    </a:lnTo>
                    <a:lnTo>
                      <a:pt x="46" y="188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38" y="182"/>
                    </a:lnTo>
                    <a:lnTo>
                      <a:pt x="38" y="182"/>
                    </a:lnTo>
                    <a:lnTo>
                      <a:pt x="38" y="182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44" y="198"/>
                    </a:lnTo>
                    <a:lnTo>
                      <a:pt x="50" y="212"/>
                    </a:lnTo>
                    <a:lnTo>
                      <a:pt x="54" y="224"/>
                    </a:lnTo>
                    <a:lnTo>
                      <a:pt x="56" y="238"/>
                    </a:lnTo>
                    <a:lnTo>
                      <a:pt x="60" y="264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2" y="292"/>
                    </a:lnTo>
                    <a:lnTo>
                      <a:pt x="62" y="292"/>
                    </a:lnTo>
                    <a:lnTo>
                      <a:pt x="62" y="292"/>
                    </a:lnTo>
                    <a:lnTo>
                      <a:pt x="56" y="276"/>
                    </a:lnTo>
                    <a:lnTo>
                      <a:pt x="56" y="276"/>
                    </a:lnTo>
                    <a:lnTo>
                      <a:pt x="56" y="276"/>
                    </a:lnTo>
                    <a:lnTo>
                      <a:pt x="56" y="282"/>
                    </a:lnTo>
                    <a:lnTo>
                      <a:pt x="58" y="288"/>
                    </a:lnTo>
                    <a:lnTo>
                      <a:pt x="60" y="292"/>
                    </a:lnTo>
                    <a:lnTo>
                      <a:pt x="62" y="294"/>
                    </a:lnTo>
                    <a:lnTo>
                      <a:pt x="62" y="294"/>
                    </a:lnTo>
                    <a:lnTo>
                      <a:pt x="62" y="294"/>
                    </a:lnTo>
                    <a:lnTo>
                      <a:pt x="66" y="296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74" y="286"/>
                    </a:lnTo>
                    <a:lnTo>
                      <a:pt x="74" y="286"/>
                    </a:lnTo>
                    <a:lnTo>
                      <a:pt x="74" y="286"/>
                    </a:lnTo>
                    <a:lnTo>
                      <a:pt x="76" y="276"/>
                    </a:lnTo>
                    <a:lnTo>
                      <a:pt x="74" y="264"/>
                    </a:lnTo>
                    <a:lnTo>
                      <a:pt x="66" y="236"/>
                    </a:lnTo>
                    <a:lnTo>
                      <a:pt x="66" y="236"/>
                    </a:lnTo>
                    <a:lnTo>
                      <a:pt x="66" y="236"/>
                    </a:lnTo>
                    <a:lnTo>
                      <a:pt x="56" y="210"/>
                    </a:lnTo>
                    <a:lnTo>
                      <a:pt x="56" y="210"/>
                    </a:lnTo>
                    <a:lnTo>
                      <a:pt x="56" y="210"/>
                    </a:lnTo>
                    <a:lnTo>
                      <a:pt x="54" y="210"/>
                    </a:lnTo>
                    <a:lnTo>
                      <a:pt x="54" y="210"/>
                    </a:lnTo>
                    <a:lnTo>
                      <a:pt x="54" y="210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4" y="204"/>
                    </a:lnTo>
                    <a:lnTo>
                      <a:pt x="54" y="204"/>
                    </a:lnTo>
                    <a:lnTo>
                      <a:pt x="54" y="204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64" y="216"/>
                    </a:lnTo>
                    <a:lnTo>
                      <a:pt x="64" y="216"/>
                    </a:lnTo>
                    <a:lnTo>
                      <a:pt x="64" y="216"/>
                    </a:lnTo>
                    <a:lnTo>
                      <a:pt x="60" y="206"/>
                    </a:lnTo>
                    <a:lnTo>
                      <a:pt x="58" y="198"/>
                    </a:lnTo>
                    <a:lnTo>
                      <a:pt x="58" y="198"/>
                    </a:lnTo>
                    <a:lnTo>
                      <a:pt x="58" y="198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60" y="196"/>
                    </a:lnTo>
                    <a:lnTo>
                      <a:pt x="60" y="196"/>
                    </a:lnTo>
                    <a:lnTo>
                      <a:pt x="60" y="196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70" y="228"/>
                    </a:lnTo>
                    <a:lnTo>
                      <a:pt x="70" y="228"/>
                    </a:lnTo>
                    <a:lnTo>
                      <a:pt x="70" y="228"/>
                    </a:lnTo>
                    <a:lnTo>
                      <a:pt x="70" y="232"/>
                    </a:lnTo>
                    <a:lnTo>
                      <a:pt x="70" y="232"/>
                    </a:lnTo>
                    <a:lnTo>
                      <a:pt x="70" y="232"/>
                    </a:lnTo>
                    <a:lnTo>
                      <a:pt x="74" y="242"/>
                    </a:lnTo>
                    <a:lnTo>
                      <a:pt x="74" y="242"/>
                    </a:lnTo>
                    <a:lnTo>
                      <a:pt x="74" y="242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6" y="264"/>
                    </a:lnTo>
                    <a:lnTo>
                      <a:pt x="78" y="276"/>
                    </a:lnTo>
                    <a:lnTo>
                      <a:pt x="76" y="286"/>
                    </a:lnTo>
                    <a:lnTo>
                      <a:pt x="76" y="286"/>
                    </a:lnTo>
                    <a:lnTo>
                      <a:pt x="76" y="286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0" y="296"/>
                    </a:lnTo>
                    <a:lnTo>
                      <a:pt x="66" y="298"/>
                    </a:lnTo>
                    <a:lnTo>
                      <a:pt x="64" y="298"/>
                    </a:lnTo>
                    <a:lnTo>
                      <a:pt x="60" y="296"/>
                    </a:lnTo>
                    <a:lnTo>
                      <a:pt x="60" y="296"/>
                    </a:lnTo>
                    <a:lnTo>
                      <a:pt x="60" y="296"/>
                    </a:lnTo>
                    <a:lnTo>
                      <a:pt x="58" y="292"/>
                    </a:lnTo>
                    <a:lnTo>
                      <a:pt x="54" y="286"/>
                    </a:lnTo>
                    <a:lnTo>
                      <a:pt x="54" y="280"/>
                    </a:lnTo>
                    <a:lnTo>
                      <a:pt x="54" y="272"/>
                    </a:lnTo>
                    <a:lnTo>
                      <a:pt x="54" y="272"/>
                    </a:lnTo>
                    <a:lnTo>
                      <a:pt x="54" y="272"/>
                    </a:lnTo>
                    <a:lnTo>
                      <a:pt x="56" y="270"/>
                    </a:lnTo>
                    <a:lnTo>
                      <a:pt x="56" y="270"/>
                    </a:lnTo>
                    <a:lnTo>
                      <a:pt x="56" y="270"/>
                    </a:lnTo>
                    <a:lnTo>
                      <a:pt x="56" y="272"/>
                    </a:lnTo>
                    <a:lnTo>
                      <a:pt x="56" y="272"/>
                    </a:lnTo>
                    <a:lnTo>
                      <a:pt x="56" y="272"/>
                    </a:lnTo>
                    <a:lnTo>
                      <a:pt x="60" y="280"/>
                    </a:lnTo>
                    <a:lnTo>
                      <a:pt x="60" y="280"/>
                    </a:lnTo>
                    <a:lnTo>
                      <a:pt x="60" y="280"/>
                    </a:lnTo>
                    <a:lnTo>
                      <a:pt x="52" y="232"/>
                    </a:lnTo>
                    <a:lnTo>
                      <a:pt x="46" y="210"/>
                    </a:lnTo>
                    <a:lnTo>
                      <a:pt x="42" y="19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2" y="194"/>
                    </a:lnTo>
                    <a:lnTo>
                      <a:pt x="32" y="194"/>
                    </a:lnTo>
                    <a:lnTo>
                      <a:pt x="32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22" y="180"/>
                    </a:lnTo>
                    <a:lnTo>
                      <a:pt x="22" y="180"/>
                    </a:lnTo>
                    <a:lnTo>
                      <a:pt x="22" y="180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2" y="192"/>
                    </a:lnTo>
                    <a:lnTo>
                      <a:pt x="22" y="192"/>
                    </a:lnTo>
                    <a:lnTo>
                      <a:pt x="22" y="192"/>
                    </a:lnTo>
                    <a:lnTo>
                      <a:pt x="22" y="190"/>
                    </a:lnTo>
                    <a:lnTo>
                      <a:pt x="22" y="190"/>
                    </a:lnTo>
                    <a:lnTo>
                      <a:pt x="22" y="190"/>
                    </a:lnTo>
                    <a:lnTo>
                      <a:pt x="16" y="176"/>
                    </a:lnTo>
                    <a:lnTo>
                      <a:pt x="14" y="168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6" y="160"/>
                    </a:lnTo>
                    <a:lnTo>
                      <a:pt x="16" y="160"/>
                    </a:lnTo>
                    <a:lnTo>
                      <a:pt x="16" y="160"/>
                    </a:lnTo>
                    <a:lnTo>
                      <a:pt x="16" y="162"/>
                    </a:lnTo>
                    <a:lnTo>
                      <a:pt x="16" y="162"/>
                    </a:lnTo>
                    <a:lnTo>
                      <a:pt x="16" y="162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2" y="130"/>
                    </a:lnTo>
                    <a:lnTo>
                      <a:pt x="12" y="130"/>
                    </a:lnTo>
                    <a:lnTo>
                      <a:pt x="12" y="130"/>
                    </a:lnTo>
                    <a:lnTo>
                      <a:pt x="20" y="148"/>
                    </a:lnTo>
                    <a:lnTo>
                      <a:pt x="20" y="148"/>
                    </a:lnTo>
                    <a:lnTo>
                      <a:pt x="20" y="148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2" y="90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62"/>
                    </a:lnTo>
                    <a:lnTo>
                      <a:pt x="2" y="52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40" y="24"/>
                    </a:lnTo>
                    <a:lnTo>
                      <a:pt x="52" y="18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4" y="6"/>
                    </a:lnTo>
                    <a:lnTo>
                      <a:pt x="64" y="2"/>
                    </a:lnTo>
                    <a:lnTo>
                      <a:pt x="64" y="2"/>
                    </a:lnTo>
                    <a:lnTo>
                      <a:pt x="64" y="2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82" y="8"/>
                    </a:lnTo>
                    <a:lnTo>
                      <a:pt x="82" y="8"/>
                    </a:lnTo>
                    <a:lnTo>
                      <a:pt x="82" y="8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20"/>
                    </a:lnTo>
                    <a:lnTo>
                      <a:pt x="98" y="20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108" y="32"/>
                    </a:lnTo>
                    <a:lnTo>
                      <a:pt x="118" y="44"/>
                    </a:lnTo>
                    <a:lnTo>
                      <a:pt x="128" y="56"/>
                    </a:lnTo>
                    <a:lnTo>
                      <a:pt x="140" y="68"/>
                    </a:lnTo>
                    <a:lnTo>
                      <a:pt x="140" y="68"/>
                    </a:lnTo>
                    <a:lnTo>
                      <a:pt x="140" y="68"/>
                    </a:lnTo>
                    <a:lnTo>
                      <a:pt x="142" y="68"/>
                    </a:lnTo>
                    <a:lnTo>
                      <a:pt x="142" y="68"/>
                    </a:lnTo>
                    <a:lnTo>
                      <a:pt x="142" y="68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4" y="72"/>
                    </a:lnTo>
                    <a:lnTo>
                      <a:pt x="134" y="72"/>
                    </a:lnTo>
                    <a:lnTo>
                      <a:pt x="134" y="72"/>
                    </a:lnTo>
                    <a:lnTo>
                      <a:pt x="134" y="76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6"/>
                    </a:lnTo>
                    <a:lnTo>
                      <a:pt x="160" y="106"/>
                    </a:lnTo>
                    <a:lnTo>
                      <a:pt x="160" y="106"/>
                    </a:lnTo>
                    <a:lnTo>
                      <a:pt x="176" y="116"/>
                    </a:lnTo>
                    <a:lnTo>
                      <a:pt x="176" y="116"/>
                    </a:lnTo>
                    <a:lnTo>
                      <a:pt x="176" y="116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78" y="120"/>
                    </a:lnTo>
                    <a:lnTo>
                      <a:pt x="178" y="120"/>
                    </a:lnTo>
                    <a:lnTo>
                      <a:pt x="178" y="120"/>
                    </a:lnTo>
                    <a:lnTo>
                      <a:pt x="186" y="128"/>
                    </a:lnTo>
                    <a:lnTo>
                      <a:pt x="186" y="128"/>
                    </a:lnTo>
                    <a:lnTo>
                      <a:pt x="186" y="128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2" y="132"/>
                    </a:lnTo>
                    <a:lnTo>
                      <a:pt x="192" y="132"/>
                    </a:lnTo>
                    <a:lnTo>
                      <a:pt x="192" y="132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78" y="126"/>
                    </a:lnTo>
                    <a:lnTo>
                      <a:pt x="178" y="126"/>
                    </a:lnTo>
                    <a:lnTo>
                      <a:pt x="178" y="126"/>
                    </a:lnTo>
                    <a:lnTo>
                      <a:pt x="190" y="144"/>
                    </a:lnTo>
                    <a:lnTo>
                      <a:pt x="196" y="150"/>
                    </a:lnTo>
                    <a:lnTo>
                      <a:pt x="202" y="158"/>
                    </a:lnTo>
                    <a:lnTo>
                      <a:pt x="202" y="158"/>
                    </a:lnTo>
                    <a:lnTo>
                      <a:pt x="202" y="158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0" y="158"/>
                    </a:lnTo>
                    <a:lnTo>
                      <a:pt x="200" y="158"/>
                    </a:lnTo>
                    <a:lnTo>
                      <a:pt x="200" y="158"/>
                    </a:lnTo>
                    <a:lnTo>
                      <a:pt x="192" y="154"/>
                    </a:lnTo>
                    <a:lnTo>
                      <a:pt x="184" y="150"/>
                    </a:lnTo>
                    <a:lnTo>
                      <a:pt x="184" y="150"/>
                    </a:lnTo>
                    <a:lnTo>
                      <a:pt x="184" y="150"/>
                    </a:lnTo>
                    <a:lnTo>
                      <a:pt x="200" y="168"/>
                    </a:lnTo>
                    <a:lnTo>
                      <a:pt x="200" y="168"/>
                    </a:lnTo>
                    <a:lnTo>
                      <a:pt x="200" y="168"/>
                    </a:lnTo>
                    <a:lnTo>
                      <a:pt x="218" y="176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0" y="192"/>
                    </a:lnTo>
                    <a:lnTo>
                      <a:pt x="240" y="192"/>
                    </a:lnTo>
                    <a:lnTo>
                      <a:pt x="240" y="192"/>
                    </a:lnTo>
                    <a:lnTo>
                      <a:pt x="240" y="192"/>
                    </a:lnTo>
                    <a:lnTo>
                      <a:pt x="240" y="192"/>
                    </a:lnTo>
                    <a:close/>
                    <a:moveTo>
                      <a:pt x="238" y="190"/>
                    </a:moveTo>
                    <a:lnTo>
                      <a:pt x="238" y="190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18" y="178"/>
                    </a:lnTo>
                    <a:lnTo>
                      <a:pt x="204" y="172"/>
                    </a:lnTo>
                    <a:lnTo>
                      <a:pt x="204" y="172"/>
                    </a:lnTo>
                    <a:lnTo>
                      <a:pt x="204" y="172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32" y="194"/>
                    </a:lnTo>
                    <a:lnTo>
                      <a:pt x="238" y="190"/>
                    </a:lnTo>
                    <a:lnTo>
                      <a:pt x="238" y="190"/>
                    </a:lnTo>
                    <a:close/>
                    <a:moveTo>
                      <a:pt x="226" y="204"/>
                    </a:moveTo>
                    <a:lnTo>
                      <a:pt x="226" y="204"/>
                    </a:lnTo>
                    <a:lnTo>
                      <a:pt x="226" y="204"/>
                    </a:lnTo>
                    <a:lnTo>
                      <a:pt x="226" y="204"/>
                    </a:lnTo>
                    <a:close/>
                    <a:moveTo>
                      <a:pt x="226" y="202"/>
                    </a:move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close/>
                    <a:moveTo>
                      <a:pt x="196" y="168"/>
                    </a:moveTo>
                    <a:lnTo>
                      <a:pt x="196" y="168"/>
                    </a:lnTo>
                    <a:lnTo>
                      <a:pt x="180" y="150"/>
                    </a:lnTo>
                    <a:lnTo>
                      <a:pt x="180" y="150"/>
                    </a:lnTo>
                    <a:lnTo>
                      <a:pt x="180" y="150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94" y="152"/>
                    </a:lnTo>
                    <a:lnTo>
                      <a:pt x="194" y="152"/>
                    </a:lnTo>
                    <a:lnTo>
                      <a:pt x="194" y="152"/>
                    </a:lnTo>
                    <a:lnTo>
                      <a:pt x="184" y="138"/>
                    </a:lnTo>
                    <a:lnTo>
                      <a:pt x="174" y="126"/>
                    </a:lnTo>
                    <a:lnTo>
                      <a:pt x="174" y="126"/>
                    </a:lnTo>
                    <a:lnTo>
                      <a:pt x="174" y="126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6" y="124"/>
                    </a:lnTo>
                    <a:lnTo>
                      <a:pt x="176" y="124"/>
                    </a:lnTo>
                    <a:lnTo>
                      <a:pt x="176" y="124"/>
                    </a:lnTo>
                    <a:lnTo>
                      <a:pt x="180" y="126"/>
                    </a:lnTo>
                    <a:lnTo>
                      <a:pt x="180" y="126"/>
                    </a:lnTo>
                    <a:lnTo>
                      <a:pt x="180" y="126"/>
                    </a:lnTo>
                    <a:lnTo>
                      <a:pt x="172" y="120"/>
                    </a:lnTo>
                    <a:lnTo>
                      <a:pt x="172" y="120"/>
                    </a:lnTo>
                    <a:lnTo>
                      <a:pt x="172" y="120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40" y="102"/>
                    </a:lnTo>
                    <a:lnTo>
                      <a:pt x="128" y="98"/>
                    </a:lnTo>
                    <a:lnTo>
                      <a:pt x="128" y="98"/>
                    </a:lnTo>
                    <a:lnTo>
                      <a:pt x="128" y="98"/>
                    </a:lnTo>
                    <a:lnTo>
                      <a:pt x="128" y="114"/>
                    </a:lnTo>
                    <a:lnTo>
                      <a:pt x="128" y="114"/>
                    </a:lnTo>
                    <a:lnTo>
                      <a:pt x="128" y="114"/>
                    </a:lnTo>
                    <a:lnTo>
                      <a:pt x="136" y="110"/>
                    </a:lnTo>
                    <a:lnTo>
                      <a:pt x="136" y="110"/>
                    </a:lnTo>
                    <a:lnTo>
                      <a:pt x="136" y="110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8" y="112"/>
                    </a:lnTo>
                    <a:lnTo>
                      <a:pt x="138" y="112"/>
                    </a:lnTo>
                    <a:lnTo>
                      <a:pt x="138" y="112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26" y="126"/>
                    </a:lnTo>
                    <a:lnTo>
                      <a:pt x="112" y="134"/>
                    </a:lnTo>
                    <a:lnTo>
                      <a:pt x="112" y="134"/>
                    </a:lnTo>
                    <a:lnTo>
                      <a:pt x="112" y="134"/>
                    </a:lnTo>
                    <a:lnTo>
                      <a:pt x="116" y="134"/>
                    </a:lnTo>
                    <a:lnTo>
                      <a:pt x="116" y="134"/>
                    </a:lnTo>
                    <a:lnTo>
                      <a:pt x="116" y="134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24" y="132"/>
                    </a:lnTo>
                    <a:lnTo>
                      <a:pt x="116" y="136"/>
                    </a:lnTo>
                    <a:lnTo>
                      <a:pt x="116" y="136"/>
                    </a:lnTo>
                    <a:lnTo>
                      <a:pt x="116" y="136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28" y="140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30" y="146"/>
                    </a:lnTo>
                    <a:lnTo>
                      <a:pt x="130" y="146"/>
                    </a:lnTo>
                    <a:lnTo>
                      <a:pt x="130" y="146"/>
                    </a:lnTo>
                    <a:lnTo>
                      <a:pt x="120" y="152"/>
                    </a:lnTo>
                    <a:lnTo>
                      <a:pt x="120" y="152"/>
                    </a:lnTo>
                    <a:lnTo>
                      <a:pt x="120" y="152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3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4" y="156"/>
                    </a:lnTo>
                    <a:lnTo>
                      <a:pt x="154" y="156"/>
                    </a:lnTo>
                    <a:lnTo>
                      <a:pt x="154" y="156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0" y="158"/>
                    </a:lnTo>
                    <a:lnTo>
                      <a:pt x="150" y="158"/>
                    </a:lnTo>
                    <a:lnTo>
                      <a:pt x="150" y="158"/>
                    </a:lnTo>
                    <a:lnTo>
                      <a:pt x="172" y="162"/>
                    </a:lnTo>
                    <a:lnTo>
                      <a:pt x="196" y="168"/>
                    </a:lnTo>
                    <a:lnTo>
                      <a:pt x="196" y="168"/>
                    </a:lnTo>
                    <a:close/>
                    <a:moveTo>
                      <a:pt x="68" y="234"/>
                    </a:moveTo>
                    <a:lnTo>
                      <a:pt x="68" y="234"/>
                    </a:lnTo>
                    <a:lnTo>
                      <a:pt x="68" y="230"/>
                    </a:lnTo>
                    <a:lnTo>
                      <a:pt x="68" y="230"/>
                    </a:lnTo>
                    <a:lnTo>
                      <a:pt x="68" y="230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68" y="234"/>
                    </a:lnTo>
                    <a:lnTo>
                      <a:pt x="68" y="234"/>
                    </a:lnTo>
                    <a:close/>
                    <a:moveTo>
                      <a:pt x="138" y="140"/>
                    </a:moveTo>
                    <a:lnTo>
                      <a:pt x="138" y="140"/>
                    </a:lnTo>
                    <a:lnTo>
                      <a:pt x="122" y="142"/>
                    </a:lnTo>
                    <a:lnTo>
                      <a:pt x="108" y="142"/>
                    </a:lnTo>
                    <a:lnTo>
                      <a:pt x="108" y="142"/>
                    </a:lnTo>
                    <a:lnTo>
                      <a:pt x="108" y="142"/>
                    </a:lnTo>
                    <a:lnTo>
                      <a:pt x="106" y="146"/>
                    </a:lnTo>
                    <a:lnTo>
                      <a:pt x="106" y="146"/>
                    </a:lnTo>
                    <a:lnTo>
                      <a:pt x="106" y="146"/>
                    </a:lnTo>
                    <a:lnTo>
                      <a:pt x="102" y="150"/>
                    </a:lnTo>
                    <a:lnTo>
                      <a:pt x="102" y="150"/>
                    </a:lnTo>
                    <a:lnTo>
                      <a:pt x="102" y="150"/>
                    </a:lnTo>
                    <a:lnTo>
                      <a:pt x="110" y="150"/>
                    </a:lnTo>
                    <a:lnTo>
                      <a:pt x="118" y="148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8" y="140"/>
                    </a:lnTo>
                    <a:lnTo>
                      <a:pt x="138" y="140"/>
                    </a:lnTo>
                    <a:close/>
                    <a:moveTo>
                      <a:pt x="124" y="148"/>
                    </a:moveTo>
                    <a:lnTo>
                      <a:pt x="124" y="148"/>
                    </a:lnTo>
                    <a:lnTo>
                      <a:pt x="112" y="150"/>
                    </a:lnTo>
                    <a:lnTo>
                      <a:pt x="100" y="152"/>
                    </a:lnTo>
                    <a:lnTo>
                      <a:pt x="100" y="152"/>
                    </a:lnTo>
                    <a:lnTo>
                      <a:pt x="100" y="152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4" y="144"/>
                    </a:lnTo>
                    <a:lnTo>
                      <a:pt x="104" y="144"/>
                    </a:lnTo>
                    <a:lnTo>
                      <a:pt x="104" y="144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96" y="142"/>
                    </a:lnTo>
                    <a:lnTo>
                      <a:pt x="96" y="142"/>
                    </a:lnTo>
                    <a:lnTo>
                      <a:pt x="96" y="142"/>
                    </a:lnTo>
                    <a:lnTo>
                      <a:pt x="90" y="144"/>
                    </a:lnTo>
                    <a:lnTo>
                      <a:pt x="90" y="144"/>
                    </a:lnTo>
                    <a:lnTo>
                      <a:pt x="90" y="144"/>
                    </a:lnTo>
                    <a:lnTo>
                      <a:pt x="88" y="142"/>
                    </a:lnTo>
                    <a:lnTo>
                      <a:pt x="88" y="142"/>
                    </a:lnTo>
                    <a:lnTo>
                      <a:pt x="88" y="142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78" y="140"/>
                    </a:lnTo>
                    <a:lnTo>
                      <a:pt x="78" y="140"/>
                    </a:lnTo>
                    <a:lnTo>
                      <a:pt x="78" y="140"/>
                    </a:lnTo>
                    <a:lnTo>
                      <a:pt x="70" y="142"/>
                    </a:lnTo>
                    <a:lnTo>
                      <a:pt x="62" y="144"/>
                    </a:lnTo>
                    <a:lnTo>
                      <a:pt x="58" y="146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74" y="150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4"/>
                    </a:lnTo>
                    <a:lnTo>
                      <a:pt x="88" y="154"/>
                    </a:lnTo>
                    <a:lnTo>
                      <a:pt x="88" y="154"/>
                    </a:lnTo>
                    <a:lnTo>
                      <a:pt x="104" y="154"/>
                    </a:lnTo>
                    <a:lnTo>
                      <a:pt x="112" y="154"/>
                    </a:lnTo>
                    <a:lnTo>
                      <a:pt x="120" y="150"/>
                    </a:lnTo>
                    <a:lnTo>
                      <a:pt x="120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24" y="148"/>
                    </a:lnTo>
                    <a:close/>
                    <a:moveTo>
                      <a:pt x="152" y="104"/>
                    </a:moveTo>
                    <a:lnTo>
                      <a:pt x="152" y="104"/>
                    </a:lnTo>
                    <a:lnTo>
                      <a:pt x="144" y="92"/>
                    </a:lnTo>
                    <a:lnTo>
                      <a:pt x="144" y="92"/>
                    </a:lnTo>
                    <a:lnTo>
                      <a:pt x="144" y="92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40" y="90"/>
                    </a:lnTo>
                    <a:lnTo>
                      <a:pt x="140" y="90"/>
                    </a:lnTo>
                    <a:lnTo>
                      <a:pt x="140" y="90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32" y="82"/>
                    </a:lnTo>
                    <a:lnTo>
                      <a:pt x="132" y="82"/>
                    </a:lnTo>
                    <a:lnTo>
                      <a:pt x="132" y="82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24" y="80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40" y="100"/>
                    </a:lnTo>
                    <a:lnTo>
                      <a:pt x="152" y="104"/>
                    </a:lnTo>
                    <a:lnTo>
                      <a:pt x="152" y="104"/>
                    </a:lnTo>
                    <a:close/>
                    <a:moveTo>
                      <a:pt x="152" y="100"/>
                    </a:moveTo>
                    <a:lnTo>
                      <a:pt x="152" y="100"/>
                    </a:lnTo>
                    <a:lnTo>
                      <a:pt x="154" y="102"/>
                    </a:lnTo>
                    <a:lnTo>
                      <a:pt x="154" y="102"/>
                    </a:lnTo>
                    <a:lnTo>
                      <a:pt x="154" y="102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close/>
                    <a:moveTo>
                      <a:pt x="132" y="116"/>
                    </a:moveTo>
                    <a:lnTo>
                      <a:pt x="132" y="116"/>
                    </a:lnTo>
                    <a:lnTo>
                      <a:pt x="136" y="114"/>
                    </a:lnTo>
                    <a:lnTo>
                      <a:pt x="136" y="114"/>
                    </a:lnTo>
                    <a:lnTo>
                      <a:pt x="136" y="114"/>
                    </a:lnTo>
                    <a:lnTo>
                      <a:pt x="128" y="116"/>
                    </a:lnTo>
                    <a:lnTo>
                      <a:pt x="128" y="116"/>
                    </a:lnTo>
                    <a:lnTo>
                      <a:pt x="128" y="116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26" y="114"/>
                    </a:lnTo>
                    <a:lnTo>
                      <a:pt x="126" y="114"/>
                    </a:lnTo>
                    <a:lnTo>
                      <a:pt x="126" y="114"/>
                    </a:lnTo>
                    <a:lnTo>
                      <a:pt x="124" y="96"/>
                    </a:lnTo>
                    <a:lnTo>
                      <a:pt x="124" y="96"/>
                    </a:lnTo>
                    <a:lnTo>
                      <a:pt x="124" y="96"/>
                    </a:lnTo>
                    <a:lnTo>
                      <a:pt x="104" y="82"/>
                    </a:lnTo>
                    <a:lnTo>
                      <a:pt x="104" y="82"/>
                    </a:lnTo>
                    <a:lnTo>
                      <a:pt x="104" y="82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6" y="64"/>
                    </a:lnTo>
                    <a:lnTo>
                      <a:pt x="86" y="64"/>
                    </a:lnTo>
                    <a:lnTo>
                      <a:pt x="86" y="64"/>
                    </a:lnTo>
                    <a:lnTo>
                      <a:pt x="94" y="6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58"/>
                    </a:lnTo>
                    <a:lnTo>
                      <a:pt x="98" y="52"/>
                    </a:lnTo>
                    <a:lnTo>
                      <a:pt x="90" y="36"/>
                    </a:lnTo>
                    <a:lnTo>
                      <a:pt x="80" y="2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6" y="6"/>
                    </a:lnTo>
                    <a:lnTo>
                      <a:pt x="76" y="6"/>
                    </a:lnTo>
                    <a:lnTo>
                      <a:pt x="76" y="6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2" y="12"/>
                    </a:lnTo>
                    <a:lnTo>
                      <a:pt x="62" y="12"/>
                    </a:lnTo>
                    <a:lnTo>
                      <a:pt x="62" y="12"/>
                    </a:lnTo>
                    <a:lnTo>
                      <a:pt x="58" y="16"/>
                    </a:lnTo>
                    <a:lnTo>
                      <a:pt x="52" y="20"/>
                    </a:lnTo>
                    <a:lnTo>
                      <a:pt x="40" y="28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6" y="50"/>
                    </a:lnTo>
                    <a:lnTo>
                      <a:pt x="4" y="58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4" y="60"/>
                    </a:lnTo>
                    <a:lnTo>
                      <a:pt x="4" y="60"/>
                    </a:lnTo>
                    <a:lnTo>
                      <a:pt x="4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84"/>
                    </a:lnTo>
                    <a:lnTo>
                      <a:pt x="6" y="108"/>
                    </a:lnTo>
                    <a:lnTo>
                      <a:pt x="6" y="108"/>
                    </a:lnTo>
                    <a:lnTo>
                      <a:pt x="6" y="108"/>
                    </a:lnTo>
                    <a:lnTo>
                      <a:pt x="10" y="90"/>
                    </a:lnTo>
                    <a:lnTo>
                      <a:pt x="10" y="90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20" y="116"/>
                    </a:lnTo>
                    <a:lnTo>
                      <a:pt x="20" y="116"/>
                    </a:lnTo>
                    <a:lnTo>
                      <a:pt x="20" y="116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2" y="100"/>
                    </a:lnTo>
                    <a:lnTo>
                      <a:pt x="22" y="100"/>
                    </a:lnTo>
                    <a:lnTo>
                      <a:pt x="22" y="100"/>
                    </a:lnTo>
                    <a:lnTo>
                      <a:pt x="24" y="122"/>
                    </a:lnTo>
                    <a:lnTo>
                      <a:pt x="26" y="134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18" y="126"/>
                    </a:lnTo>
                    <a:lnTo>
                      <a:pt x="18" y="126"/>
                    </a:lnTo>
                    <a:lnTo>
                      <a:pt x="18" y="126"/>
                    </a:lnTo>
                    <a:lnTo>
                      <a:pt x="24" y="162"/>
                    </a:lnTo>
                    <a:lnTo>
                      <a:pt x="24" y="162"/>
                    </a:lnTo>
                    <a:lnTo>
                      <a:pt x="24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0" y="172"/>
                    </a:lnTo>
                    <a:lnTo>
                      <a:pt x="20" y="172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2" y="184"/>
                    </a:lnTo>
                    <a:lnTo>
                      <a:pt x="32" y="184"/>
                    </a:lnTo>
                    <a:lnTo>
                      <a:pt x="32" y="184"/>
                    </a:lnTo>
                    <a:lnTo>
                      <a:pt x="32" y="182"/>
                    </a:lnTo>
                    <a:lnTo>
                      <a:pt x="32" y="182"/>
                    </a:lnTo>
                    <a:lnTo>
                      <a:pt x="32" y="182"/>
                    </a:lnTo>
                    <a:lnTo>
                      <a:pt x="34" y="182"/>
                    </a:lnTo>
                    <a:lnTo>
                      <a:pt x="34" y="182"/>
                    </a:lnTo>
                    <a:lnTo>
                      <a:pt x="34" y="182"/>
                    </a:lnTo>
                    <a:lnTo>
                      <a:pt x="36" y="180"/>
                    </a:lnTo>
                    <a:lnTo>
                      <a:pt x="36" y="180"/>
                    </a:lnTo>
                    <a:lnTo>
                      <a:pt x="36" y="180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38" y="156"/>
                    </a:lnTo>
                    <a:lnTo>
                      <a:pt x="46" y="154"/>
                    </a:lnTo>
                    <a:lnTo>
                      <a:pt x="46" y="154"/>
                    </a:lnTo>
                    <a:lnTo>
                      <a:pt x="46" y="154"/>
                    </a:lnTo>
                    <a:lnTo>
                      <a:pt x="42" y="152"/>
                    </a:lnTo>
                    <a:lnTo>
                      <a:pt x="42" y="152"/>
                    </a:lnTo>
                    <a:lnTo>
                      <a:pt x="42" y="152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8" y="150"/>
                    </a:lnTo>
                    <a:lnTo>
                      <a:pt x="32" y="148"/>
                    </a:lnTo>
                    <a:lnTo>
                      <a:pt x="42" y="150"/>
                    </a:lnTo>
                    <a:lnTo>
                      <a:pt x="42" y="150"/>
                    </a:lnTo>
                    <a:lnTo>
                      <a:pt x="42" y="150"/>
                    </a:lnTo>
                    <a:lnTo>
                      <a:pt x="50" y="150"/>
                    </a:lnTo>
                    <a:lnTo>
                      <a:pt x="50" y="150"/>
                    </a:lnTo>
                    <a:lnTo>
                      <a:pt x="50" y="150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56" y="146"/>
                    </a:lnTo>
                    <a:lnTo>
                      <a:pt x="62" y="142"/>
                    </a:lnTo>
                    <a:lnTo>
                      <a:pt x="68" y="140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94" y="140"/>
                    </a:lnTo>
                    <a:lnTo>
                      <a:pt x="94" y="140"/>
                    </a:lnTo>
                    <a:lnTo>
                      <a:pt x="94" y="140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118" y="130"/>
                    </a:lnTo>
                    <a:lnTo>
                      <a:pt x="126" y="124"/>
                    </a:lnTo>
                    <a:lnTo>
                      <a:pt x="132" y="116"/>
                    </a:lnTo>
                    <a:lnTo>
                      <a:pt x="132" y="116"/>
                    </a:lnTo>
                    <a:close/>
                    <a:moveTo>
                      <a:pt x="110" y="138"/>
                    </a:moveTo>
                    <a:lnTo>
                      <a:pt x="110" y="138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108" y="140"/>
                    </a:lnTo>
                    <a:lnTo>
                      <a:pt x="108" y="140"/>
                    </a:lnTo>
                    <a:lnTo>
                      <a:pt x="108" y="140"/>
                    </a:lnTo>
                    <a:lnTo>
                      <a:pt x="110" y="138"/>
                    </a:lnTo>
                    <a:lnTo>
                      <a:pt x="110" y="138"/>
                    </a:lnTo>
                    <a:close/>
                    <a:moveTo>
                      <a:pt x="68" y="174"/>
                    </a:moveTo>
                    <a:lnTo>
                      <a:pt x="68" y="174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66" y="174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2" y="180"/>
                    </a:lnTo>
                    <a:lnTo>
                      <a:pt x="68" y="174"/>
                    </a:lnTo>
                    <a:lnTo>
                      <a:pt x="68" y="174"/>
                    </a:lnTo>
                    <a:close/>
                    <a:moveTo>
                      <a:pt x="104" y="80"/>
                    </a:moveTo>
                    <a:lnTo>
                      <a:pt x="104" y="80"/>
                    </a:lnTo>
                    <a:lnTo>
                      <a:pt x="124" y="94"/>
                    </a:lnTo>
                    <a:lnTo>
                      <a:pt x="124" y="94"/>
                    </a:lnTo>
                    <a:lnTo>
                      <a:pt x="124" y="94"/>
                    </a:lnTo>
                    <a:lnTo>
                      <a:pt x="120" y="78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2" y="76"/>
                    </a:lnTo>
                    <a:lnTo>
                      <a:pt x="130" y="72"/>
                    </a:lnTo>
                    <a:lnTo>
                      <a:pt x="130" y="72"/>
                    </a:lnTo>
                    <a:lnTo>
                      <a:pt x="132" y="72"/>
                    </a:lnTo>
                    <a:lnTo>
                      <a:pt x="132" y="72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26" y="56"/>
                    </a:lnTo>
                    <a:lnTo>
                      <a:pt x="116" y="44"/>
                    </a:lnTo>
                    <a:lnTo>
                      <a:pt x="106" y="34"/>
                    </a:lnTo>
                    <a:lnTo>
                      <a:pt x="94" y="22"/>
                    </a:lnTo>
                    <a:lnTo>
                      <a:pt x="94" y="22"/>
                    </a:lnTo>
                    <a:lnTo>
                      <a:pt x="92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4" y="20"/>
                    </a:lnTo>
                    <a:lnTo>
                      <a:pt x="94" y="20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88" y="16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76" y="12"/>
                    </a:lnTo>
                    <a:lnTo>
                      <a:pt x="76" y="12"/>
                    </a:lnTo>
                    <a:lnTo>
                      <a:pt x="76" y="12"/>
                    </a:lnTo>
                    <a:lnTo>
                      <a:pt x="84" y="22"/>
                    </a:lnTo>
                    <a:lnTo>
                      <a:pt x="94" y="38"/>
                    </a:lnTo>
                    <a:lnTo>
                      <a:pt x="100" y="52"/>
                    </a:lnTo>
                    <a:lnTo>
                      <a:pt x="100" y="60"/>
                    </a:lnTo>
                    <a:lnTo>
                      <a:pt x="100" y="64"/>
                    </a:lnTo>
                    <a:lnTo>
                      <a:pt x="100" y="64"/>
                    </a:lnTo>
                    <a:lnTo>
                      <a:pt x="100" y="64"/>
                    </a:lnTo>
                    <a:lnTo>
                      <a:pt x="96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104" y="80"/>
                    </a:lnTo>
                    <a:lnTo>
                      <a:pt x="104" y="80"/>
                    </a:lnTo>
                    <a:close/>
                    <a:moveTo>
                      <a:pt x="60" y="178"/>
                    </a:moveTo>
                    <a:lnTo>
                      <a:pt x="60" y="178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60" y="178"/>
                    </a:lnTo>
                    <a:lnTo>
                      <a:pt x="60" y="178"/>
                    </a:lnTo>
                    <a:close/>
                    <a:moveTo>
                      <a:pt x="56" y="176"/>
                    </a:moveTo>
                    <a:lnTo>
                      <a:pt x="56" y="176"/>
                    </a:lnTo>
                    <a:lnTo>
                      <a:pt x="62" y="166"/>
                    </a:lnTo>
                    <a:lnTo>
                      <a:pt x="64" y="162"/>
                    </a:lnTo>
                    <a:lnTo>
                      <a:pt x="64" y="158"/>
                    </a:lnTo>
                    <a:lnTo>
                      <a:pt x="64" y="158"/>
                    </a:lnTo>
                    <a:lnTo>
                      <a:pt x="64" y="158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48" y="160"/>
                    </a:lnTo>
                    <a:lnTo>
                      <a:pt x="48" y="160"/>
                    </a:lnTo>
                    <a:lnTo>
                      <a:pt x="48" y="160"/>
                    </a:lnTo>
                    <a:lnTo>
                      <a:pt x="40" y="180"/>
                    </a:lnTo>
                    <a:lnTo>
                      <a:pt x="40" y="180"/>
                    </a:lnTo>
                    <a:lnTo>
                      <a:pt x="40" y="180"/>
                    </a:lnTo>
                    <a:lnTo>
                      <a:pt x="56" y="176"/>
                    </a:lnTo>
                    <a:lnTo>
                      <a:pt x="56" y="176"/>
                    </a:lnTo>
                    <a:close/>
                    <a:moveTo>
                      <a:pt x="62" y="158"/>
                    </a:moveTo>
                    <a:lnTo>
                      <a:pt x="62" y="158"/>
                    </a:lnTo>
                    <a:lnTo>
                      <a:pt x="62" y="158"/>
                    </a:lnTo>
                    <a:lnTo>
                      <a:pt x="62" y="158"/>
                    </a:lnTo>
                    <a:lnTo>
                      <a:pt x="62" y="158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56" y="156"/>
                    </a:lnTo>
                    <a:lnTo>
                      <a:pt x="56" y="156"/>
                    </a:lnTo>
                    <a:lnTo>
                      <a:pt x="56" y="156"/>
                    </a:lnTo>
                    <a:lnTo>
                      <a:pt x="62" y="158"/>
                    </a:lnTo>
                    <a:lnTo>
                      <a:pt x="62" y="158"/>
                    </a:lnTo>
                    <a:close/>
                    <a:moveTo>
                      <a:pt x="36" y="184"/>
                    </a:move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close/>
                    <a:moveTo>
                      <a:pt x="54" y="158"/>
                    </a:moveTo>
                    <a:lnTo>
                      <a:pt x="54" y="158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4" y="158"/>
                    </a:lnTo>
                    <a:lnTo>
                      <a:pt x="54" y="158"/>
                    </a:lnTo>
                    <a:close/>
                    <a:moveTo>
                      <a:pt x="56" y="154"/>
                    </a:moveTo>
                    <a:lnTo>
                      <a:pt x="56" y="154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56" y="154"/>
                    </a:lnTo>
                    <a:lnTo>
                      <a:pt x="56" y="154"/>
                    </a:lnTo>
                    <a:close/>
                    <a:moveTo>
                      <a:pt x="46" y="158"/>
                    </a:moveTo>
                    <a:lnTo>
                      <a:pt x="46" y="158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6" y="158"/>
                    </a:lnTo>
                    <a:lnTo>
                      <a:pt x="46" y="158"/>
                    </a:lnTo>
                    <a:close/>
                    <a:moveTo>
                      <a:pt x="50" y="154"/>
                    </a:moveTo>
                    <a:lnTo>
                      <a:pt x="50" y="154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48" y="152"/>
                    </a:lnTo>
                    <a:lnTo>
                      <a:pt x="48" y="152"/>
                    </a:lnTo>
                    <a:lnTo>
                      <a:pt x="48" y="152"/>
                    </a:lnTo>
                    <a:lnTo>
                      <a:pt x="50" y="154"/>
                    </a:lnTo>
                    <a:lnTo>
                      <a:pt x="50" y="154"/>
                    </a:lnTo>
                    <a:close/>
                    <a:moveTo>
                      <a:pt x="20" y="180"/>
                    </a:moveTo>
                    <a:lnTo>
                      <a:pt x="20" y="180"/>
                    </a:lnTo>
                    <a:lnTo>
                      <a:pt x="18" y="174"/>
                    </a:lnTo>
                    <a:lnTo>
                      <a:pt x="18" y="174"/>
                    </a:lnTo>
                    <a:lnTo>
                      <a:pt x="18" y="174"/>
                    </a:lnTo>
                    <a:lnTo>
                      <a:pt x="16" y="170"/>
                    </a:lnTo>
                    <a:lnTo>
                      <a:pt x="16" y="170"/>
                    </a:lnTo>
                    <a:lnTo>
                      <a:pt x="16" y="170"/>
                    </a:lnTo>
                    <a:lnTo>
                      <a:pt x="20" y="180"/>
                    </a:lnTo>
                    <a:lnTo>
                      <a:pt x="20" y="180"/>
                    </a:lnTo>
                    <a:close/>
                    <a:moveTo>
                      <a:pt x="34" y="152"/>
                    </a:moveTo>
                    <a:lnTo>
                      <a:pt x="34" y="152"/>
                    </a:lnTo>
                    <a:lnTo>
                      <a:pt x="28" y="152"/>
                    </a:lnTo>
                    <a:lnTo>
                      <a:pt x="28" y="152"/>
                    </a:lnTo>
                    <a:lnTo>
                      <a:pt x="28" y="152"/>
                    </a:lnTo>
                    <a:lnTo>
                      <a:pt x="34" y="152"/>
                    </a:lnTo>
                    <a:lnTo>
                      <a:pt x="34" y="152"/>
                    </a:lnTo>
                    <a:close/>
                    <a:moveTo>
                      <a:pt x="24" y="136"/>
                    </a:moveTo>
                    <a:lnTo>
                      <a:pt x="24" y="136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2" y="124"/>
                    </a:lnTo>
                    <a:lnTo>
                      <a:pt x="22" y="124"/>
                    </a:lnTo>
                    <a:lnTo>
                      <a:pt x="22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4" y="136"/>
                    </a:lnTo>
                    <a:lnTo>
                      <a:pt x="24" y="136"/>
                    </a:lnTo>
                    <a:close/>
                    <a:moveTo>
                      <a:pt x="74" y="10"/>
                    </a:move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close/>
                    <a:moveTo>
                      <a:pt x="74" y="8"/>
                    </a:moveTo>
                    <a:lnTo>
                      <a:pt x="74" y="10"/>
                    </a:lnTo>
                    <a:lnTo>
                      <a:pt x="74" y="8"/>
                    </a:lnTo>
                    <a:lnTo>
                      <a:pt x="74" y="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" name="Freeform 33"/>
              <p:cNvSpPr>
                <a:spLocks noEditPoints="1"/>
              </p:cNvSpPr>
              <p:nvPr userDrawn="1"/>
            </p:nvSpPr>
            <p:spPr bwMode="auto">
              <a:xfrm>
                <a:off x="6183313" y="4670425"/>
                <a:ext cx="406400" cy="412750"/>
              </a:xfrm>
              <a:custGeom>
                <a:avLst/>
                <a:gdLst/>
                <a:ahLst/>
                <a:cxnLst>
                  <a:cxn ang="0">
                    <a:pos x="226" y="202"/>
                  </a:cxn>
                  <a:cxn ang="0">
                    <a:pos x="166" y="234"/>
                  </a:cxn>
                  <a:cxn ang="0">
                    <a:pos x="92" y="202"/>
                  </a:cxn>
                  <a:cxn ang="0">
                    <a:pos x="36" y="120"/>
                  </a:cxn>
                  <a:cxn ang="0">
                    <a:pos x="6" y="68"/>
                  </a:cxn>
                  <a:cxn ang="0">
                    <a:pos x="40" y="28"/>
                  </a:cxn>
                  <a:cxn ang="0">
                    <a:pos x="120" y="2"/>
                  </a:cxn>
                  <a:cxn ang="0">
                    <a:pos x="158" y="26"/>
                  </a:cxn>
                  <a:cxn ang="0">
                    <a:pos x="158" y="74"/>
                  </a:cxn>
                  <a:cxn ang="0">
                    <a:pos x="248" y="104"/>
                  </a:cxn>
                  <a:cxn ang="0">
                    <a:pos x="242" y="160"/>
                  </a:cxn>
                  <a:cxn ang="0">
                    <a:pos x="236" y="182"/>
                  </a:cxn>
                  <a:cxn ang="0">
                    <a:pos x="238" y="142"/>
                  </a:cxn>
                  <a:cxn ang="0">
                    <a:pos x="228" y="182"/>
                  </a:cxn>
                  <a:cxn ang="0">
                    <a:pos x="224" y="176"/>
                  </a:cxn>
                  <a:cxn ang="0">
                    <a:pos x="216" y="172"/>
                  </a:cxn>
                  <a:cxn ang="0">
                    <a:pos x="128" y="124"/>
                  </a:cxn>
                  <a:cxn ang="0">
                    <a:pos x="132" y="198"/>
                  </a:cxn>
                  <a:cxn ang="0">
                    <a:pos x="182" y="218"/>
                  </a:cxn>
                  <a:cxn ang="0">
                    <a:pos x="226" y="168"/>
                  </a:cxn>
                  <a:cxn ang="0">
                    <a:pos x="230" y="130"/>
                  </a:cxn>
                  <a:cxn ang="0">
                    <a:pos x="108" y="220"/>
                  </a:cxn>
                  <a:cxn ang="0">
                    <a:pos x="230" y="140"/>
                  </a:cxn>
                  <a:cxn ang="0">
                    <a:pos x="218" y="128"/>
                  </a:cxn>
                  <a:cxn ang="0">
                    <a:pos x="204" y="102"/>
                  </a:cxn>
                  <a:cxn ang="0">
                    <a:pos x="112" y="238"/>
                  </a:cxn>
                  <a:cxn ang="0">
                    <a:pos x="140" y="222"/>
                  </a:cxn>
                  <a:cxn ang="0">
                    <a:pos x="230" y="100"/>
                  </a:cxn>
                  <a:cxn ang="0">
                    <a:pos x="206" y="116"/>
                  </a:cxn>
                  <a:cxn ang="0">
                    <a:pos x="200" y="96"/>
                  </a:cxn>
                  <a:cxn ang="0">
                    <a:pos x="190" y="86"/>
                  </a:cxn>
                  <a:cxn ang="0">
                    <a:pos x="188" y="94"/>
                  </a:cxn>
                  <a:cxn ang="0">
                    <a:pos x="182" y="92"/>
                  </a:cxn>
                  <a:cxn ang="0">
                    <a:pos x="148" y="104"/>
                  </a:cxn>
                  <a:cxn ang="0">
                    <a:pos x="146" y="92"/>
                  </a:cxn>
                  <a:cxn ang="0">
                    <a:pos x="154" y="82"/>
                  </a:cxn>
                  <a:cxn ang="0">
                    <a:pos x="82" y="180"/>
                  </a:cxn>
                  <a:cxn ang="0">
                    <a:pos x="94" y="150"/>
                  </a:cxn>
                  <a:cxn ang="0">
                    <a:pos x="136" y="40"/>
                  </a:cxn>
                  <a:cxn ang="0">
                    <a:pos x="44" y="72"/>
                  </a:cxn>
                  <a:cxn ang="0">
                    <a:pos x="74" y="138"/>
                  </a:cxn>
                  <a:cxn ang="0">
                    <a:pos x="80" y="172"/>
                  </a:cxn>
                  <a:cxn ang="0">
                    <a:pos x="150" y="80"/>
                  </a:cxn>
                  <a:cxn ang="0">
                    <a:pos x="146" y="74"/>
                  </a:cxn>
                  <a:cxn ang="0">
                    <a:pos x="152" y="58"/>
                  </a:cxn>
                  <a:cxn ang="0">
                    <a:pos x="146" y="50"/>
                  </a:cxn>
                  <a:cxn ang="0">
                    <a:pos x="80" y="150"/>
                  </a:cxn>
                  <a:cxn ang="0">
                    <a:pos x="148" y="44"/>
                  </a:cxn>
                  <a:cxn ang="0">
                    <a:pos x="68" y="148"/>
                  </a:cxn>
                  <a:cxn ang="0">
                    <a:pos x="144" y="32"/>
                  </a:cxn>
                  <a:cxn ang="0">
                    <a:pos x="144" y="42"/>
                  </a:cxn>
                  <a:cxn ang="0">
                    <a:pos x="142" y="26"/>
                  </a:cxn>
                  <a:cxn ang="0">
                    <a:pos x="136" y="26"/>
                  </a:cxn>
                  <a:cxn ang="0">
                    <a:pos x="42" y="88"/>
                  </a:cxn>
                  <a:cxn ang="0">
                    <a:pos x="120" y="18"/>
                  </a:cxn>
                  <a:cxn ang="0">
                    <a:pos x="128" y="12"/>
                  </a:cxn>
                  <a:cxn ang="0">
                    <a:pos x="112" y="22"/>
                  </a:cxn>
                  <a:cxn ang="0">
                    <a:pos x="28" y="74"/>
                  </a:cxn>
                  <a:cxn ang="0">
                    <a:pos x="108" y="6"/>
                  </a:cxn>
                  <a:cxn ang="0">
                    <a:pos x="26" y="78"/>
                  </a:cxn>
                  <a:cxn ang="0">
                    <a:pos x="14" y="56"/>
                  </a:cxn>
                  <a:cxn ang="0">
                    <a:pos x="36" y="80"/>
                  </a:cxn>
                  <a:cxn ang="0">
                    <a:pos x="60" y="32"/>
                  </a:cxn>
                </a:cxnLst>
                <a:rect l="0" t="0" r="r" b="b"/>
                <a:pathLst>
                  <a:path w="256" h="260">
                    <a:moveTo>
                      <a:pt x="234" y="198"/>
                    </a:moveTo>
                    <a:lnTo>
                      <a:pt x="234" y="198"/>
                    </a:lnTo>
                    <a:lnTo>
                      <a:pt x="230" y="206"/>
                    </a:lnTo>
                    <a:lnTo>
                      <a:pt x="230" y="206"/>
                    </a:lnTo>
                    <a:lnTo>
                      <a:pt x="230" y="206"/>
                    </a:lnTo>
                    <a:lnTo>
                      <a:pt x="230" y="208"/>
                    </a:lnTo>
                    <a:lnTo>
                      <a:pt x="230" y="208"/>
                    </a:lnTo>
                    <a:lnTo>
                      <a:pt x="230" y="208"/>
                    </a:lnTo>
                    <a:lnTo>
                      <a:pt x="228" y="206"/>
                    </a:lnTo>
                    <a:lnTo>
                      <a:pt x="228" y="206"/>
                    </a:lnTo>
                    <a:lnTo>
                      <a:pt x="228" y="206"/>
                    </a:lnTo>
                    <a:lnTo>
                      <a:pt x="228" y="198"/>
                    </a:lnTo>
                    <a:lnTo>
                      <a:pt x="230" y="188"/>
                    </a:lnTo>
                    <a:lnTo>
                      <a:pt x="230" y="188"/>
                    </a:lnTo>
                    <a:lnTo>
                      <a:pt x="230" y="188"/>
                    </a:lnTo>
                    <a:lnTo>
                      <a:pt x="204" y="196"/>
                    </a:lnTo>
                    <a:lnTo>
                      <a:pt x="204" y="196"/>
                    </a:lnTo>
                    <a:lnTo>
                      <a:pt x="204" y="196"/>
                    </a:lnTo>
                    <a:lnTo>
                      <a:pt x="196" y="198"/>
                    </a:lnTo>
                    <a:lnTo>
                      <a:pt x="196" y="198"/>
                    </a:lnTo>
                    <a:lnTo>
                      <a:pt x="196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204" y="194"/>
                    </a:lnTo>
                    <a:lnTo>
                      <a:pt x="204" y="194"/>
                    </a:lnTo>
                    <a:lnTo>
                      <a:pt x="204" y="194"/>
                    </a:lnTo>
                    <a:lnTo>
                      <a:pt x="204" y="192"/>
                    </a:lnTo>
                    <a:lnTo>
                      <a:pt x="204" y="192"/>
                    </a:lnTo>
                    <a:lnTo>
                      <a:pt x="204" y="192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196" y="192"/>
                    </a:lnTo>
                    <a:lnTo>
                      <a:pt x="186" y="194"/>
                    </a:lnTo>
                    <a:lnTo>
                      <a:pt x="176" y="196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68" y="206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80" y="206"/>
                    </a:lnTo>
                    <a:lnTo>
                      <a:pt x="196" y="202"/>
                    </a:lnTo>
                    <a:lnTo>
                      <a:pt x="210" y="200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06" y="212"/>
                    </a:lnTo>
                    <a:lnTo>
                      <a:pt x="186" y="218"/>
                    </a:lnTo>
                    <a:lnTo>
                      <a:pt x="186" y="218"/>
                    </a:lnTo>
                    <a:lnTo>
                      <a:pt x="186" y="218"/>
                    </a:lnTo>
                    <a:lnTo>
                      <a:pt x="194" y="220"/>
                    </a:lnTo>
                    <a:lnTo>
                      <a:pt x="194" y="220"/>
                    </a:lnTo>
                    <a:lnTo>
                      <a:pt x="194" y="220"/>
                    </a:lnTo>
                    <a:lnTo>
                      <a:pt x="196" y="220"/>
                    </a:lnTo>
                    <a:lnTo>
                      <a:pt x="196" y="220"/>
                    </a:lnTo>
                    <a:lnTo>
                      <a:pt x="196" y="220"/>
                    </a:lnTo>
                    <a:lnTo>
                      <a:pt x="194" y="222"/>
                    </a:lnTo>
                    <a:lnTo>
                      <a:pt x="194" y="222"/>
                    </a:lnTo>
                    <a:lnTo>
                      <a:pt x="194" y="222"/>
                    </a:lnTo>
                    <a:lnTo>
                      <a:pt x="188" y="224"/>
                    </a:lnTo>
                    <a:lnTo>
                      <a:pt x="182" y="226"/>
                    </a:lnTo>
                    <a:lnTo>
                      <a:pt x="174" y="226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8" y="218"/>
                    </a:lnTo>
                    <a:lnTo>
                      <a:pt x="168" y="218"/>
                    </a:lnTo>
                    <a:lnTo>
                      <a:pt x="168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66" y="218"/>
                    </a:lnTo>
                    <a:lnTo>
                      <a:pt x="166" y="218"/>
                    </a:lnTo>
                    <a:lnTo>
                      <a:pt x="166" y="218"/>
                    </a:lnTo>
                    <a:lnTo>
                      <a:pt x="166" y="216"/>
                    </a:lnTo>
                    <a:lnTo>
                      <a:pt x="166" y="216"/>
                    </a:lnTo>
                    <a:lnTo>
                      <a:pt x="166" y="216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50" y="226"/>
                    </a:lnTo>
                    <a:lnTo>
                      <a:pt x="150" y="226"/>
                    </a:lnTo>
                    <a:lnTo>
                      <a:pt x="150" y="226"/>
                    </a:lnTo>
                    <a:lnTo>
                      <a:pt x="156" y="226"/>
                    </a:lnTo>
                    <a:lnTo>
                      <a:pt x="156" y="226"/>
                    </a:lnTo>
                    <a:lnTo>
                      <a:pt x="156" y="226"/>
                    </a:lnTo>
                    <a:lnTo>
                      <a:pt x="180" y="226"/>
                    </a:lnTo>
                    <a:lnTo>
                      <a:pt x="180" y="226"/>
                    </a:lnTo>
                    <a:lnTo>
                      <a:pt x="180" y="226"/>
                    </a:lnTo>
                    <a:lnTo>
                      <a:pt x="182" y="228"/>
                    </a:lnTo>
                    <a:lnTo>
                      <a:pt x="182" y="228"/>
                    </a:lnTo>
                    <a:lnTo>
                      <a:pt x="182" y="228"/>
                    </a:lnTo>
                    <a:lnTo>
                      <a:pt x="180" y="230"/>
                    </a:lnTo>
                    <a:lnTo>
                      <a:pt x="180" y="230"/>
                    </a:lnTo>
                    <a:lnTo>
                      <a:pt x="180" y="230"/>
                    </a:lnTo>
                    <a:lnTo>
                      <a:pt x="164" y="230"/>
                    </a:lnTo>
                    <a:lnTo>
                      <a:pt x="164" y="230"/>
                    </a:lnTo>
                    <a:lnTo>
                      <a:pt x="164" y="230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58" y="242"/>
                    </a:lnTo>
                    <a:lnTo>
                      <a:pt x="148" y="246"/>
                    </a:lnTo>
                    <a:lnTo>
                      <a:pt x="138" y="248"/>
                    </a:lnTo>
                    <a:lnTo>
                      <a:pt x="128" y="250"/>
                    </a:lnTo>
                    <a:lnTo>
                      <a:pt x="128" y="250"/>
                    </a:lnTo>
                    <a:lnTo>
                      <a:pt x="128" y="250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4" y="254"/>
                    </a:lnTo>
                    <a:lnTo>
                      <a:pt x="124" y="254"/>
                    </a:lnTo>
                    <a:lnTo>
                      <a:pt x="124" y="254"/>
                    </a:lnTo>
                    <a:lnTo>
                      <a:pt x="124" y="258"/>
                    </a:lnTo>
                    <a:lnTo>
                      <a:pt x="124" y="258"/>
                    </a:lnTo>
                    <a:lnTo>
                      <a:pt x="124" y="258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58"/>
                    </a:lnTo>
                    <a:lnTo>
                      <a:pt x="122" y="258"/>
                    </a:lnTo>
                    <a:lnTo>
                      <a:pt x="122" y="258"/>
                    </a:lnTo>
                    <a:lnTo>
                      <a:pt x="114" y="252"/>
                    </a:lnTo>
                    <a:lnTo>
                      <a:pt x="108" y="244"/>
                    </a:lnTo>
                    <a:lnTo>
                      <a:pt x="108" y="244"/>
                    </a:lnTo>
                    <a:lnTo>
                      <a:pt x="108" y="244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0" y="258"/>
                    </a:lnTo>
                    <a:lnTo>
                      <a:pt x="110" y="258"/>
                    </a:lnTo>
                    <a:lnTo>
                      <a:pt x="110" y="258"/>
                    </a:lnTo>
                    <a:lnTo>
                      <a:pt x="102" y="242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0" y="200"/>
                    </a:lnTo>
                    <a:lnTo>
                      <a:pt x="90" y="200"/>
                    </a:lnTo>
                    <a:lnTo>
                      <a:pt x="90" y="200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2"/>
                    </a:lnTo>
                    <a:lnTo>
                      <a:pt x="84" y="192"/>
                    </a:lnTo>
                    <a:lnTo>
                      <a:pt x="84" y="192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4" y="200"/>
                    </a:lnTo>
                    <a:lnTo>
                      <a:pt x="84" y="200"/>
                    </a:lnTo>
                    <a:lnTo>
                      <a:pt x="84" y="200"/>
                    </a:lnTo>
                    <a:lnTo>
                      <a:pt x="62" y="17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58" y="152"/>
                    </a:lnTo>
                    <a:lnTo>
                      <a:pt x="58" y="152"/>
                    </a:lnTo>
                    <a:lnTo>
                      <a:pt x="58" y="152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4" y="120"/>
                    </a:lnTo>
                    <a:lnTo>
                      <a:pt x="34" y="120"/>
                    </a:lnTo>
                    <a:lnTo>
                      <a:pt x="34" y="120"/>
                    </a:lnTo>
                    <a:lnTo>
                      <a:pt x="28" y="94"/>
                    </a:lnTo>
                    <a:lnTo>
                      <a:pt x="28" y="94"/>
                    </a:lnTo>
                    <a:lnTo>
                      <a:pt x="28" y="94"/>
                    </a:lnTo>
                    <a:lnTo>
                      <a:pt x="28" y="108"/>
                    </a:lnTo>
                    <a:lnTo>
                      <a:pt x="28" y="108"/>
                    </a:lnTo>
                    <a:lnTo>
                      <a:pt x="28" y="108"/>
                    </a:lnTo>
                    <a:lnTo>
                      <a:pt x="28" y="110"/>
                    </a:lnTo>
                    <a:lnTo>
                      <a:pt x="28" y="110"/>
                    </a:lnTo>
                    <a:lnTo>
                      <a:pt x="28" y="110"/>
                    </a:lnTo>
                    <a:lnTo>
                      <a:pt x="26" y="110"/>
                    </a:lnTo>
                    <a:lnTo>
                      <a:pt x="26" y="110"/>
                    </a:lnTo>
                    <a:lnTo>
                      <a:pt x="26" y="110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2" y="68"/>
                    </a:lnTo>
                    <a:lnTo>
                      <a:pt x="2" y="68"/>
                    </a:lnTo>
                    <a:lnTo>
                      <a:pt x="2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6" y="64"/>
                    </a:lnTo>
                    <a:lnTo>
                      <a:pt x="6" y="64"/>
                    </a:lnTo>
                    <a:lnTo>
                      <a:pt x="6" y="6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20" y="44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52" y="24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60" y="12"/>
                    </a:lnTo>
                    <a:lnTo>
                      <a:pt x="78" y="6"/>
                    </a:lnTo>
                    <a:lnTo>
                      <a:pt x="96" y="4"/>
                    </a:lnTo>
                    <a:lnTo>
                      <a:pt x="104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30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0" y="2"/>
                    </a:lnTo>
                    <a:lnTo>
                      <a:pt x="140" y="2"/>
                    </a:lnTo>
                    <a:lnTo>
                      <a:pt x="140" y="2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8"/>
                    </a:lnTo>
                    <a:lnTo>
                      <a:pt x="152" y="8"/>
                    </a:lnTo>
                    <a:lnTo>
                      <a:pt x="152" y="8"/>
                    </a:lnTo>
                    <a:lnTo>
                      <a:pt x="138" y="6"/>
                    </a:lnTo>
                    <a:lnTo>
                      <a:pt x="138" y="6"/>
                    </a:lnTo>
                    <a:lnTo>
                      <a:pt x="138" y="6"/>
                    </a:lnTo>
                    <a:lnTo>
                      <a:pt x="136" y="8"/>
                    </a:lnTo>
                    <a:lnTo>
                      <a:pt x="136" y="8"/>
                    </a:lnTo>
                    <a:lnTo>
                      <a:pt x="136" y="8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40" y="16"/>
                    </a:lnTo>
                    <a:lnTo>
                      <a:pt x="148" y="20"/>
                    </a:lnTo>
                    <a:lnTo>
                      <a:pt x="148" y="20"/>
                    </a:lnTo>
                    <a:lnTo>
                      <a:pt x="148" y="20"/>
                    </a:lnTo>
                    <a:lnTo>
                      <a:pt x="154" y="26"/>
                    </a:lnTo>
                    <a:lnTo>
                      <a:pt x="154" y="26"/>
                    </a:lnTo>
                    <a:lnTo>
                      <a:pt x="154" y="26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66" y="34"/>
                    </a:lnTo>
                    <a:lnTo>
                      <a:pt x="170" y="44"/>
                    </a:lnTo>
                    <a:lnTo>
                      <a:pt x="170" y="44"/>
                    </a:lnTo>
                    <a:lnTo>
                      <a:pt x="170" y="44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4"/>
                    </a:lnTo>
                    <a:lnTo>
                      <a:pt x="168" y="44"/>
                    </a:lnTo>
                    <a:lnTo>
                      <a:pt x="168" y="44"/>
                    </a:lnTo>
                    <a:lnTo>
                      <a:pt x="162" y="40"/>
                    </a:lnTo>
                    <a:lnTo>
                      <a:pt x="162" y="40"/>
                    </a:lnTo>
                    <a:lnTo>
                      <a:pt x="162" y="40"/>
                    </a:lnTo>
                    <a:lnTo>
                      <a:pt x="162" y="42"/>
                    </a:lnTo>
                    <a:lnTo>
                      <a:pt x="162" y="42"/>
                    </a:lnTo>
                    <a:lnTo>
                      <a:pt x="162" y="42"/>
                    </a:lnTo>
                    <a:lnTo>
                      <a:pt x="168" y="54"/>
                    </a:lnTo>
                    <a:lnTo>
                      <a:pt x="170" y="66"/>
                    </a:lnTo>
                    <a:lnTo>
                      <a:pt x="170" y="66"/>
                    </a:lnTo>
                    <a:lnTo>
                      <a:pt x="170" y="66"/>
                    </a:lnTo>
                    <a:lnTo>
                      <a:pt x="170" y="68"/>
                    </a:lnTo>
                    <a:lnTo>
                      <a:pt x="170" y="68"/>
                    </a:lnTo>
                    <a:lnTo>
                      <a:pt x="170" y="68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8" y="66"/>
                    </a:lnTo>
                    <a:lnTo>
                      <a:pt x="168" y="66"/>
                    </a:lnTo>
                    <a:lnTo>
                      <a:pt x="168" y="66"/>
                    </a:lnTo>
                    <a:lnTo>
                      <a:pt x="170" y="72"/>
                    </a:lnTo>
                    <a:lnTo>
                      <a:pt x="170" y="72"/>
                    </a:lnTo>
                    <a:lnTo>
                      <a:pt x="170" y="72"/>
                    </a:lnTo>
                    <a:lnTo>
                      <a:pt x="170" y="74"/>
                    </a:lnTo>
                    <a:lnTo>
                      <a:pt x="170" y="74"/>
                    </a:lnTo>
                    <a:lnTo>
                      <a:pt x="170" y="74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6"/>
                    </a:lnTo>
                    <a:lnTo>
                      <a:pt x="154" y="56"/>
                    </a:lnTo>
                    <a:lnTo>
                      <a:pt x="154" y="56"/>
                    </a:lnTo>
                    <a:lnTo>
                      <a:pt x="156" y="68"/>
                    </a:lnTo>
                    <a:lnTo>
                      <a:pt x="156" y="68"/>
                    </a:lnTo>
                    <a:lnTo>
                      <a:pt x="156" y="68"/>
                    </a:lnTo>
                    <a:lnTo>
                      <a:pt x="158" y="68"/>
                    </a:lnTo>
                    <a:lnTo>
                      <a:pt x="158" y="68"/>
                    </a:lnTo>
                    <a:lnTo>
                      <a:pt x="158" y="68"/>
                    </a:lnTo>
                    <a:lnTo>
                      <a:pt x="158" y="70"/>
                    </a:lnTo>
                    <a:lnTo>
                      <a:pt x="158" y="70"/>
                    </a:lnTo>
                    <a:lnTo>
                      <a:pt x="158" y="70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6" y="76"/>
                    </a:lnTo>
                    <a:lnTo>
                      <a:pt x="156" y="76"/>
                    </a:lnTo>
                    <a:lnTo>
                      <a:pt x="156" y="76"/>
                    </a:lnTo>
                    <a:lnTo>
                      <a:pt x="156" y="80"/>
                    </a:lnTo>
                    <a:lnTo>
                      <a:pt x="156" y="80"/>
                    </a:lnTo>
                    <a:lnTo>
                      <a:pt x="156" y="80"/>
                    </a:lnTo>
                    <a:lnTo>
                      <a:pt x="174" y="76"/>
                    </a:lnTo>
                    <a:lnTo>
                      <a:pt x="194" y="76"/>
                    </a:lnTo>
                    <a:lnTo>
                      <a:pt x="194" y="76"/>
                    </a:lnTo>
                    <a:lnTo>
                      <a:pt x="194" y="76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2" y="78"/>
                    </a:lnTo>
                    <a:lnTo>
                      <a:pt x="192" y="78"/>
                    </a:lnTo>
                    <a:lnTo>
                      <a:pt x="192" y="78"/>
                    </a:lnTo>
                    <a:lnTo>
                      <a:pt x="214" y="90"/>
                    </a:lnTo>
                    <a:lnTo>
                      <a:pt x="214" y="90"/>
                    </a:lnTo>
                    <a:lnTo>
                      <a:pt x="214" y="90"/>
                    </a:lnTo>
                    <a:lnTo>
                      <a:pt x="216" y="90"/>
                    </a:lnTo>
                    <a:lnTo>
                      <a:pt x="216" y="90"/>
                    </a:lnTo>
                    <a:lnTo>
                      <a:pt x="216" y="90"/>
                    </a:lnTo>
                    <a:lnTo>
                      <a:pt x="226" y="94"/>
                    </a:lnTo>
                    <a:lnTo>
                      <a:pt x="226" y="94"/>
                    </a:lnTo>
                    <a:lnTo>
                      <a:pt x="226" y="94"/>
                    </a:lnTo>
                    <a:lnTo>
                      <a:pt x="236" y="98"/>
                    </a:lnTo>
                    <a:lnTo>
                      <a:pt x="236" y="98"/>
                    </a:lnTo>
                    <a:lnTo>
                      <a:pt x="236" y="98"/>
                    </a:lnTo>
                    <a:lnTo>
                      <a:pt x="226" y="92"/>
                    </a:lnTo>
                    <a:lnTo>
                      <a:pt x="216" y="86"/>
                    </a:lnTo>
                    <a:lnTo>
                      <a:pt x="216" y="86"/>
                    </a:lnTo>
                    <a:lnTo>
                      <a:pt x="216" y="86"/>
                    </a:lnTo>
                    <a:lnTo>
                      <a:pt x="214" y="84"/>
                    </a:lnTo>
                    <a:lnTo>
                      <a:pt x="214" y="84"/>
                    </a:lnTo>
                    <a:lnTo>
                      <a:pt x="214" y="84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28" y="90"/>
                    </a:lnTo>
                    <a:lnTo>
                      <a:pt x="240" y="98"/>
                    </a:lnTo>
                    <a:lnTo>
                      <a:pt x="240" y="98"/>
                    </a:lnTo>
                    <a:lnTo>
                      <a:pt x="240" y="98"/>
                    </a:lnTo>
                    <a:lnTo>
                      <a:pt x="242" y="100"/>
                    </a:lnTo>
                    <a:lnTo>
                      <a:pt x="242" y="100"/>
                    </a:lnTo>
                    <a:lnTo>
                      <a:pt x="242" y="100"/>
                    </a:lnTo>
                    <a:lnTo>
                      <a:pt x="246" y="102"/>
                    </a:lnTo>
                    <a:lnTo>
                      <a:pt x="246" y="102"/>
                    </a:lnTo>
                    <a:lnTo>
                      <a:pt x="246" y="102"/>
                    </a:lnTo>
                    <a:lnTo>
                      <a:pt x="248" y="102"/>
                    </a:lnTo>
                    <a:lnTo>
                      <a:pt x="248" y="102"/>
                    </a:lnTo>
                    <a:lnTo>
                      <a:pt x="248" y="102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6" y="106"/>
                    </a:lnTo>
                    <a:lnTo>
                      <a:pt x="246" y="106"/>
                    </a:lnTo>
                    <a:lnTo>
                      <a:pt x="246" y="106"/>
                    </a:lnTo>
                    <a:lnTo>
                      <a:pt x="240" y="104"/>
                    </a:lnTo>
                    <a:lnTo>
                      <a:pt x="240" y="104"/>
                    </a:lnTo>
                    <a:lnTo>
                      <a:pt x="240" y="104"/>
                    </a:lnTo>
                    <a:lnTo>
                      <a:pt x="246" y="112"/>
                    </a:lnTo>
                    <a:lnTo>
                      <a:pt x="250" y="118"/>
                    </a:lnTo>
                    <a:lnTo>
                      <a:pt x="254" y="126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40"/>
                    </a:lnTo>
                    <a:lnTo>
                      <a:pt x="256" y="140"/>
                    </a:lnTo>
                    <a:lnTo>
                      <a:pt x="256" y="140"/>
                    </a:lnTo>
                    <a:lnTo>
                      <a:pt x="254" y="140"/>
                    </a:lnTo>
                    <a:lnTo>
                      <a:pt x="254" y="140"/>
                    </a:lnTo>
                    <a:lnTo>
                      <a:pt x="254" y="140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42"/>
                    </a:lnTo>
                    <a:lnTo>
                      <a:pt x="250" y="142"/>
                    </a:lnTo>
                    <a:lnTo>
                      <a:pt x="250" y="142"/>
                    </a:lnTo>
                    <a:lnTo>
                      <a:pt x="254" y="154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4" y="168"/>
                    </a:lnTo>
                    <a:lnTo>
                      <a:pt x="254" y="168"/>
                    </a:lnTo>
                    <a:lnTo>
                      <a:pt x="254" y="168"/>
                    </a:lnTo>
                    <a:lnTo>
                      <a:pt x="248" y="160"/>
                    </a:lnTo>
                    <a:lnTo>
                      <a:pt x="240" y="150"/>
                    </a:lnTo>
                    <a:lnTo>
                      <a:pt x="240" y="150"/>
                    </a:lnTo>
                    <a:lnTo>
                      <a:pt x="240" y="150"/>
                    </a:lnTo>
                    <a:lnTo>
                      <a:pt x="240" y="156"/>
                    </a:lnTo>
                    <a:lnTo>
                      <a:pt x="240" y="156"/>
                    </a:lnTo>
                    <a:lnTo>
                      <a:pt x="240" y="156"/>
                    </a:lnTo>
                    <a:lnTo>
                      <a:pt x="242" y="160"/>
                    </a:lnTo>
                    <a:lnTo>
                      <a:pt x="242" y="160"/>
                    </a:lnTo>
                    <a:lnTo>
                      <a:pt x="242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2"/>
                    </a:lnTo>
                    <a:lnTo>
                      <a:pt x="244" y="162"/>
                    </a:lnTo>
                    <a:lnTo>
                      <a:pt x="244" y="162"/>
                    </a:lnTo>
                    <a:lnTo>
                      <a:pt x="238" y="168"/>
                    </a:lnTo>
                    <a:lnTo>
                      <a:pt x="238" y="168"/>
                    </a:lnTo>
                    <a:lnTo>
                      <a:pt x="238" y="168"/>
                    </a:lnTo>
                    <a:lnTo>
                      <a:pt x="236" y="174"/>
                    </a:lnTo>
                    <a:lnTo>
                      <a:pt x="236" y="174"/>
                    </a:lnTo>
                    <a:lnTo>
                      <a:pt x="236" y="174"/>
                    </a:lnTo>
                    <a:lnTo>
                      <a:pt x="242" y="174"/>
                    </a:lnTo>
                    <a:lnTo>
                      <a:pt x="242" y="174"/>
                    </a:lnTo>
                    <a:lnTo>
                      <a:pt x="242" y="174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8" y="180"/>
                    </a:lnTo>
                    <a:lnTo>
                      <a:pt x="248" y="180"/>
                    </a:lnTo>
                    <a:lnTo>
                      <a:pt x="248" y="180"/>
                    </a:lnTo>
                    <a:lnTo>
                      <a:pt x="250" y="180"/>
                    </a:lnTo>
                    <a:lnTo>
                      <a:pt x="250" y="180"/>
                    </a:lnTo>
                    <a:lnTo>
                      <a:pt x="250" y="180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34" y="198"/>
                    </a:lnTo>
                    <a:lnTo>
                      <a:pt x="234" y="198"/>
                    </a:lnTo>
                    <a:close/>
                    <a:moveTo>
                      <a:pt x="232" y="198"/>
                    </a:moveTo>
                    <a:lnTo>
                      <a:pt x="232" y="198"/>
                    </a:lnTo>
                    <a:lnTo>
                      <a:pt x="248" y="182"/>
                    </a:lnTo>
                    <a:lnTo>
                      <a:pt x="248" y="182"/>
                    </a:lnTo>
                    <a:lnTo>
                      <a:pt x="248" y="182"/>
                    </a:lnTo>
                    <a:lnTo>
                      <a:pt x="246" y="182"/>
                    </a:lnTo>
                    <a:lnTo>
                      <a:pt x="246" y="182"/>
                    </a:lnTo>
                    <a:lnTo>
                      <a:pt x="246" y="182"/>
                    </a:lnTo>
                    <a:lnTo>
                      <a:pt x="240" y="178"/>
                    </a:lnTo>
                    <a:lnTo>
                      <a:pt x="240" y="178"/>
                    </a:lnTo>
                    <a:lnTo>
                      <a:pt x="240" y="178"/>
                    </a:lnTo>
                    <a:lnTo>
                      <a:pt x="234" y="178"/>
                    </a:lnTo>
                    <a:lnTo>
                      <a:pt x="234" y="178"/>
                    </a:lnTo>
                    <a:lnTo>
                      <a:pt x="234" y="178"/>
                    </a:lnTo>
                    <a:lnTo>
                      <a:pt x="234" y="182"/>
                    </a:lnTo>
                    <a:lnTo>
                      <a:pt x="234" y="182"/>
                    </a:lnTo>
                    <a:lnTo>
                      <a:pt x="234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4"/>
                    </a:lnTo>
                    <a:lnTo>
                      <a:pt x="236" y="184"/>
                    </a:lnTo>
                    <a:lnTo>
                      <a:pt x="236" y="184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30" y="194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2" y="198"/>
                    </a:lnTo>
                    <a:lnTo>
                      <a:pt x="232" y="198"/>
                    </a:lnTo>
                    <a:lnTo>
                      <a:pt x="232" y="198"/>
                    </a:lnTo>
                    <a:lnTo>
                      <a:pt x="232" y="198"/>
                    </a:lnTo>
                    <a:lnTo>
                      <a:pt x="232" y="198"/>
                    </a:lnTo>
                    <a:close/>
                    <a:moveTo>
                      <a:pt x="254" y="166"/>
                    </a:moveTo>
                    <a:lnTo>
                      <a:pt x="254" y="166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50" y="152"/>
                    </a:lnTo>
                    <a:lnTo>
                      <a:pt x="250" y="152"/>
                    </a:lnTo>
                    <a:lnTo>
                      <a:pt x="250" y="152"/>
                    </a:lnTo>
                    <a:lnTo>
                      <a:pt x="248" y="154"/>
                    </a:lnTo>
                    <a:lnTo>
                      <a:pt x="248" y="154"/>
                    </a:lnTo>
                    <a:lnTo>
                      <a:pt x="248" y="154"/>
                    </a:lnTo>
                    <a:lnTo>
                      <a:pt x="248" y="152"/>
                    </a:lnTo>
                    <a:lnTo>
                      <a:pt x="248" y="152"/>
                    </a:lnTo>
                    <a:lnTo>
                      <a:pt x="248" y="152"/>
                    </a:lnTo>
                    <a:lnTo>
                      <a:pt x="248" y="140"/>
                    </a:lnTo>
                    <a:lnTo>
                      <a:pt x="248" y="140"/>
                    </a:lnTo>
                    <a:lnTo>
                      <a:pt x="248" y="140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0" y="120"/>
                    </a:lnTo>
                    <a:lnTo>
                      <a:pt x="240" y="120"/>
                    </a:lnTo>
                    <a:lnTo>
                      <a:pt x="240" y="120"/>
                    </a:lnTo>
                    <a:lnTo>
                      <a:pt x="234" y="118"/>
                    </a:lnTo>
                    <a:lnTo>
                      <a:pt x="234" y="118"/>
                    </a:lnTo>
                    <a:lnTo>
                      <a:pt x="234" y="11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38" y="138"/>
                    </a:lnTo>
                    <a:lnTo>
                      <a:pt x="238" y="138"/>
                    </a:lnTo>
                    <a:lnTo>
                      <a:pt x="238" y="138"/>
                    </a:lnTo>
                    <a:lnTo>
                      <a:pt x="234" y="132"/>
                    </a:lnTo>
                    <a:lnTo>
                      <a:pt x="234" y="132"/>
                    </a:lnTo>
                    <a:lnTo>
                      <a:pt x="234" y="13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40" y="142"/>
                    </a:lnTo>
                    <a:lnTo>
                      <a:pt x="240" y="142"/>
                    </a:lnTo>
                    <a:lnTo>
                      <a:pt x="240" y="142"/>
                    </a:lnTo>
                    <a:lnTo>
                      <a:pt x="240" y="146"/>
                    </a:lnTo>
                    <a:lnTo>
                      <a:pt x="240" y="146"/>
                    </a:lnTo>
                    <a:lnTo>
                      <a:pt x="240" y="146"/>
                    </a:lnTo>
                    <a:lnTo>
                      <a:pt x="246" y="156"/>
                    </a:lnTo>
                    <a:lnTo>
                      <a:pt x="254" y="166"/>
                    </a:lnTo>
                    <a:lnTo>
                      <a:pt x="254" y="166"/>
                    </a:lnTo>
                    <a:close/>
                    <a:moveTo>
                      <a:pt x="222" y="204"/>
                    </a:moveTo>
                    <a:lnTo>
                      <a:pt x="222" y="204"/>
                    </a:lnTo>
                    <a:lnTo>
                      <a:pt x="208" y="202"/>
                    </a:lnTo>
                    <a:lnTo>
                      <a:pt x="196" y="204"/>
                    </a:lnTo>
                    <a:lnTo>
                      <a:pt x="182" y="208"/>
                    </a:lnTo>
                    <a:lnTo>
                      <a:pt x="170" y="212"/>
                    </a:lnTo>
                    <a:lnTo>
                      <a:pt x="170" y="212"/>
                    </a:lnTo>
                    <a:lnTo>
                      <a:pt x="170" y="212"/>
                    </a:lnTo>
                    <a:lnTo>
                      <a:pt x="192" y="208"/>
                    </a:lnTo>
                    <a:lnTo>
                      <a:pt x="212" y="204"/>
                    </a:lnTo>
                    <a:lnTo>
                      <a:pt x="212" y="204"/>
                    </a:lnTo>
                    <a:lnTo>
                      <a:pt x="212" y="204"/>
                    </a:lnTo>
                    <a:lnTo>
                      <a:pt x="214" y="204"/>
                    </a:lnTo>
                    <a:lnTo>
                      <a:pt x="214" y="204"/>
                    </a:lnTo>
                    <a:lnTo>
                      <a:pt x="214" y="204"/>
                    </a:lnTo>
                    <a:lnTo>
                      <a:pt x="214" y="206"/>
                    </a:lnTo>
                    <a:lnTo>
                      <a:pt x="214" y="206"/>
                    </a:lnTo>
                    <a:lnTo>
                      <a:pt x="214" y="206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80" y="216"/>
                    </a:lnTo>
                    <a:lnTo>
                      <a:pt x="180" y="216"/>
                    </a:lnTo>
                    <a:lnTo>
                      <a:pt x="180" y="216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202" y="212"/>
                    </a:lnTo>
                    <a:lnTo>
                      <a:pt x="222" y="204"/>
                    </a:lnTo>
                    <a:lnTo>
                      <a:pt x="222" y="204"/>
                    </a:lnTo>
                    <a:close/>
                    <a:moveTo>
                      <a:pt x="236" y="176"/>
                    </a:move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close/>
                    <a:moveTo>
                      <a:pt x="232" y="182"/>
                    </a:moveTo>
                    <a:lnTo>
                      <a:pt x="232" y="182"/>
                    </a:lnTo>
                    <a:lnTo>
                      <a:pt x="232" y="180"/>
                    </a:lnTo>
                    <a:lnTo>
                      <a:pt x="232" y="180"/>
                    </a:lnTo>
                    <a:lnTo>
                      <a:pt x="232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32" y="182"/>
                    </a:lnTo>
                    <a:lnTo>
                      <a:pt x="232" y="182"/>
                    </a:lnTo>
                    <a:close/>
                    <a:moveTo>
                      <a:pt x="232" y="178"/>
                    </a:moveTo>
                    <a:lnTo>
                      <a:pt x="232" y="178"/>
                    </a:lnTo>
                    <a:lnTo>
                      <a:pt x="234" y="176"/>
                    </a:lnTo>
                    <a:lnTo>
                      <a:pt x="234" y="176"/>
                    </a:lnTo>
                    <a:lnTo>
                      <a:pt x="234" y="176"/>
                    </a:lnTo>
                    <a:lnTo>
                      <a:pt x="232" y="176"/>
                    </a:lnTo>
                    <a:lnTo>
                      <a:pt x="232" y="176"/>
                    </a:lnTo>
                    <a:lnTo>
                      <a:pt x="232" y="176"/>
                    </a:lnTo>
                    <a:lnTo>
                      <a:pt x="230" y="178"/>
                    </a:lnTo>
                    <a:lnTo>
                      <a:pt x="230" y="178"/>
                    </a:lnTo>
                    <a:lnTo>
                      <a:pt x="230" y="178"/>
                    </a:lnTo>
                    <a:lnTo>
                      <a:pt x="232" y="178"/>
                    </a:lnTo>
                    <a:lnTo>
                      <a:pt x="232" y="178"/>
                    </a:lnTo>
                    <a:close/>
                    <a:moveTo>
                      <a:pt x="226" y="184"/>
                    </a:moveTo>
                    <a:lnTo>
                      <a:pt x="226" y="184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18" y="184"/>
                    </a:lnTo>
                    <a:lnTo>
                      <a:pt x="218" y="184"/>
                    </a:lnTo>
                    <a:lnTo>
                      <a:pt x="218" y="184"/>
                    </a:lnTo>
                    <a:lnTo>
                      <a:pt x="226" y="184"/>
                    </a:lnTo>
                    <a:lnTo>
                      <a:pt x="226" y="184"/>
                    </a:lnTo>
                    <a:close/>
                    <a:moveTo>
                      <a:pt x="234" y="174"/>
                    </a:moveTo>
                    <a:lnTo>
                      <a:pt x="234" y="174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2" y="172"/>
                    </a:lnTo>
                    <a:lnTo>
                      <a:pt x="232" y="172"/>
                    </a:lnTo>
                    <a:lnTo>
                      <a:pt x="232" y="172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34" y="174"/>
                    </a:lnTo>
                    <a:lnTo>
                      <a:pt x="234" y="174"/>
                    </a:lnTo>
                    <a:close/>
                    <a:moveTo>
                      <a:pt x="240" y="164"/>
                    </a:move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close/>
                    <a:moveTo>
                      <a:pt x="228" y="180"/>
                    </a:moveTo>
                    <a:lnTo>
                      <a:pt x="228" y="180"/>
                    </a:lnTo>
                    <a:lnTo>
                      <a:pt x="228" y="176"/>
                    </a:lnTo>
                    <a:lnTo>
                      <a:pt x="228" y="176"/>
                    </a:lnTo>
                    <a:lnTo>
                      <a:pt x="228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8" y="180"/>
                    </a:lnTo>
                    <a:lnTo>
                      <a:pt x="228" y="180"/>
                    </a:lnTo>
                    <a:close/>
                    <a:moveTo>
                      <a:pt x="236" y="166"/>
                    </a:moveTo>
                    <a:lnTo>
                      <a:pt x="236" y="166"/>
                    </a:lnTo>
                    <a:lnTo>
                      <a:pt x="236" y="164"/>
                    </a:lnTo>
                    <a:lnTo>
                      <a:pt x="236" y="164"/>
                    </a:lnTo>
                    <a:lnTo>
                      <a:pt x="236" y="164"/>
                    </a:lnTo>
                    <a:lnTo>
                      <a:pt x="234" y="166"/>
                    </a:lnTo>
                    <a:lnTo>
                      <a:pt x="234" y="166"/>
                    </a:lnTo>
                    <a:lnTo>
                      <a:pt x="234" y="166"/>
                    </a:lnTo>
                    <a:lnTo>
                      <a:pt x="234" y="168"/>
                    </a:lnTo>
                    <a:lnTo>
                      <a:pt x="234" y="168"/>
                    </a:lnTo>
                    <a:lnTo>
                      <a:pt x="234" y="168"/>
                    </a:lnTo>
                    <a:lnTo>
                      <a:pt x="236" y="166"/>
                    </a:lnTo>
                    <a:lnTo>
                      <a:pt x="236" y="166"/>
                    </a:lnTo>
                    <a:close/>
                    <a:moveTo>
                      <a:pt x="220" y="186"/>
                    </a:moveTo>
                    <a:lnTo>
                      <a:pt x="220" y="186"/>
                    </a:lnTo>
                    <a:lnTo>
                      <a:pt x="204" y="186"/>
                    </a:lnTo>
                    <a:lnTo>
                      <a:pt x="204" y="186"/>
                    </a:lnTo>
                    <a:lnTo>
                      <a:pt x="204" y="186"/>
                    </a:lnTo>
                    <a:lnTo>
                      <a:pt x="202" y="186"/>
                    </a:lnTo>
                    <a:lnTo>
                      <a:pt x="202" y="186"/>
                    </a:lnTo>
                    <a:lnTo>
                      <a:pt x="202" y="186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24" y="180"/>
                    </a:lnTo>
                    <a:lnTo>
                      <a:pt x="224" y="180"/>
                    </a:lnTo>
                    <a:lnTo>
                      <a:pt x="224" y="180"/>
                    </a:lnTo>
                    <a:lnTo>
                      <a:pt x="222" y="176"/>
                    </a:lnTo>
                    <a:lnTo>
                      <a:pt x="222" y="176"/>
                    </a:lnTo>
                    <a:lnTo>
                      <a:pt x="222" y="176"/>
                    </a:lnTo>
                    <a:lnTo>
                      <a:pt x="216" y="176"/>
                    </a:lnTo>
                    <a:lnTo>
                      <a:pt x="216" y="176"/>
                    </a:lnTo>
                    <a:lnTo>
                      <a:pt x="216" y="176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8" y="172"/>
                    </a:lnTo>
                    <a:lnTo>
                      <a:pt x="218" y="172"/>
                    </a:lnTo>
                    <a:lnTo>
                      <a:pt x="218" y="172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18" y="152"/>
                    </a:lnTo>
                    <a:lnTo>
                      <a:pt x="218" y="134"/>
                    </a:lnTo>
                    <a:lnTo>
                      <a:pt x="218" y="134"/>
                    </a:lnTo>
                    <a:lnTo>
                      <a:pt x="218" y="134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6" y="130"/>
                    </a:lnTo>
                    <a:lnTo>
                      <a:pt x="216" y="130"/>
                    </a:lnTo>
                    <a:lnTo>
                      <a:pt x="216" y="130"/>
                    </a:lnTo>
                    <a:lnTo>
                      <a:pt x="204" y="120"/>
                    </a:lnTo>
                    <a:lnTo>
                      <a:pt x="204" y="120"/>
                    </a:lnTo>
                    <a:lnTo>
                      <a:pt x="204" y="120"/>
                    </a:lnTo>
                    <a:lnTo>
                      <a:pt x="188" y="108"/>
                    </a:lnTo>
                    <a:lnTo>
                      <a:pt x="188" y="108"/>
                    </a:lnTo>
                    <a:lnTo>
                      <a:pt x="188" y="108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2" y="110"/>
                    </a:lnTo>
                    <a:lnTo>
                      <a:pt x="202" y="110"/>
                    </a:lnTo>
                    <a:lnTo>
                      <a:pt x="202" y="110"/>
                    </a:lnTo>
                    <a:lnTo>
                      <a:pt x="190" y="104"/>
                    </a:lnTo>
                    <a:lnTo>
                      <a:pt x="190" y="104"/>
                    </a:lnTo>
                    <a:lnTo>
                      <a:pt x="190" y="104"/>
                    </a:lnTo>
                    <a:lnTo>
                      <a:pt x="172" y="106"/>
                    </a:lnTo>
                    <a:lnTo>
                      <a:pt x="156" y="108"/>
                    </a:lnTo>
                    <a:lnTo>
                      <a:pt x="156" y="108"/>
                    </a:lnTo>
                    <a:lnTo>
                      <a:pt x="156" y="108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66" y="102"/>
                    </a:lnTo>
                    <a:lnTo>
                      <a:pt x="166" y="102"/>
                    </a:lnTo>
                    <a:lnTo>
                      <a:pt x="166" y="102"/>
                    </a:lnTo>
                    <a:lnTo>
                      <a:pt x="160" y="102"/>
                    </a:lnTo>
                    <a:lnTo>
                      <a:pt x="160" y="102"/>
                    </a:lnTo>
                    <a:lnTo>
                      <a:pt x="160" y="102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30" y="122"/>
                    </a:lnTo>
                    <a:lnTo>
                      <a:pt x="130" y="122"/>
                    </a:lnTo>
                    <a:lnTo>
                      <a:pt x="130" y="122"/>
                    </a:lnTo>
                    <a:lnTo>
                      <a:pt x="128" y="124"/>
                    </a:lnTo>
                    <a:lnTo>
                      <a:pt x="128" y="124"/>
                    </a:lnTo>
                    <a:lnTo>
                      <a:pt x="128" y="124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28" y="126"/>
                    </a:lnTo>
                    <a:lnTo>
                      <a:pt x="128" y="126"/>
                    </a:lnTo>
                    <a:lnTo>
                      <a:pt x="128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20" y="134"/>
                    </a:lnTo>
                    <a:lnTo>
                      <a:pt x="120" y="134"/>
                    </a:lnTo>
                    <a:lnTo>
                      <a:pt x="120" y="134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112" y="184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02" y="182"/>
                    </a:lnTo>
                    <a:lnTo>
                      <a:pt x="96" y="170"/>
                    </a:lnTo>
                    <a:lnTo>
                      <a:pt x="94" y="160"/>
                    </a:lnTo>
                    <a:lnTo>
                      <a:pt x="94" y="160"/>
                    </a:lnTo>
                    <a:lnTo>
                      <a:pt x="94" y="160"/>
                    </a:lnTo>
                    <a:lnTo>
                      <a:pt x="90" y="162"/>
                    </a:lnTo>
                    <a:lnTo>
                      <a:pt x="90" y="162"/>
                    </a:lnTo>
                    <a:lnTo>
                      <a:pt x="90" y="162"/>
                    </a:lnTo>
                    <a:lnTo>
                      <a:pt x="108" y="190"/>
                    </a:lnTo>
                    <a:lnTo>
                      <a:pt x="116" y="204"/>
                    </a:lnTo>
                    <a:lnTo>
                      <a:pt x="126" y="214"/>
                    </a:lnTo>
                    <a:lnTo>
                      <a:pt x="126" y="214"/>
                    </a:lnTo>
                    <a:lnTo>
                      <a:pt x="126" y="214"/>
                    </a:lnTo>
                    <a:lnTo>
                      <a:pt x="130" y="216"/>
                    </a:lnTo>
                    <a:lnTo>
                      <a:pt x="130" y="216"/>
                    </a:lnTo>
                    <a:lnTo>
                      <a:pt x="130" y="216"/>
                    </a:lnTo>
                    <a:lnTo>
                      <a:pt x="128" y="206"/>
                    </a:lnTo>
                    <a:lnTo>
                      <a:pt x="124" y="198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6" y="180"/>
                    </a:lnTo>
                    <a:lnTo>
                      <a:pt x="116" y="180"/>
                    </a:lnTo>
                    <a:lnTo>
                      <a:pt x="116" y="180"/>
                    </a:lnTo>
                    <a:lnTo>
                      <a:pt x="132" y="198"/>
                    </a:lnTo>
                    <a:lnTo>
                      <a:pt x="140" y="208"/>
                    </a:lnTo>
                    <a:lnTo>
                      <a:pt x="148" y="220"/>
                    </a:lnTo>
                    <a:lnTo>
                      <a:pt x="148" y="220"/>
                    </a:lnTo>
                    <a:lnTo>
                      <a:pt x="148" y="220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4" y="214"/>
                    </a:lnTo>
                    <a:lnTo>
                      <a:pt x="164" y="214"/>
                    </a:lnTo>
                    <a:lnTo>
                      <a:pt x="164" y="214"/>
                    </a:lnTo>
                    <a:lnTo>
                      <a:pt x="162" y="214"/>
                    </a:lnTo>
                    <a:lnTo>
                      <a:pt x="162" y="214"/>
                    </a:lnTo>
                    <a:lnTo>
                      <a:pt x="162" y="214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6" y="206"/>
                    </a:lnTo>
                    <a:lnTo>
                      <a:pt x="168" y="200"/>
                    </a:lnTo>
                    <a:lnTo>
                      <a:pt x="168" y="200"/>
                    </a:lnTo>
                    <a:lnTo>
                      <a:pt x="168" y="200"/>
                    </a:lnTo>
                    <a:lnTo>
                      <a:pt x="172" y="196"/>
                    </a:lnTo>
                    <a:lnTo>
                      <a:pt x="178" y="194"/>
                    </a:lnTo>
                    <a:lnTo>
                      <a:pt x="190" y="190"/>
                    </a:lnTo>
                    <a:lnTo>
                      <a:pt x="202" y="188"/>
                    </a:lnTo>
                    <a:lnTo>
                      <a:pt x="214" y="188"/>
                    </a:lnTo>
                    <a:lnTo>
                      <a:pt x="214" y="188"/>
                    </a:lnTo>
                    <a:lnTo>
                      <a:pt x="214" y="188"/>
                    </a:lnTo>
                    <a:lnTo>
                      <a:pt x="220" y="186"/>
                    </a:lnTo>
                    <a:lnTo>
                      <a:pt x="220" y="186"/>
                    </a:lnTo>
                    <a:close/>
                    <a:moveTo>
                      <a:pt x="230" y="172"/>
                    </a:moveTo>
                    <a:lnTo>
                      <a:pt x="230" y="172"/>
                    </a:lnTo>
                    <a:lnTo>
                      <a:pt x="230" y="172"/>
                    </a:lnTo>
                    <a:lnTo>
                      <a:pt x="230" y="172"/>
                    </a:lnTo>
                    <a:lnTo>
                      <a:pt x="230" y="17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8" y="172"/>
                    </a:lnTo>
                    <a:lnTo>
                      <a:pt x="228" y="172"/>
                    </a:lnTo>
                    <a:lnTo>
                      <a:pt x="228" y="172"/>
                    </a:lnTo>
                    <a:lnTo>
                      <a:pt x="230" y="172"/>
                    </a:lnTo>
                    <a:lnTo>
                      <a:pt x="230" y="172"/>
                    </a:lnTo>
                    <a:close/>
                    <a:moveTo>
                      <a:pt x="238" y="162"/>
                    </a:moveTo>
                    <a:lnTo>
                      <a:pt x="238" y="162"/>
                    </a:lnTo>
                    <a:lnTo>
                      <a:pt x="238" y="160"/>
                    </a:lnTo>
                    <a:lnTo>
                      <a:pt x="238" y="160"/>
                    </a:lnTo>
                    <a:lnTo>
                      <a:pt x="238" y="160"/>
                    </a:lnTo>
                    <a:lnTo>
                      <a:pt x="236" y="158"/>
                    </a:lnTo>
                    <a:lnTo>
                      <a:pt x="236" y="158"/>
                    </a:lnTo>
                    <a:lnTo>
                      <a:pt x="236" y="158"/>
                    </a:lnTo>
                    <a:lnTo>
                      <a:pt x="236" y="162"/>
                    </a:lnTo>
                    <a:lnTo>
                      <a:pt x="236" y="162"/>
                    </a:lnTo>
                    <a:lnTo>
                      <a:pt x="236" y="162"/>
                    </a:lnTo>
                    <a:lnTo>
                      <a:pt x="238" y="162"/>
                    </a:lnTo>
                    <a:lnTo>
                      <a:pt x="238" y="162"/>
                    </a:lnTo>
                    <a:close/>
                    <a:moveTo>
                      <a:pt x="192" y="222"/>
                    </a:moveTo>
                    <a:lnTo>
                      <a:pt x="192" y="222"/>
                    </a:lnTo>
                    <a:lnTo>
                      <a:pt x="182" y="218"/>
                    </a:lnTo>
                    <a:lnTo>
                      <a:pt x="182" y="218"/>
                    </a:lnTo>
                    <a:lnTo>
                      <a:pt x="182" y="218"/>
                    </a:lnTo>
                    <a:lnTo>
                      <a:pt x="170" y="220"/>
                    </a:lnTo>
                    <a:lnTo>
                      <a:pt x="170" y="220"/>
                    </a:lnTo>
                    <a:lnTo>
                      <a:pt x="170" y="220"/>
                    </a:lnTo>
                    <a:lnTo>
                      <a:pt x="174" y="222"/>
                    </a:lnTo>
                    <a:lnTo>
                      <a:pt x="180" y="224"/>
                    </a:lnTo>
                    <a:lnTo>
                      <a:pt x="192" y="222"/>
                    </a:lnTo>
                    <a:lnTo>
                      <a:pt x="192" y="222"/>
                    </a:lnTo>
                    <a:close/>
                    <a:moveTo>
                      <a:pt x="230" y="168"/>
                    </a:moveTo>
                    <a:lnTo>
                      <a:pt x="230" y="168"/>
                    </a:lnTo>
                    <a:lnTo>
                      <a:pt x="230" y="168"/>
                    </a:lnTo>
                    <a:lnTo>
                      <a:pt x="230" y="168"/>
                    </a:lnTo>
                    <a:lnTo>
                      <a:pt x="230" y="168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30" y="168"/>
                    </a:lnTo>
                    <a:lnTo>
                      <a:pt x="230" y="168"/>
                    </a:lnTo>
                    <a:close/>
                    <a:moveTo>
                      <a:pt x="238" y="158"/>
                    </a:moveTo>
                    <a:lnTo>
                      <a:pt x="238" y="158"/>
                    </a:lnTo>
                    <a:lnTo>
                      <a:pt x="238" y="156"/>
                    </a:lnTo>
                    <a:lnTo>
                      <a:pt x="238" y="156"/>
                    </a:lnTo>
                    <a:lnTo>
                      <a:pt x="238" y="156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8"/>
                    </a:lnTo>
                    <a:lnTo>
                      <a:pt x="238" y="158"/>
                    </a:lnTo>
                    <a:close/>
                    <a:moveTo>
                      <a:pt x="232" y="164"/>
                    </a:moveTo>
                    <a:lnTo>
                      <a:pt x="232" y="164"/>
                    </a:lnTo>
                    <a:lnTo>
                      <a:pt x="234" y="156"/>
                    </a:lnTo>
                    <a:lnTo>
                      <a:pt x="234" y="156"/>
                    </a:lnTo>
                    <a:lnTo>
                      <a:pt x="234" y="156"/>
                    </a:lnTo>
                    <a:lnTo>
                      <a:pt x="234" y="152"/>
                    </a:lnTo>
                    <a:lnTo>
                      <a:pt x="234" y="152"/>
                    </a:lnTo>
                    <a:lnTo>
                      <a:pt x="234" y="152"/>
                    </a:lnTo>
                    <a:lnTo>
                      <a:pt x="230" y="146"/>
                    </a:lnTo>
                    <a:lnTo>
                      <a:pt x="230" y="146"/>
                    </a:lnTo>
                    <a:lnTo>
                      <a:pt x="230" y="146"/>
                    </a:lnTo>
                    <a:lnTo>
                      <a:pt x="232" y="164"/>
                    </a:lnTo>
                    <a:lnTo>
                      <a:pt x="232" y="164"/>
                    </a:lnTo>
                    <a:lnTo>
                      <a:pt x="232" y="164"/>
                    </a:lnTo>
                    <a:lnTo>
                      <a:pt x="232" y="164"/>
                    </a:lnTo>
                    <a:lnTo>
                      <a:pt x="232" y="164"/>
                    </a:lnTo>
                    <a:close/>
                    <a:moveTo>
                      <a:pt x="230" y="164"/>
                    </a:moveTo>
                    <a:lnTo>
                      <a:pt x="230" y="164"/>
                    </a:lnTo>
                    <a:lnTo>
                      <a:pt x="228" y="152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6" y="152"/>
                    </a:lnTo>
                    <a:lnTo>
                      <a:pt x="228" y="166"/>
                    </a:lnTo>
                    <a:lnTo>
                      <a:pt x="228" y="166"/>
                    </a:lnTo>
                    <a:lnTo>
                      <a:pt x="228" y="166"/>
                    </a:lnTo>
                    <a:lnTo>
                      <a:pt x="230" y="164"/>
                    </a:lnTo>
                    <a:lnTo>
                      <a:pt x="230" y="164"/>
                    </a:lnTo>
                    <a:close/>
                    <a:moveTo>
                      <a:pt x="226" y="168"/>
                    </a:moveTo>
                    <a:lnTo>
                      <a:pt x="226" y="168"/>
                    </a:lnTo>
                    <a:lnTo>
                      <a:pt x="222" y="156"/>
                    </a:lnTo>
                    <a:lnTo>
                      <a:pt x="220" y="142"/>
                    </a:lnTo>
                    <a:lnTo>
                      <a:pt x="220" y="142"/>
                    </a:lnTo>
                    <a:lnTo>
                      <a:pt x="220" y="142"/>
                    </a:lnTo>
                    <a:lnTo>
                      <a:pt x="220" y="156"/>
                    </a:lnTo>
                    <a:lnTo>
                      <a:pt x="222" y="170"/>
                    </a:lnTo>
                    <a:lnTo>
                      <a:pt x="222" y="170"/>
                    </a:lnTo>
                    <a:lnTo>
                      <a:pt x="222" y="170"/>
                    </a:lnTo>
                    <a:lnTo>
                      <a:pt x="226" y="168"/>
                    </a:lnTo>
                    <a:lnTo>
                      <a:pt x="226" y="168"/>
                    </a:lnTo>
                    <a:close/>
                    <a:moveTo>
                      <a:pt x="252" y="132"/>
                    </a:moveTo>
                    <a:lnTo>
                      <a:pt x="252" y="132"/>
                    </a:lnTo>
                    <a:lnTo>
                      <a:pt x="250" y="124"/>
                    </a:lnTo>
                    <a:lnTo>
                      <a:pt x="246" y="118"/>
                    </a:lnTo>
                    <a:lnTo>
                      <a:pt x="242" y="110"/>
                    </a:lnTo>
                    <a:lnTo>
                      <a:pt x="236" y="104"/>
                    </a:lnTo>
                    <a:lnTo>
                      <a:pt x="236" y="104"/>
                    </a:lnTo>
                    <a:lnTo>
                      <a:pt x="236" y="104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44" y="114"/>
                    </a:lnTo>
                    <a:lnTo>
                      <a:pt x="248" y="128"/>
                    </a:lnTo>
                    <a:lnTo>
                      <a:pt x="248" y="128"/>
                    </a:lnTo>
                    <a:lnTo>
                      <a:pt x="248" y="128"/>
                    </a:lnTo>
                    <a:lnTo>
                      <a:pt x="250" y="132"/>
                    </a:lnTo>
                    <a:lnTo>
                      <a:pt x="250" y="132"/>
                    </a:lnTo>
                    <a:lnTo>
                      <a:pt x="250" y="132"/>
                    </a:lnTo>
                    <a:lnTo>
                      <a:pt x="252" y="132"/>
                    </a:lnTo>
                    <a:lnTo>
                      <a:pt x="252" y="132"/>
                    </a:lnTo>
                    <a:close/>
                    <a:moveTo>
                      <a:pt x="236" y="152"/>
                    </a:moveTo>
                    <a:lnTo>
                      <a:pt x="236" y="152"/>
                    </a:lnTo>
                    <a:lnTo>
                      <a:pt x="236" y="148"/>
                    </a:lnTo>
                    <a:lnTo>
                      <a:pt x="236" y="148"/>
                    </a:lnTo>
                    <a:lnTo>
                      <a:pt x="236" y="148"/>
                    </a:lnTo>
                    <a:lnTo>
                      <a:pt x="230" y="128"/>
                    </a:lnTo>
                    <a:lnTo>
                      <a:pt x="230" y="128"/>
                    </a:lnTo>
                    <a:lnTo>
                      <a:pt x="230" y="128"/>
                    </a:lnTo>
                    <a:lnTo>
                      <a:pt x="230" y="126"/>
                    </a:lnTo>
                    <a:lnTo>
                      <a:pt x="230" y="126"/>
                    </a:lnTo>
                    <a:lnTo>
                      <a:pt x="230" y="126"/>
                    </a:lnTo>
                    <a:lnTo>
                      <a:pt x="214" y="112"/>
                    </a:lnTo>
                    <a:lnTo>
                      <a:pt x="214" y="112"/>
                    </a:lnTo>
                    <a:lnTo>
                      <a:pt x="214" y="11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4" y="108"/>
                    </a:lnTo>
                    <a:lnTo>
                      <a:pt x="204" y="108"/>
                    </a:lnTo>
                    <a:lnTo>
                      <a:pt x="204" y="108"/>
                    </a:lnTo>
                    <a:lnTo>
                      <a:pt x="214" y="114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6" y="124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28" y="130"/>
                    </a:lnTo>
                    <a:lnTo>
                      <a:pt x="228" y="130"/>
                    </a:lnTo>
                    <a:lnTo>
                      <a:pt x="228" y="130"/>
                    </a:lnTo>
                    <a:lnTo>
                      <a:pt x="236" y="150"/>
                    </a:lnTo>
                    <a:lnTo>
                      <a:pt x="236" y="150"/>
                    </a:lnTo>
                    <a:lnTo>
                      <a:pt x="236" y="150"/>
                    </a:lnTo>
                    <a:lnTo>
                      <a:pt x="236" y="152"/>
                    </a:lnTo>
                    <a:lnTo>
                      <a:pt x="236" y="152"/>
                    </a:lnTo>
                    <a:close/>
                    <a:moveTo>
                      <a:pt x="248" y="132"/>
                    </a:moveTo>
                    <a:lnTo>
                      <a:pt x="248" y="132"/>
                    </a:lnTo>
                    <a:lnTo>
                      <a:pt x="246" y="130"/>
                    </a:lnTo>
                    <a:lnTo>
                      <a:pt x="246" y="130"/>
                    </a:lnTo>
                    <a:lnTo>
                      <a:pt x="246" y="130"/>
                    </a:lnTo>
                    <a:lnTo>
                      <a:pt x="246" y="128"/>
                    </a:lnTo>
                    <a:lnTo>
                      <a:pt x="246" y="128"/>
                    </a:lnTo>
                    <a:lnTo>
                      <a:pt x="246" y="128"/>
                    </a:lnTo>
                    <a:lnTo>
                      <a:pt x="248" y="132"/>
                    </a:lnTo>
                    <a:lnTo>
                      <a:pt x="248" y="132"/>
                    </a:lnTo>
                    <a:close/>
                    <a:moveTo>
                      <a:pt x="184" y="214"/>
                    </a:moveTo>
                    <a:lnTo>
                      <a:pt x="184" y="214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84" y="214"/>
                    </a:lnTo>
                    <a:lnTo>
                      <a:pt x="184" y="214"/>
                    </a:lnTo>
                    <a:close/>
                    <a:moveTo>
                      <a:pt x="164" y="234"/>
                    </a:moveTo>
                    <a:lnTo>
                      <a:pt x="164" y="234"/>
                    </a:lnTo>
                    <a:lnTo>
                      <a:pt x="162" y="232"/>
                    </a:lnTo>
                    <a:lnTo>
                      <a:pt x="162" y="232"/>
                    </a:lnTo>
                    <a:lnTo>
                      <a:pt x="162" y="232"/>
                    </a:lnTo>
                    <a:lnTo>
                      <a:pt x="160" y="230"/>
                    </a:lnTo>
                    <a:lnTo>
                      <a:pt x="160" y="230"/>
                    </a:lnTo>
                    <a:lnTo>
                      <a:pt x="160" y="230"/>
                    </a:lnTo>
                    <a:lnTo>
                      <a:pt x="140" y="228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10" y="210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12" y="228"/>
                    </a:lnTo>
                    <a:lnTo>
                      <a:pt x="112" y="228"/>
                    </a:lnTo>
                    <a:lnTo>
                      <a:pt x="112" y="228"/>
                    </a:lnTo>
                    <a:lnTo>
                      <a:pt x="118" y="234"/>
                    </a:lnTo>
                    <a:lnTo>
                      <a:pt x="118" y="234"/>
                    </a:lnTo>
                    <a:lnTo>
                      <a:pt x="118" y="234"/>
                    </a:lnTo>
                    <a:lnTo>
                      <a:pt x="134" y="234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8"/>
                    </a:lnTo>
                    <a:lnTo>
                      <a:pt x="152" y="238"/>
                    </a:lnTo>
                    <a:lnTo>
                      <a:pt x="152" y="238"/>
                    </a:lnTo>
                    <a:lnTo>
                      <a:pt x="134" y="242"/>
                    </a:lnTo>
                    <a:lnTo>
                      <a:pt x="134" y="242"/>
                    </a:lnTo>
                    <a:lnTo>
                      <a:pt x="134" y="242"/>
                    </a:lnTo>
                    <a:lnTo>
                      <a:pt x="138" y="242"/>
                    </a:lnTo>
                    <a:lnTo>
                      <a:pt x="138" y="242"/>
                    </a:lnTo>
                    <a:lnTo>
                      <a:pt x="13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4"/>
                    </a:lnTo>
                    <a:lnTo>
                      <a:pt x="148" y="244"/>
                    </a:lnTo>
                    <a:lnTo>
                      <a:pt x="148" y="244"/>
                    </a:lnTo>
                    <a:lnTo>
                      <a:pt x="156" y="240"/>
                    </a:lnTo>
                    <a:lnTo>
                      <a:pt x="164" y="234"/>
                    </a:lnTo>
                    <a:lnTo>
                      <a:pt x="164" y="234"/>
                    </a:lnTo>
                    <a:close/>
                    <a:moveTo>
                      <a:pt x="244" y="122"/>
                    </a:moveTo>
                    <a:lnTo>
                      <a:pt x="244" y="122"/>
                    </a:lnTo>
                    <a:lnTo>
                      <a:pt x="244" y="122"/>
                    </a:lnTo>
                    <a:lnTo>
                      <a:pt x="244" y="122"/>
                    </a:lnTo>
                    <a:lnTo>
                      <a:pt x="244" y="122"/>
                    </a:lnTo>
                    <a:lnTo>
                      <a:pt x="244" y="120"/>
                    </a:lnTo>
                    <a:lnTo>
                      <a:pt x="244" y="120"/>
                    </a:lnTo>
                    <a:lnTo>
                      <a:pt x="244" y="120"/>
                    </a:lnTo>
                    <a:lnTo>
                      <a:pt x="244" y="122"/>
                    </a:lnTo>
                    <a:lnTo>
                      <a:pt x="244" y="122"/>
                    </a:lnTo>
                    <a:close/>
                    <a:moveTo>
                      <a:pt x="230" y="140"/>
                    </a:moveTo>
                    <a:lnTo>
                      <a:pt x="230" y="140"/>
                    </a:lnTo>
                    <a:lnTo>
                      <a:pt x="228" y="138"/>
                    </a:lnTo>
                    <a:lnTo>
                      <a:pt x="228" y="138"/>
                    </a:lnTo>
                    <a:lnTo>
                      <a:pt x="228" y="138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30" y="140"/>
                    </a:lnTo>
                    <a:lnTo>
                      <a:pt x="230" y="140"/>
                    </a:lnTo>
                    <a:close/>
                    <a:moveTo>
                      <a:pt x="236" y="130"/>
                    </a:moveTo>
                    <a:lnTo>
                      <a:pt x="236" y="130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32" y="126"/>
                    </a:lnTo>
                    <a:lnTo>
                      <a:pt x="232" y="126"/>
                    </a:lnTo>
                    <a:lnTo>
                      <a:pt x="232" y="126"/>
                    </a:lnTo>
                    <a:lnTo>
                      <a:pt x="236" y="130"/>
                    </a:lnTo>
                    <a:lnTo>
                      <a:pt x="236" y="130"/>
                    </a:lnTo>
                    <a:close/>
                    <a:moveTo>
                      <a:pt x="148" y="244"/>
                    </a:moveTo>
                    <a:lnTo>
                      <a:pt x="148" y="244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28" y="248"/>
                    </a:lnTo>
                    <a:lnTo>
                      <a:pt x="128" y="248"/>
                    </a:lnTo>
                    <a:lnTo>
                      <a:pt x="128" y="248"/>
                    </a:lnTo>
                    <a:lnTo>
                      <a:pt x="148" y="244"/>
                    </a:lnTo>
                    <a:lnTo>
                      <a:pt x="148" y="244"/>
                    </a:lnTo>
                    <a:close/>
                    <a:moveTo>
                      <a:pt x="242" y="118"/>
                    </a:moveTo>
                    <a:lnTo>
                      <a:pt x="242" y="118"/>
                    </a:lnTo>
                    <a:lnTo>
                      <a:pt x="236" y="108"/>
                    </a:lnTo>
                    <a:lnTo>
                      <a:pt x="230" y="102"/>
                    </a:lnTo>
                    <a:lnTo>
                      <a:pt x="230" y="102"/>
                    </a:lnTo>
                    <a:lnTo>
                      <a:pt x="230" y="102"/>
                    </a:lnTo>
                    <a:lnTo>
                      <a:pt x="228" y="100"/>
                    </a:lnTo>
                    <a:lnTo>
                      <a:pt x="228" y="100"/>
                    </a:lnTo>
                    <a:lnTo>
                      <a:pt x="228" y="100"/>
                    </a:lnTo>
                    <a:lnTo>
                      <a:pt x="232" y="106"/>
                    </a:lnTo>
                    <a:lnTo>
                      <a:pt x="232" y="106"/>
                    </a:lnTo>
                    <a:lnTo>
                      <a:pt x="232" y="106"/>
                    </a:lnTo>
                    <a:lnTo>
                      <a:pt x="234" y="108"/>
                    </a:lnTo>
                    <a:lnTo>
                      <a:pt x="234" y="108"/>
                    </a:lnTo>
                    <a:lnTo>
                      <a:pt x="234" y="108"/>
                    </a:lnTo>
                    <a:lnTo>
                      <a:pt x="238" y="110"/>
                    </a:lnTo>
                    <a:lnTo>
                      <a:pt x="238" y="110"/>
                    </a:lnTo>
                    <a:lnTo>
                      <a:pt x="238" y="110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40" y="116"/>
                    </a:lnTo>
                    <a:lnTo>
                      <a:pt x="240" y="116"/>
                    </a:lnTo>
                    <a:lnTo>
                      <a:pt x="240" y="116"/>
                    </a:lnTo>
                    <a:lnTo>
                      <a:pt x="242" y="118"/>
                    </a:lnTo>
                    <a:lnTo>
                      <a:pt x="242" y="118"/>
                    </a:lnTo>
                    <a:close/>
                    <a:moveTo>
                      <a:pt x="226" y="136"/>
                    </a:moveTo>
                    <a:lnTo>
                      <a:pt x="226" y="136"/>
                    </a:lnTo>
                    <a:lnTo>
                      <a:pt x="224" y="128"/>
                    </a:lnTo>
                    <a:lnTo>
                      <a:pt x="224" y="128"/>
                    </a:lnTo>
                    <a:lnTo>
                      <a:pt x="224" y="12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10" y="120"/>
                    </a:lnTo>
                    <a:lnTo>
                      <a:pt x="210" y="120"/>
                    </a:lnTo>
                    <a:lnTo>
                      <a:pt x="210" y="120"/>
                    </a:lnTo>
                    <a:lnTo>
                      <a:pt x="218" y="128"/>
                    </a:lnTo>
                    <a:lnTo>
                      <a:pt x="218" y="128"/>
                    </a:lnTo>
                    <a:lnTo>
                      <a:pt x="218" y="128"/>
                    </a:lnTo>
                    <a:lnTo>
                      <a:pt x="226" y="136"/>
                    </a:lnTo>
                    <a:lnTo>
                      <a:pt x="226" y="136"/>
                    </a:lnTo>
                    <a:close/>
                    <a:moveTo>
                      <a:pt x="222" y="140"/>
                    </a:moveTo>
                    <a:lnTo>
                      <a:pt x="222" y="140"/>
                    </a:lnTo>
                    <a:lnTo>
                      <a:pt x="220" y="136"/>
                    </a:lnTo>
                    <a:lnTo>
                      <a:pt x="220" y="136"/>
                    </a:lnTo>
                    <a:lnTo>
                      <a:pt x="220" y="136"/>
                    </a:lnTo>
                    <a:lnTo>
                      <a:pt x="220" y="134"/>
                    </a:lnTo>
                    <a:lnTo>
                      <a:pt x="220" y="134"/>
                    </a:lnTo>
                    <a:lnTo>
                      <a:pt x="220" y="134"/>
                    </a:lnTo>
                    <a:lnTo>
                      <a:pt x="222" y="140"/>
                    </a:lnTo>
                    <a:lnTo>
                      <a:pt x="222" y="140"/>
                    </a:lnTo>
                    <a:close/>
                    <a:moveTo>
                      <a:pt x="146" y="238"/>
                    </a:moveTo>
                    <a:lnTo>
                      <a:pt x="146" y="238"/>
                    </a:lnTo>
                    <a:lnTo>
                      <a:pt x="120" y="236"/>
                    </a:lnTo>
                    <a:lnTo>
                      <a:pt x="120" y="236"/>
                    </a:lnTo>
                    <a:lnTo>
                      <a:pt x="120" y="236"/>
                    </a:lnTo>
                    <a:lnTo>
                      <a:pt x="120" y="238"/>
                    </a:lnTo>
                    <a:lnTo>
                      <a:pt x="120" y="238"/>
                    </a:lnTo>
                    <a:lnTo>
                      <a:pt x="120" y="238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36" y="240"/>
                    </a:lnTo>
                    <a:lnTo>
                      <a:pt x="146" y="238"/>
                    </a:lnTo>
                    <a:lnTo>
                      <a:pt x="146" y="238"/>
                    </a:lnTo>
                    <a:close/>
                    <a:moveTo>
                      <a:pt x="236" y="114"/>
                    </a:moveTo>
                    <a:lnTo>
                      <a:pt x="236" y="114"/>
                    </a:lnTo>
                    <a:lnTo>
                      <a:pt x="232" y="108"/>
                    </a:lnTo>
                    <a:lnTo>
                      <a:pt x="232" y="108"/>
                    </a:lnTo>
                    <a:lnTo>
                      <a:pt x="232" y="108"/>
                    </a:lnTo>
                    <a:lnTo>
                      <a:pt x="230" y="108"/>
                    </a:lnTo>
                    <a:lnTo>
                      <a:pt x="230" y="108"/>
                    </a:lnTo>
                    <a:lnTo>
                      <a:pt x="230" y="108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36" y="114"/>
                    </a:lnTo>
                    <a:lnTo>
                      <a:pt x="236" y="114"/>
                    </a:lnTo>
                    <a:close/>
                    <a:moveTo>
                      <a:pt x="226" y="126"/>
                    </a:moveTo>
                    <a:lnTo>
                      <a:pt x="226" y="126"/>
                    </a:lnTo>
                    <a:lnTo>
                      <a:pt x="220" y="120"/>
                    </a:lnTo>
                    <a:lnTo>
                      <a:pt x="220" y="120"/>
                    </a:lnTo>
                    <a:lnTo>
                      <a:pt x="220" y="120"/>
                    </a:lnTo>
                    <a:lnTo>
                      <a:pt x="206" y="112"/>
                    </a:lnTo>
                    <a:lnTo>
                      <a:pt x="206" y="112"/>
                    </a:lnTo>
                    <a:lnTo>
                      <a:pt x="206" y="112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26" y="126"/>
                    </a:lnTo>
                    <a:lnTo>
                      <a:pt x="226" y="126"/>
                    </a:lnTo>
                    <a:close/>
                    <a:moveTo>
                      <a:pt x="216" y="110"/>
                    </a:moveTo>
                    <a:lnTo>
                      <a:pt x="216" y="110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6" y="112"/>
                    </a:lnTo>
                    <a:lnTo>
                      <a:pt x="226" y="112"/>
                    </a:lnTo>
                    <a:lnTo>
                      <a:pt x="226" y="112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16" y="110"/>
                    </a:lnTo>
                    <a:lnTo>
                      <a:pt x="216" y="110"/>
                    </a:lnTo>
                    <a:close/>
                    <a:moveTo>
                      <a:pt x="232" y="114"/>
                    </a:move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close/>
                    <a:moveTo>
                      <a:pt x="242" y="102"/>
                    </a:moveTo>
                    <a:lnTo>
                      <a:pt x="242" y="102"/>
                    </a:lnTo>
                    <a:lnTo>
                      <a:pt x="234" y="100"/>
                    </a:lnTo>
                    <a:lnTo>
                      <a:pt x="234" y="100"/>
                    </a:lnTo>
                    <a:lnTo>
                      <a:pt x="234" y="100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42" y="102"/>
                    </a:lnTo>
                    <a:lnTo>
                      <a:pt x="242" y="102"/>
                    </a:lnTo>
                    <a:close/>
                    <a:moveTo>
                      <a:pt x="146" y="224"/>
                    </a:moveTo>
                    <a:lnTo>
                      <a:pt x="146" y="224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6" y="224"/>
                    </a:lnTo>
                    <a:lnTo>
                      <a:pt x="146" y="224"/>
                    </a:lnTo>
                    <a:close/>
                    <a:moveTo>
                      <a:pt x="122" y="256"/>
                    </a:moveTo>
                    <a:lnTo>
                      <a:pt x="122" y="256"/>
                    </a:lnTo>
                    <a:lnTo>
                      <a:pt x="122" y="252"/>
                    </a:lnTo>
                    <a:lnTo>
                      <a:pt x="122" y="252"/>
                    </a:lnTo>
                    <a:lnTo>
                      <a:pt x="122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0"/>
                    </a:lnTo>
                    <a:lnTo>
                      <a:pt x="120" y="250"/>
                    </a:lnTo>
                    <a:lnTo>
                      <a:pt x="120" y="250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14" y="242"/>
                    </a:lnTo>
                    <a:lnTo>
                      <a:pt x="114" y="242"/>
                    </a:lnTo>
                    <a:lnTo>
                      <a:pt x="114" y="242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104" y="236"/>
                    </a:lnTo>
                    <a:lnTo>
                      <a:pt x="104" y="236"/>
                    </a:lnTo>
                    <a:lnTo>
                      <a:pt x="104" y="236"/>
                    </a:lnTo>
                    <a:lnTo>
                      <a:pt x="112" y="248"/>
                    </a:lnTo>
                    <a:lnTo>
                      <a:pt x="122" y="256"/>
                    </a:lnTo>
                    <a:lnTo>
                      <a:pt x="122" y="256"/>
                    </a:lnTo>
                    <a:close/>
                    <a:moveTo>
                      <a:pt x="130" y="244"/>
                    </a:moveTo>
                    <a:lnTo>
                      <a:pt x="130" y="244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30" y="244"/>
                    </a:lnTo>
                    <a:lnTo>
                      <a:pt x="130" y="244"/>
                    </a:lnTo>
                    <a:close/>
                    <a:moveTo>
                      <a:pt x="230" y="112"/>
                    </a:moveTo>
                    <a:lnTo>
                      <a:pt x="230" y="112"/>
                    </a:lnTo>
                    <a:lnTo>
                      <a:pt x="230" y="112"/>
                    </a:lnTo>
                    <a:lnTo>
                      <a:pt x="230" y="112"/>
                    </a:lnTo>
                    <a:lnTo>
                      <a:pt x="230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30" y="112"/>
                    </a:lnTo>
                    <a:lnTo>
                      <a:pt x="230" y="112"/>
                    </a:lnTo>
                    <a:close/>
                    <a:moveTo>
                      <a:pt x="126" y="250"/>
                    </a:moveTo>
                    <a:lnTo>
                      <a:pt x="126" y="250"/>
                    </a:lnTo>
                    <a:lnTo>
                      <a:pt x="126" y="250"/>
                    </a:lnTo>
                    <a:lnTo>
                      <a:pt x="126" y="250"/>
                    </a:lnTo>
                    <a:lnTo>
                      <a:pt x="126" y="250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6" y="250"/>
                    </a:lnTo>
                    <a:lnTo>
                      <a:pt x="126" y="250"/>
                    </a:lnTo>
                    <a:close/>
                    <a:moveTo>
                      <a:pt x="146" y="220"/>
                    </a:moveTo>
                    <a:lnTo>
                      <a:pt x="146" y="220"/>
                    </a:lnTo>
                    <a:lnTo>
                      <a:pt x="134" y="204"/>
                    </a:lnTo>
                    <a:lnTo>
                      <a:pt x="122" y="190"/>
                    </a:lnTo>
                    <a:lnTo>
                      <a:pt x="122" y="190"/>
                    </a:lnTo>
                    <a:lnTo>
                      <a:pt x="122" y="190"/>
                    </a:lnTo>
                    <a:lnTo>
                      <a:pt x="130" y="202"/>
                    </a:lnTo>
                    <a:lnTo>
                      <a:pt x="132" y="210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40" y="222"/>
                    </a:lnTo>
                    <a:lnTo>
                      <a:pt x="140" y="222"/>
                    </a:lnTo>
                    <a:lnTo>
                      <a:pt x="140" y="222"/>
                    </a:lnTo>
                    <a:lnTo>
                      <a:pt x="146" y="220"/>
                    </a:lnTo>
                    <a:lnTo>
                      <a:pt x="146" y="220"/>
                    </a:lnTo>
                    <a:close/>
                    <a:moveTo>
                      <a:pt x="228" y="110"/>
                    </a:moveTo>
                    <a:lnTo>
                      <a:pt x="228" y="110"/>
                    </a:lnTo>
                    <a:lnTo>
                      <a:pt x="228" y="106"/>
                    </a:lnTo>
                    <a:lnTo>
                      <a:pt x="228" y="106"/>
                    </a:lnTo>
                    <a:lnTo>
                      <a:pt x="228" y="106"/>
                    </a:lnTo>
                    <a:lnTo>
                      <a:pt x="208" y="96"/>
                    </a:lnTo>
                    <a:lnTo>
                      <a:pt x="208" y="96"/>
                    </a:lnTo>
                    <a:lnTo>
                      <a:pt x="208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28" y="110"/>
                    </a:lnTo>
                    <a:lnTo>
                      <a:pt x="228" y="110"/>
                    </a:lnTo>
                    <a:close/>
                    <a:moveTo>
                      <a:pt x="124" y="246"/>
                    </a:moveTo>
                    <a:lnTo>
                      <a:pt x="124" y="246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2" y="242"/>
                    </a:lnTo>
                    <a:lnTo>
                      <a:pt x="122" y="242"/>
                    </a:lnTo>
                    <a:lnTo>
                      <a:pt x="122" y="242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close/>
                    <a:moveTo>
                      <a:pt x="224" y="110"/>
                    </a:moveTo>
                    <a:lnTo>
                      <a:pt x="224" y="110"/>
                    </a:lnTo>
                    <a:lnTo>
                      <a:pt x="224" y="110"/>
                    </a:lnTo>
                    <a:lnTo>
                      <a:pt x="224" y="110"/>
                    </a:lnTo>
                    <a:lnTo>
                      <a:pt x="224" y="110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2" y="100"/>
                    </a:lnTo>
                    <a:lnTo>
                      <a:pt x="202" y="100"/>
                    </a:lnTo>
                    <a:lnTo>
                      <a:pt x="202" y="100"/>
                    </a:lnTo>
                    <a:lnTo>
                      <a:pt x="224" y="110"/>
                    </a:lnTo>
                    <a:lnTo>
                      <a:pt x="224" y="110"/>
                    </a:lnTo>
                    <a:close/>
                    <a:moveTo>
                      <a:pt x="136" y="224"/>
                    </a:moveTo>
                    <a:lnTo>
                      <a:pt x="136" y="224"/>
                    </a:lnTo>
                    <a:lnTo>
                      <a:pt x="128" y="218"/>
                    </a:lnTo>
                    <a:lnTo>
                      <a:pt x="128" y="218"/>
                    </a:lnTo>
                    <a:lnTo>
                      <a:pt x="128" y="218"/>
                    </a:lnTo>
                    <a:lnTo>
                      <a:pt x="120" y="210"/>
                    </a:lnTo>
                    <a:lnTo>
                      <a:pt x="112" y="202"/>
                    </a:lnTo>
                    <a:lnTo>
                      <a:pt x="112" y="202"/>
                    </a:lnTo>
                    <a:lnTo>
                      <a:pt x="112" y="202"/>
                    </a:lnTo>
                    <a:lnTo>
                      <a:pt x="120" y="222"/>
                    </a:lnTo>
                    <a:lnTo>
                      <a:pt x="120" y="222"/>
                    </a:lnTo>
                    <a:lnTo>
                      <a:pt x="120" y="222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36" y="224"/>
                    </a:lnTo>
                    <a:lnTo>
                      <a:pt x="136" y="224"/>
                    </a:lnTo>
                    <a:close/>
                    <a:moveTo>
                      <a:pt x="230" y="100"/>
                    </a:move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26" y="96"/>
                    </a:lnTo>
                    <a:lnTo>
                      <a:pt x="226" y="96"/>
                    </a:lnTo>
                    <a:lnTo>
                      <a:pt x="226" y="96"/>
                    </a:lnTo>
                    <a:lnTo>
                      <a:pt x="224" y="96"/>
                    </a:lnTo>
                    <a:lnTo>
                      <a:pt x="224" y="96"/>
                    </a:lnTo>
                    <a:lnTo>
                      <a:pt x="224" y="96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close/>
                    <a:moveTo>
                      <a:pt x="120" y="242"/>
                    </a:move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close/>
                    <a:moveTo>
                      <a:pt x="226" y="102"/>
                    </a:moveTo>
                    <a:lnTo>
                      <a:pt x="226" y="102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26" y="102"/>
                    </a:lnTo>
                    <a:lnTo>
                      <a:pt x="226" y="102"/>
                    </a:lnTo>
                    <a:close/>
                    <a:moveTo>
                      <a:pt x="118" y="240"/>
                    </a:move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close/>
                    <a:moveTo>
                      <a:pt x="206" y="118"/>
                    </a:moveTo>
                    <a:lnTo>
                      <a:pt x="206" y="118"/>
                    </a:lnTo>
                    <a:lnTo>
                      <a:pt x="208" y="120"/>
                    </a:lnTo>
                    <a:lnTo>
                      <a:pt x="208" y="120"/>
                    </a:lnTo>
                    <a:lnTo>
                      <a:pt x="208" y="120"/>
                    </a:lnTo>
                    <a:lnTo>
                      <a:pt x="206" y="116"/>
                    </a:lnTo>
                    <a:lnTo>
                      <a:pt x="206" y="116"/>
                    </a:lnTo>
                    <a:lnTo>
                      <a:pt x="206" y="116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6" y="118"/>
                    </a:lnTo>
                    <a:lnTo>
                      <a:pt x="206" y="118"/>
                    </a:lnTo>
                    <a:close/>
                    <a:moveTo>
                      <a:pt x="108" y="248"/>
                    </a:moveTo>
                    <a:lnTo>
                      <a:pt x="108" y="248"/>
                    </a:lnTo>
                    <a:lnTo>
                      <a:pt x="102" y="238"/>
                    </a:lnTo>
                    <a:lnTo>
                      <a:pt x="102" y="238"/>
                    </a:lnTo>
                    <a:lnTo>
                      <a:pt x="102" y="238"/>
                    </a:lnTo>
                    <a:lnTo>
                      <a:pt x="100" y="232"/>
                    </a:lnTo>
                    <a:lnTo>
                      <a:pt x="100" y="232"/>
                    </a:lnTo>
                    <a:lnTo>
                      <a:pt x="100" y="232"/>
                    </a:lnTo>
                    <a:lnTo>
                      <a:pt x="108" y="248"/>
                    </a:lnTo>
                    <a:lnTo>
                      <a:pt x="108" y="248"/>
                    </a:lnTo>
                    <a:close/>
                    <a:moveTo>
                      <a:pt x="212" y="96"/>
                    </a:moveTo>
                    <a:lnTo>
                      <a:pt x="212" y="96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4" y="92"/>
                    </a:lnTo>
                    <a:lnTo>
                      <a:pt x="204" y="92"/>
                    </a:lnTo>
                    <a:lnTo>
                      <a:pt x="204" y="92"/>
                    </a:lnTo>
                    <a:lnTo>
                      <a:pt x="212" y="96"/>
                    </a:lnTo>
                    <a:lnTo>
                      <a:pt x="212" y="96"/>
                    </a:lnTo>
                    <a:close/>
                    <a:moveTo>
                      <a:pt x="214" y="92"/>
                    </a:moveTo>
                    <a:lnTo>
                      <a:pt x="214" y="92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90"/>
                    </a:lnTo>
                    <a:lnTo>
                      <a:pt x="208" y="90"/>
                    </a:lnTo>
                    <a:lnTo>
                      <a:pt x="208" y="90"/>
                    </a:lnTo>
                    <a:lnTo>
                      <a:pt x="214" y="92"/>
                    </a:lnTo>
                    <a:lnTo>
                      <a:pt x="214" y="92"/>
                    </a:lnTo>
                    <a:close/>
                    <a:moveTo>
                      <a:pt x="200" y="108"/>
                    </a:moveTo>
                    <a:lnTo>
                      <a:pt x="200" y="108"/>
                    </a:lnTo>
                    <a:lnTo>
                      <a:pt x="198" y="102"/>
                    </a:lnTo>
                    <a:lnTo>
                      <a:pt x="198" y="102"/>
                    </a:lnTo>
                    <a:lnTo>
                      <a:pt x="198" y="102"/>
                    </a:lnTo>
                    <a:lnTo>
                      <a:pt x="192" y="102"/>
                    </a:lnTo>
                    <a:lnTo>
                      <a:pt x="192" y="102"/>
                    </a:lnTo>
                    <a:lnTo>
                      <a:pt x="192" y="102"/>
                    </a:lnTo>
                    <a:lnTo>
                      <a:pt x="200" y="108"/>
                    </a:lnTo>
                    <a:lnTo>
                      <a:pt x="200" y="108"/>
                    </a:lnTo>
                    <a:close/>
                    <a:moveTo>
                      <a:pt x="114" y="212"/>
                    </a:moveTo>
                    <a:lnTo>
                      <a:pt x="114" y="212"/>
                    </a:lnTo>
                    <a:lnTo>
                      <a:pt x="102" y="190"/>
                    </a:lnTo>
                    <a:lnTo>
                      <a:pt x="88" y="168"/>
                    </a:lnTo>
                    <a:lnTo>
                      <a:pt x="88" y="168"/>
                    </a:lnTo>
                    <a:lnTo>
                      <a:pt x="88" y="168"/>
                    </a:lnTo>
                    <a:lnTo>
                      <a:pt x="96" y="190"/>
                    </a:lnTo>
                    <a:lnTo>
                      <a:pt x="96" y="190"/>
                    </a:lnTo>
                    <a:lnTo>
                      <a:pt x="96" y="190"/>
                    </a:lnTo>
                    <a:lnTo>
                      <a:pt x="114" y="212"/>
                    </a:lnTo>
                    <a:lnTo>
                      <a:pt x="114" y="212"/>
                    </a:lnTo>
                    <a:close/>
                    <a:moveTo>
                      <a:pt x="202" y="96"/>
                    </a:moveTo>
                    <a:lnTo>
                      <a:pt x="202" y="96"/>
                    </a:lnTo>
                    <a:lnTo>
                      <a:pt x="200" y="96"/>
                    </a:lnTo>
                    <a:lnTo>
                      <a:pt x="200" y="96"/>
                    </a:lnTo>
                    <a:lnTo>
                      <a:pt x="200" y="96"/>
                    </a:lnTo>
                    <a:lnTo>
                      <a:pt x="198" y="94"/>
                    </a:lnTo>
                    <a:lnTo>
                      <a:pt x="198" y="94"/>
                    </a:lnTo>
                    <a:lnTo>
                      <a:pt x="198" y="9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8" y="98"/>
                    </a:lnTo>
                    <a:lnTo>
                      <a:pt x="198" y="98"/>
                    </a:lnTo>
                    <a:lnTo>
                      <a:pt x="198" y="98"/>
                    </a:lnTo>
                    <a:lnTo>
                      <a:pt x="202" y="96"/>
                    </a:lnTo>
                    <a:lnTo>
                      <a:pt x="202" y="96"/>
                    </a:lnTo>
                    <a:close/>
                    <a:moveTo>
                      <a:pt x="196" y="100"/>
                    </a:moveTo>
                    <a:lnTo>
                      <a:pt x="196" y="100"/>
                    </a:lnTo>
                    <a:lnTo>
                      <a:pt x="188" y="98"/>
                    </a:lnTo>
                    <a:lnTo>
                      <a:pt x="188" y="98"/>
                    </a:lnTo>
                    <a:lnTo>
                      <a:pt x="188" y="98"/>
                    </a:lnTo>
                    <a:lnTo>
                      <a:pt x="186" y="98"/>
                    </a:lnTo>
                    <a:lnTo>
                      <a:pt x="186" y="98"/>
                    </a:lnTo>
                    <a:lnTo>
                      <a:pt x="186" y="98"/>
                    </a:lnTo>
                    <a:lnTo>
                      <a:pt x="190" y="102"/>
                    </a:lnTo>
                    <a:lnTo>
                      <a:pt x="190" y="102"/>
                    </a:lnTo>
                    <a:lnTo>
                      <a:pt x="190" y="102"/>
                    </a:lnTo>
                    <a:lnTo>
                      <a:pt x="196" y="100"/>
                    </a:lnTo>
                    <a:lnTo>
                      <a:pt x="196" y="100"/>
                    </a:lnTo>
                    <a:close/>
                    <a:moveTo>
                      <a:pt x="202" y="90"/>
                    </a:moveTo>
                    <a:lnTo>
                      <a:pt x="202" y="90"/>
                    </a:lnTo>
                    <a:lnTo>
                      <a:pt x="200" y="86"/>
                    </a:lnTo>
                    <a:lnTo>
                      <a:pt x="200" y="86"/>
                    </a:lnTo>
                    <a:lnTo>
                      <a:pt x="200" y="86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68" y="82"/>
                    </a:lnTo>
                    <a:lnTo>
                      <a:pt x="168" y="82"/>
                    </a:lnTo>
                    <a:lnTo>
                      <a:pt x="168" y="82"/>
                    </a:lnTo>
                    <a:lnTo>
                      <a:pt x="156" y="86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58" y="94"/>
                    </a:lnTo>
                    <a:lnTo>
                      <a:pt x="158" y="94"/>
                    </a:lnTo>
                    <a:lnTo>
                      <a:pt x="158" y="94"/>
                    </a:lnTo>
                    <a:lnTo>
                      <a:pt x="160" y="94"/>
                    </a:lnTo>
                    <a:lnTo>
                      <a:pt x="160" y="94"/>
                    </a:lnTo>
                    <a:lnTo>
                      <a:pt x="160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76" y="90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0" y="86"/>
                    </a:lnTo>
                    <a:lnTo>
                      <a:pt x="190" y="86"/>
                    </a:lnTo>
                    <a:lnTo>
                      <a:pt x="190" y="86"/>
                    </a:lnTo>
                    <a:lnTo>
                      <a:pt x="192" y="86"/>
                    </a:lnTo>
                    <a:lnTo>
                      <a:pt x="192" y="86"/>
                    </a:lnTo>
                    <a:lnTo>
                      <a:pt x="192" y="86"/>
                    </a:lnTo>
                    <a:lnTo>
                      <a:pt x="198" y="88"/>
                    </a:lnTo>
                    <a:lnTo>
                      <a:pt x="198" y="88"/>
                    </a:lnTo>
                    <a:lnTo>
                      <a:pt x="198" y="88"/>
                    </a:lnTo>
                    <a:lnTo>
                      <a:pt x="202" y="90"/>
                    </a:lnTo>
                    <a:lnTo>
                      <a:pt x="202" y="90"/>
                    </a:lnTo>
                    <a:close/>
                    <a:moveTo>
                      <a:pt x="104" y="216"/>
                    </a:moveTo>
                    <a:lnTo>
                      <a:pt x="104" y="216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close/>
                    <a:moveTo>
                      <a:pt x="196" y="92"/>
                    </a:moveTo>
                    <a:lnTo>
                      <a:pt x="196" y="92"/>
                    </a:lnTo>
                    <a:lnTo>
                      <a:pt x="196" y="92"/>
                    </a:lnTo>
                    <a:lnTo>
                      <a:pt x="196" y="92"/>
                    </a:lnTo>
                    <a:lnTo>
                      <a:pt x="196" y="92"/>
                    </a:lnTo>
                    <a:lnTo>
                      <a:pt x="194" y="92"/>
                    </a:lnTo>
                    <a:lnTo>
                      <a:pt x="194" y="92"/>
                    </a:lnTo>
                    <a:lnTo>
                      <a:pt x="194" y="92"/>
                    </a:lnTo>
                    <a:lnTo>
                      <a:pt x="192" y="92"/>
                    </a:lnTo>
                    <a:lnTo>
                      <a:pt x="192" y="92"/>
                    </a:lnTo>
                    <a:lnTo>
                      <a:pt x="192" y="92"/>
                    </a:lnTo>
                    <a:lnTo>
                      <a:pt x="190" y="92"/>
                    </a:lnTo>
                    <a:lnTo>
                      <a:pt x="190" y="92"/>
                    </a:lnTo>
                    <a:lnTo>
                      <a:pt x="190" y="92"/>
                    </a:lnTo>
                    <a:lnTo>
                      <a:pt x="196" y="92"/>
                    </a:lnTo>
                    <a:lnTo>
                      <a:pt x="196" y="92"/>
                    </a:lnTo>
                    <a:close/>
                    <a:moveTo>
                      <a:pt x="186" y="102"/>
                    </a:moveTo>
                    <a:lnTo>
                      <a:pt x="186" y="102"/>
                    </a:lnTo>
                    <a:lnTo>
                      <a:pt x="184" y="100"/>
                    </a:lnTo>
                    <a:lnTo>
                      <a:pt x="184" y="100"/>
                    </a:lnTo>
                    <a:lnTo>
                      <a:pt x="184" y="100"/>
                    </a:lnTo>
                    <a:lnTo>
                      <a:pt x="172" y="102"/>
                    </a:lnTo>
                    <a:lnTo>
                      <a:pt x="172" y="102"/>
                    </a:lnTo>
                    <a:lnTo>
                      <a:pt x="172" y="102"/>
                    </a:lnTo>
                    <a:lnTo>
                      <a:pt x="162" y="106"/>
                    </a:lnTo>
                    <a:lnTo>
                      <a:pt x="162" y="106"/>
                    </a:lnTo>
                    <a:lnTo>
                      <a:pt x="162" y="106"/>
                    </a:lnTo>
                    <a:lnTo>
                      <a:pt x="174" y="104"/>
                    </a:lnTo>
                    <a:lnTo>
                      <a:pt x="186" y="102"/>
                    </a:lnTo>
                    <a:lnTo>
                      <a:pt x="186" y="102"/>
                    </a:lnTo>
                    <a:close/>
                    <a:moveTo>
                      <a:pt x="114" y="194"/>
                    </a:moveTo>
                    <a:lnTo>
                      <a:pt x="114" y="194"/>
                    </a:lnTo>
                    <a:lnTo>
                      <a:pt x="108" y="182"/>
                    </a:lnTo>
                    <a:lnTo>
                      <a:pt x="102" y="172"/>
                    </a:lnTo>
                    <a:lnTo>
                      <a:pt x="102" y="172"/>
                    </a:lnTo>
                    <a:lnTo>
                      <a:pt x="102" y="172"/>
                    </a:lnTo>
                    <a:lnTo>
                      <a:pt x="102" y="176"/>
                    </a:lnTo>
                    <a:lnTo>
                      <a:pt x="102" y="176"/>
                    </a:lnTo>
                    <a:lnTo>
                      <a:pt x="102" y="176"/>
                    </a:lnTo>
                    <a:lnTo>
                      <a:pt x="114" y="194"/>
                    </a:lnTo>
                    <a:lnTo>
                      <a:pt x="114" y="194"/>
                    </a:lnTo>
                    <a:close/>
                    <a:moveTo>
                      <a:pt x="190" y="94"/>
                    </a:moveTo>
                    <a:lnTo>
                      <a:pt x="190" y="94"/>
                    </a:lnTo>
                    <a:lnTo>
                      <a:pt x="188" y="94"/>
                    </a:lnTo>
                    <a:lnTo>
                      <a:pt x="188" y="94"/>
                    </a:lnTo>
                    <a:lnTo>
                      <a:pt x="188" y="94"/>
                    </a:lnTo>
                    <a:lnTo>
                      <a:pt x="184" y="96"/>
                    </a:lnTo>
                    <a:lnTo>
                      <a:pt x="184" y="96"/>
                    </a:lnTo>
                    <a:lnTo>
                      <a:pt x="184" y="96"/>
                    </a:lnTo>
                    <a:lnTo>
                      <a:pt x="186" y="96"/>
                    </a:lnTo>
                    <a:lnTo>
                      <a:pt x="186" y="96"/>
                    </a:lnTo>
                    <a:lnTo>
                      <a:pt x="186" y="96"/>
                    </a:lnTo>
                    <a:lnTo>
                      <a:pt x="190" y="94"/>
                    </a:lnTo>
                    <a:lnTo>
                      <a:pt x="190" y="94"/>
                    </a:lnTo>
                    <a:close/>
                    <a:moveTo>
                      <a:pt x="100" y="208"/>
                    </a:moveTo>
                    <a:lnTo>
                      <a:pt x="100" y="208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82" y="182"/>
                    </a:lnTo>
                    <a:lnTo>
                      <a:pt x="82" y="182"/>
                    </a:lnTo>
                    <a:lnTo>
                      <a:pt x="82" y="182"/>
                    </a:lnTo>
                    <a:lnTo>
                      <a:pt x="84" y="188"/>
                    </a:lnTo>
                    <a:lnTo>
                      <a:pt x="84" y="188"/>
                    </a:lnTo>
                    <a:lnTo>
                      <a:pt x="84" y="188"/>
                    </a:lnTo>
                    <a:lnTo>
                      <a:pt x="100" y="208"/>
                    </a:lnTo>
                    <a:lnTo>
                      <a:pt x="100" y="208"/>
                    </a:lnTo>
                    <a:close/>
                    <a:moveTo>
                      <a:pt x="192" y="82"/>
                    </a:moveTo>
                    <a:lnTo>
                      <a:pt x="192" y="82"/>
                    </a:lnTo>
                    <a:lnTo>
                      <a:pt x="190" y="80"/>
                    </a:lnTo>
                    <a:lnTo>
                      <a:pt x="190" y="80"/>
                    </a:lnTo>
                    <a:lnTo>
                      <a:pt x="190" y="80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92" y="82"/>
                    </a:lnTo>
                    <a:lnTo>
                      <a:pt x="192" y="82"/>
                    </a:lnTo>
                    <a:close/>
                    <a:moveTo>
                      <a:pt x="180" y="96"/>
                    </a:move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close/>
                    <a:moveTo>
                      <a:pt x="182" y="94"/>
                    </a:moveTo>
                    <a:lnTo>
                      <a:pt x="182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2" y="92"/>
                    </a:lnTo>
                    <a:lnTo>
                      <a:pt x="182" y="92"/>
                    </a:lnTo>
                    <a:lnTo>
                      <a:pt x="182" y="92"/>
                    </a:lnTo>
                    <a:lnTo>
                      <a:pt x="166" y="96"/>
                    </a:lnTo>
                    <a:lnTo>
                      <a:pt x="166" y="96"/>
                    </a:lnTo>
                    <a:lnTo>
                      <a:pt x="166" y="96"/>
                    </a:lnTo>
                    <a:lnTo>
                      <a:pt x="174" y="96"/>
                    </a:lnTo>
                    <a:lnTo>
                      <a:pt x="182" y="94"/>
                    </a:lnTo>
                    <a:lnTo>
                      <a:pt x="182" y="94"/>
                    </a:lnTo>
                    <a:close/>
                    <a:moveTo>
                      <a:pt x="174" y="98"/>
                    </a:moveTo>
                    <a:lnTo>
                      <a:pt x="174" y="98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4" y="100"/>
                    </a:lnTo>
                    <a:lnTo>
                      <a:pt x="164" y="100"/>
                    </a:lnTo>
                    <a:lnTo>
                      <a:pt x="164" y="100"/>
                    </a:lnTo>
                    <a:lnTo>
                      <a:pt x="172" y="100"/>
                    </a:lnTo>
                    <a:lnTo>
                      <a:pt x="172" y="100"/>
                    </a:lnTo>
                    <a:lnTo>
                      <a:pt x="172" y="100"/>
                    </a:lnTo>
                    <a:lnTo>
                      <a:pt x="174" y="98"/>
                    </a:lnTo>
                    <a:lnTo>
                      <a:pt x="174" y="98"/>
                    </a:lnTo>
                    <a:close/>
                    <a:moveTo>
                      <a:pt x="102" y="186"/>
                    </a:moveTo>
                    <a:lnTo>
                      <a:pt x="102" y="186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102" y="186"/>
                    </a:lnTo>
                    <a:lnTo>
                      <a:pt x="102" y="186"/>
                    </a:lnTo>
                    <a:close/>
                    <a:moveTo>
                      <a:pt x="160" y="98"/>
                    </a:moveTo>
                    <a:lnTo>
                      <a:pt x="160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98"/>
                    </a:lnTo>
                    <a:lnTo>
                      <a:pt x="160" y="98"/>
                    </a:lnTo>
                    <a:close/>
                    <a:moveTo>
                      <a:pt x="92" y="186"/>
                    </a:move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close/>
                    <a:moveTo>
                      <a:pt x="156" y="100"/>
                    </a:moveTo>
                    <a:lnTo>
                      <a:pt x="156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2"/>
                    </a:lnTo>
                    <a:lnTo>
                      <a:pt x="152" y="102"/>
                    </a:lnTo>
                    <a:lnTo>
                      <a:pt x="152" y="102"/>
                    </a:lnTo>
                    <a:lnTo>
                      <a:pt x="148" y="104"/>
                    </a:lnTo>
                    <a:lnTo>
                      <a:pt x="148" y="104"/>
                    </a:lnTo>
                    <a:lnTo>
                      <a:pt x="148" y="104"/>
                    </a:lnTo>
                    <a:lnTo>
                      <a:pt x="156" y="100"/>
                    </a:lnTo>
                    <a:lnTo>
                      <a:pt x="156" y="100"/>
                    </a:lnTo>
                    <a:close/>
                    <a:moveTo>
                      <a:pt x="102" y="170"/>
                    </a:moveTo>
                    <a:lnTo>
                      <a:pt x="102" y="170"/>
                    </a:lnTo>
                    <a:lnTo>
                      <a:pt x="102" y="170"/>
                    </a:lnTo>
                    <a:lnTo>
                      <a:pt x="102" y="170"/>
                    </a:lnTo>
                    <a:lnTo>
                      <a:pt x="102" y="170"/>
                    </a:lnTo>
                    <a:lnTo>
                      <a:pt x="100" y="170"/>
                    </a:lnTo>
                    <a:lnTo>
                      <a:pt x="100" y="170"/>
                    </a:lnTo>
                    <a:lnTo>
                      <a:pt x="100" y="170"/>
                    </a:lnTo>
                    <a:lnTo>
                      <a:pt x="102" y="170"/>
                    </a:lnTo>
                    <a:lnTo>
                      <a:pt x="102" y="170"/>
                    </a:lnTo>
                    <a:close/>
                    <a:moveTo>
                      <a:pt x="102" y="168"/>
                    </a:moveTo>
                    <a:lnTo>
                      <a:pt x="102" y="168"/>
                    </a:lnTo>
                    <a:lnTo>
                      <a:pt x="104" y="162"/>
                    </a:lnTo>
                    <a:lnTo>
                      <a:pt x="104" y="162"/>
                    </a:lnTo>
                    <a:lnTo>
                      <a:pt x="104" y="162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2" y="168"/>
                    </a:lnTo>
                    <a:lnTo>
                      <a:pt x="102" y="168"/>
                    </a:lnTo>
                    <a:close/>
                    <a:moveTo>
                      <a:pt x="98" y="170"/>
                    </a:moveTo>
                    <a:lnTo>
                      <a:pt x="98" y="170"/>
                    </a:lnTo>
                    <a:lnTo>
                      <a:pt x="98" y="166"/>
                    </a:lnTo>
                    <a:lnTo>
                      <a:pt x="98" y="166"/>
                    </a:lnTo>
                    <a:lnTo>
                      <a:pt x="98" y="166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6" y="154"/>
                    </a:lnTo>
                    <a:lnTo>
                      <a:pt x="106" y="154"/>
                    </a:lnTo>
                    <a:lnTo>
                      <a:pt x="106" y="154"/>
                    </a:lnTo>
                    <a:lnTo>
                      <a:pt x="110" y="144"/>
                    </a:lnTo>
                    <a:lnTo>
                      <a:pt x="110" y="144"/>
                    </a:lnTo>
                    <a:lnTo>
                      <a:pt x="110" y="144"/>
                    </a:lnTo>
                    <a:lnTo>
                      <a:pt x="104" y="152"/>
                    </a:lnTo>
                    <a:lnTo>
                      <a:pt x="94" y="158"/>
                    </a:lnTo>
                    <a:lnTo>
                      <a:pt x="94" y="158"/>
                    </a:lnTo>
                    <a:lnTo>
                      <a:pt x="94" y="158"/>
                    </a:lnTo>
                    <a:lnTo>
                      <a:pt x="98" y="170"/>
                    </a:lnTo>
                    <a:lnTo>
                      <a:pt x="98" y="170"/>
                    </a:lnTo>
                    <a:close/>
                    <a:moveTo>
                      <a:pt x="154" y="96"/>
                    </a:moveTo>
                    <a:lnTo>
                      <a:pt x="154" y="96"/>
                    </a:lnTo>
                    <a:lnTo>
                      <a:pt x="146" y="92"/>
                    </a:lnTo>
                    <a:lnTo>
                      <a:pt x="146" y="92"/>
                    </a:lnTo>
                    <a:lnTo>
                      <a:pt x="146" y="92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54" y="96"/>
                    </a:lnTo>
                    <a:lnTo>
                      <a:pt x="154" y="96"/>
                    </a:lnTo>
                    <a:close/>
                    <a:moveTo>
                      <a:pt x="88" y="180"/>
                    </a:moveTo>
                    <a:lnTo>
                      <a:pt x="88" y="180"/>
                    </a:lnTo>
                    <a:lnTo>
                      <a:pt x="82" y="166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88" y="180"/>
                    </a:lnTo>
                    <a:lnTo>
                      <a:pt x="88" y="180"/>
                    </a:lnTo>
                    <a:close/>
                    <a:moveTo>
                      <a:pt x="150" y="98"/>
                    </a:moveTo>
                    <a:lnTo>
                      <a:pt x="150" y="98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0" y="104"/>
                    </a:lnTo>
                    <a:lnTo>
                      <a:pt x="140" y="104"/>
                    </a:lnTo>
                    <a:lnTo>
                      <a:pt x="140" y="104"/>
                    </a:lnTo>
                    <a:lnTo>
                      <a:pt x="150" y="98"/>
                    </a:lnTo>
                    <a:lnTo>
                      <a:pt x="150" y="98"/>
                    </a:lnTo>
                    <a:close/>
                    <a:moveTo>
                      <a:pt x="138" y="114"/>
                    </a:moveTo>
                    <a:lnTo>
                      <a:pt x="138" y="114"/>
                    </a:lnTo>
                    <a:lnTo>
                      <a:pt x="134" y="116"/>
                    </a:lnTo>
                    <a:lnTo>
                      <a:pt x="134" y="116"/>
                    </a:lnTo>
                    <a:lnTo>
                      <a:pt x="134" y="116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38" y="114"/>
                    </a:lnTo>
                    <a:lnTo>
                      <a:pt x="138" y="114"/>
                    </a:lnTo>
                    <a:close/>
                    <a:moveTo>
                      <a:pt x="80" y="192"/>
                    </a:moveTo>
                    <a:lnTo>
                      <a:pt x="80" y="192"/>
                    </a:lnTo>
                    <a:lnTo>
                      <a:pt x="68" y="170"/>
                    </a:lnTo>
                    <a:lnTo>
                      <a:pt x="68" y="170"/>
                    </a:lnTo>
                    <a:lnTo>
                      <a:pt x="68" y="170"/>
                    </a:lnTo>
                    <a:lnTo>
                      <a:pt x="64" y="166"/>
                    </a:lnTo>
                    <a:lnTo>
                      <a:pt x="64" y="166"/>
                    </a:lnTo>
                    <a:lnTo>
                      <a:pt x="64" y="166"/>
                    </a:lnTo>
                    <a:lnTo>
                      <a:pt x="54" y="154"/>
                    </a:lnTo>
                    <a:lnTo>
                      <a:pt x="54" y="154"/>
                    </a:lnTo>
                    <a:lnTo>
                      <a:pt x="54" y="154"/>
                    </a:lnTo>
                    <a:lnTo>
                      <a:pt x="80" y="192"/>
                    </a:lnTo>
                    <a:lnTo>
                      <a:pt x="80" y="192"/>
                    </a:lnTo>
                    <a:close/>
                    <a:moveTo>
                      <a:pt x="160" y="82"/>
                    </a:moveTo>
                    <a:lnTo>
                      <a:pt x="160" y="82"/>
                    </a:lnTo>
                    <a:lnTo>
                      <a:pt x="154" y="82"/>
                    </a:lnTo>
                    <a:lnTo>
                      <a:pt x="154" y="82"/>
                    </a:lnTo>
                    <a:lnTo>
                      <a:pt x="154" y="82"/>
                    </a:lnTo>
                    <a:lnTo>
                      <a:pt x="150" y="86"/>
                    </a:lnTo>
                    <a:lnTo>
                      <a:pt x="150" y="86"/>
                    </a:lnTo>
                    <a:lnTo>
                      <a:pt x="150" y="86"/>
                    </a:lnTo>
                    <a:lnTo>
                      <a:pt x="160" y="82"/>
                    </a:lnTo>
                    <a:lnTo>
                      <a:pt x="160" y="82"/>
                    </a:lnTo>
                    <a:close/>
                    <a:moveTo>
                      <a:pt x="82" y="184"/>
                    </a:moveTo>
                    <a:lnTo>
                      <a:pt x="82" y="184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76" y="176"/>
                    </a:lnTo>
                    <a:lnTo>
                      <a:pt x="76" y="176"/>
                    </a:lnTo>
                    <a:lnTo>
                      <a:pt x="76" y="176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82" y="184"/>
                    </a:lnTo>
                    <a:lnTo>
                      <a:pt x="82" y="184"/>
                    </a:lnTo>
                    <a:close/>
                    <a:moveTo>
                      <a:pt x="124" y="126"/>
                    </a:move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close/>
                    <a:moveTo>
                      <a:pt x="128" y="120"/>
                    </a:moveTo>
                    <a:lnTo>
                      <a:pt x="128" y="120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18" y="126"/>
                    </a:lnTo>
                    <a:lnTo>
                      <a:pt x="118" y="126"/>
                    </a:lnTo>
                    <a:lnTo>
                      <a:pt x="118" y="126"/>
                    </a:lnTo>
                    <a:lnTo>
                      <a:pt x="128" y="120"/>
                    </a:lnTo>
                    <a:lnTo>
                      <a:pt x="128" y="120"/>
                    </a:lnTo>
                    <a:close/>
                    <a:moveTo>
                      <a:pt x="122" y="128"/>
                    </a:moveTo>
                    <a:lnTo>
                      <a:pt x="122" y="128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22" y="128"/>
                    </a:lnTo>
                    <a:lnTo>
                      <a:pt x="122" y="128"/>
                    </a:lnTo>
                    <a:close/>
                    <a:moveTo>
                      <a:pt x="82" y="180"/>
                    </a:moveTo>
                    <a:lnTo>
                      <a:pt x="82" y="180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80"/>
                    </a:lnTo>
                    <a:lnTo>
                      <a:pt x="82" y="180"/>
                    </a:lnTo>
                    <a:close/>
                    <a:moveTo>
                      <a:pt x="86" y="172"/>
                    </a:moveTo>
                    <a:lnTo>
                      <a:pt x="86" y="172"/>
                    </a:lnTo>
                    <a:lnTo>
                      <a:pt x="82" y="160"/>
                    </a:lnTo>
                    <a:lnTo>
                      <a:pt x="82" y="160"/>
                    </a:lnTo>
                    <a:lnTo>
                      <a:pt x="82" y="160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86" y="172"/>
                    </a:lnTo>
                    <a:lnTo>
                      <a:pt x="86" y="172"/>
                    </a:lnTo>
                    <a:close/>
                    <a:moveTo>
                      <a:pt x="138" y="104"/>
                    </a:moveTo>
                    <a:lnTo>
                      <a:pt x="138" y="104"/>
                    </a:lnTo>
                    <a:lnTo>
                      <a:pt x="140" y="102"/>
                    </a:lnTo>
                    <a:lnTo>
                      <a:pt x="140" y="102"/>
                    </a:lnTo>
                    <a:lnTo>
                      <a:pt x="140" y="102"/>
                    </a:lnTo>
                    <a:lnTo>
                      <a:pt x="134" y="106"/>
                    </a:lnTo>
                    <a:lnTo>
                      <a:pt x="134" y="106"/>
                    </a:lnTo>
                    <a:lnTo>
                      <a:pt x="134" y="106"/>
                    </a:lnTo>
                    <a:lnTo>
                      <a:pt x="138" y="104"/>
                    </a:lnTo>
                    <a:lnTo>
                      <a:pt x="138" y="104"/>
                    </a:lnTo>
                    <a:close/>
                    <a:moveTo>
                      <a:pt x="144" y="94"/>
                    </a:move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close/>
                    <a:moveTo>
                      <a:pt x="112" y="138"/>
                    </a:moveTo>
                    <a:lnTo>
                      <a:pt x="112" y="138"/>
                    </a:lnTo>
                    <a:lnTo>
                      <a:pt x="100" y="144"/>
                    </a:lnTo>
                    <a:lnTo>
                      <a:pt x="100" y="144"/>
                    </a:lnTo>
                    <a:lnTo>
                      <a:pt x="100" y="144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102" y="144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12" y="138"/>
                    </a:lnTo>
                    <a:lnTo>
                      <a:pt x="112" y="138"/>
                    </a:lnTo>
                    <a:close/>
                    <a:moveTo>
                      <a:pt x="106" y="146"/>
                    </a:moveTo>
                    <a:lnTo>
                      <a:pt x="106" y="146"/>
                    </a:lnTo>
                    <a:lnTo>
                      <a:pt x="94" y="150"/>
                    </a:lnTo>
                    <a:lnTo>
                      <a:pt x="94" y="150"/>
                    </a:lnTo>
                    <a:lnTo>
                      <a:pt x="94" y="150"/>
                    </a:lnTo>
                    <a:lnTo>
                      <a:pt x="94" y="156"/>
                    </a:lnTo>
                    <a:lnTo>
                      <a:pt x="94" y="156"/>
                    </a:lnTo>
                    <a:lnTo>
                      <a:pt x="94" y="156"/>
                    </a:lnTo>
                    <a:lnTo>
                      <a:pt x="106" y="146"/>
                    </a:lnTo>
                    <a:lnTo>
                      <a:pt x="106" y="146"/>
                    </a:lnTo>
                    <a:close/>
                    <a:moveTo>
                      <a:pt x="168" y="64"/>
                    </a:moveTo>
                    <a:lnTo>
                      <a:pt x="168" y="64"/>
                    </a:lnTo>
                    <a:lnTo>
                      <a:pt x="164" y="52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58" y="40"/>
                    </a:lnTo>
                    <a:lnTo>
                      <a:pt x="158" y="40"/>
                    </a:lnTo>
                    <a:lnTo>
                      <a:pt x="158" y="40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0" y="46"/>
                    </a:lnTo>
                    <a:lnTo>
                      <a:pt x="160" y="46"/>
                    </a:lnTo>
                    <a:lnTo>
                      <a:pt x="160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64" y="58"/>
                    </a:lnTo>
                    <a:lnTo>
                      <a:pt x="164" y="58"/>
                    </a:lnTo>
                    <a:lnTo>
                      <a:pt x="164" y="58"/>
                    </a:lnTo>
                    <a:lnTo>
                      <a:pt x="168" y="64"/>
                    </a:lnTo>
                    <a:lnTo>
                      <a:pt x="168" y="64"/>
                    </a:lnTo>
                    <a:close/>
                    <a:moveTo>
                      <a:pt x="144" y="94"/>
                    </a:move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close/>
                    <a:moveTo>
                      <a:pt x="130" y="112"/>
                    </a:moveTo>
                    <a:lnTo>
                      <a:pt x="130" y="112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42" y="96"/>
                    </a:lnTo>
                    <a:lnTo>
                      <a:pt x="142" y="96"/>
                    </a:lnTo>
                    <a:lnTo>
                      <a:pt x="142" y="96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2" y="76"/>
                    </a:lnTo>
                    <a:lnTo>
                      <a:pt x="142" y="64"/>
                    </a:lnTo>
                    <a:lnTo>
                      <a:pt x="142" y="64"/>
                    </a:lnTo>
                    <a:lnTo>
                      <a:pt x="142" y="64"/>
                    </a:lnTo>
                    <a:lnTo>
                      <a:pt x="136" y="40"/>
                    </a:lnTo>
                    <a:lnTo>
                      <a:pt x="136" y="40"/>
                    </a:lnTo>
                    <a:lnTo>
                      <a:pt x="136" y="40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12" y="36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88" y="42"/>
                    </a:lnTo>
                    <a:lnTo>
                      <a:pt x="88" y="42"/>
                    </a:lnTo>
                    <a:lnTo>
                      <a:pt x="88" y="42"/>
                    </a:lnTo>
                    <a:lnTo>
                      <a:pt x="86" y="42"/>
                    </a:lnTo>
                    <a:lnTo>
                      <a:pt x="86" y="42"/>
                    </a:lnTo>
                    <a:lnTo>
                      <a:pt x="86" y="42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114" y="32"/>
                    </a:lnTo>
                    <a:lnTo>
                      <a:pt x="114" y="32"/>
                    </a:lnTo>
                    <a:lnTo>
                      <a:pt x="114" y="32"/>
                    </a:lnTo>
                    <a:lnTo>
                      <a:pt x="108" y="30"/>
                    </a:lnTo>
                    <a:lnTo>
                      <a:pt x="108" y="30"/>
                    </a:lnTo>
                    <a:lnTo>
                      <a:pt x="108" y="30"/>
                    </a:lnTo>
                    <a:lnTo>
                      <a:pt x="92" y="38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50" y="60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54" y="62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0" y="78"/>
                    </a:lnTo>
                    <a:lnTo>
                      <a:pt x="40" y="78"/>
                    </a:lnTo>
                    <a:lnTo>
                      <a:pt x="40" y="78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2" y="84"/>
                    </a:lnTo>
                    <a:lnTo>
                      <a:pt x="42" y="84"/>
                    </a:lnTo>
                    <a:lnTo>
                      <a:pt x="42" y="84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4" y="84"/>
                    </a:lnTo>
                    <a:lnTo>
                      <a:pt x="44" y="84"/>
                    </a:lnTo>
                    <a:lnTo>
                      <a:pt x="44" y="8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8" y="118"/>
                    </a:lnTo>
                    <a:lnTo>
                      <a:pt x="58" y="118"/>
                    </a:lnTo>
                    <a:lnTo>
                      <a:pt x="58" y="118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50" y="92"/>
                    </a:lnTo>
                    <a:lnTo>
                      <a:pt x="50" y="92"/>
                    </a:lnTo>
                    <a:lnTo>
                      <a:pt x="50" y="92"/>
                    </a:lnTo>
                    <a:lnTo>
                      <a:pt x="52" y="92"/>
                    </a:lnTo>
                    <a:lnTo>
                      <a:pt x="52" y="92"/>
                    </a:lnTo>
                    <a:lnTo>
                      <a:pt x="52" y="92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58" y="100"/>
                    </a:lnTo>
                    <a:lnTo>
                      <a:pt x="58" y="100"/>
                    </a:lnTo>
                    <a:lnTo>
                      <a:pt x="58" y="100"/>
                    </a:lnTo>
                    <a:lnTo>
                      <a:pt x="68" y="112"/>
                    </a:lnTo>
                    <a:lnTo>
                      <a:pt x="76" y="126"/>
                    </a:lnTo>
                    <a:lnTo>
                      <a:pt x="76" y="126"/>
                    </a:lnTo>
                    <a:lnTo>
                      <a:pt x="76" y="126"/>
                    </a:lnTo>
                    <a:lnTo>
                      <a:pt x="76" y="128"/>
                    </a:lnTo>
                    <a:lnTo>
                      <a:pt x="76" y="128"/>
                    </a:lnTo>
                    <a:lnTo>
                      <a:pt x="76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60" y="106"/>
                    </a:lnTo>
                    <a:lnTo>
                      <a:pt x="60" y="106"/>
                    </a:lnTo>
                    <a:lnTo>
                      <a:pt x="60" y="106"/>
                    </a:lnTo>
                    <a:lnTo>
                      <a:pt x="66" y="120"/>
                    </a:lnTo>
                    <a:lnTo>
                      <a:pt x="70" y="128"/>
                    </a:lnTo>
                    <a:lnTo>
                      <a:pt x="74" y="136"/>
                    </a:lnTo>
                    <a:lnTo>
                      <a:pt x="74" y="136"/>
                    </a:lnTo>
                    <a:lnTo>
                      <a:pt x="74" y="136"/>
                    </a:lnTo>
                    <a:lnTo>
                      <a:pt x="74" y="138"/>
                    </a:lnTo>
                    <a:lnTo>
                      <a:pt x="74" y="138"/>
                    </a:lnTo>
                    <a:lnTo>
                      <a:pt x="74" y="138"/>
                    </a:lnTo>
                    <a:lnTo>
                      <a:pt x="72" y="138"/>
                    </a:lnTo>
                    <a:lnTo>
                      <a:pt x="72" y="138"/>
                    </a:lnTo>
                    <a:lnTo>
                      <a:pt x="72" y="138"/>
                    </a:lnTo>
                    <a:lnTo>
                      <a:pt x="76" y="142"/>
                    </a:lnTo>
                    <a:lnTo>
                      <a:pt x="76" y="142"/>
                    </a:lnTo>
                    <a:lnTo>
                      <a:pt x="76" y="142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90" y="136"/>
                    </a:lnTo>
                    <a:lnTo>
                      <a:pt x="102" y="132"/>
                    </a:lnTo>
                    <a:lnTo>
                      <a:pt x="102" y="132"/>
                    </a:lnTo>
                    <a:lnTo>
                      <a:pt x="102" y="132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6" y="126"/>
                    </a:lnTo>
                    <a:lnTo>
                      <a:pt x="106" y="126"/>
                    </a:lnTo>
                    <a:lnTo>
                      <a:pt x="106" y="126"/>
                    </a:lnTo>
                    <a:lnTo>
                      <a:pt x="118" y="118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30" y="112"/>
                    </a:lnTo>
                    <a:lnTo>
                      <a:pt x="130" y="112"/>
                    </a:lnTo>
                    <a:close/>
                    <a:moveTo>
                      <a:pt x="82" y="174"/>
                    </a:moveTo>
                    <a:lnTo>
                      <a:pt x="82" y="174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4"/>
                    </a:lnTo>
                    <a:lnTo>
                      <a:pt x="82" y="174"/>
                    </a:lnTo>
                    <a:close/>
                    <a:moveTo>
                      <a:pt x="146" y="90"/>
                    </a:move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close/>
                    <a:moveTo>
                      <a:pt x="164" y="64"/>
                    </a:moveTo>
                    <a:lnTo>
                      <a:pt x="164" y="64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4" y="64"/>
                    </a:lnTo>
                    <a:lnTo>
                      <a:pt x="164" y="64"/>
                    </a:lnTo>
                    <a:close/>
                    <a:moveTo>
                      <a:pt x="92" y="158"/>
                    </a:moveTo>
                    <a:lnTo>
                      <a:pt x="92" y="158"/>
                    </a:lnTo>
                    <a:lnTo>
                      <a:pt x="92" y="154"/>
                    </a:lnTo>
                    <a:lnTo>
                      <a:pt x="92" y="154"/>
                    </a:lnTo>
                    <a:lnTo>
                      <a:pt x="92" y="154"/>
                    </a:lnTo>
                    <a:lnTo>
                      <a:pt x="90" y="160"/>
                    </a:lnTo>
                    <a:lnTo>
                      <a:pt x="90" y="160"/>
                    </a:lnTo>
                    <a:lnTo>
                      <a:pt x="90" y="160"/>
                    </a:lnTo>
                    <a:lnTo>
                      <a:pt x="92" y="158"/>
                    </a:lnTo>
                    <a:lnTo>
                      <a:pt x="92" y="158"/>
                    </a:lnTo>
                    <a:close/>
                    <a:moveTo>
                      <a:pt x="146" y="86"/>
                    </a:moveTo>
                    <a:lnTo>
                      <a:pt x="146" y="86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46" y="82"/>
                    </a:lnTo>
                    <a:lnTo>
                      <a:pt x="146" y="82"/>
                    </a:lnTo>
                    <a:lnTo>
                      <a:pt x="146" y="82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86"/>
                    </a:lnTo>
                    <a:close/>
                    <a:moveTo>
                      <a:pt x="78" y="176"/>
                    </a:moveTo>
                    <a:lnTo>
                      <a:pt x="78" y="176"/>
                    </a:lnTo>
                    <a:lnTo>
                      <a:pt x="78" y="174"/>
                    </a:lnTo>
                    <a:lnTo>
                      <a:pt x="78" y="174"/>
                    </a:lnTo>
                    <a:lnTo>
                      <a:pt x="78" y="174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8" y="176"/>
                    </a:lnTo>
                    <a:lnTo>
                      <a:pt x="78" y="176"/>
                    </a:lnTo>
                    <a:close/>
                    <a:moveTo>
                      <a:pt x="150" y="80"/>
                    </a:moveTo>
                    <a:lnTo>
                      <a:pt x="150" y="80"/>
                    </a:lnTo>
                    <a:lnTo>
                      <a:pt x="154" y="74"/>
                    </a:lnTo>
                    <a:lnTo>
                      <a:pt x="154" y="74"/>
                    </a:lnTo>
                    <a:lnTo>
                      <a:pt x="154" y="74"/>
                    </a:lnTo>
                    <a:lnTo>
                      <a:pt x="148" y="76"/>
                    </a:lnTo>
                    <a:lnTo>
                      <a:pt x="148" y="76"/>
                    </a:lnTo>
                    <a:lnTo>
                      <a:pt x="148" y="76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0" y="80"/>
                    </a:lnTo>
                    <a:lnTo>
                      <a:pt x="150" y="80"/>
                    </a:lnTo>
                    <a:close/>
                    <a:moveTo>
                      <a:pt x="116" y="124"/>
                    </a:moveTo>
                    <a:lnTo>
                      <a:pt x="116" y="124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6" y="134"/>
                    </a:lnTo>
                    <a:lnTo>
                      <a:pt x="106" y="134"/>
                    </a:lnTo>
                    <a:lnTo>
                      <a:pt x="106" y="134"/>
                    </a:lnTo>
                    <a:lnTo>
                      <a:pt x="106" y="132"/>
                    </a:lnTo>
                    <a:lnTo>
                      <a:pt x="106" y="132"/>
                    </a:lnTo>
                    <a:lnTo>
                      <a:pt x="106" y="132"/>
                    </a:lnTo>
                    <a:lnTo>
                      <a:pt x="116" y="124"/>
                    </a:lnTo>
                    <a:lnTo>
                      <a:pt x="116" y="124"/>
                    </a:lnTo>
                    <a:close/>
                    <a:moveTo>
                      <a:pt x="146" y="74"/>
                    </a:move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54" y="72"/>
                    </a:lnTo>
                    <a:lnTo>
                      <a:pt x="154" y="72"/>
                    </a:lnTo>
                    <a:lnTo>
                      <a:pt x="154" y="72"/>
                    </a:lnTo>
                    <a:lnTo>
                      <a:pt x="152" y="66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82"/>
                    </a:lnTo>
                    <a:lnTo>
                      <a:pt x="144" y="82"/>
                    </a:lnTo>
                    <a:lnTo>
                      <a:pt x="144" y="82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close/>
                    <a:moveTo>
                      <a:pt x="88" y="160"/>
                    </a:moveTo>
                    <a:lnTo>
                      <a:pt x="88" y="160"/>
                    </a:lnTo>
                    <a:lnTo>
                      <a:pt x="90" y="152"/>
                    </a:lnTo>
                    <a:lnTo>
                      <a:pt x="90" y="152"/>
                    </a:lnTo>
                    <a:lnTo>
                      <a:pt x="90" y="152"/>
                    </a:lnTo>
                    <a:lnTo>
                      <a:pt x="82" y="154"/>
                    </a:lnTo>
                    <a:lnTo>
                      <a:pt x="82" y="154"/>
                    </a:lnTo>
                    <a:lnTo>
                      <a:pt x="82" y="154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8" y="160"/>
                    </a:lnTo>
                    <a:lnTo>
                      <a:pt x="88" y="160"/>
                    </a:lnTo>
                    <a:close/>
                    <a:moveTo>
                      <a:pt x="92" y="150"/>
                    </a:moveTo>
                    <a:lnTo>
                      <a:pt x="92" y="150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94" y="144"/>
                    </a:lnTo>
                    <a:lnTo>
                      <a:pt x="94" y="144"/>
                    </a:lnTo>
                    <a:lnTo>
                      <a:pt x="94" y="144"/>
                    </a:lnTo>
                    <a:lnTo>
                      <a:pt x="92" y="146"/>
                    </a:lnTo>
                    <a:lnTo>
                      <a:pt x="92" y="146"/>
                    </a:lnTo>
                    <a:lnTo>
                      <a:pt x="92" y="146"/>
                    </a:lnTo>
                    <a:lnTo>
                      <a:pt x="82" y="148"/>
                    </a:lnTo>
                    <a:lnTo>
                      <a:pt x="82" y="148"/>
                    </a:lnTo>
                    <a:lnTo>
                      <a:pt x="82" y="148"/>
                    </a:lnTo>
                    <a:lnTo>
                      <a:pt x="80" y="148"/>
                    </a:lnTo>
                    <a:lnTo>
                      <a:pt x="80" y="148"/>
                    </a:lnTo>
                    <a:lnTo>
                      <a:pt x="80" y="148"/>
                    </a:lnTo>
                    <a:lnTo>
                      <a:pt x="82" y="146"/>
                    </a:lnTo>
                    <a:lnTo>
                      <a:pt x="82" y="146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4" y="146"/>
                    </a:lnTo>
                    <a:lnTo>
                      <a:pt x="84" y="146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78" y="144"/>
                    </a:lnTo>
                    <a:lnTo>
                      <a:pt x="78" y="144"/>
                    </a:lnTo>
                    <a:lnTo>
                      <a:pt x="78" y="144"/>
                    </a:lnTo>
                    <a:lnTo>
                      <a:pt x="82" y="150"/>
                    </a:lnTo>
                    <a:lnTo>
                      <a:pt x="82" y="150"/>
                    </a:lnTo>
                    <a:lnTo>
                      <a:pt x="82" y="150"/>
                    </a:lnTo>
                    <a:lnTo>
                      <a:pt x="92" y="150"/>
                    </a:lnTo>
                    <a:lnTo>
                      <a:pt x="92" y="150"/>
                    </a:lnTo>
                    <a:close/>
                    <a:moveTo>
                      <a:pt x="154" y="64"/>
                    </a:moveTo>
                    <a:lnTo>
                      <a:pt x="154" y="64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4" y="64"/>
                    </a:lnTo>
                    <a:lnTo>
                      <a:pt x="154" y="64"/>
                    </a:lnTo>
                    <a:close/>
                    <a:moveTo>
                      <a:pt x="82" y="156"/>
                    </a:move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0" y="154"/>
                    </a:lnTo>
                    <a:lnTo>
                      <a:pt x="80" y="154"/>
                    </a:lnTo>
                    <a:lnTo>
                      <a:pt x="80" y="154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82" y="156"/>
                    </a:lnTo>
                    <a:lnTo>
                      <a:pt x="82" y="156"/>
                    </a:lnTo>
                    <a:close/>
                    <a:moveTo>
                      <a:pt x="168" y="42"/>
                    </a:moveTo>
                    <a:lnTo>
                      <a:pt x="168" y="42"/>
                    </a:lnTo>
                    <a:lnTo>
                      <a:pt x="164" y="34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66" y="38"/>
                    </a:lnTo>
                    <a:lnTo>
                      <a:pt x="166" y="38"/>
                    </a:lnTo>
                    <a:lnTo>
                      <a:pt x="166" y="38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8" y="42"/>
                    </a:lnTo>
                    <a:lnTo>
                      <a:pt x="168" y="42"/>
                    </a:lnTo>
                    <a:close/>
                    <a:moveTo>
                      <a:pt x="94" y="138"/>
                    </a:moveTo>
                    <a:lnTo>
                      <a:pt x="94" y="138"/>
                    </a:lnTo>
                    <a:lnTo>
                      <a:pt x="94" y="138"/>
                    </a:lnTo>
                    <a:lnTo>
                      <a:pt x="94" y="138"/>
                    </a:lnTo>
                    <a:lnTo>
                      <a:pt x="94" y="138"/>
                    </a:lnTo>
                    <a:lnTo>
                      <a:pt x="94" y="136"/>
                    </a:lnTo>
                    <a:lnTo>
                      <a:pt x="94" y="136"/>
                    </a:lnTo>
                    <a:lnTo>
                      <a:pt x="94" y="13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2" y="138"/>
                    </a:lnTo>
                    <a:lnTo>
                      <a:pt x="92" y="138"/>
                    </a:lnTo>
                    <a:lnTo>
                      <a:pt x="92" y="138"/>
                    </a:lnTo>
                    <a:lnTo>
                      <a:pt x="94" y="138"/>
                    </a:lnTo>
                    <a:lnTo>
                      <a:pt x="94" y="138"/>
                    </a:lnTo>
                    <a:close/>
                    <a:moveTo>
                      <a:pt x="144" y="66"/>
                    </a:moveTo>
                    <a:lnTo>
                      <a:pt x="144" y="66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4" y="64"/>
                    </a:lnTo>
                    <a:lnTo>
                      <a:pt x="144" y="64"/>
                    </a:lnTo>
                    <a:lnTo>
                      <a:pt x="144" y="64"/>
                    </a:lnTo>
                    <a:lnTo>
                      <a:pt x="144" y="66"/>
                    </a:lnTo>
                    <a:lnTo>
                      <a:pt x="144" y="66"/>
                    </a:lnTo>
                    <a:close/>
                    <a:moveTo>
                      <a:pt x="156" y="50"/>
                    </a:moveTo>
                    <a:lnTo>
                      <a:pt x="156" y="50"/>
                    </a:lnTo>
                    <a:lnTo>
                      <a:pt x="156" y="46"/>
                    </a:lnTo>
                    <a:lnTo>
                      <a:pt x="156" y="46"/>
                    </a:lnTo>
                    <a:lnTo>
                      <a:pt x="156" y="46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2" y="42"/>
                    </a:lnTo>
                    <a:lnTo>
                      <a:pt x="152" y="42"/>
                    </a:lnTo>
                    <a:lnTo>
                      <a:pt x="152" y="42"/>
                    </a:lnTo>
                    <a:lnTo>
                      <a:pt x="156" y="50"/>
                    </a:lnTo>
                    <a:lnTo>
                      <a:pt x="156" y="50"/>
                    </a:lnTo>
                    <a:lnTo>
                      <a:pt x="156" y="50"/>
                    </a:lnTo>
                    <a:lnTo>
                      <a:pt x="156" y="50"/>
                    </a:lnTo>
                    <a:lnTo>
                      <a:pt x="156" y="50"/>
                    </a:lnTo>
                    <a:close/>
                    <a:moveTo>
                      <a:pt x="152" y="56"/>
                    </a:moveTo>
                    <a:lnTo>
                      <a:pt x="152" y="56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0" y="52"/>
                    </a:lnTo>
                    <a:lnTo>
                      <a:pt x="150" y="52"/>
                    </a:lnTo>
                    <a:lnTo>
                      <a:pt x="150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50" y="56"/>
                    </a:lnTo>
                    <a:lnTo>
                      <a:pt x="150" y="56"/>
                    </a:lnTo>
                    <a:lnTo>
                      <a:pt x="150" y="56"/>
                    </a:lnTo>
                    <a:lnTo>
                      <a:pt x="152" y="56"/>
                    </a:lnTo>
                    <a:lnTo>
                      <a:pt x="152" y="56"/>
                    </a:lnTo>
                    <a:close/>
                    <a:moveTo>
                      <a:pt x="156" y="52"/>
                    </a:moveTo>
                    <a:lnTo>
                      <a:pt x="156" y="52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6" y="52"/>
                    </a:lnTo>
                    <a:lnTo>
                      <a:pt x="156" y="52"/>
                    </a:lnTo>
                    <a:close/>
                    <a:moveTo>
                      <a:pt x="80" y="150"/>
                    </a:moveTo>
                    <a:lnTo>
                      <a:pt x="80" y="150"/>
                    </a:lnTo>
                    <a:lnTo>
                      <a:pt x="76" y="146"/>
                    </a:lnTo>
                    <a:lnTo>
                      <a:pt x="76" y="146"/>
                    </a:lnTo>
                    <a:lnTo>
                      <a:pt x="76" y="146"/>
                    </a:lnTo>
                    <a:lnTo>
                      <a:pt x="72" y="146"/>
                    </a:lnTo>
                    <a:lnTo>
                      <a:pt x="72" y="146"/>
                    </a:lnTo>
                    <a:lnTo>
                      <a:pt x="72" y="146"/>
                    </a:lnTo>
                    <a:lnTo>
                      <a:pt x="72" y="148"/>
                    </a:lnTo>
                    <a:lnTo>
                      <a:pt x="72" y="148"/>
                    </a:lnTo>
                    <a:lnTo>
                      <a:pt x="72" y="148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80" y="150"/>
                    </a:lnTo>
                    <a:lnTo>
                      <a:pt x="80" y="150"/>
                    </a:lnTo>
                    <a:close/>
                    <a:moveTo>
                      <a:pt x="164" y="38"/>
                    </a:moveTo>
                    <a:lnTo>
                      <a:pt x="164" y="38"/>
                    </a:lnTo>
                    <a:lnTo>
                      <a:pt x="160" y="32"/>
                    </a:lnTo>
                    <a:lnTo>
                      <a:pt x="160" y="32"/>
                    </a:lnTo>
                    <a:lnTo>
                      <a:pt x="160" y="32"/>
                    </a:lnTo>
                    <a:lnTo>
                      <a:pt x="160" y="36"/>
                    </a:lnTo>
                    <a:lnTo>
                      <a:pt x="160" y="36"/>
                    </a:lnTo>
                    <a:lnTo>
                      <a:pt x="160" y="36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38"/>
                    </a:lnTo>
                    <a:close/>
                    <a:moveTo>
                      <a:pt x="158" y="42"/>
                    </a:moveTo>
                    <a:lnTo>
                      <a:pt x="158" y="42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8" y="42"/>
                    </a:lnTo>
                    <a:lnTo>
                      <a:pt x="158" y="42"/>
                    </a:lnTo>
                    <a:close/>
                    <a:moveTo>
                      <a:pt x="160" y="38"/>
                    </a:moveTo>
                    <a:lnTo>
                      <a:pt x="160" y="38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6" y="36"/>
                    </a:lnTo>
                    <a:lnTo>
                      <a:pt x="156" y="36"/>
                    </a:lnTo>
                    <a:lnTo>
                      <a:pt x="156" y="36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60" y="38"/>
                    </a:lnTo>
                    <a:lnTo>
                      <a:pt x="160" y="38"/>
                    </a:lnTo>
                    <a:close/>
                    <a:moveTo>
                      <a:pt x="142" y="58"/>
                    </a:moveTo>
                    <a:lnTo>
                      <a:pt x="142" y="58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2" y="48"/>
                    </a:lnTo>
                    <a:lnTo>
                      <a:pt x="142" y="48"/>
                    </a:lnTo>
                    <a:lnTo>
                      <a:pt x="142" y="48"/>
                    </a:lnTo>
                    <a:lnTo>
                      <a:pt x="138" y="44"/>
                    </a:lnTo>
                    <a:lnTo>
                      <a:pt x="138" y="44"/>
                    </a:lnTo>
                    <a:lnTo>
                      <a:pt x="138" y="44"/>
                    </a:lnTo>
                    <a:lnTo>
                      <a:pt x="142" y="58"/>
                    </a:lnTo>
                    <a:lnTo>
                      <a:pt x="142" y="58"/>
                    </a:lnTo>
                    <a:close/>
                    <a:moveTo>
                      <a:pt x="150" y="48"/>
                    </a:moveTo>
                    <a:lnTo>
                      <a:pt x="150" y="48"/>
                    </a:lnTo>
                    <a:lnTo>
                      <a:pt x="150" y="48"/>
                    </a:lnTo>
                    <a:lnTo>
                      <a:pt x="150" y="48"/>
                    </a:lnTo>
                    <a:lnTo>
                      <a:pt x="150" y="48"/>
                    </a:lnTo>
                    <a:lnTo>
                      <a:pt x="146" y="42"/>
                    </a:lnTo>
                    <a:lnTo>
                      <a:pt x="146" y="42"/>
                    </a:lnTo>
                    <a:lnTo>
                      <a:pt x="146" y="42"/>
                    </a:lnTo>
                    <a:lnTo>
                      <a:pt x="148" y="42"/>
                    </a:lnTo>
                    <a:lnTo>
                      <a:pt x="148" y="42"/>
                    </a:lnTo>
                    <a:lnTo>
                      <a:pt x="148" y="42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50" y="48"/>
                    </a:lnTo>
                    <a:lnTo>
                      <a:pt x="150" y="48"/>
                    </a:lnTo>
                    <a:close/>
                    <a:moveTo>
                      <a:pt x="152" y="30"/>
                    </a:moveTo>
                    <a:lnTo>
                      <a:pt x="152" y="30"/>
                    </a:lnTo>
                    <a:lnTo>
                      <a:pt x="158" y="36"/>
                    </a:lnTo>
                    <a:lnTo>
                      <a:pt x="158" y="36"/>
                    </a:lnTo>
                    <a:lnTo>
                      <a:pt x="158" y="36"/>
                    </a:lnTo>
                    <a:lnTo>
                      <a:pt x="156" y="30"/>
                    </a:lnTo>
                    <a:lnTo>
                      <a:pt x="156" y="30"/>
                    </a:lnTo>
                    <a:lnTo>
                      <a:pt x="156" y="30"/>
                    </a:lnTo>
                    <a:lnTo>
                      <a:pt x="148" y="22"/>
                    </a:lnTo>
                    <a:lnTo>
                      <a:pt x="148" y="22"/>
                    </a:lnTo>
                    <a:lnTo>
                      <a:pt x="148" y="22"/>
                    </a:lnTo>
                    <a:lnTo>
                      <a:pt x="140" y="16"/>
                    </a:lnTo>
                    <a:lnTo>
                      <a:pt x="130" y="12"/>
                    </a:lnTo>
                    <a:lnTo>
                      <a:pt x="130" y="12"/>
                    </a:lnTo>
                    <a:lnTo>
                      <a:pt x="130" y="12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18"/>
                    </a:lnTo>
                    <a:lnTo>
                      <a:pt x="134" y="18"/>
                    </a:lnTo>
                    <a:lnTo>
                      <a:pt x="134" y="18"/>
                    </a:lnTo>
                    <a:lnTo>
                      <a:pt x="136" y="18"/>
                    </a:lnTo>
                    <a:lnTo>
                      <a:pt x="136" y="18"/>
                    </a:lnTo>
                    <a:lnTo>
                      <a:pt x="136" y="18"/>
                    </a:lnTo>
                    <a:lnTo>
                      <a:pt x="142" y="24"/>
                    </a:lnTo>
                    <a:lnTo>
                      <a:pt x="142" y="24"/>
                    </a:lnTo>
                    <a:lnTo>
                      <a:pt x="14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8"/>
                    </a:lnTo>
                    <a:lnTo>
                      <a:pt x="150" y="28"/>
                    </a:lnTo>
                    <a:lnTo>
                      <a:pt x="150" y="28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0"/>
                    </a:lnTo>
                    <a:lnTo>
                      <a:pt x="150" y="30"/>
                    </a:lnTo>
                    <a:lnTo>
                      <a:pt x="150" y="30"/>
                    </a:lnTo>
                    <a:lnTo>
                      <a:pt x="152" y="30"/>
                    </a:lnTo>
                    <a:lnTo>
                      <a:pt x="152" y="30"/>
                    </a:lnTo>
                    <a:close/>
                    <a:moveTo>
                      <a:pt x="70" y="150"/>
                    </a:moveTo>
                    <a:lnTo>
                      <a:pt x="70" y="150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70" y="150"/>
                    </a:lnTo>
                    <a:lnTo>
                      <a:pt x="70" y="150"/>
                    </a:lnTo>
                    <a:lnTo>
                      <a:pt x="70" y="150"/>
                    </a:lnTo>
                    <a:lnTo>
                      <a:pt x="70" y="150"/>
                    </a:lnTo>
                    <a:lnTo>
                      <a:pt x="70" y="150"/>
                    </a:lnTo>
                    <a:close/>
                    <a:moveTo>
                      <a:pt x="66" y="156"/>
                    </a:moveTo>
                    <a:lnTo>
                      <a:pt x="66" y="156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0" y="148"/>
                    </a:lnTo>
                    <a:lnTo>
                      <a:pt x="60" y="148"/>
                    </a:lnTo>
                    <a:lnTo>
                      <a:pt x="60" y="148"/>
                    </a:lnTo>
                    <a:lnTo>
                      <a:pt x="66" y="156"/>
                    </a:lnTo>
                    <a:lnTo>
                      <a:pt x="66" y="156"/>
                    </a:lnTo>
                    <a:close/>
                    <a:moveTo>
                      <a:pt x="74" y="144"/>
                    </a:moveTo>
                    <a:lnTo>
                      <a:pt x="74" y="144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2" y="130"/>
                    </a:lnTo>
                    <a:lnTo>
                      <a:pt x="62" y="130"/>
                    </a:lnTo>
                    <a:lnTo>
                      <a:pt x="62" y="130"/>
                    </a:lnTo>
                    <a:lnTo>
                      <a:pt x="52" y="108"/>
                    </a:lnTo>
                    <a:lnTo>
                      <a:pt x="52" y="108"/>
                    </a:lnTo>
                    <a:lnTo>
                      <a:pt x="52" y="108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4" y="144"/>
                    </a:lnTo>
                    <a:lnTo>
                      <a:pt x="74" y="144"/>
                    </a:lnTo>
                    <a:close/>
                    <a:moveTo>
                      <a:pt x="68" y="150"/>
                    </a:move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close/>
                    <a:moveTo>
                      <a:pt x="152" y="38"/>
                    </a:moveTo>
                    <a:lnTo>
                      <a:pt x="152" y="38"/>
                    </a:lnTo>
                    <a:lnTo>
                      <a:pt x="150" y="34"/>
                    </a:lnTo>
                    <a:lnTo>
                      <a:pt x="150" y="34"/>
                    </a:lnTo>
                    <a:lnTo>
                      <a:pt x="150" y="34"/>
                    </a:lnTo>
                    <a:lnTo>
                      <a:pt x="146" y="28"/>
                    </a:lnTo>
                    <a:lnTo>
                      <a:pt x="146" y="28"/>
                    </a:lnTo>
                    <a:lnTo>
                      <a:pt x="146" y="28"/>
                    </a:lnTo>
                    <a:lnTo>
                      <a:pt x="142" y="30"/>
                    </a:lnTo>
                    <a:lnTo>
                      <a:pt x="142" y="30"/>
                    </a:lnTo>
                    <a:lnTo>
                      <a:pt x="142" y="30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0"/>
                    </a:lnTo>
                    <a:lnTo>
                      <a:pt x="144" y="30"/>
                    </a:lnTo>
                    <a:lnTo>
                      <a:pt x="144" y="30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48" y="36"/>
                    </a:lnTo>
                    <a:lnTo>
                      <a:pt x="148" y="36"/>
                    </a:lnTo>
                    <a:lnTo>
                      <a:pt x="148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2" y="38"/>
                    </a:lnTo>
                    <a:lnTo>
                      <a:pt x="152" y="38"/>
                    </a:lnTo>
                    <a:close/>
                    <a:moveTo>
                      <a:pt x="66" y="148"/>
                    </a:move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close/>
                    <a:moveTo>
                      <a:pt x="142" y="46"/>
                    </a:moveTo>
                    <a:lnTo>
                      <a:pt x="142" y="46"/>
                    </a:lnTo>
                    <a:lnTo>
                      <a:pt x="136" y="38"/>
                    </a:lnTo>
                    <a:lnTo>
                      <a:pt x="136" y="38"/>
                    </a:lnTo>
                    <a:lnTo>
                      <a:pt x="136" y="38"/>
                    </a:lnTo>
                    <a:lnTo>
                      <a:pt x="138" y="40"/>
                    </a:lnTo>
                    <a:lnTo>
                      <a:pt x="138" y="40"/>
                    </a:lnTo>
                    <a:lnTo>
                      <a:pt x="138" y="40"/>
                    </a:lnTo>
                    <a:lnTo>
                      <a:pt x="142" y="46"/>
                    </a:lnTo>
                    <a:lnTo>
                      <a:pt x="142" y="46"/>
                    </a:lnTo>
                    <a:close/>
                    <a:moveTo>
                      <a:pt x="66" y="146"/>
                    </a:moveTo>
                    <a:lnTo>
                      <a:pt x="66" y="146"/>
                    </a:lnTo>
                    <a:lnTo>
                      <a:pt x="64" y="142"/>
                    </a:lnTo>
                    <a:lnTo>
                      <a:pt x="64" y="142"/>
                    </a:lnTo>
                    <a:lnTo>
                      <a:pt x="64" y="142"/>
                    </a:lnTo>
                    <a:lnTo>
                      <a:pt x="60" y="140"/>
                    </a:lnTo>
                    <a:lnTo>
                      <a:pt x="60" y="140"/>
                    </a:lnTo>
                    <a:lnTo>
                      <a:pt x="60" y="140"/>
                    </a:lnTo>
                    <a:lnTo>
                      <a:pt x="64" y="146"/>
                    </a:lnTo>
                    <a:lnTo>
                      <a:pt x="64" y="146"/>
                    </a:lnTo>
                    <a:lnTo>
                      <a:pt x="64" y="146"/>
                    </a:lnTo>
                    <a:lnTo>
                      <a:pt x="66" y="146"/>
                    </a:lnTo>
                    <a:lnTo>
                      <a:pt x="66" y="146"/>
                    </a:lnTo>
                    <a:close/>
                    <a:moveTo>
                      <a:pt x="72" y="138"/>
                    </a:moveTo>
                    <a:lnTo>
                      <a:pt x="72" y="138"/>
                    </a:lnTo>
                    <a:lnTo>
                      <a:pt x="66" y="130"/>
                    </a:lnTo>
                    <a:lnTo>
                      <a:pt x="66" y="130"/>
                    </a:lnTo>
                    <a:lnTo>
                      <a:pt x="66" y="130"/>
                    </a:lnTo>
                    <a:lnTo>
                      <a:pt x="72" y="138"/>
                    </a:lnTo>
                    <a:lnTo>
                      <a:pt x="72" y="138"/>
                    </a:lnTo>
                    <a:close/>
                    <a:moveTo>
                      <a:pt x="144" y="42"/>
                    </a:moveTo>
                    <a:lnTo>
                      <a:pt x="144" y="42"/>
                    </a:lnTo>
                    <a:lnTo>
                      <a:pt x="144" y="42"/>
                    </a:lnTo>
                    <a:lnTo>
                      <a:pt x="144" y="42"/>
                    </a:lnTo>
                    <a:lnTo>
                      <a:pt x="144" y="42"/>
                    </a:lnTo>
                    <a:lnTo>
                      <a:pt x="142" y="42"/>
                    </a:lnTo>
                    <a:lnTo>
                      <a:pt x="142" y="42"/>
                    </a:lnTo>
                    <a:lnTo>
                      <a:pt x="142" y="42"/>
                    </a:lnTo>
                    <a:lnTo>
                      <a:pt x="144" y="42"/>
                    </a:lnTo>
                    <a:lnTo>
                      <a:pt x="144" y="42"/>
                    </a:lnTo>
                    <a:close/>
                    <a:moveTo>
                      <a:pt x="70" y="130"/>
                    </a:moveTo>
                    <a:lnTo>
                      <a:pt x="70" y="130"/>
                    </a:lnTo>
                    <a:lnTo>
                      <a:pt x="62" y="116"/>
                    </a:lnTo>
                    <a:lnTo>
                      <a:pt x="58" y="108"/>
                    </a:lnTo>
                    <a:lnTo>
                      <a:pt x="56" y="100"/>
                    </a:lnTo>
                    <a:lnTo>
                      <a:pt x="56" y="100"/>
                    </a:lnTo>
                    <a:lnTo>
                      <a:pt x="56" y="100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70" y="130"/>
                    </a:lnTo>
                    <a:lnTo>
                      <a:pt x="70" y="130"/>
                    </a:lnTo>
                    <a:close/>
                    <a:moveTo>
                      <a:pt x="54" y="144"/>
                    </a:moveTo>
                    <a:lnTo>
                      <a:pt x="54" y="144"/>
                    </a:lnTo>
                    <a:lnTo>
                      <a:pt x="54" y="142"/>
                    </a:lnTo>
                    <a:lnTo>
                      <a:pt x="54" y="142"/>
                    </a:lnTo>
                    <a:lnTo>
                      <a:pt x="54" y="142"/>
                    </a:lnTo>
                    <a:lnTo>
                      <a:pt x="52" y="138"/>
                    </a:lnTo>
                    <a:lnTo>
                      <a:pt x="52" y="138"/>
                    </a:lnTo>
                    <a:lnTo>
                      <a:pt x="52" y="138"/>
                    </a:lnTo>
                    <a:lnTo>
                      <a:pt x="46" y="130"/>
                    </a:lnTo>
                    <a:lnTo>
                      <a:pt x="46" y="130"/>
                    </a:lnTo>
                    <a:lnTo>
                      <a:pt x="46" y="130"/>
                    </a:lnTo>
                    <a:lnTo>
                      <a:pt x="54" y="144"/>
                    </a:lnTo>
                    <a:lnTo>
                      <a:pt x="54" y="144"/>
                    </a:lnTo>
                    <a:close/>
                    <a:moveTo>
                      <a:pt x="140" y="32"/>
                    </a:moveTo>
                    <a:lnTo>
                      <a:pt x="140" y="32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38" y="30"/>
                    </a:lnTo>
                    <a:lnTo>
                      <a:pt x="138" y="30"/>
                    </a:lnTo>
                    <a:lnTo>
                      <a:pt x="138" y="30"/>
                    </a:lnTo>
                    <a:lnTo>
                      <a:pt x="140" y="32"/>
                    </a:lnTo>
                    <a:lnTo>
                      <a:pt x="140" y="32"/>
                    </a:lnTo>
                    <a:close/>
                    <a:moveTo>
                      <a:pt x="56" y="140"/>
                    </a:moveTo>
                    <a:lnTo>
                      <a:pt x="56" y="140"/>
                    </a:lnTo>
                    <a:lnTo>
                      <a:pt x="52" y="132"/>
                    </a:lnTo>
                    <a:lnTo>
                      <a:pt x="52" y="132"/>
                    </a:lnTo>
                    <a:lnTo>
                      <a:pt x="52" y="132"/>
                    </a:lnTo>
                    <a:lnTo>
                      <a:pt x="54" y="136"/>
                    </a:lnTo>
                    <a:lnTo>
                      <a:pt x="54" y="136"/>
                    </a:lnTo>
                    <a:lnTo>
                      <a:pt x="54" y="136"/>
                    </a:lnTo>
                    <a:lnTo>
                      <a:pt x="56" y="140"/>
                    </a:lnTo>
                    <a:lnTo>
                      <a:pt x="56" y="140"/>
                    </a:lnTo>
                    <a:lnTo>
                      <a:pt x="56" y="140"/>
                    </a:lnTo>
                    <a:lnTo>
                      <a:pt x="56" y="140"/>
                    </a:lnTo>
                    <a:lnTo>
                      <a:pt x="56" y="140"/>
                    </a:lnTo>
                    <a:close/>
                    <a:moveTo>
                      <a:pt x="142" y="26"/>
                    </a:moveTo>
                    <a:lnTo>
                      <a:pt x="142" y="26"/>
                    </a:lnTo>
                    <a:lnTo>
                      <a:pt x="142" y="26"/>
                    </a:lnTo>
                    <a:lnTo>
                      <a:pt x="142" y="26"/>
                    </a:lnTo>
                    <a:lnTo>
                      <a:pt x="142" y="26"/>
                    </a:lnTo>
                    <a:lnTo>
                      <a:pt x="136" y="22"/>
                    </a:lnTo>
                    <a:lnTo>
                      <a:pt x="136" y="22"/>
                    </a:lnTo>
                    <a:lnTo>
                      <a:pt x="136" y="22"/>
                    </a:lnTo>
                    <a:lnTo>
                      <a:pt x="140" y="26"/>
                    </a:lnTo>
                    <a:lnTo>
                      <a:pt x="140" y="26"/>
                    </a:lnTo>
                    <a:lnTo>
                      <a:pt x="140" y="26"/>
                    </a:lnTo>
                    <a:lnTo>
                      <a:pt x="142" y="26"/>
                    </a:lnTo>
                    <a:lnTo>
                      <a:pt x="142" y="26"/>
                    </a:lnTo>
                    <a:close/>
                    <a:moveTo>
                      <a:pt x="136" y="32"/>
                    </a:move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close/>
                    <a:moveTo>
                      <a:pt x="138" y="28"/>
                    </a:moveTo>
                    <a:lnTo>
                      <a:pt x="138" y="28"/>
                    </a:lnTo>
                    <a:lnTo>
                      <a:pt x="138" y="28"/>
                    </a:lnTo>
                    <a:lnTo>
                      <a:pt x="138" y="28"/>
                    </a:lnTo>
                    <a:lnTo>
                      <a:pt x="138" y="28"/>
                    </a:lnTo>
                    <a:lnTo>
                      <a:pt x="136" y="28"/>
                    </a:lnTo>
                    <a:lnTo>
                      <a:pt x="136" y="28"/>
                    </a:lnTo>
                    <a:lnTo>
                      <a:pt x="136" y="28"/>
                    </a:lnTo>
                    <a:lnTo>
                      <a:pt x="130" y="30"/>
                    </a:lnTo>
                    <a:lnTo>
                      <a:pt x="130" y="30"/>
                    </a:lnTo>
                    <a:lnTo>
                      <a:pt x="130" y="30"/>
                    </a:lnTo>
                    <a:lnTo>
                      <a:pt x="132" y="30"/>
                    </a:lnTo>
                    <a:lnTo>
                      <a:pt x="132" y="30"/>
                    </a:lnTo>
                    <a:lnTo>
                      <a:pt x="132" y="30"/>
                    </a:lnTo>
                    <a:lnTo>
                      <a:pt x="138" y="28"/>
                    </a:lnTo>
                    <a:lnTo>
                      <a:pt x="138" y="28"/>
                    </a:lnTo>
                    <a:close/>
                    <a:moveTo>
                      <a:pt x="134" y="34"/>
                    </a:moveTo>
                    <a:lnTo>
                      <a:pt x="134" y="34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4" y="34"/>
                    </a:lnTo>
                    <a:lnTo>
                      <a:pt x="134" y="34"/>
                    </a:lnTo>
                    <a:close/>
                    <a:moveTo>
                      <a:pt x="136" y="26"/>
                    </a:moveTo>
                    <a:lnTo>
                      <a:pt x="136" y="26"/>
                    </a:lnTo>
                    <a:lnTo>
                      <a:pt x="136" y="24"/>
                    </a:lnTo>
                    <a:lnTo>
                      <a:pt x="136" y="24"/>
                    </a:lnTo>
                    <a:lnTo>
                      <a:pt x="136" y="24"/>
                    </a:lnTo>
                    <a:lnTo>
                      <a:pt x="134" y="24"/>
                    </a:lnTo>
                    <a:lnTo>
                      <a:pt x="134" y="24"/>
                    </a:lnTo>
                    <a:lnTo>
                      <a:pt x="134" y="24"/>
                    </a:lnTo>
                    <a:lnTo>
                      <a:pt x="120" y="20"/>
                    </a:lnTo>
                    <a:lnTo>
                      <a:pt x="120" y="20"/>
                    </a:lnTo>
                    <a:lnTo>
                      <a:pt x="120" y="20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26"/>
                    </a:lnTo>
                    <a:close/>
                    <a:moveTo>
                      <a:pt x="56" y="130"/>
                    </a:moveTo>
                    <a:lnTo>
                      <a:pt x="56" y="130"/>
                    </a:lnTo>
                    <a:lnTo>
                      <a:pt x="52" y="124"/>
                    </a:lnTo>
                    <a:lnTo>
                      <a:pt x="52" y="124"/>
                    </a:lnTo>
                    <a:lnTo>
                      <a:pt x="52" y="124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6" y="130"/>
                    </a:lnTo>
                    <a:lnTo>
                      <a:pt x="56" y="130"/>
                    </a:lnTo>
                    <a:close/>
                    <a:moveTo>
                      <a:pt x="128" y="32"/>
                    </a:moveTo>
                    <a:lnTo>
                      <a:pt x="128" y="32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10" y="36"/>
                    </a:lnTo>
                    <a:lnTo>
                      <a:pt x="110" y="36"/>
                    </a:lnTo>
                    <a:lnTo>
                      <a:pt x="110" y="36"/>
                    </a:lnTo>
                    <a:lnTo>
                      <a:pt x="128" y="32"/>
                    </a:lnTo>
                    <a:lnTo>
                      <a:pt x="128" y="32"/>
                    </a:lnTo>
                    <a:close/>
                    <a:moveTo>
                      <a:pt x="128" y="28"/>
                    </a:moveTo>
                    <a:lnTo>
                      <a:pt x="128" y="28"/>
                    </a:lnTo>
                    <a:lnTo>
                      <a:pt x="126" y="28"/>
                    </a:lnTo>
                    <a:lnTo>
                      <a:pt x="126" y="28"/>
                    </a:lnTo>
                    <a:lnTo>
                      <a:pt x="126" y="28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28" y="28"/>
                    </a:lnTo>
                    <a:close/>
                    <a:moveTo>
                      <a:pt x="48" y="130"/>
                    </a:moveTo>
                    <a:lnTo>
                      <a:pt x="48" y="130"/>
                    </a:lnTo>
                    <a:lnTo>
                      <a:pt x="46" y="124"/>
                    </a:lnTo>
                    <a:lnTo>
                      <a:pt x="46" y="124"/>
                    </a:lnTo>
                    <a:lnTo>
                      <a:pt x="46" y="124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4" y="110"/>
                    </a:lnTo>
                    <a:lnTo>
                      <a:pt x="44" y="110"/>
                    </a:lnTo>
                    <a:lnTo>
                      <a:pt x="44" y="110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2" y="100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48" y="130"/>
                    </a:lnTo>
                    <a:lnTo>
                      <a:pt x="48" y="130"/>
                    </a:lnTo>
                    <a:close/>
                    <a:moveTo>
                      <a:pt x="124" y="28"/>
                    </a:moveTo>
                    <a:lnTo>
                      <a:pt x="124" y="28"/>
                    </a:lnTo>
                    <a:lnTo>
                      <a:pt x="120" y="26"/>
                    </a:lnTo>
                    <a:lnTo>
                      <a:pt x="120" y="26"/>
                    </a:lnTo>
                    <a:lnTo>
                      <a:pt x="120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0" y="28"/>
                    </a:lnTo>
                    <a:lnTo>
                      <a:pt x="110" y="28"/>
                    </a:lnTo>
                    <a:lnTo>
                      <a:pt x="110" y="28"/>
                    </a:lnTo>
                    <a:lnTo>
                      <a:pt x="120" y="30"/>
                    </a:lnTo>
                    <a:lnTo>
                      <a:pt x="120" y="30"/>
                    </a:lnTo>
                    <a:lnTo>
                      <a:pt x="120" y="30"/>
                    </a:lnTo>
                    <a:lnTo>
                      <a:pt x="124" y="28"/>
                    </a:lnTo>
                    <a:lnTo>
                      <a:pt x="124" y="28"/>
                    </a:lnTo>
                    <a:close/>
                    <a:moveTo>
                      <a:pt x="140" y="4"/>
                    </a:move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close/>
                    <a:moveTo>
                      <a:pt x="50" y="122"/>
                    </a:moveTo>
                    <a:lnTo>
                      <a:pt x="50" y="122"/>
                    </a:lnTo>
                    <a:lnTo>
                      <a:pt x="50" y="122"/>
                    </a:lnTo>
                    <a:lnTo>
                      <a:pt x="50" y="122"/>
                    </a:lnTo>
                    <a:lnTo>
                      <a:pt x="50" y="122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2"/>
                    </a:lnTo>
                    <a:lnTo>
                      <a:pt x="50" y="122"/>
                    </a:lnTo>
                    <a:close/>
                    <a:moveTo>
                      <a:pt x="128" y="20"/>
                    </a:moveTo>
                    <a:lnTo>
                      <a:pt x="128" y="20"/>
                    </a:lnTo>
                    <a:lnTo>
                      <a:pt x="122" y="18"/>
                    </a:lnTo>
                    <a:lnTo>
                      <a:pt x="122" y="18"/>
                    </a:lnTo>
                    <a:lnTo>
                      <a:pt x="122" y="18"/>
                    </a:lnTo>
                    <a:lnTo>
                      <a:pt x="118" y="18"/>
                    </a:lnTo>
                    <a:lnTo>
                      <a:pt x="118" y="18"/>
                    </a:lnTo>
                    <a:lnTo>
                      <a:pt x="118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8" y="20"/>
                    </a:lnTo>
                    <a:lnTo>
                      <a:pt x="128" y="20"/>
                    </a:lnTo>
                    <a:close/>
                    <a:moveTo>
                      <a:pt x="138" y="4"/>
                    </a:moveTo>
                    <a:lnTo>
                      <a:pt x="138" y="4"/>
                    </a:lnTo>
                    <a:lnTo>
                      <a:pt x="138" y="4"/>
                    </a:lnTo>
                    <a:lnTo>
                      <a:pt x="138" y="4"/>
                    </a:lnTo>
                    <a:lnTo>
                      <a:pt x="138" y="4"/>
                    </a:lnTo>
                    <a:lnTo>
                      <a:pt x="136" y="4"/>
                    </a:lnTo>
                    <a:lnTo>
                      <a:pt x="136" y="4"/>
                    </a:lnTo>
                    <a:lnTo>
                      <a:pt x="136" y="4"/>
                    </a:lnTo>
                    <a:lnTo>
                      <a:pt x="138" y="4"/>
                    </a:lnTo>
                    <a:lnTo>
                      <a:pt x="138" y="4"/>
                    </a:lnTo>
                    <a:close/>
                    <a:moveTo>
                      <a:pt x="136" y="6"/>
                    </a:moveTo>
                    <a:lnTo>
                      <a:pt x="136" y="6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8" y="4"/>
                    </a:lnTo>
                    <a:lnTo>
                      <a:pt x="118" y="4"/>
                    </a:lnTo>
                    <a:lnTo>
                      <a:pt x="118" y="4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6" y="6"/>
                    </a:lnTo>
                    <a:lnTo>
                      <a:pt x="136" y="6"/>
                    </a:lnTo>
                    <a:close/>
                    <a:moveTo>
                      <a:pt x="130" y="10"/>
                    </a:move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close/>
                    <a:moveTo>
                      <a:pt x="128" y="12"/>
                    </a:moveTo>
                    <a:lnTo>
                      <a:pt x="128" y="12"/>
                    </a:lnTo>
                    <a:lnTo>
                      <a:pt x="116" y="10"/>
                    </a:lnTo>
                    <a:lnTo>
                      <a:pt x="116" y="10"/>
                    </a:lnTo>
                    <a:lnTo>
                      <a:pt x="116" y="10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22" y="16"/>
                    </a:lnTo>
                    <a:lnTo>
                      <a:pt x="122" y="16"/>
                    </a:lnTo>
                    <a:lnTo>
                      <a:pt x="122" y="16"/>
                    </a:lnTo>
                    <a:lnTo>
                      <a:pt x="128" y="12"/>
                    </a:lnTo>
                    <a:lnTo>
                      <a:pt x="128" y="12"/>
                    </a:lnTo>
                    <a:close/>
                    <a:moveTo>
                      <a:pt x="50" y="114"/>
                    </a:moveTo>
                    <a:lnTo>
                      <a:pt x="50" y="114"/>
                    </a:lnTo>
                    <a:lnTo>
                      <a:pt x="48" y="100"/>
                    </a:lnTo>
                    <a:lnTo>
                      <a:pt x="48" y="100"/>
                    </a:lnTo>
                    <a:lnTo>
                      <a:pt x="48" y="100"/>
                    </a:lnTo>
                    <a:lnTo>
                      <a:pt x="44" y="92"/>
                    </a:lnTo>
                    <a:lnTo>
                      <a:pt x="44" y="92"/>
                    </a:lnTo>
                    <a:lnTo>
                      <a:pt x="44" y="92"/>
                    </a:lnTo>
                    <a:lnTo>
                      <a:pt x="50" y="114"/>
                    </a:lnTo>
                    <a:lnTo>
                      <a:pt x="50" y="114"/>
                    </a:lnTo>
                    <a:close/>
                    <a:moveTo>
                      <a:pt x="128" y="10"/>
                    </a:moveTo>
                    <a:lnTo>
                      <a:pt x="128" y="10"/>
                    </a:lnTo>
                    <a:lnTo>
                      <a:pt x="122" y="8"/>
                    </a:lnTo>
                    <a:lnTo>
                      <a:pt x="122" y="8"/>
                    </a:lnTo>
                    <a:lnTo>
                      <a:pt x="122" y="8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28" y="10"/>
                    </a:lnTo>
                    <a:lnTo>
                      <a:pt x="128" y="10"/>
                    </a:lnTo>
                    <a:close/>
                    <a:moveTo>
                      <a:pt x="116" y="22"/>
                    </a:moveTo>
                    <a:lnTo>
                      <a:pt x="116" y="22"/>
                    </a:lnTo>
                    <a:lnTo>
                      <a:pt x="114" y="22"/>
                    </a:lnTo>
                    <a:lnTo>
                      <a:pt x="114" y="22"/>
                    </a:lnTo>
                    <a:lnTo>
                      <a:pt x="114" y="22"/>
                    </a:lnTo>
                    <a:lnTo>
                      <a:pt x="116" y="22"/>
                    </a:lnTo>
                    <a:lnTo>
                      <a:pt x="116" y="22"/>
                    </a:lnTo>
                    <a:lnTo>
                      <a:pt x="116" y="22"/>
                    </a:lnTo>
                    <a:lnTo>
                      <a:pt x="116" y="22"/>
                    </a:lnTo>
                    <a:lnTo>
                      <a:pt x="116" y="22"/>
                    </a:lnTo>
                    <a:close/>
                    <a:moveTo>
                      <a:pt x="112" y="26"/>
                    </a:moveTo>
                    <a:lnTo>
                      <a:pt x="112" y="26"/>
                    </a:lnTo>
                    <a:lnTo>
                      <a:pt x="110" y="24"/>
                    </a:lnTo>
                    <a:lnTo>
                      <a:pt x="110" y="24"/>
                    </a:lnTo>
                    <a:lnTo>
                      <a:pt x="110" y="24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12" y="26"/>
                    </a:lnTo>
                    <a:lnTo>
                      <a:pt x="112" y="26"/>
                    </a:lnTo>
                    <a:close/>
                    <a:moveTo>
                      <a:pt x="118" y="16"/>
                    </a:moveTo>
                    <a:lnTo>
                      <a:pt x="118" y="16"/>
                    </a:lnTo>
                    <a:lnTo>
                      <a:pt x="112" y="14"/>
                    </a:lnTo>
                    <a:lnTo>
                      <a:pt x="112" y="14"/>
                    </a:lnTo>
                    <a:lnTo>
                      <a:pt x="112" y="14"/>
                    </a:lnTo>
                    <a:lnTo>
                      <a:pt x="98" y="18"/>
                    </a:lnTo>
                    <a:lnTo>
                      <a:pt x="84" y="22"/>
                    </a:lnTo>
                    <a:lnTo>
                      <a:pt x="84" y="22"/>
                    </a:lnTo>
                    <a:lnTo>
                      <a:pt x="84" y="22"/>
                    </a:lnTo>
                    <a:lnTo>
                      <a:pt x="82" y="26"/>
                    </a:lnTo>
                    <a:lnTo>
                      <a:pt x="82" y="26"/>
                    </a:lnTo>
                    <a:lnTo>
                      <a:pt x="82" y="26"/>
                    </a:lnTo>
                    <a:lnTo>
                      <a:pt x="100" y="20"/>
                    </a:lnTo>
                    <a:lnTo>
                      <a:pt x="118" y="16"/>
                    </a:lnTo>
                    <a:lnTo>
                      <a:pt x="118" y="16"/>
                    </a:lnTo>
                    <a:close/>
                    <a:moveTo>
                      <a:pt x="114" y="20"/>
                    </a:moveTo>
                    <a:lnTo>
                      <a:pt x="114" y="20"/>
                    </a:lnTo>
                    <a:lnTo>
                      <a:pt x="110" y="22"/>
                    </a:lnTo>
                    <a:lnTo>
                      <a:pt x="110" y="22"/>
                    </a:lnTo>
                    <a:lnTo>
                      <a:pt x="110" y="22"/>
                    </a:lnTo>
                    <a:lnTo>
                      <a:pt x="112" y="22"/>
                    </a:lnTo>
                    <a:lnTo>
                      <a:pt x="112" y="22"/>
                    </a:lnTo>
                    <a:lnTo>
                      <a:pt x="112" y="22"/>
                    </a:lnTo>
                    <a:lnTo>
                      <a:pt x="114" y="20"/>
                    </a:lnTo>
                    <a:lnTo>
                      <a:pt x="114" y="20"/>
                    </a:lnTo>
                    <a:close/>
                    <a:moveTo>
                      <a:pt x="106" y="30"/>
                    </a:moveTo>
                    <a:lnTo>
                      <a:pt x="106" y="30"/>
                    </a:lnTo>
                    <a:lnTo>
                      <a:pt x="100" y="28"/>
                    </a:lnTo>
                    <a:lnTo>
                      <a:pt x="100" y="28"/>
                    </a:lnTo>
                    <a:lnTo>
                      <a:pt x="100" y="28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80" y="40"/>
                    </a:lnTo>
                    <a:lnTo>
                      <a:pt x="80" y="40"/>
                    </a:lnTo>
                    <a:lnTo>
                      <a:pt x="80" y="40"/>
                    </a:lnTo>
                    <a:lnTo>
                      <a:pt x="92" y="36"/>
                    </a:lnTo>
                    <a:lnTo>
                      <a:pt x="106" y="30"/>
                    </a:lnTo>
                    <a:lnTo>
                      <a:pt x="106" y="30"/>
                    </a:lnTo>
                    <a:close/>
                    <a:moveTo>
                      <a:pt x="108" y="24"/>
                    </a:moveTo>
                    <a:lnTo>
                      <a:pt x="108" y="24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108" y="24"/>
                    </a:lnTo>
                    <a:lnTo>
                      <a:pt x="108" y="24"/>
                    </a:lnTo>
                    <a:close/>
                    <a:moveTo>
                      <a:pt x="36" y="116"/>
                    </a:moveTo>
                    <a:lnTo>
                      <a:pt x="36" y="116"/>
                    </a:lnTo>
                    <a:lnTo>
                      <a:pt x="36" y="104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68"/>
                    </a:lnTo>
                    <a:lnTo>
                      <a:pt x="34" y="68"/>
                    </a:lnTo>
                    <a:lnTo>
                      <a:pt x="34" y="68"/>
                    </a:lnTo>
                    <a:lnTo>
                      <a:pt x="30" y="70"/>
                    </a:lnTo>
                    <a:lnTo>
                      <a:pt x="30" y="70"/>
                    </a:lnTo>
                    <a:lnTo>
                      <a:pt x="30" y="70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30" y="96"/>
                    </a:lnTo>
                    <a:lnTo>
                      <a:pt x="36" y="116"/>
                    </a:lnTo>
                    <a:lnTo>
                      <a:pt x="36" y="116"/>
                    </a:lnTo>
                    <a:close/>
                    <a:moveTo>
                      <a:pt x="40" y="108"/>
                    </a:moveTo>
                    <a:lnTo>
                      <a:pt x="40" y="108"/>
                    </a:lnTo>
                    <a:lnTo>
                      <a:pt x="40" y="94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40" y="108"/>
                    </a:lnTo>
                    <a:lnTo>
                      <a:pt x="40" y="108"/>
                    </a:lnTo>
                    <a:close/>
                    <a:moveTo>
                      <a:pt x="108" y="14"/>
                    </a:moveTo>
                    <a:lnTo>
                      <a:pt x="108" y="14"/>
                    </a:lnTo>
                    <a:lnTo>
                      <a:pt x="100" y="16"/>
                    </a:lnTo>
                    <a:lnTo>
                      <a:pt x="100" y="16"/>
                    </a:lnTo>
                    <a:lnTo>
                      <a:pt x="100" y="16"/>
                    </a:lnTo>
                    <a:lnTo>
                      <a:pt x="94" y="18"/>
                    </a:lnTo>
                    <a:lnTo>
                      <a:pt x="94" y="18"/>
                    </a:lnTo>
                    <a:lnTo>
                      <a:pt x="94" y="18"/>
                    </a:lnTo>
                    <a:lnTo>
                      <a:pt x="108" y="14"/>
                    </a:lnTo>
                    <a:lnTo>
                      <a:pt x="108" y="14"/>
                    </a:lnTo>
                    <a:close/>
                    <a:moveTo>
                      <a:pt x="94" y="26"/>
                    </a:moveTo>
                    <a:lnTo>
                      <a:pt x="94" y="26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close/>
                    <a:moveTo>
                      <a:pt x="94" y="24"/>
                    </a:move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78" y="28"/>
                    </a:lnTo>
                    <a:lnTo>
                      <a:pt x="78" y="28"/>
                    </a:lnTo>
                    <a:lnTo>
                      <a:pt x="78" y="28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94" y="24"/>
                    </a:lnTo>
                    <a:lnTo>
                      <a:pt x="94" y="24"/>
                    </a:lnTo>
                    <a:close/>
                    <a:moveTo>
                      <a:pt x="56" y="18"/>
                    </a:moveTo>
                    <a:lnTo>
                      <a:pt x="56" y="18"/>
                    </a:lnTo>
                    <a:lnTo>
                      <a:pt x="80" y="10"/>
                    </a:lnTo>
                    <a:lnTo>
                      <a:pt x="108" y="6"/>
                    </a:lnTo>
                    <a:lnTo>
                      <a:pt x="108" y="6"/>
                    </a:lnTo>
                    <a:lnTo>
                      <a:pt x="108" y="6"/>
                    </a:lnTo>
                    <a:lnTo>
                      <a:pt x="94" y="6"/>
                    </a:lnTo>
                    <a:lnTo>
                      <a:pt x="78" y="8"/>
                    </a:lnTo>
                    <a:lnTo>
                      <a:pt x="64" y="14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6" y="18"/>
                    </a:lnTo>
                    <a:lnTo>
                      <a:pt x="56" y="18"/>
                    </a:lnTo>
                    <a:close/>
                    <a:moveTo>
                      <a:pt x="88" y="30"/>
                    </a:moveTo>
                    <a:lnTo>
                      <a:pt x="88" y="30"/>
                    </a:lnTo>
                    <a:lnTo>
                      <a:pt x="68" y="36"/>
                    </a:lnTo>
                    <a:lnTo>
                      <a:pt x="68" y="36"/>
                    </a:lnTo>
                    <a:lnTo>
                      <a:pt x="68" y="36"/>
                    </a:lnTo>
                    <a:lnTo>
                      <a:pt x="56" y="4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88" y="30"/>
                    </a:lnTo>
                    <a:lnTo>
                      <a:pt x="88" y="30"/>
                    </a:lnTo>
                    <a:close/>
                    <a:moveTo>
                      <a:pt x="106" y="8"/>
                    </a:moveTo>
                    <a:lnTo>
                      <a:pt x="106" y="8"/>
                    </a:lnTo>
                    <a:lnTo>
                      <a:pt x="82" y="12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76" y="16"/>
                    </a:lnTo>
                    <a:lnTo>
                      <a:pt x="92" y="12"/>
                    </a:lnTo>
                    <a:lnTo>
                      <a:pt x="92" y="12"/>
                    </a:lnTo>
                    <a:lnTo>
                      <a:pt x="92" y="12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106" y="8"/>
                    </a:lnTo>
                    <a:lnTo>
                      <a:pt x="106" y="8"/>
                    </a:lnTo>
                    <a:close/>
                    <a:moveTo>
                      <a:pt x="26" y="102"/>
                    </a:moveTo>
                    <a:lnTo>
                      <a:pt x="26" y="102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6" y="102"/>
                    </a:lnTo>
                    <a:lnTo>
                      <a:pt x="26" y="102"/>
                    </a:lnTo>
                    <a:close/>
                    <a:moveTo>
                      <a:pt x="66" y="46"/>
                    </a:moveTo>
                    <a:lnTo>
                      <a:pt x="66" y="46"/>
                    </a:lnTo>
                    <a:lnTo>
                      <a:pt x="36" y="52"/>
                    </a:lnTo>
                    <a:lnTo>
                      <a:pt x="36" y="52"/>
                    </a:lnTo>
                    <a:lnTo>
                      <a:pt x="36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52" y="34"/>
                    </a:lnTo>
                    <a:lnTo>
                      <a:pt x="52" y="34"/>
                    </a:lnTo>
                    <a:lnTo>
                      <a:pt x="52" y="34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58" y="24"/>
                    </a:lnTo>
                    <a:lnTo>
                      <a:pt x="50" y="26"/>
                    </a:lnTo>
                    <a:lnTo>
                      <a:pt x="36" y="34"/>
                    </a:lnTo>
                    <a:lnTo>
                      <a:pt x="36" y="34"/>
                    </a:lnTo>
                    <a:lnTo>
                      <a:pt x="36" y="34"/>
                    </a:lnTo>
                    <a:lnTo>
                      <a:pt x="34" y="36"/>
                    </a:lnTo>
                    <a:lnTo>
                      <a:pt x="34" y="36"/>
                    </a:lnTo>
                    <a:lnTo>
                      <a:pt x="34" y="36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20" y="54"/>
                    </a:lnTo>
                    <a:lnTo>
                      <a:pt x="20" y="54"/>
                    </a:lnTo>
                    <a:lnTo>
                      <a:pt x="20" y="54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20" y="68"/>
                    </a:lnTo>
                    <a:lnTo>
                      <a:pt x="20" y="74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36" y="64"/>
                    </a:lnTo>
                    <a:lnTo>
                      <a:pt x="36" y="64"/>
                    </a:lnTo>
                    <a:lnTo>
                      <a:pt x="36" y="64"/>
                    </a:lnTo>
                    <a:lnTo>
                      <a:pt x="66" y="46"/>
                    </a:lnTo>
                    <a:lnTo>
                      <a:pt x="66" y="46"/>
                    </a:lnTo>
                    <a:close/>
                    <a:moveTo>
                      <a:pt x="52" y="60"/>
                    </a:moveTo>
                    <a:lnTo>
                      <a:pt x="52" y="60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52" y="60"/>
                    </a:lnTo>
                    <a:lnTo>
                      <a:pt x="52" y="60"/>
                    </a:lnTo>
                    <a:close/>
                    <a:moveTo>
                      <a:pt x="82" y="22"/>
                    </a:move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4" y="36"/>
                    </a:lnTo>
                    <a:lnTo>
                      <a:pt x="64" y="36"/>
                    </a:lnTo>
                    <a:lnTo>
                      <a:pt x="64" y="36"/>
                    </a:lnTo>
                    <a:lnTo>
                      <a:pt x="70" y="30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82" y="22"/>
                    </a:lnTo>
                    <a:lnTo>
                      <a:pt x="82" y="22"/>
                    </a:lnTo>
                    <a:close/>
                    <a:moveTo>
                      <a:pt x="82" y="18"/>
                    </a:moveTo>
                    <a:lnTo>
                      <a:pt x="82" y="18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82" y="18"/>
                    </a:lnTo>
                    <a:lnTo>
                      <a:pt x="82" y="18"/>
                    </a:lnTo>
                    <a:close/>
                    <a:moveTo>
                      <a:pt x="72" y="22"/>
                    </a:moveTo>
                    <a:lnTo>
                      <a:pt x="72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72" y="22"/>
                    </a:lnTo>
                    <a:lnTo>
                      <a:pt x="72" y="22"/>
                    </a:lnTo>
                    <a:close/>
                    <a:moveTo>
                      <a:pt x="60" y="32"/>
                    </a:moveTo>
                    <a:lnTo>
                      <a:pt x="60" y="32"/>
                    </a:lnTo>
                    <a:lnTo>
                      <a:pt x="54" y="36"/>
                    </a:lnTo>
                    <a:lnTo>
                      <a:pt x="54" y="36"/>
                    </a:lnTo>
                    <a:lnTo>
                      <a:pt x="54" y="36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60" y="32"/>
                    </a:lnTo>
                    <a:lnTo>
                      <a:pt x="60" y="32"/>
                    </a:lnTo>
                    <a:close/>
                    <a:moveTo>
                      <a:pt x="34" y="64"/>
                    </a:moveTo>
                    <a:lnTo>
                      <a:pt x="34" y="6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4" y="64"/>
                    </a:lnTo>
                    <a:lnTo>
                      <a:pt x="34" y="64"/>
                    </a:lnTo>
                    <a:close/>
                    <a:moveTo>
                      <a:pt x="14" y="86"/>
                    </a:moveTo>
                    <a:lnTo>
                      <a:pt x="14" y="86"/>
                    </a:lnTo>
                    <a:lnTo>
                      <a:pt x="16" y="70"/>
                    </a:lnTo>
                    <a:lnTo>
                      <a:pt x="16" y="70"/>
                    </a:lnTo>
                    <a:lnTo>
                      <a:pt x="16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4" y="86"/>
                    </a:lnTo>
                    <a:lnTo>
                      <a:pt x="14" y="86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34"/>
              <p:cNvSpPr>
                <a:spLocks noEditPoints="1"/>
              </p:cNvSpPr>
              <p:nvPr userDrawn="1"/>
            </p:nvSpPr>
            <p:spPr bwMode="auto">
              <a:xfrm>
                <a:off x="6589713" y="4498975"/>
                <a:ext cx="285750" cy="377825"/>
              </a:xfrm>
              <a:custGeom>
                <a:avLst/>
                <a:gdLst/>
                <a:ahLst/>
                <a:cxnLst>
                  <a:cxn ang="0">
                    <a:pos x="76" y="228"/>
                  </a:cxn>
                  <a:cxn ang="0">
                    <a:pos x="4" y="90"/>
                  </a:cxn>
                  <a:cxn ang="0">
                    <a:pos x="88" y="8"/>
                  </a:cxn>
                  <a:cxn ang="0">
                    <a:pos x="168" y="168"/>
                  </a:cxn>
                  <a:cxn ang="0">
                    <a:pos x="172" y="198"/>
                  </a:cxn>
                  <a:cxn ang="0">
                    <a:pos x="162" y="198"/>
                  </a:cxn>
                  <a:cxn ang="0">
                    <a:pos x="150" y="208"/>
                  </a:cxn>
                  <a:cxn ang="0">
                    <a:pos x="148" y="210"/>
                  </a:cxn>
                  <a:cxn ang="0">
                    <a:pos x="128" y="202"/>
                  </a:cxn>
                  <a:cxn ang="0">
                    <a:pos x="146" y="180"/>
                  </a:cxn>
                  <a:cxn ang="0">
                    <a:pos x="126" y="202"/>
                  </a:cxn>
                  <a:cxn ang="0">
                    <a:pos x="144" y="194"/>
                  </a:cxn>
                  <a:cxn ang="0">
                    <a:pos x="106" y="226"/>
                  </a:cxn>
                  <a:cxn ang="0">
                    <a:pos x="140" y="194"/>
                  </a:cxn>
                  <a:cxn ang="0">
                    <a:pos x="110" y="220"/>
                  </a:cxn>
                  <a:cxn ang="0">
                    <a:pos x="126" y="198"/>
                  </a:cxn>
                  <a:cxn ang="0">
                    <a:pos x="136" y="172"/>
                  </a:cxn>
                  <a:cxn ang="0">
                    <a:pos x="114" y="188"/>
                  </a:cxn>
                  <a:cxn ang="0">
                    <a:pos x="116" y="208"/>
                  </a:cxn>
                  <a:cxn ang="0">
                    <a:pos x="96" y="216"/>
                  </a:cxn>
                  <a:cxn ang="0">
                    <a:pos x="114" y="198"/>
                  </a:cxn>
                  <a:cxn ang="0">
                    <a:pos x="106" y="198"/>
                  </a:cxn>
                  <a:cxn ang="0">
                    <a:pos x="96" y="176"/>
                  </a:cxn>
                  <a:cxn ang="0">
                    <a:pos x="90" y="202"/>
                  </a:cxn>
                  <a:cxn ang="0">
                    <a:pos x="82" y="200"/>
                  </a:cxn>
                  <a:cxn ang="0">
                    <a:pos x="86" y="192"/>
                  </a:cxn>
                  <a:cxn ang="0">
                    <a:pos x="56" y="198"/>
                  </a:cxn>
                  <a:cxn ang="0">
                    <a:pos x="68" y="206"/>
                  </a:cxn>
                  <a:cxn ang="0">
                    <a:pos x="68" y="198"/>
                  </a:cxn>
                  <a:cxn ang="0">
                    <a:pos x="60" y="170"/>
                  </a:cxn>
                  <a:cxn ang="0">
                    <a:pos x="60" y="184"/>
                  </a:cxn>
                  <a:cxn ang="0">
                    <a:pos x="66" y="172"/>
                  </a:cxn>
                  <a:cxn ang="0">
                    <a:pos x="50" y="188"/>
                  </a:cxn>
                  <a:cxn ang="0">
                    <a:pos x="62" y="160"/>
                  </a:cxn>
                  <a:cxn ang="0">
                    <a:pos x="62" y="148"/>
                  </a:cxn>
                  <a:cxn ang="0">
                    <a:pos x="48" y="152"/>
                  </a:cxn>
                  <a:cxn ang="0">
                    <a:pos x="54" y="106"/>
                  </a:cxn>
                  <a:cxn ang="0">
                    <a:pos x="38" y="104"/>
                  </a:cxn>
                  <a:cxn ang="0">
                    <a:pos x="76" y="52"/>
                  </a:cxn>
                  <a:cxn ang="0">
                    <a:pos x="24" y="118"/>
                  </a:cxn>
                  <a:cxn ang="0">
                    <a:pos x="72" y="52"/>
                  </a:cxn>
                  <a:cxn ang="0">
                    <a:pos x="18" y="116"/>
                  </a:cxn>
                  <a:cxn ang="0">
                    <a:pos x="38" y="90"/>
                  </a:cxn>
                  <a:cxn ang="0">
                    <a:pos x="80" y="28"/>
                  </a:cxn>
                  <a:cxn ang="0">
                    <a:pos x="32" y="88"/>
                  </a:cxn>
                  <a:cxn ang="0">
                    <a:pos x="68" y="44"/>
                  </a:cxn>
                  <a:cxn ang="0">
                    <a:pos x="20" y="104"/>
                  </a:cxn>
                  <a:cxn ang="0">
                    <a:pos x="66" y="40"/>
                  </a:cxn>
                  <a:cxn ang="0">
                    <a:pos x="80" y="18"/>
                  </a:cxn>
                  <a:cxn ang="0">
                    <a:pos x="42" y="66"/>
                  </a:cxn>
                  <a:cxn ang="0">
                    <a:pos x="6" y="92"/>
                  </a:cxn>
                  <a:cxn ang="0">
                    <a:pos x="24" y="78"/>
                  </a:cxn>
                  <a:cxn ang="0">
                    <a:pos x="46" y="54"/>
                  </a:cxn>
                  <a:cxn ang="0">
                    <a:pos x="46" y="50"/>
                  </a:cxn>
                  <a:cxn ang="0">
                    <a:pos x="12" y="84"/>
                  </a:cxn>
                  <a:cxn ang="0">
                    <a:pos x="16" y="90"/>
                  </a:cxn>
                  <a:cxn ang="0">
                    <a:pos x="60" y="26"/>
                  </a:cxn>
                  <a:cxn ang="0">
                    <a:pos x="56" y="22"/>
                  </a:cxn>
                  <a:cxn ang="0">
                    <a:pos x="66" y="10"/>
                  </a:cxn>
                  <a:cxn ang="0">
                    <a:pos x="46" y="30"/>
                  </a:cxn>
                  <a:cxn ang="0">
                    <a:pos x="22" y="60"/>
                  </a:cxn>
                  <a:cxn ang="0">
                    <a:pos x="44" y="24"/>
                  </a:cxn>
                  <a:cxn ang="0">
                    <a:pos x="12" y="56"/>
                  </a:cxn>
                </a:cxnLst>
                <a:rect l="0" t="0" r="r" b="b"/>
                <a:pathLst>
                  <a:path w="180" h="238">
                    <a:moveTo>
                      <a:pt x="154" y="218"/>
                    </a:moveTo>
                    <a:lnTo>
                      <a:pt x="154" y="218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6" y="218"/>
                    </a:lnTo>
                    <a:lnTo>
                      <a:pt x="146" y="218"/>
                    </a:lnTo>
                    <a:lnTo>
                      <a:pt x="146" y="218"/>
                    </a:lnTo>
                    <a:lnTo>
                      <a:pt x="138" y="216"/>
                    </a:lnTo>
                    <a:lnTo>
                      <a:pt x="138" y="216"/>
                    </a:lnTo>
                    <a:lnTo>
                      <a:pt x="138" y="216"/>
                    </a:lnTo>
                    <a:lnTo>
                      <a:pt x="134" y="218"/>
                    </a:lnTo>
                    <a:lnTo>
                      <a:pt x="134" y="218"/>
                    </a:lnTo>
                    <a:lnTo>
                      <a:pt x="134" y="218"/>
                    </a:lnTo>
                    <a:lnTo>
                      <a:pt x="128" y="220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2"/>
                    </a:lnTo>
                    <a:lnTo>
                      <a:pt x="122" y="232"/>
                    </a:lnTo>
                    <a:lnTo>
                      <a:pt x="122" y="232"/>
                    </a:lnTo>
                    <a:lnTo>
                      <a:pt x="120" y="232"/>
                    </a:lnTo>
                    <a:lnTo>
                      <a:pt x="120" y="232"/>
                    </a:lnTo>
                    <a:lnTo>
                      <a:pt x="120" y="232"/>
                    </a:lnTo>
                    <a:lnTo>
                      <a:pt x="114" y="234"/>
                    </a:lnTo>
                    <a:lnTo>
                      <a:pt x="114" y="234"/>
                    </a:lnTo>
                    <a:lnTo>
                      <a:pt x="114" y="234"/>
                    </a:lnTo>
                    <a:lnTo>
                      <a:pt x="108" y="238"/>
                    </a:lnTo>
                    <a:lnTo>
                      <a:pt x="102" y="238"/>
                    </a:lnTo>
                    <a:lnTo>
                      <a:pt x="94" y="236"/>
                    </a:lnTo>
                    <a:lnTo>
                      <a:pt x="86" y="232"/>
                    </a:lnTo>
                    <a:lnTo>
                      <a:pt x="86" y="232"/>
                    </a:lnTo>
                    <a:lnTo>
                      <a:pt x="86" y="232"/>
                    </a:lnTo>
                    <a:lnTo>
                      <a:pt x="80" y="226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66" y="210"/>
                    </a:lnTo>
                    <a:lnTo>
                      <a:pt x="66" y="210"/>
                    </a:lnTo>
                    <a:lnTo>
                      <a:pt x="66" y="210"/>
                    </a:lnTo>
                    <a:lnTo>
                      <a:pt x="76" y="228"/>
                    </a:lnTo>
                    <a:lnTo>
                      <a:pt x="76" y="228"/>
                    </a:lnTo>
                    <a:lnTo>
                      <a:pt x="76" y="228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74" y="230"/>
                    </a:lnTo>
                    <a:lnTo>
                      <a:pt x="74" y="230"/>
                    </a:lnTo>
                    <a:lnTo>
                      <a:pt x="74" y="230"/>
                    </a:lnTo>
                    <a:lnTo>
                      <a:pt x="58" y="208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30" y="146"/>
                    </a:lnTo>
                    <a:lnTo>
                      <a:pt x="30" y="146"/>
                    </a:lnTo>
                    <a:lnTo>
                      <a:pt x="30" y="146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8" y="170"/>
                    </a:lnTo>
                    <a:lnTo>
                      <a:pt x="38" y="170"/>
                    </a:lnTo>
                    <a:lnTo>
                      <a:pt x="38" y="170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0"/>
                    </a:lnTo>
                    <a:lnTo>
                      <a:pt x="36" y="170"/>
                    </a:lnTo>
                    <a:lnTo>
                      <a:pt x="36" y="170"/>
                    </a:lnTo>
                    <a:lnTo>
                      <a:pt x="32" y="158"/>
                    </a:lnTo>
                    <a:lnTo>
                      <a:pt x="32" y="158"/>
                    </a:lnTo>
                    <a:lnTo>
                      <a:pt x="32" y="158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4" y="134"/>
                    </a:lnTo>
                    <a:lnTo>
                      <a:pt x="24" y="134"/>
                    </a:lnTo>
                    <a:lnTo>
                      <a:pt x="24" y="134"/>
                    </a:lnTo>
                    <a:lnTo>
                      <a:pt x="18" y="120"/>
                    </a:lnTo>
                    <a:lnTo>
                      <a:pt x="18" y="120"/>
                    </a:lnTo>
                    <a:lnTo>
                      <a:pt x="18" y="120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10" y="106"/>
                    </a:lnTo>
                    <a:lnTo>
                      <a:pt x="10" y="106"/>
                    </a:lnTo>
                    <a:lnTo>
                      <a:pt x="10" y="106"/>
                    </a:lnTo>
                    <a:lnTo>
                      <a:pt x="6" y="102"/>
                    </a:lnTo>
                    <a:lnTo>
                      <a:pt x="4" y="98"/>
                    </a:lnTo>
                    <a:lnTo>
                      <a:pt x="4" y="90"/>
                    </a:lnTo>
                    <a:lnTo>
                      <a:pt x="4" y="78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8" y="68"/>
                    </a:lnTo>
                    <a:lnTo>
                      <a:pt x="8" y="68"/>
                    </a:lnTo>
                    <a:lnTo>
                      <a:pt x="8" y="68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10" y="50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8" y="38"/>
                    </a:lnTo>
                    <a:lnTo>
                      <a:pt x="18" y="38"/>
                    </a:lnTo>
                    <a:lnTo>
                      <a:pt x="18" y="3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32" y="20"/>
                    </a:lnTo>
                    <a:lnTo>
                      <a:pt x="42" y="10"/>
                    </a:lnTo>
                    <a:lnTo>
                      <a:pt x="54" y="4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72" y="4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6" y="26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6" y="40"/>
                    </a:lnTo>
                    <a:lnTo>
                      <a:pt x="86" y="48"/>
                    </a:lnTo>
                    <a:lnTo>
                      <a:pt x="84" y="54"/>
                    </a:lnTo>
                    <a:lnTo>
                      <a:pt x="82" y="60"/>
                    </a:lnTo>
                    <a:lnTo>
                      <a:pt x="82" y="60"/>
                    </a:lnTo>
                    <a:lnTo>
                      <a:pt x="82" y="60"/>
                    </a:lnTo>
                    <a:lnTo>
                      <a:pt x="78" y="64"/>
                    </a:lnTo>
                    <a:lnTo>
                      <a:pt x="72" y="68"/>
                    </a:lnTo>
                    <a:lnTo>
                      <a:pt x="72" y="68"/>
                    </a:lnTo>
                    <a:lnTo>
                      <a:pt x="72" y="68"/>
                    </a:lnTo>
                    <a:lnTo>
                      <a:pt x="70" y="68"/>
                    </a:lnTo>
                    <a:lnTo>
                      <a:pt x="70" y="68"/>
                    </a:lnTo>
                    <a:lnTo>
                      <a:pt x="70" y="68"/>
                    </a:lnTo>
                    <a:lnTo>
                      <a:pt x="58" y="92"/>
                    </a:lnTo>
                    <a:lnTo>
                      <a:pt x="58" y="92"/>
                    </a:lnTo>
                    <a:lnTo>
                      <a:pt x="58" y="92"/>
                    </a:lnTo>
                    <a:lnTo>
                      <a:pt x="56" y="106"/>
                    </a:lnTo>
                    <a:lnTo>
                      <a:pt x="56" y="106"/>
                    </a:lnTo>
                    <a:lnTo>
                      <a:pt x="56" y="106"/>
                    </a:lnTo>
                    <a:lnTo>
                      <a:pt x="66" y="132"/>
                    </a:lnTo>
                    <a:lnTo>
                      <a:pt x="72" y="160"/>
                    </a:lnTo>
                    <a:lnTo>
                      <a:pt x="72" y="160"/>
                    </a:lnTo>
                    <a:lnTo>
                      <a:pt x="72" y="160"/>
                    </a:lnTo>
                    <a:lnTo>
                      <a:pt x="74" y="162"/>
                    </a:lnTo>
                    <a:lnTo>
                      <a:pt x="74" y="162"/>
                    </a:lnTo>
                    <a:lnTo>
                      <a:pt x="74" y="162"/>
                    </a:lnTo>
                    <a:lnTo>
                      <a:pt x="88" y="168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100" y="174"/>
                    </a:lnTo>
                    <a:lnTo>
                      <a:pt x="100" y="174"/>
                    </a:lnTo>
                    <a:lnTo>
                      <a:pt x="100" y="174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30" y="166"/>
                    </a:lnTo>
                    <a:lnTo>
                      <a:pt x="144" y="164"/>
                    </a:lnTo>
                    <a:lnTo>
                      <a:pt x="158" y="166"/>
                    </a:lnTo>
                    <a:lnTo>
                      <a:pt x="158" y="166"/>
                    </a:lnTo>
                    <a:lnTo>
                      <a:pt x="158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8" y="168"/>
                    </a:lnTo>
                    <a:lnTo>
                      <a:pt x="178" y="172"/>
                    </a:lnTo>
                    <a:lnTo>
                      <a:pt x="178" y="172"/>
                    </a:lnTo>
                    <a:lnTo>
                      <a:pt x="178" y="172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80" y="174"/>
                    </a:lnTo>
                    <a:lnTo>
                      <a:pt x="180" y="174"/>
                    </a:lnTo>
                    <a:lnTo>
                      <a:pt x="180" y="174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70" y="182"/>
                    </a:lnTo>
                    <a:lnTo>
                      <a:pt x="170" y="182"/>
                    </a:lnTo>
                    <a:lnTo>
                      <a:pt x="170" y="182"/>
                    </a:lnTo>
                    <a:lnTo>
                      <a:pt x="172" y="182"/>
                    </a:lnTo>
                    <a:lnTo>
                      <a:pt x="172" y="182"/>
                    </a:lnTo>
                    <a:lnTo>
                      <a:pt x="172" y="182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6"/>
                    </a:lnTo>
                    <a:lnTo>
                      <a:pt x="178" y="186"/>
                    </a:lnTo>
                    <a:lnTo>
                      <a:pt x="178" y="186"/>
                    </a:lnTo>
                    <a:lnTo>
                      <a:pt x="170" y="186"/>
                    </a:lnTo>
                    <a:lnTo>
                      <a:pt x="170" y="186"/>
                    </a:lnTo>
                    <a:lnTo>
                      <a:pt x="170" y="186"/>
                    </a:lnTo>
                    <a:lnTo>
                      <a:pt x="170" y="188"/>
                    </a:lnTo>
                    <a:lnTo>
                      <a:pt x="170" y="188"/>
                    </a:lnTo>
                    <a:lnTo>
                      <a:pt x="170" y="188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4" y="194"/>
                    </a:lnTo>
                    <a:lnTo>
                      <a:pt x="174" y="194"/>
                    </a:lnTo>
                    <a:lnTo>
                      <a:pt x="174" y="194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68" y="204"/>
                    </a:lnTo>
                    <a:lnTo>
                      <a:pt x="168" y="204"/>
                    </a:lnTo>
                    <a:lnTo>
                      <a:pt x="168" y="204"/>
                    </a:lnTo>
                    <a:lnTo>
                      <a:pt x="168" y="206"/>
                    </a:lnTo>
                    <a:lnTo>
                      <a:pt x="168" y="206"/>
                    </a:lnTo>
                    <a:lnTo>
                      <a:pt x="168" y="206"/>
                    </a:lnTo>
                    <a:lnTo>
                      <a:pt x="168" y="208"/>
                    </a:lnTo>
                    <a:lnTo>
                      <a:pt x="168" y="208"/>
                    </a:lnTo>
                    <a:lnTo>
                      <a:pt x="168" y="208"/>
                    </a:lnTo>
                    <a:lnTo>
                      <a:pt x="166" y="212"/>
                    </a:lnTo>
                    <a:lnTo>
                      <a:pt x="166" y="212"/>
                    </a:lnTo>
                    <a:lnTo>
                      <a:pt x="166" y="212"/>
                    </a:lnTo>
                    <a:lnTo>
                      <a:pt x="160" y="216"/>
                    </a:lnTo>
                    <a:lnTo>
                      <a:pt x="154" y="218"/>
                    </a:lnTo>
                    <a:lnTo>
                      <a:pt x="154" y="218"/>
                    </a:lnTo>
                    <a:close/>
                    <a:moveTo>
                      <a:pt x="164" y="212"/>
                    </a:moveTo>
                    <a:lnTo>
                      <a:pt x="164" y="212"/>
                    </a:lnTo>
                    <a:lnTo>
                      <a:pt x="164" y="208"/>
                    </a:lnTo>
                    <a:lnTo>
                      <a:pt x="164" y="208"/>
                    </a:lnTo>
                    <a:lnTo>
                      <a:pt x="164" y="208"/>
                    </a:lnTo>
                    <a:lnTo>
                      <a:pt x="166" y="208"/>
                    </a:lnTo>
                    <a:lnTo>
                      <a:pt x="166" y="208"/>
                    </a:lnTo>
                    <a:lnTo>
                      <a:pt x="166" y="208"/>
                    </a:lnTo>
                    <a:lnTo>
                      <a:pt x="156" y="214"/>
                    </a:lnTo>
                    <a:lnTo>
                      <a:pt x="156" y="214"/>
                    </a:lnTo>
                    <a:lnTo>
                      <a:pt x="156" y="214"/>
                    </a:lnTo>
                    <a:lnTo>
                      <a:pt x="160" y="214"/>
                    </a:lnTo>
                    <a:lnTo>
                      <a:pt x="164" y="212"/>
                    </a:lnTo>
                    <a:lnTo>
                      <a:pt x="164" y="212"/>
                    </a:lnTo>
                    <a:close/>
                    <a:moveTo>
                      <a:pt x="162" y="206"/>
                    </a:moveTo>
                    <a:lnTo>
                      <a:pt x="162" y="206"/>
                    </a:lnTo>
                    <a:lnTo>
                      <a:pt x="160" y="208"/>
                    </a:lnTo>
                    <a:lnTo>
                      <a:pt x="160" y="208"/>
                    </a:lnTo>
                    <a:lnTo>
                      <a:pt x="160" y="208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62" y="206"/>
                    </a:lnTo>
                    <a:lnTo>
                      <a:pt x="162" y="206"/>
                    </a:lnTo>
                    <a:close/>
                    <a:moveTo>
                      <a:pt x="170" y="198"/>
                    </a:moveTo>
                    <a:lnTo>
                      <a:pt x="170" y="198"/>
                    </a:lnTo>
                    <a:lnTo>
                      <a:pt x="170" y="196"/>
                    </a:lnTo>
                    <a:lnTo>
                      <a:pt x="170" y="196"/>
                    </a:lnTo>
                    <a:lnTo>
                      <a:pt x="170" y="196"/>
                    </a:lnTo>
                    <a:lnTo>
                      <a:pt x="170" y="194"/>
                    </a:lnTo>
                    <a:lnTo>
                      <a:pt x="170" y="194"/>
                    </a:lnTo>
                    <a:lnTo>
                      <a:pt x="170" y="194"/>
                    </a:lnTo>
                    <a:lnTo>
                      <a:pt x="164" y="192"/>
                    </a:lnTo>
                    <a:lnTo>
                      <a:pt x="164" y="192"/>
                    </a:lnTo>
                    <a:lnTo>
                      <a:pt x="164" y="192"/>
                    </a:lnTo>
                    <a:lnTo>
                      <a:pt x="158" y="192"/>
                    </a:lnTo>
                    <a:lnTo>
                      <a:pt x="158" y="192"/>
                    </a:lnTo>
                    <a:lnTo>
                      <a:pt x="158" y="192"/>
                    </a:lnTo>
                    <a:lnTo>
                      <a:pt x="150" y="194"/>
                    </a:lnTo>
                    <a:lnTo>
                      <a:pt x="150" y="194"/>
                    </a:lnTo>
                    <a:lnTo>
                      <a:pt x="150" y="194"/>
                    </a:lnTo>
                    <a:lnTo>
                      <a:pt x="156" y="196"/>
                    </a:lnTo>
                    <a:lnTo>
                      <a:pt x="162" y="198"/>
                    </a:lnTo>
                    <a:lnTo>
                      <a:pt x="162" y="198"/>
                    </a:lnTo>
                    <a:lnTo>
                      <a:pt x="162" y="198"/>
                    </a:lnTo>
                    <a:lnTo>
                      <a:pt x="170" y="198"/>
                    </a:lnTo>
                    <a:lnTo>
                      <a:pt x="170" y="198"/>
                    </a:lnTo>
                    <a:close/>
                    <a:moveTo>
                      <a:pt x="168" y="200"/>
                    </a:moveTo>
                    <a:lnTo>
                      <a:pt x="168" y="200"/>
                    </a:lnTo>
                    <a:lnTo>
                      <a:pt x="164" y="200"/>
                    </a:lnTo>
                    <a:lnTo>
                      <a:pt x="164" y="200"/>
                    </a:lnTo>
                    <a:lnTo>
                      <a:pt x="164" y="200"/>
                    </a:lnTo>
                    <a:lnTo>
                      <a:pt x="166" y="202"/>
                    </a:lnTo>
                    <a:lnTo>
                      <a:pt x="166" y="202"/>
                    </a:lnTo>
                    <a:lnTo>
                      <a:pt x="166" y="202"/>
                    </a:lnTo>
                    <a:lnTo>
                      <a:pt x="168" y="200"/>
                    </a:lnTo>
                    <a:lnTo>
                      <a:pt x="168" y="200"/>
                    </a:lnTo>
                    <a:close/>
                    <a:moveTo>
                      <a:pt x="164" y="202"/>
                    </a:moveTo>
                    <a:lnTo>
                      <a:pt x="164" y="202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46" y="200"/>
                    </a:lnTo>
                    <a:lnTo>
                      <a:pt x="146" y="200"/>
                    </a:lnTo>
                    <a:lnTo>
                      <a:pt x="146" y="200"/>
                    </a:lnTo>
                    <a:lnTo>
                      <a:pt x="144" y="202"/>
                    </a:lnTo>
                    <a:lnTo>
                      <a:pt x="144" y="202"/>
                    </a:lnTo>
                    <a:lnTo>
                      <a:pt x="144" y="202"/>
                    </a:lnTo>
                    <a:lnTo>
                      <a:pt x="142" y="202"/>
                    </a:lnTo>
                    <a:lnTo>
                      <a:pt x="142" y="202"/>
                    </a:lnTo>
                    <a:lnTo>
                      <a:pt x="142" y="202"/>
                    </a:lnTo>
                    <a:lnTo>
                      <a:pt x="146" y="204"/>
                    </a:lnTo>
                    <a:lnTo>
                      <a:pt x="146" y="204"/>
                    </a:lnTo>
                    <a:lnTo>
                      <a:pt x="146" y="204"/>
                    </a:lnTo>
                    <a:lnTo>
                      <a:pt x="148" y="206"/>
                    </a:lnTo>
                    <a:lnTo>
                      <a:pt x="148" y="206"/>
                    </a:lnTo>
                    <a:lnTo>
                      <a:pt x="148" y="206"/>
                    </a:lnTo>
                    <a:lnTo>
                      <a:pt x="160" y="206"/>
                    </a:lnTo>
                    <a:lnTo>
                      <a:pt x="160" y="206"/>
                    </a:lnTo>
                    <a:lnTo>
                      <a:pt x="160" y="206"/>
                    </a:lnTo>
                    <a:lnTo>
                      <a:pt x="164" y="202"/>
                    </a:lnTo>
                    <a:lnTo>
                      <a:pt x="164" y="202"/>
                    </a:lnTo>
                    <a:close/>
                    <a:moveTo>
                      <a:pt x="150" y="218"/>
                    </a:moveTo>
                    <a:lnTo>
                      <a:pt x="150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50" y="218"/>
                    </a:lnTo>
                    <a:lnTo>
                      <a:pt x="150" y="218"/>
                    </a:lnTo>
                    <a:close/>
                    <a:moveTo>
                      <a:pt x="168" y="192"/>
                    </a:moveTo>
                    <a:lnTo>
                      <a:pt x="168" y="192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2"/>
                    </a:lnTo>
                    <a:lnTo>
                      <a:pt x="168" y="192"/>
                    </a:lnTo>
                    <a:close/>
                    <a:moveTo>
                      <a:pt x="156" y="208"/>
                    </a:moveTo>
                    <a:lnTo>
                      <a:pt x="156" y="208"/>
                    </a:lnTo>
                    <a:lnTo>
                      <a:pt x="150" y="208"/>
                    </a:lnTo>
                    <a:lnTo>
                      <a:pt x="150" y="208"/>
                    </a:lnTo>
                    <a:lnTo>
                      <a:pt x="150" y="208"/>
                    </a:lnTo>
                    <a:lnTo>
                      <a:pt x="152" y="210"/>
                    </a:lnTo>
                    <a:lnTo>
                      <a:pt x="152" y="210"/>
                    </a:lnTo>
                    <a:lnTo>
                      <a:pt x="150" y="212"/>
                    </a:lnTo>
                    <a:lnTo>
                      <a:pt x="150" y="212"/>
                    </a:lnTo>
                    <a:lnTo>
                      <a:pt x="156" y="208"/>
                    </a:lnTo>
                    <a:lnTo>
                      <a:pt x="156" y="208"/>
                    </a:lnTo>
                    <a:close/>
                    <a:moveTo>
                      <a:pt x="150" y="212"/>
                    </a:moveTo>
                    <a:lnTo>
                      <a:pt x="150" y="212"/>
                    </a:lnTo>
                    <a:lnTo>
                      <a:pt x="144" y="216"/>
                    </a:lnTo>
                    <a:lnTo>
                      <a:pt x="144" y="216"/>
                    </a:lnTo>
                    <a:lnTo>
                      <a:pt x="144" y="216"/>
                    </a:lnTo>
                    <a:lnTo>
                      <a:pt x="146" y="216"/>
                    </a:lnTo>
                    <a:lnTo>
                      <a:pt x="146" y="216"/>
                    </a:lnTo>
                    <a:lnTo>
                      <a:pt x="146" y="216"/>
                    </a:lnTo>
                    <a:lnTo>
                      <a:pt x="150" y="212"/>
                    </a:lnTo>
                    <a:lnTo>
                      <a:pt x="150" y="212"/>
                    </a:lnTo>
                    <a:close/>
                    <a:moveTo>
                      <a:pt x="168" y="188"/>
                    </a:moveTo>
                    <a:lnTo>
                      <a:pt x="168" y="188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8" y="188"/>
                    </a:lnTo>
                    <a:lnTo>
                      <a:pt x="168" y="188"/>
                    </a:lnTo>
                    <a:close/>
                    <a:moveTo>
                      <a:pt x="166" y="190"/>
                    </a:moveTo>
                    <a:lnTo>
                      <a:pt x="166" y="190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4" y="190"/>
                    </a:lnTo>
                    <a:lnTo>
                      <a:pt x="164" y="190"/>
                    </a:lnTo>
                    <a:lnTo>
                      <a:pt x="164" y="190"/>
                    </a:lnTo>
                    <a:lnTo>
                      <a:pt x="166" y="190"/>
                    </a:lnTo>
                    <a:lnTo>
                      <a:pt x="166" y="190"/>
                    </a:lnTo>
                    <a:close/>
                    <a:moveTo>
                      <a:pt x="176" y="174"/>
                    </a:moveTo>
                    <a:lnTo>
                      <a:pt x="176" y="174"/>
                    </a:lnTo>
                    <a:lnTo>
                      <a:pt x="176" y="174"/>
                    </a:lnTo>
                    <a:lnTo>
                      <a:pt x="176" y="174"/>
                    </a:lnTo>
                    <a:lnTo>
                      <a:pt x="176" y="174"/>
                    </a:lnTo>
                    <a:lnTo>
                      <a:pt x="166" y="170"/>
                    </a:lnTo>
                    <a:lnTo>
                      <a:pt x="156" y="170"/>
                    </a:lnTo>
                    <a:lnTo>
                      <a:pt x="156" y="170"/>
                    </a:lnTo>
                    <a:lnTo>
                      <a:pt x="156" y="170"/>
                    </a:lnTo>
                    <a:lnTo>
                      <a:pt x="162" y="172"/>
                    </a:lnTo>
                    <a:lnTo>
                      <a:pt x="162" y="172"/>
                    </a:lnTo>
                    <a:lnTo>
                      <a:pt x="162" y="172"/>
                    </a:lnTo>
                    <a:lnTo>
                      <a:pt x="164" y="174"/>
                    </a:lnTo>
                    <a:lnTo>
                      <a:pt x="166" y="178"/>
                    </a:lnTo>
                    <a:lnTo>
                      <a:pt x="166" y="178"/>
                    </a:lnTo>
                    <a:lnTo>
                      <a:pt x="166" y="178"/>
                    </a:lnTo>
                    <a:lnTo>
                      <a:pt x="168" y="180"/>
                    </a:lnTo>
                    <a:lnTo>
                      <a:pt x="168" y="180"/>
                    </a:lnTo>
                    <a:lnTo>
                      <a:pt x="168" y="180"/>
                    </a:lnTo>
                    <a:lnTo>
                      <a:pt x="176" y="174"/>
                    </a:lnTo>
                    <a:lnTo>
                      <a:pt x="176" y="174"/>
                    </a:lnTo>
                    <a:close/>
                    <a:moveTo>
                      <a:pt x="148" y="210"/>
                    </a:moveTo>
                    <a:lnTo>
                      <a:pt x="148" y="210"/>
                    </a:lnTo>
                    <a:lnTo>
                      <a:pt x="148" y="208"/>
                    </a:lnTo>
                    <a:lnTo>
                      <a:pt x="148" y="208"/>
                    </a:lnTo>
                    <a:lnTo>
                      <a:pt x="148" y="208"/>
                    </a:lnTo>
                    <a:lnTo>
                      <a:pt x="132" y="206"/>
                    </a:lnTo>
                    <a:lnTo>
                      <a:pt x="132" y="206"/>
                    </a:lnTo>
                    <a:lnTo>
                      <a:pt x="132" y="206"/>
                    </a:lnTo>
                    <a:lnTo>
                      <a:pt x="134" y="210"/>
                    </a:lnTo>
                    <a:lnTo>
                      <a:pt x="136" y="214"/>
                    </a:lnTo>
                    <a:lnTo>
                      <a:pt x="136" y="214"/>
                    </a:lnTo>
                    <a:lnTo>
                      <a:pt x="136" y="214"/>
                    </a:lnTo>
                    <a:lnTo>
                      <a:pt x="138" y="214"/>
                    </a:lnTo>
                    <a:lnTo>
                      <a:pt x="138" y="214"/>
                    </a:lnTo>
                    <a:lnTo>
                      <a:pt x="138" y="214"/>
                    </a:lnTo>
                    <a:lnTo>
                      <a:pt x="148" y="210"/>
                    </a:lnTo>
                    <a:lnTo>
                      <a:pt x="148" y="210"/>
                    </a:lnTo>
                    <a:close/>
                    <a:moveTo>
                      <a:pt x="168" y="182"/>
                    </a:move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close/>
                    <a:moveTo>
                      <a:pt x="156" y="198"/>
                    </a:moveTo>
                    <a:lnTo>
                      <a:pt x="156" y="198"/>
                    </a:lnTo>
                    <a:lnTo>
                      <a:pt x="148" y="198"/>
                    </a:lnTo>
                    <a:lnTo>
                      <a:pt x="140" y="198"/>
                    </a:lnTo>
                    <a:lnTo>
                      <a:pt x="140" y="198"/>
                    </a:lnTo>
                    <a:lnTo>
                      <a:pt x="140" y="198"/>
                    </a:lnTo>
                    <a:lnTo>
                      <a:pt x="144" y="198"/>
                    </a:lnTo>
                    <a:lnTo>
                      <a:pt x="144" y="198"/>
                    </a:lnTo>
                    <a:lnTo>
                      <a:pt x="144" y="198"/>
                    </a:lnTo>
                    <a:lnTo>
                      <a:pt x="156" y="198"/>
                    </a:lnTo>
                    <a:lnTo>
                      <a:pt x="156" y="198"/>
                    </a:lnTo>
                    <a:close/>
                    <a:moveTo>
                      <a:pt x="164" y="184"/>
                    </a:move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close/>
                    <a:moveTo>
                      <a:pt x="166" y="180"/>
                    </a:moveTo>
                    <a:lnTo>
                      <a:pt x="166" y="180"/>
                    </a:lnTo>
                    <a:lnTo>
                      <a:pt x="166" y="180"/>
                    </a:lnTo>
                    <a:lnTo>
                      <a:pt x="166" y="180"/>
                    </a:lnTo>
                    <a:lnTo>
                      <a:pt x="166" y="180"/>
                    </a:lnTo>
                    <a:lnTo>
                      <a:pt x="164" y="182"/>
                    </a:lnTo>
                    <a:lnTo>
                      <a:pt x="164" y="182"/>
                    </a:lnTo>
                    <a:lnTo>
                      <a:pt x="164" y="182"/>
                    </a:lnTo>
                    <a:lnTo>
                      <a:pt x="166" y="180"/>
                    </a:lnTo>
                    <a:lnTo>
                      <a:pt x="166" y="180"/>
                    </a:lnTo>
                    <a:close/>
                    <a:moveTo>
                      <a:pt x="146" y="206"/>
                    </a:moveTo>
                    <a:lnTo>
                      <a:pt x="146" y="206"/>
                    </a:lnTo>
                    <a:lnTo>
                      <a:pt x="144" y="204"/>
                    </a:lnTo>
                    <a:lnTo>
                      <a:pt x="144" y="204"/>
                    </a:lnTo>
                    <a:lnTo>
                      <a:pt x="144" y="204"/>
                    </a:lnTo>
                    <a:lnTo>
                      <a:pt x="136" y="202"/>
                    </a:lnTo>
                    <a:lnTo>
                      <a:pt x="136" y="202"/>
                    </a:lnTo>
                    <a:lnTo>
                      <a:pt x="136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30" y="204"/>
                    </a:lnTo>
                    <a:lnTo>
                      <a:pt x="130" y="204"/>
                    </a:lnTo>
                    <a:lnTo>
                      <a:pt x="130" y="204"/>
                    </a:lnTo>
                    <a:lnTo>
                      <a:pt x="146" y="206"/>
                    </a:lnTo>
                    <a:lnTo>
                      <a:pt x="146" y="206"/>
                    </a:lnTo>
                    <a:close/>
                    <a:moveTo>
                      <a:pt x="160" y="188"/>
                    </a:moveTo>
                    <a:lnTo>
                      <a:pt x="160" y="188"/>
                    </a:lnTo>
                    <a:lnTo>
                      <a:pt x="156" y="186"/>
                    </a:lnTo>
                    <a:lnTo>
                      <a:pt x="156" y="186"/>
                    </a:lnTo>
                    <a:lnTo>
                      <a:pt x="156" y="186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60" y="188"/>
                    </a:lnTo>
                    <a:close/>
                    <a:moveTo>
                      <a:pt x="162" y="184"/>
                    </a:move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close/>
                    <a:moveTo>
                      <a:pt x="162" y="182"/>
                    </a:moveTo>
                    <a:lnTo>
                      <a:pt x="162" y="182"/>
                    </a:lnTo>
                    <a:lnTo>
                      <a:pt x="164" y="180"/>
                    </a:lnTo>
                    <a:lnTo>
                      <a:pt x="164" y="180"/>
                    </a:lnTo>
                    <a:lnTo>
                      <a:pt x="164" y="180"/>
                    </a:lnTo>
                    <a:lnTo>
                      <a:pt x="154" y="176"/>
                    </a:lnTo>
                    <a:lnTo>
                      <a:pt x="144" y="178"/>
                    </a:lnTo>
                    <a:lnTo>
                      <a:pt x="144" y="178"/>
                    </a:lnTo>
                    <a:lnTo>
                      <a:pt x="144" y="178"/>
                    </a:lnTo>
                    <a:lnTo>
                      <a:pt x="154" y="178"/>
                    </a:lnTo>
                    <a:lnTo>
                      <a:pt x="162" y="182"/>
                    </a:lnTo>
                    <a:lnTo>
                      <a:pt x="162" y="182"/>
                    </a:lnTo>
                    <a:close/>
                    <a:moveTo>
                      <a:pt x="152" y="192"/>
                    </a:moveTo>
                    <a:lnTo>
                      <a:pt x="152" y="192"/>
                    </a:lnTo>
                    <a:lnTo>
                      <a:pt x="150" y="192"/>
                    </a:lnTo>
                    <a:lnTo>
                      <a:pt x="150" y="192"/>
                    </a:lnTo>
                    <a:lnTo>
                      <a:pt x="150" y="192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8" y="192"/>
                    </a:lnTo>
                    <a:lnTo>
                      <a:pt x="152" y="192"/>
                    </a:lnTo>
                    <a:lnTo>
                      <a:pt x="152" y="192"/>
                    </a:lnTo>
                    <a:close/>
                    <a:moveTo>
                      <a:pt x="152" y="182"/>
                    </a:moveTo>
                    <a:lnTo>
                      <a:pt x="152" y="182"/>
                    </a:lnTo>
                    <a:lnTo>
                      <a:pt x="158" y="182"/>
                    </a:lnTo>
                    <a:lnTo>
                      <a:pt x="158" y="182"/>
                    </a:lnTo>
                    <a:lnTo>
                      <a:pt x="158" y="182"/>
                    </a:lnTo>
                    <a:lnTo>
                      <a:pt x="152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2" y="182"/>
                    </a:lnTo>
                    <a:lnTo>
                      <a:pt x="152" y="182"/>
                    </a:lnTo>
                    <a:close/>
                    <a:moveTo>
                      <a:pt x="162" y="176"/>
                    </a:moveTo>
                    <a:lnTo>
                      <a:pt x="162" y="176"/>
                    </a:lnTo>
                    <a:lnTo>
                      <a:pt x="160" y="174"/>
                    </a:lnTo>
                    <a:lnTo>
                      <a:pt x="160" y="174"/>
                    </a:lnTo>
                    <a:lnTo>
                      <a:pt x="160" y="174"/>
                    </a:lnTo>
                    <a:lnTo>
                      <a:pt x="154" y="170"/>
                    </a:lnTo>
                    <a:lnTo>
                      <a:pt x="142" y="172"/>
                    </a:lnTo>
                    <a:lnTo>
                      <a:pt x="142" y="172"/>
                    </a:lnTo>
                    <a:lnTo>
                      <a:pt x="142" y="172"/>
                    </a:lnTo>
                    <a:lnTo>
                      <a:pt x="142" y="176"/>
                    </a:lnTo>
                    <a:lnTo>
                      <a:pt x="142" y="176"/>
                    </a:lnTo>
                    <a:lnTo>
                      <a:pt x="142" y="176"/>
                    </a:lnTo>
                    <a:lnTo>
                      <a:pt x="152" y="174"/>
                    </a:lnTo>
                    <a:lnTo>
                      <a:pt x="162" y="176"/>
                    </a:lnTo>
                    <a:lnTo>
                      <a:pt x="162" y="176"/>
                    </a:lnTo>
                    <a:close/>
                    <a:moveTo>
                      <a:pt x="132" y="216"/>
                    </a:moveTo>
                    <a:lnTo>
                      <a:pt x="132" y="216"/>
                    </a:lnTo>
                    <a:lnTo>
                      <a:pt x="132" y="216"/>
                    </a:lnTo>
                    <a:lnTo>
                      <a:pt x="132" y="216"/>
                    </a:lnTo>
                    <a:lnTo>
                      <a:pt x="132" y="216"/>
                    </a:lnTo>
                    <a:lnTo>
                      <a:pt x="124" y="214"/>
                    </a:lnTo>
                    <a:lnTo>
                      <a:pt x="124" y="214"/>
                    </a:lnTo>
                    <a:lnTo>
                      <a:pt x="124" y="214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32" y="216"/>
                    </a:lnTo>
                    <a:lnTo>
                      <a:pt x="132" y="216"/>
                    </a:lnTo>
                    <a:close/>
                    <a:moveTo>
                      <a:pt x="132" y="214"/>
                    </a:moveTo>
                    <a:lnTo>
                      <a:pt x="132" y="214"/>
                    </a:lnTo>
                    <a:lnTo>
                      <a:pt x="132" y="210"/>
                    </a:lnTo>
                    <a:lnTo>
                      <a:pt x="130" y="206"/>
                    </a:lnTo>
                    <a:lnTo>
                      <a:pt x="130" y="206"/>
                    </a:lnTo>
                    <a:lnTo>
                      <a:pt x="130" y="206"/>
                    </a:lnTo>
                    <a:lnTo>
                      <a:pt x="128" y="204"/>
                    </a:lnTo>
                    <a:lnTo>
                      <a:pt x="128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2"/>
                    </a:lnTo>
                    <a:lnTo>
                      <a:pt x="126" y="202"/>
                    </a:lnTo>
                    <a:lnTo>
                      <a:pt x="126" y="202"/>
                    </a:lnTo>
                    <a:lnTo>
                      <a:pt x="122" y="202"/>
                    </a:lnTo>
                    <a:lnTo>
                      <a:pt x="122" y="202"/>
                    </a:lnTo>
                    <a:lnTo>
                      <a:pt x="122" y="202"/>
                    </a:lnTo>
                    <a:lnTo>
                      <a:pt x="120" y="202"/>
                    </a:lnTo>
                    <a:lnTo>
                      <a:pt x="120" y="202"/>
                    </a:lnTo>
                    <a:lnTo>
                      <a:pt x="120" y="202"/>
                    </a:lnTo>
                    <a:lnTo>
                      <a:pt x="122" y="206"/>
                    </a:lnTo>
                    <a:lnTo>
                      <a:pt x="122" y="206"/>
                    </a:lnTo>
                    <a:lnTo>
                      <a:pt x="122" y="206"/>
                    </a:lnTo>
                    <a:lnTo>
                      <a:pt x="124" y="210"/>
                    </a:lnTo>
                    <a:lnTo>
                      <a:pt x="124" y="210"/>
                    </a:lnTo>
                    <a:lnTo>
                      <a:pt x="124" y="210"/>
                    </a:lnTo>
                    <a:lnTo>
                      <a:pt x="132" y="214"/>
                    </a:lnTo>
                    <a:lnTo>
                      <a:pt x="132" y="214"/>
                    </a:lnTo>
                    <a:close/>
                    <a:moveTo>
                      <a:pt x="118" y="230"/>
                    </a:move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18" y="230"/>
                    </a:lnTo>
                    <a:lnTo>
                      <a:pt x="118" y="230"/>
                    </a:lnTo>
                    <a:close/>
                    <a:moveTo>
                      <a:pt x="128" y="218"/>
                    </a:moveTo>
                    <a:lnTo>
                      <a:pt x="128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8" y="218"/>
                    </a:lnTo>
                    <a:lnTo>
                      <a:pt x="128" y="218"/>
                    </a:lnTo>
                    <a:close/>
                    <a:moveTo>
                      <a:pt x="122" y="228"/>
                    </a:moveTo>
                    <a:lnTo>
                      <a:pt x="122" y="228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8"/>
                    </a:lnTo>
                    <a:lnTo>
                      <a:pt x="120" y="228"/>
                    </a:lnTo>
                    <a:lnTo>
                      <a:pt x="120" y="228"/>
                    </a:lnTo>
                    <a:lnTo>
                      <a:pt x="122" y="228"/>
                    </a:lnTo>
                    <a:lnTo>
                      <a:pt x="122" y="228"/>
                    </a:lnTo>
                    <a:close/>
                    <a:moveTo>
                      <a:pt x="150" y="188"/>
                    </a:moveTo>
                    <a:lnTo>
                      <a:pt x="150" y="188"/>
                    </a:lnTo>
                    <a:lnTo>
                      <a:pt x="144" y="186"/>
                    </a:lnTo>
                    <a:lnTo>
                      <a:pt x="144" y="186"/>
                    </a:lnTo>
                    <a:lnTo>
                      <a:pt x="144" y="186"/>
                    </a:lnTo>
                    <a:lnTo>
                      <a:pt x="146" y="188"/>
                    </a:lnTo>
                    <a:lnTo>
                      <a:pt x="146" y="188"/>
                    </a:lnTo>
                    <a:lnTo>
                      <a:pt x="146" y="188"/>
                    </a:lnTo>
                    <a:lnTo>
                      <a:pt x="150" y="188"/>
                    </a:lnTo>
                    <a:lnTo>
                      <a:pt x="150" y="188"/>
                    </a:lnTo>
                    <a:close/>
                    <a:moveTo>
                      <a:pt x="144" y="194"/>
                    </a:moveTo>
                    <a:lnTo>
                      <a:pt x="144" y="194"/>
                    </a:lnTo>
                    <a:lnTo>
                      <a:pt x="140" y="194"/>
                    </a:lnTo>
                    <a:lnTo>
                      <a:pt x="140" y="194"/>
                    </a:lnTo>
                    <a:lnTo>
                      <a:pt x="140" y="194"/>
                    </a:lnTo>
                    <a:lnTo>
                      <a:pt x="142" y="194"/>
                    </a:lnTo>
                    <a:lnTo>
                      <a:pt x="142" y="194"/>
                    </a:lnTo>
                    <a:lnTo>
                      <a:pt x="142" y="194"/>
                    </a:lnTo>
                    <a:lnTo>
                      <a:pt x="140" y="196"/>
                    </a:lnTo>
                    <a:lnTo>
                      <a:pt x="140" y="196"/>
                    </a:lnTo>
                    <a:lnTo>
                      <a:pt x="140" y="196"/>
                    </a:lnTo>
                    <a:lnTo>
                      <a:pt x="144" y="194"/>
                    </a:lnTo>
                    <a:lnTo>
                      <a:pt x="144" y="194"/>
                    </a:lnTo>
                    <a:close/>
                    <a:moveTo>
                      <a:pt x="146" y="190"/>
                    </a:moveTo>
                    <a:lnTo>
                      <a:pt x="146" y="190"/>
                    </a:lnTo>
                    <a:lnTo>
                      <a:pt x="146" y="190"/>
                    </a:lnTo>
                    <a:lnTo>
                      <a:pt x="146" y="190"/>
                    </a:lnTo>
                    <a:lnTo>
                      <a:pt x="146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46" y="190"/>
                    </a:lnTo>
                    <a:lnTo>
                      <a:pt x="146" y="190"/>
                    </a:lnTo>
                    <a:close/>
                    <a:moveTo>
                      <a:pt x="140" y="198"/>
                    </a:moveTo>
                    <a:lnTo>
                      <a:pt x="140" y="198"/>
                    </a:lnTo>
                    <a:lnTo>
                      <a:pt x="138" y="198"/>
                    </a:lnTo>
                    <a:lnTo>
                      <a:pt x="138" y="198"/>
                    </a:lnTo>
                    <a:lnTo>
                      <a:pt x="138" y="198"/>
                    </a:lnTo>
                    <a:lnTo>
                      <a:pt x="134" y="198"/>
                    </a:lnTo>
                    <a:lnTo>
                      <a:pt x="134" y="198"/>
                    </a:lnTo>
                    <a:lnTo>
                      <a:pt x="134" y="198"/>
                    </a:lnTo>
                    <a:lnTo>
                      <a:pt x="136" y="198"/>
                    </a:lnTo>
                    <a:lnTo>
                      <a:pt x="136" y="198"/>
                    </a:lnTo>
                    <a:lnTo>
                      <a:pt x="136" y="198"/>
                    </a:lnTo>
                    <a:lnTo>
                      <a:pt x="140" y="198"/>
                    </a:lnTo>
                    <a:lnTo>
                      <a:pt x="140" y="198"/>
                    </a:lnTo>
                    <a:close/>
                    <a:moveTo>
                      <a:pt x="116" y="230"/>
                    </a:moveTo>
                    <a:lnTo>
                      <a:pt x="116" y="230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6" y="230"/>
                    </a:lnTo>
                    <a:lnTo>
                      <a:pt x="106" y="230"/>
                    </a:lnTo>
                    <a:lnTo>
                      <a:pt x="106" y="230"/>
                    </a:lnTo>
                    <a:lnTo>
                      <a:pt x="114" y="232"/>
                    </a:lnTo>
                    <a:lnTo>
                      <a:pt x="114" y="232"/>
                    </a:lnTo>
                    <a:lnTo>
                      <a:pt x="114" y="232"/>
                    </a:lnTo>
                    <a:lnTo>
                      <a:pt x="116" y="230"/>
                    </a:lnTo>
                    <a:lnTo>
                      <a:pt x="116" y="230"/>
                    </a:lnTo>
                    <a:close/>
                    <a:moveTo>
                      <a:pt x="116" y="228"/>
                    </a:moveTo>
                    <a:lnTo>
                      <a:pt x="116" y="228"/>
                    </a:lnTo>
                    <a:lnTo>
                      <a:pt x="118" y="226"/>
                    </a:lnTo>
                    <a:lnTo>
                      <a:pt x="118" y="226"/>
                    </a:lnTo>
                    <a:lnTo>
                      <a:pt x="118" y="226"/>
                    </a:lnTo>
                    <a:lnTo>
                      <a:pt x="116" y="224"/>
                    </a:lnTo>
                    <a:lnTo>
                      <a:pt x="116" y="224"/>
                    </a:lnTo>
                    <a:lnTo>
                      <a:pt x="116" y="224"/>
                    </a:lnTo>
                    <a:lnTo>
                      <a:pt x="112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16" y="228"/>
                    </a:lnTo>
                    <a:lnTo>
                      <a:pt x="116" y="228"/>
                    </a:lnTo>
                    <a:close/>
                    <a:moveTo>
                      <a:pt x="88" y="230"/>
                    </a:moveTo>
                    <a:lnTo>
                      <a:pt x="88" y="230"/>
                    </a:lnTo>
                    <a:lnTo>
                      <a:pt x="94" y="234"/>
                    </a:lnTo>
                    <a:lnTo>
                      <a:pt x="100" y="236"/>
                    </a:lnTo>
                    <a:lnTo>
                      <a:pt x="106" y="236"/>
                    </a:lnTo>
                    <a:lnTo>
                      <a:pt x="112" y="234"/>
                    </a:lnTo>
                    <a:lnTo>
                      <a:pt x="112" y="234"/>
                    </a:lnTo>
                    <a:lnTo>
                      <a:pt x="112" y="234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4"/>
                    </a:lnTo>
                    <a:lnTo>
                      <a:pt x="106" y="234"/>
                    </a:lnTo>
                    <a:lnTo>
                      <a:pt x="106" y="234"/>
                    </a:lnTo>
                    <a:lnTo>
                      <a:pt x="104" y="234"/>
                    </a:lnTo>
                    <a:lnTo>
                      <a:pt x="104" y="234"/>
                    </a:lnTo>
                    <a:lnTo>
                      <a:pt x="104" y="234"/>
                    </a:lnTo>
                    <a:lnTo>
                      <a:pt x="100" y="230"/>
                    </a:lnTo>
                    <a:lnTo>
                      <a:pt x="100" y="230"/>
                    </a:lnTo>
                    <a:lnTo>
                      <a:pt x="100" y="230"/>
                    </a:lnTo>
                    <a:lnTo>
                      <a:pt x="94" y="230"/>
                    </a:lnTo>
                    <a:lnTo>
                      <a:pt x="90" y="230"/>
                    </a:lnTo>
                    <a:lnTo>
                      <a:pt x="90" y="230"/>
                    </a:lnTo>
                    <a:lnTo>
                      <a:pt x="90" y="230"/>
                    </a:lnTo>
                    <a:lnTo>
                      <a:pt x="88" y="230"/>
                    </a:lnTo>
                    <a:lnTo>
                      <a:pt x="88" y="230"/>
                    </a:lnTo>
                    <a:lnTo>
                      <a:pt x="88" y="230"/>
                    </a:lnTo>
                    <a:lnTo>
                      <a:pt x="88" y="228"/>
                    </a:lnTo>
                    <a:lnTo>
                      <a:pt x="88" y="228"/>
                    </a:lnTo>
                    <a:lnTo>
                      <a:pt x="88" y="228"/>
                    </a:lnTo>
                    <a:lnTo>
                      <a:pt x="86" y="228"/>
                    </a:lnTo>
                    <a:lnTo>
                      <a:pt x="86" y="228"/>
                    </a:lnTo>
                    <a:lnTo>
                      <a:pt x="86" y="228"/>
                    </a:lnTo>
                    <a:lnTo>
                      <a:pt x="82" y="226"/>
                    </a:lnTo>
                    <a:lnTo>
                      <a:pt x="82" y="226"/>
                    </a:lnTo>
                    <a:lnTo>
                      <a:pt x="82" y="226"/>
                    </a:lnTo>
                    <a:lnTo>
                      <a:pt x="88" y="230"/>
                    </a:lnTo>
                    <a:lnTo>
                      <a:pt x="88" y="230"/>
                    </a:lnTo>
                    <a:close/>
                    <a:moveTo>
                      <a:pt x="118" y="224"/>
                    </a:moveTo>
                    <a:lnTo>
                      <a:pt x="118" y="224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18" y="224"/>
                    </a:lnTo>
                    <a:close/>
                    <a:moveTo>
                      <a:pt x="140" y="194"/>
                    </a:moveTo>
                    <a:lnTo>
                      <a:pt x="140" y="194"/>
                    </a:lnTo>
                    <a:lnTo>
                      <a:pt x="138" y="194"/>
                    </a:lnTo>
                    <a:lnTo>
                      <a:pt x="138" y="194"/>
                    </a:lnTo>
                    <a:lnTo>
                      <a:pt x="138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40" y="194"/>
                    </a:lnTo>
                    <a:lnTo>
                      <a:pt x="140" y="194"/>
                    </a:lnTo>
                    <a:close/>
                    <a:moveTo>
                      <a:pt x="120" y="218"/>
                    </a:moveTo>
                    <a:lnTo>
                      <a:pt x="120" y="218"/>
                    </a:lnTo>
                    <a:lnTo>
                      <a:pt x="120" y="218"/>
                    </a:lnTo>
                    <a:lnTo>
                      <a:pt x="120" y="218"/>
                    </a:lnTo>
                    <a:lnTo>
                      <a:pt x="120" y="218"/>
                    </a:lnTo>
                    <a:lnTo>
                      <a:pt x="116" y="218"/>
                    </a:lnTo>
                    <a:lnTo>
                      <a:pt x="116" y="218"/>
                    </a:lnTo>
                    <a:lnTo>
                      <a:pt x="116" y="218"/>
                    </a:lnTo>
                    <a:lnTo>
                      <a:pt x="118" y="218"/>
                    </a:lnTo>
                    <a:lnTo>
                      <a:pt x="118" y="218"/>
                    </a:lnTo>
                    <a:lnTo>
                      <a:pt x="118" y="218"/>
                    </a:lnTo>
                    <a:lnTo>
                      <a:pt x="120" y="218"/>
                    </a:lnTo>
                    <a:lnTo>
                      <a:pt x="120" y="218"/>
                    </a:lnTo>
                    <a:close/>
                    <a:moveTo>
                      <a:pt x="118" y="222"/>
                    </a:moveTo>
                    <a:lnTo>
                      <a:pt x="118" y="222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close/>
                    <a:moveTo>
                      <a:pt x="122" y="216"/>
                    </a:moveTo>
                    <a:lnTo>
                      <a:pt x="122" y="216"/>
                    </a:lnTo>
                    <a:lnTo>
                      <a:pt x="122" y="212"/>
                    </a:lnTo>
                    <a:lnTo>
                      <a:pt x="122" y="212"/>
                    </a:lnTo>
                    <a:lnTo>
                      <a:pt x="122" y="212"/>
                    </a:lnTo>
                    <a:lnTo>
                      <a:pt x="120" y="212"/>
                    </a:lnTo>
                    <a:lnTo>
                      <a:pt x="120" y="212"/>
                    </a:lnTo>
                    <a:lnTo>
                      <a:pt x="120" y="212"/>
                    </a:lnTo>
                    <a:lnTo>
                      <a:pt x="122" y="216"/>
                    </a:lnTo>
                    <a:lnTo>
                      <a:pt x="122" y="216"/>
                    </a:lnTo>
                    <a:close/>
                    <a:moveTo>
                      <a:pt x="142" y="188"/>
                    </a:moveTo>
                    <a:lnTo>
                      <a:pt x="142" y="188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36" y="188"/>
                    </a:lnTo>
                    <a:lnTo>
                      <a:pt x="136" y="188"/>
                    </a:lnTo>
                    <a:lnTo>
                      <a:pt x="136" y="188"/>
                    </a:lnTo>
                    <a:lnTo>
                      <a:pt x="138" y="188"/>
                    </a:lnTo>
                    <a:lnTo>
                      <a:pt x="138" y="188"/>
                    </a:lnTo>
                    <a:lnTo>
                      <a:pt x="138" y="188"/>
                    </a:lnTo>
                    <a:lnTo>
                      <a:pt x="138" y="188"/>
                    </a:lnTo>
                    <a:lnTo>
                      <a:pt x="142" y="188"/>
                    </a:lnTo>
                    <a:lnTo>
                      <a:pt x="142" y="188"/>
                    </a:lnTo>
                    <a:close/>
                    <a:moveTo>
                      <a:pt x="116" y="222"/>
                    </a:moveTo>
                    <a:lnTo>
                      <a:pt x="116" y="222"/>
                    </a:lnTo>
                    <a:lnTo>
                      <a:pt x="114" y="222"/>
                    </a:lnTo>
                    <a:lnTo>
                      <a:pt x="114" y="222"/>
                    </a:lnTo>
                    <a:lnTo>
                      <a:pt x="114" y="222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0" y="220"/>
                    </a:lnTo>
                    <a:lnTo>
                      <a:pt x="110" y="220"/>
                    </a:lnTo>
                    <a:lnTo>
                      <a:pt x="110" y="220"/>
                    </a:lnTo>
                    <a:lnTo>
                      <a:pt x="110" y="222"/>
                    </a:lnTo>
                    <a:lnTo>
                      <a:pt x="110" y="222"/>
                    </a:lnTo>
                    <a:lnTo>
                      <a:pt x="110" y="222"/>
                    </a:lnTo>
                    <a:lnTo>
                      <a:pt x="110" y="224"/>
                    </a:lnTo>
                    <a:lnTo>
                      <a:pt x="110" y="224"/>
                    </a:lnTo>
                    <a:lnTo>
                      <a:pt x="110" y="224"/>
                    </a:lnTo>
                    <a:lnTo>
                      <a:pt x="116" y="222"/>
                    </a:lnTo>
                    <a:lnTo>
                      <a:pt x="116" y="222"/>
                    </a:lnTo>
                    <a:close/>
                    <a:moveTo>
                      <a:pt x="144" y="184"/>
                    </a:move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2" y="184"/>
                    </a:lnTo>
                    <a:lnTo>
                      <a:pt x="142" y="184"/>
                    </a:lnTo>
                    <a:lnTo>
                      <a:pt x="142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close/>
                    <a:moveTo>
                      <a:pt x="120" y="216"/>
                    </a:moveTo>
                    <a:lnTo>
                      <a:pt x="120" y="216"/>
                    </a:lnTo>
                    <a:lnTo>
                      <a:pt x="118" y="210"/>
                    </a:lnTo>
                    <a:lnTo>
                      <a:pt x="118" y="210"/>
                    </a:lnTo>
                    <a:lnTo>
                      <a:pt x="118" y="210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0" y="204"/>
                    </a:lnTo>
                    <a:lnTo>
                      <a:pt x="110" y="204"/>
                    </a:lnTo>
                    <a:lnTo>
                      <a:pt x="110" y="204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6" y="210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20" y="216"/>
                    </a:lnTo>
                    <a:lnTo>
                      <a:pt x="120" y="216"/>
                    </a:lnTo>
                    <a:close/>
                    <a:moveTo>
                      <a:pt x="134" y="196"/>
                    </a:moveTo>
                    <a:lnTo>
                      <a:pt x="134" y="196"/>
                    </a:lnTo>
                    <a:lnTo>
                      <a:pt x="122" y="198"/>
                    </a:lnTo>
                    <a:lnTo>
                      <a:pt x="122" y="198"/>
                    </a:lnTo>
                    <a:lnTo>
                      <a:pt x="122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34" y="196"/>
                    </a:lnTo>
                    <a:lnTo>
                      <a:pt x="134" y="196"/>
                    </a:lnTo>
                    <a:close/>
                    <a:moveTo>
                      <a:pt x="122" y="210"/>
                    </a:moveTo>
                    <a:lnTo>
                      <a:pt x="122" y="210"/>
                    </a:lnTo>
                    <a:lnTo>
                      <a:pt x="120" y="208"/>
                    </a:lnTo>
                    <a:lnTo>
                      <a:pt x="120" y="208"/>
                    </a:lnTo>
                    <a:lnTo>
                      <a:pt x="120" y="208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10"/>
                    </a:lnTo>
                    <a:lnTo>
                      <a:pt x="120" y="210"/>
                    </a:lnTo>
                    <a:lnTo>
                      <a:pt x="120" y="210"/>
                    </a:lnTo>
                    <a:lnTo>
                      <a:pt x="122" y="210"/>
                    </a:lnTo>
                    <a:lnTo>
                      <a:pt x="122" y="210"/>
                    </a:lnTo>
                    <a:close/>
                    <a:moveTo>
                      <a:pt x="132" y="194"/>
                    </a:moveTo>
                    <a:lnTo>
                      <a:pt x="132" y="194"/>
                    </a:lnTo>
                    <a:lnTo>
                      <a:pt x="132" y="194"/>
                    </a:lnTo>
                    <a:lnTo>
                      <a:pt x="132" y="194"/>
                    </a:lnTo>
                    <a:lnTo>
                      <a:pt x="132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32" y="194"/>
                    </a:lnTo>
                    <a:lnTo>
                      <a:pt x="132" y="194"/>
                    </a:lnTo>
                    <a:close/>
                    <a:moveTo>
                      <a:pt x="138" y="170"/>
                    </a:moveTo>
                    <a:lnTo>
                      <a:pt x="138" y="170"/>
                    </a:lnTo>
                    <a:lnTo>
                      <a:pt x="152" y="166"/>
                    </a:lnTo>
                    <a:lnTo>
                      <a:pt x="152" y="166"/>
                    </a:lnTo>
                    <a:lnTo>
                      <a:pt x="152" y="166"/>
                    </a:lnTo>
                    <a:lnTo>
                      <a:pt x="140" y="166"/>
                    </a:lnTo>
                    <a:lnTo>
                      <a:pt x="128" y="168"/>
                    </a:lnTo>
                    <a:lnTo>
                      <a:pt x="104" y="172"/>
                    </a:lnTo>
                    <a:lnTo>
                      <a:pt x="104" y="172"/>
                    </a:lnTo>
                    <a:lnTo>
                      <a:pt x="104" y="172"/>
                    </a:lnTo>
                    <a:lnTo>
                      <a:pt x="114" y="178"/>
                    </a:lnTo>
                    <a:lnTo>
                      <a:pt x="114" y="178"/>
                    </a:lnTo>
                    <a:lnTo>
                      <a:pt x="114" y="178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8" y="180"/>
                    </a:lnTo>
                    <a:lnTo>
                      <a:pt x="138" y="180"/>
                    </a:lnTo>
                    <a:lnTo>
                      <a:pt x="138" y="180"/>
                    </a:lnTo>
                    <a:lnTo>
                      <a:pt x="140" y="178"/>
                    </a:lnTo>
                    <a:lnTo>
                      <a:pt x="140" y="178"/>
                    </a:lnTo>
                    <a:lnTo>
                      <a:pt x="140" y="178"/>
                    </a:lnTo>
                    <a:lnTo>
                      <a:pt x="140" y="172"/>
                    </a:lnTo>
                    <a:lnTo>
                      <a:pt x="140" y="172"/>
                    </a:lnTo>
                    <a:lnTo>
                      <a:pt x="140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6" y="172"/>
                    </a:lnTo>
                    <a:lnTo>
                      <a:pt x="136" y="172"/>
                    </a:lnTo>
                    <a:lnTo>
                      <a:pt x="136" y="172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8" y="170"/>
                    </a:lnTo>
                    <a:lnTo>
                      <a:pt x="138" y="170"/>
                    </a:lnTo>
                    <a:close/>
                    <a:moveTo>
                      <a:pt x="112" y="218"/>
                    </a:moveTo>
                    <a:lnTo>
                      <a:pt x="112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2" y="218"/>
                    </a:lnTo>
                    <a:lnTo>
                      <a:pt x="112" y="218"/>
                    </a:lnTo>
                    <a:close/>
                    <a:moveTo>
                      <a:pt x="136" y="186"/>
                    </a:moveTo>
                    <a:lnTo>
                      <a:pt x="136" y="186"/>
                    </a:lnTo>
                    <a:lnTo>
                      <a:pt x="128" y="186"/>
                    </a:lnTo>
                    <a:lnTo>
                      <a:pt x="128" y="186"/>
                    </a:lnTo>
                    <a:lnTo>
                      <a:pt x="128" y="186"/>
                    </a:lnTo>
                    <a:lnTo>
                      <a:pt x="132" y="186"/>
                    </a:lnTo>
                    <a:lnTo>
                      <a:pt x="132" y="186"/>
                    </a:lnTo>
                    <a:lnTo>
                      <a:pt x="132" y="186"/>
                    </a:lnTo>
                    <a:lnTo>
                      <a:pt x="136" y="186"/>
                    </a:lnTo>
                    <a:lnTo>
                      <a:pt x="136" y="186"/>
                    </a:lnTo>
                    <a:close/>
                    <a:moveTo>
                      <a:pt x="106" y="224"/>
                    </a:moveTo>
                    <a:lnTo>
                      <a:pt x="106" y="224"/>
                    </a:lnTo>
                    <a:lnTo>
                      <a:pt x="106" y="222"/>
                    </a:lnTo>
                    <a:lnTo>
                      <a:pt x="106" y="222"/>
                    </a:lnTo>
                    <a:lnTo>
                      <a:pt x="106" y="222"/>
                    </a:lnTo>
                    <a:lnTo>
                      <a:pt x="104" y="220"/>
                    </a:lnTo>
                    <a:lnTo>
                      <a:pt x="104" y="220"/>
                    </a:lnTo>
                    <a:lnTo>
                      <a:pt x="104" y="220"/>
                    </a:lnTo>
                    <a:lnTo>
                      <a:pt x="102" y="222"/>
                    </a:lnTo>
                    <a:lnTo>
                      <a:pt x="102" y="222"/>
                    </a:lnTo>
                    <a:lnTo>
                      <a:pt x="102" y="222"/>
                    </a:lnTo>
                    <a:lnTo>
                      <a:pt x="102" y="224"/>
                    </a:lnTo>
                    <a:lnTo>
                      <a:pt x="102" y="224"/>
                    </a:lnTo>
                    <a:lnTo>
                      <a:pt x="102" y="224"/>
                    </a:lnTo>
                    <a:lnTo>
                      <a:pt x="106" y="224"/>
                    </a:lnTo>
                    <a:lnTo>
                      <a:pt x="106" y="224"/>
                    </a:lnTo>
                    <a:lnTo>
                      <a:pt x="106" y="224"/>
                    </a:lnTo>
                    <a:lnTo>
                      <a:pt x="106" y="224"/>
                    </a:lnTo>
                    <a:lnTo>
                      <a:pt x="106" y="224"/>
                    </a:lnTo>
                    <a:close/>
                    <a:moveTo>
                      <a:pt x="130" y="190"/>
                    </a:moveTo>
                    <a:lnTo>
                      <a:pt x="130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18" y="186"/>
                    </a:lnTo>
                    <a:lnTo>
                      <a:pt x="118" y="186"/>
                    </a:lnTo>
                    <a:lnTo>
                      <a:pt x="118" y="186"/>
                    </a:lnTo>
                    <a:lnTo>
                      <a:pt x="112" y="186"/>
                    </a:lnTo>
                    <a:lnTo>
                      <a:pt x="112" y="186"/>
                    </a:lnTo>
                    <a:lnTo>
                      <a:pt x="112" y="186"/>
                    </a:lnTo>
                    <a:lnTo>
                      <a:pt x="114" y="188"/>
                    </a:lnTo>
                    <a:lnTo>
                      <a:pt x="114" y="188"/>
                    </a:lnTo>
                    <a:lnTo>
                      <a:pt x="114" y="188"/>
                    </a:lnTo>
                    <a:lnTo>
                      <a:pt x="118" y="192"/>
                    </a:lnTo>
                    <a:lnTo>
                      <a:pt x="118" y="192"/>
                    </a:lnTo>
                    <a:lnTo>
                      <a:pt x="118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close/>
                    <a:moveTo>
                      <a:pt x="102" y="228"/>
                    </a:moveTo>
                    <a:lnTo>
                      <a:pt x="102" y="228"/>
                    </a:lnTo>
                    <a:lnTo>
                      <a:pt x="102" y="228"/>
                    </a:lnTo>
                    <a:lnTo>
                      <a:pt x="102" y="228"/>
                    </a:lnTo>
                    <a:lnTo>
                      <a:pt x="102" y="228"/>
                    </a:lnTo>
                    <a:lnTo>
                      <a:pt x="98" y="226"/>
                    </a:lnTo>
                    <a:lnTo>
                      <a:pt x="98" y="226"/>
                    </a:lnTo>
                    <a:lnTo>
                      <a:pt x="98" y="226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2"/>
                    </a:lnTo>
                    <a:lnTo>
                      <a:pt x="96" y="222"/>
                    </a:lnTo>
                    <a:lnTo>
                      <a:pt x="96" y="222"/>
                    </a:lnTo>
                    <a:lnTo>
                      <a:pt x="92" y="216"/>
                    </a:lnTo>
                    <a:lnTo>
                      <a:pt x="92" y="216"/>
                    </a:lnTo>
                    <a:lnTo>
                      <a:pt x="92" y="216"/>
                    </a:lnTo>
                    <a:lnTo>
                      <a:pt x="92" y="220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96" y="226"/>
                    </a:lnTo>
                    <a:lnTo>
                      <a:pt x="96" y="226"/>
                    </a:lnTo>
                    <a:lnTo>
                      <a:pt x="96" y="226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2" y="228"/>
                    </a:lnTo>
                    <a:lnTo>
                      <a:pt x="102" y="228"/>
                    </a:lnTo>
                    <a:close/>
                    <a:moveTo>
                      <a:pt x="120" y="204"/>
                    </a:moveTo>
                    <a:lnTo>
                      <a:pt x="120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20" y="204"/>
                    </a:lnTo>
                    <a:lnTo>
                      <a:pt x="120" y="204"/>
                    </a:lnTo>
                    <a:close/>
                    <a:moveTo>
                      <a:pt x="116" y="208"/>
                    </a:move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close/>
                    <a:moveTo>
                      <a:pt x="120" y="198"/>
                    </a:moveTo>
                    <a:lnTo>
                      <a:pt x="120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6" y="198"/>
                    </a:lnTo>
                    <a:lnTo>
                      <a:pt x="116" y="198"/>
                    </a:lnTo>
                    <a:lnTo>
                      <a:pt x="116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20" y="198"/>
                    </a:lnTo>
                    <a:lnTo>
                      <a:pt x="120" y="198"/>
                    </a:lnTo>
                    <a:close/>
                    <a:moveTo>
                      <a:pt x="106" y="216"/>
                    </a:move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close/>
                    <a:moveTo>
                      <a:pt x="118" y="202"/>
                    </a:moveTo>
                    <a:lnTo>
                      <a:pt x="118" y="202"/>
                    </a:lnTo>
                    <a:lnTo>
                      <a:pt x="114" y="202"/>
                    </a:lnTo>
                    <a:lnTo>
                      <a:pt x="114" y="202"/>
                    </a:lnTo>
                    <a:lnTo>
                      <a:pt x="114" y="202"/>
                    </a:lnTo>
                    <a:lnTo>
                      <a:pt x="116" y="204"/>
                    </a:lnTo>
                    <a:lnTo>
                      <a:pt x="116" y="204"/>
                    </a:lnTo>
                    <a:lnTo>
                      <a:pt x="116" y="204"/>
                    </a:lnTo>
                    <a:lnTo>
                      <a:pt x="118" y="202"/>
                    </a:lnTo>
                    <a:lnTo>
                      <a:pt x="118" y="202"/>
                    </a:lnTo>
                    <a:close/>
                    <a:moveTo>
                      <a:pt x="96" y="228"/>
                    </a:moveTo>
                    <a:lnTo>
                      <a:pt x="96" y="228"/>
                    </a:lnTo>
                    <a:lnTo>
                      <a:pt x="94" y="228"/>
                    </a:lnTo>
                    <a:lnTo>
                      <a:pt x="94" y="228"/>
                    </a:lnTo>
                    <a:lnTo>
                      <a:pt x="94" y="228"/>
                    </a:lnTo>
                    <a:lnTo>
                      <a:pt x="92" y="226"/>
                    </a:lnTo>
                    <a:lnTo>
                      <a:pt x="92" y="226"/>
                    </a:lnTo>
                    <a:lnTo>
                      <a:pt x="92" y="226"/>
                    </a:lnTo>
                    <a:lnTo>
                      <a:pt x="74" y="208"/>
                    </a:lnTo>
                    <a:lnTo>
                      <a:pt x="74" y="208"/>
                    </a:lnTo>
                    <a:lnTo>
                      <a:pt x="74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6" y="216"/>
                    </a:lnTo>
                    <a:lnTo>
                      <a:pt x="76" y="216"/>
                    </a:lnTo>
                    <a:lnTo>
                      <a:pt x="76" y="216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96" y="228"/>
                    </a:lnTo>
                    <a:lnTo>
                      <a:pt x="96" y="228"/>
                    </a:lnTo>
                    <a:close/>
                    <a:moveTo>
                      <a:pt x="104" y="220"/>
                    </a:moveTo>
                    <a:lnTo>
                      <a:pt x="104" y="220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100" y="220"/>
                    </a:lnTo>
                    <a:lnTo>
                      <a:pt x="100" y="220"/>
                    </a:lnTo>
                    <a:lnTo>
                      <a:pt x="100" y="220"/>
                    </a:lnTo>
                    <a:lnTo>
                      <a:pt x="104" y="220"/>
                    </a:lnTo>
                    <a:lnTo>
                      <a:pt x="104" y="220"/>
                    </a:lnTo>
                    <a:close/>
                    <a:moveTo>
                      <a:pt x="130" y="182"/>
                    </a:moveTo>
                    <a:lnTo>
                      <a:pt x="130" y="182"/>
                    </a:lnTo>
                    <a:lnTo>
                      <a:pt x="122" y="180"/>
                    </a:lnTo>
                    <a:lnTo>
                      <a:pt x="122" y="180"/>
                    </a:lnTo>
                    <a:lnTo>
                      <a:pt x="122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2" y="180"/>
                    </a:lnTo>
                    <a:lnTo>
                      <a:pt x="112" y="180"/>
                    </a:lnTo>
                    <a:lnTo>
                      <a:pt x="112" y="180"/>
                    </a:lnTo>
                    <a:lnTo>
                      <a:pt x="120" y="182"/>
                    </a:lnTo>
                    <a:lnTo>
                      <a:pt x="120" y="182"/>
                    </a:lnTo>
                    <a:lnTo>
                      <a:pt x="120" y="182"/>
                    </a:lnTo>
                    <a:lnTo>
                      <a:pt x="128" y="182"/>
                    </a:lnTo>
                    <a:lnTo>
                      <a:pt x="128" y="182"/>
                    </a:lnTo>
                    <a:lnTo>
                      <a:pt x="128" y="182"/>
                    </a:lnTo>
                    <a:lnTo>
                      <a:pt x="130" y="182"/>
                    </a:lnTo>
                    <a:lnTo>
                      <a:pt x="130" y="182"/>
                    </a:lnTo>
                    <a:close/>
                    <a:moveTo>
                      <a:pt x="106" y="214"/>
                    </a:moveTo>
                    <a:lnTo>
                      <a:pt x="106" y="214"/>
                    </a:lnTo>
                    <a:lnTo>
                      <a:pt x="102" y="208"/>
                    </a:lnTo>
                    <a:lnTo>
                      <a:pt x="102" y="208"/>
                    </a:lnTo>
                    <a:lnTo>
                      <a:pt x="102" y="208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6" y="214"/>
                    </a:lnTo>
                    <a:lnTo>
                      <a:pt x="106" y="214"/>
                    </a:lnTo>
                    <a:close/>
                    <a:moveTo>
                      <a:pt x="98" y="222"/>
                    </a:moveTo>
                    <a:lnTo>
                      <a:pt x="98" y="222"/>
                    </a:lnTo>
                    <a:lnTo>
                      <a:pt x="98" y="222"/>
                    </a:lnTo>
                    <a:lnTo>
                      <a:pt x="98" y="222"/>
                    </a:lnTo>
                    <a:lnTo>
                      <a:pt x="98" y="222"/>
                    </a:lnTo>
                    <a:lnTo>
                      <a:pt x="92" y="214"/>
                    </a:lnTo>
                    <a:lnTo>
                      <a:pt x="92" y="214"/>
                    </a:lnTo>
                    <a:lnTo>
                      <a:pt x="92" y="214"/>
                    </a:lnTo>
                    <a:lnTo>
                      <a:pt x="94" y="218"/>
                    </a:lnTo>
                    <a:lnTo>
                      <a:pt x="98" y="222"/>
                    </a:lnTo>
                    <a:lnTo>
                      <a:pt x="98" y="222"/>
                    </a:lnTo>
                    <a:close/>
                    <a:moveTo>
                      <a:pt x="114" y="200"/>
                    </a:move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close/>
                    <a:moveTo>
                      <a:pt x="114" y="198"/>
                    </a:move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4" y="198"/>
                    </a:lnTo>
                    <a:lnTo>
                      <a:pt x="114" y="198"/>
                    </a:lnTo>
                    <a:close/>
                    <a:moveTo>
                      <a:pt x="100" y="212"/>
                    </a:moveTo>
                    <a:lnTo>
                      <a:pt x="100" y="21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2"/>
                    </a:lnTo>
                    <a:lnTo>
                      <a:pt x="100" y="212"/>
                    </a:lnTo>
                    <a:close/>
                    <a:moveTo>
                      <a:pt x="110" y="202"/>
                    </a:moveTo>
                    <a:lnTo>
                      <a:pt x="110" y="202"/>
                    </a:lnTo>
                    <a:lnTo>
                      <a:pt x="110" y="200"/>
                    </a:lnTo>
                    <a:lnTo>
                      <a:pt x="110" y="200"/>
                    </a:lnTo>
                    <a:lnTo>
                      <a:pt x="110" y="200"/>
                    </a:lnTo>
                    <a:lnTo>
                      <a:pt x="108" y="200"/>
                    </a:lnTo>
                    <a:lnTo>
                      <a:pt x="108" y="200"/>
                    </a:lnTo>
                    <a:lnTo>
                      <a:pt x="108" y="200"/>
                    </a:lnTo>
                    <a:lnTo>
                      <a:pt x="110" y="202"/>
                    </a:lnTo>
                    <a:lnTo>
                      <a:pt x="110" y="202"/>
                    </a:lnTo>
                    <a:close/>
                    <a:moveTo>
                      <a:pt x="116" y="194"/>
                    </a:moveTo>
                    <a:lnTo>
                      <a:pt x="116" y="194"/>
                    </a:lnTo>
                    <a:lnTo>
                      <a:pt x="116" y="194"/>
                    </a:lnTo>
                    <a:lnTo>
                      <a:pt x="116" y="194"/>
                    </a:lnTo>
                    <a:lnTo>
                      <a:pt x="116" y="194"/>
                    </a:lnTo>
                    <a:lnTo>
                      <a:pt x="112" y="192"/>
                    </a:lnTo>
                    <a:lnTo>
                      <a:pt x="112" y="192"/>
                    </a:lnTo>
                    <a:lnTo>
                      <a:pt x="112" y="192"/>
                    </a:lnTo>
                    <a:lnTo>
                      <a:pt x="116" y="194"/>
                    </a:lnTo>
                    <a:lnTo>
                      <a:pt x="116" y="194"/>
                    </a:lnTo>
                    <a:close/>
                    <a:moveTo>
                      <a:pt x="106" y="202"/>
                    </a:moveTo>
                    <a:lnTo>
                      <a:pt x="106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6" y="202"/>
                    </a:lnTo>
                    <a:lnTo>
                      <a:pt x="106" y="202"/>
                    </a:lnTo>
                    <a:close/>
                    <a:moveTo>
                      <a:pt x="108" y="198"/>
                    </a:moveTo>
                    <a:lnTo>
                      <a:pt x="108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4" y="198"/>
                    </a:lnTo>
                    <a:lnTo>
                      <a:pt x="104" y="198"/>
                    </a:lnTo>
                    <a:lnTo>
                      <a:pt x="104" y="198"/>
                    </a:lnTo>
                    <a:lnTo>
                      <a:pt x="108" y="198"/>
                    </a:lnTo>
                    <a:lnTo>
                      <a:pt x="108" y="198"/>
                    </a:lnTo>
                    <a:close/>
                    <a:moveTo>
                      <a:pt x="112" y="190"/>
                    </a:moveTo>
                    <a:lnTo>
                      <a:pt x="112" y="190"/>
                    </a:lnTo>
                    <a:lnTo>
                      <a:pt x="104" y="186"/>
                    </a:lnTo>
                    <a:lnTo>
                      <a:pt x="104" y="186"/>
                    </a:lnTo>
                    <a:lnTo>
                      <a:pt x="104" y="186"/>
                    </a:lnTo>
                    <a:lnTo>
                      <a:pt x="94" y="186"/>
                    </a:lnTo>
                    <a:lnTo>
                      <a:pt x="94" y="186"/>
                    </a:lnTo>
                    <a:lnTo>
                      <a:pt x="94" y="186"/>
                    </a:lnTo>
                    <a:lnTo>
                      <a:pt x="98" y="188"/>
                    </a:lnTo>
                    <a:lnTo>
                      <a:pt x="98" y="188"/>
                    </a:lnTo>
                    <a:lnTo>
                      <a:pt x="98" y="188"/>
                    </a:lnTo>
                    <a:lnTo>
                      <a:pt x="112" y="190"/>
                    </a:lnTo>
                    <a:lnTo>
                      <a:pt x="112" y="190"/>
                    </a:lnTo>
                    <a:close/>
                    <a:moveTo>
                      <a:pt x="90" y="220"/>
                    </a:moveTo>
                    <a:lnTo>
                      <a:pt x="90" y="220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84" y="210"/>
                    </a:lnTo>
                    <a:lnTo>
                      <a:pt x="84" y="210"/>
                    </a:lnTo>
                    <a:lnTo>
                      <a:pt x="84" y="210"/>
                    </a:lnTo>
                    <a:lnTo>
                      <a:pt x="78" y="210"/>
                    </a:lnTo>
                    <a:lnTo>
                      <a:pt x="78" y="210"/>
                    </a:lnTo>
                    <a:lnTo>
                      <a:pt x="78" y="210"/>
                    </a:lnTo>
                    <a:lnTo>
                      <a:pt x="90" y="220"/>
                    </a:lnTo>
                    <a:lnTo>
                      <a:pt x="90" y="220"/>
                    </a:lnTo>
                    <a:close/>
                    <a:moveTo>
                      <a:pt x="96" y="208"/>
                    </a:moveTo>
                    <a:lnTo>
                      <a:pt x="96" y="208"/>
                    </a:lnTo>
                    <a:lnTo>
                      <a:pt x="96" y="210"/>
                    </a:lnTo>
                    <a:lnTo>
                      <a:pt x="96" y="210"/>
                    </a:lnTo>
                    <a:lnTo>
                      <a:pt x="96" y="210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close/>
                    <a:moveTo>
                      <a:pt x="96" y="206"/>
                    </a:moveTo>
                    <a:lnTo>
                      <a:pt x="96" y="206"/>
                    </a:lnTo>
                    <a:lnTo>
                      <a:pt x="94" y="206"/>
                    </a:lnTo>
                    <a:lnTo>
                      <a:pt x="94" y="206"/>
                    </a:lnTo>
                    <a:lnTo>
                      <a:pt x="94" y="206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6" y="206"/>
                    </a:lnTo>
                    <a:lnTo>
                      <a:pt x="96" y="206"/>
                    </a:lnTo>
                    <a:close/>
                    <a:moveTo>
                      <a:pt x="114" y="182"/>
                    </a:moveTo>
                    <a:lnTo>
                      <a:pt x="114" y="182"/>
                    </a:lnTo>
                    <a:lnTo>
                      <a:pt x="104" y="178"/>
                    </a:lnTo>
                    <a:lnTo>
                      <a:pt x="104" y="178"/>
                    </a:lnTo>
                    <a:lnTo>
                      <a:pt x="104" y="178"/>
                    </a:lnTo>
                    <a:lnTo>
                      <a:pt x="96" y="176"/>
                    </a:lnTo>
                    <a:lnTo>
                      <a:pt x="96" y="176"/>
                    </a:lnTo>
                    <a:lnTo>
                      <a:pt x="96" y="176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12" y="182"/>
                    </a:lnTo>
                    <a:lnTo>
                      <a:pt x="112" y="182"/>
                    </a:lnTo>
                    <a:lnTo>
                      <a:pt x="112" y="182"/>
                    </a:lnTo>
                    <a:lnTo>
                      <a:pt x="114" y="182"/>
                    </a:lnTo>
                    <a:lnTo>
                      <a:pt x="114" y="182"/>
                    </a:lnTo>
                    <a:close/>
                    <a:moveTo>
                      <a:pt x="98" y="202"/>
                    </a:moveTo>
                    <a:lnTo>
                      <a:pt x="98" y="202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6" y="200"/>
                    </a:lnTo>
                    <a:lnTo>
                      <a:pt x="96" y="200"/>
                    </a:lnTo>
                    <a:lnTo>
                      <a:pt x="96" y="200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8" y="202"/>
                    </a:lnTo>
                    <a:lnTo>
                      <a:pt x="98" y="202"/>
                    </a:lnTo>
                    <a:close/>
                    <a:moveTo>
                      <a:pt x="92" y="210"/>
                    </a:moveTo>
                    <a:lnTo>
                      <a:pt x="92" y="210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close/>
                    <a:moveTo>
                      <a:pt x="102" y="194"/>
                    </a:moveTo>
                    <a:lnTo>
                      <a:pt x="102" y="194"/>
                    </a:lnTo>
                    <a:lnTo>
                      <a:pt x="102" y="194"/>
                    </a:lnTo>
                    <a:lnTo>
                      <a:pt x="102" y="194"/>
                    </a:lnTo>
                    <a:lnTo>
                      <a:pt x="102" y="194"/>
                    </a:lnTo>
                    <a:lnTo>
                      <a:pt x="98" y="192"/>
                    </a:lnTo>
                    <a:lnTo>
                      <a:pt x="98" y="192"/>
                    </a:lnTo>
                    <a:lnTo>
                      <a:pt x="98" y="192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102" y="194"/>
                    </a:lnTo>
                    <a:lnTo>
                      <a:pt x="102" y="194"/>
                    </a:lnTo>
                    <a:close/>
                    <a:moveTo>
                      <a:pt x="92" y="206"/>
                    </a:moveTo>
                    <a:lnTo>
                      <a:pt x="92" y="206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4"/>
                    </a:lnTo>
                    <a:lnTo>
                      <a:pt x="90" y="204"/>
                    </a:lnTo>
                    <a:lnTo>
                      <a:pt x="90" y="204"/>
                    </a:lnTo>
                    <a:lnTo>
                      <a:pt x="90" y="206"/>
                    </a:lnTo>
                    <a:lnTo>
                      <a:pt x="90" y="206"/>
                    </a:lnTo>
                    <a:lnTo>
                      <a:pt x="90" y="206"/>
                    </a:lnTo>
                    <a:lnTo>
                      <a:pt x="92" y="206"/>
                    </a:lnTo>
                    <a:lnTo>
                      <a:pt x="92" y="206"/>
                    </a:lnTo>
                    <a:close/>
                    <a:moveTo>
                      <a:pt x="88" y="210"/>
                    </a:moveTo>
                    <a:lnTo>
                      <a:pt x="88" y="210"/>
                    </a:lnTo>
                    <a:lnTo>
                      <a:pt x="78" y="200"/>
                    </a:lnTo>
                    <a:lnTo>
                      <a:pt x="78" y="200"/>
                    </a:lnTo>
                    <a:lnTo>
                      <a:pt x="78" y="200"/>
                    </a:lnTo>
                    <a:lnTo>
                      <a:pt x="72" y="200"/>
                    </a:lnTo>
                    <a:lnTo>
                      <a:pt x="72" y="200"/>
                    </a:lnTo>
                    <a:lnTo>
                      <a:pt x="72" y="200"/>
                    </a:lnTo>
                    <a:lnTo>
                      <a:pt x="72" y="202"/>
                    </a:lnTo>
                    <a:lnTo>
                      <a:pt x="72" y="202"/>
                    </a:lnTo>
                    <a:lnTo>
                      <a:pt x="72" y="202"/>
                    </a:lnTo>
                    <a:lnTo>
                      <a:pt x="86" y="208"/>
                    </a:lnTo>
                    <a:lnTo>
                      <a:pt x="86" y="208"/>
                    </a:lnTo>
                    <a:lnTo>
                      <a:pt x="86" y="208"/>
                    </a:lnTo>
                    <a:lnTo>
                      <a:pt x="88" y="210"/>
                    </a:lnTo>
                    <a:lnTo>
                      <a:pt x="88" y="210"/>
                    </a:lnTo>
                    <a:close/>
                    <a:moveTo>
                      <a:pt x="94" y="198"/>
                    </a:move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94" y="198"/>
                    </a:lnTo>
                    <a:lnTo>
                      <a:pt x="94" y="198"/>
                    </a:lnTo>
                    <a:close/>
                    <a:moveTo>
                      <a:pt x="92" y="200"/>
                    </a:moveTo>
                    <a:lnTo>
                      <a:pt x="92" y="200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88" y="196"/>
                    </a:lnTo>
                    <a:lnTo>
                      <a:pt x="88" y="196"/>
                    </a:lnTo>
                    <a:lnTo>
                      <a:pt x="88" y="196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92" y="200"/>
                    </a:lnTo>
                    <a:lnTo>
                      <a:pt x="92" y="200"/>
                    </a:lnTo>
                    <a:close/>
                    <a:moveTo>
                      <a:pt x="88" y="202"/>
                    </a:moveTo>
                    <a:lnTo>
                      <a:pt x="88" y="202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8" y="202"/>
                    </a:lnTo>
                    <a:lnTo>
                      <a:pt x="88" y="202"/>
                    </a:lnTo>
                    <a:close/>
                    <a:moveTo>
                      <a:pt x="94" y="196"/>
                    </a:moveTo>
                    <a:lnTo>
                      <a:pt x="94" y="196"/>
                    </a:lnTo>
                    <a:lnTo>
                      <a:pt x="90" y="194"/>
                    </a:lnTo>
                    <a:lnTo>
                      <a:pt x="90" y="194"/>
                    </a:lnTo>
                    <a:lnTo>
                      <a:pt x="90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4" y="196"/>
                    </a:lnTo>
                    <a:lnTo>
                      <a:pt x="94" y="196"/>
                    </a:lnTo>
                    <a:close/>
                    <a:moveTo>
                      <a:pt x="102" y="182"/>
                    </a:moveTo>
                    <a:lnTo>
                      <a:pt x="102" y="182"/>
                    </a:lnTo>
                    <a:lnTo>
                      <a:pt x="100" y="182"/>
                    </a:lnTo>
                    <a:lnTo>
                      <a:pt x="100" y="182"/>
                    </a:lnTo>
                    <a:lnTo>
                      <a:pt x="100" y="182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2" y="182"/>
                    </a:lnTo>
                    <a:lnTo>
                      <a:pt x="102" y="182"/>
                    </a:lnTo>
                    <a:close/>
                    <a:moveTo>
                      <a:pt x="98" y="184"/>
                    </a:moveTo>
                    <a:lnTo>
                      <a:pt x="98" y="184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90" y="184"/>
                    </a:lnTo>
                    <a:lnTo>
                      <a:pt x="90" y="184"/>
                    </a:lnTo>
                    <a:lnTo>
                      <a:pt x="90" y="184"/>
                    </a:lnTo>
                    <a:lnTo>
                      <a:pt x="96" y="184"/>
                    </a:lnTo>
                    <a:lnTo>
                      <a:pt x="96" y="184"/>
                    </a:lnTo>
                    <a:lnTo>
                      <a:pt x="96" y="184"/>
                    </a:lnTo>
                    <a:lnTo>
                      <a:pt x="98" y="184"/>
                    </a:lnTo>
                    <a:lnTo>
                      <a:pt x="98" y="184"/>
                    </a:lnTo>
                    <a:close/>
                    <a:moveTo>
                      <a:pt x="92" y="190"/>
                    </a:move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0" y="190"/>
                    </a:lnTo>
                    <a:lnTo>
                      <a:pt x="90" y="190"/>
                    </a:lnTo>
                    <a:lnTo>
                      <a:pt x="90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close/>
                    <a:moveTo>
                      <a:pt x="76" y="206"/>
                    </a:moveTo>
                    <a:lnTo>
                      <a:pt x="76" y="206"/>
                    </a:lnTo>
                    <a:lnTo>
                      <a:pt x="74" y="206"/>
                    </a:lnTo>
                    <a:lnTo>
                      <a:pt x="74" y="206"/>
                    </a:lnTo>
                    <a:lnTo>
                      <a:pt x="74" y="20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76" y="206"/>
                    </a:lnTo>
                    <a:close/>
                    <a:moveTo>
                      <a:pt x="86" y="192"/>
                    </a:move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close/>
                    <a:moveTo>
                      <a:pt x="90" y="186"/>
                    </a:move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88" y="186"/>
                    </a:lnTo>
                    <a:lnTo>
                      <a:pt x="88" y="186"/>
                    </a:lnTo>
                    <a:lnTo>
                      <a:pt x="88" y="186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90" y="186"/>
                    </a:lnTo>
                    <a:lnTo>
                      <a:pt x="90" y="186"/>
                    </a:lnTo>
                    <a:close/>
                    <a:moveTo>
                      <a:pt x="84" y="196"/>
                    </a:moveTo>
                    <a:lnTo>
                      <a:pt x="84" y="196"/>
                    </a:lnTo>
                    <a:lnTo>
                      <a:pt x="80" y="192"/>
                    </a:lnTo>
                    <a:lnTo>
                      <a:pt x="80" y="192"/>
                    </a:lnTo>
                    <a:lnTo>
                      <a:pt x="80" y="192"/>
                    </a:lnTo>
                    <a:lnTo>
                      <a:pt x="64" y="186"/>
                    </a:lnTo>
                    <a:lnTo>
                      <a:pt x="64" y="186"/>
                    </a:lnTo>
                    <a:lnTo>
                      <a:pt x="64" y="186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6" y="196"/>
                    </a:lnTo>
                    <a:lnTo>
                      <a:pt x="76" y="196"/>
                    </a:lnTo>
                    <a:lnTo>
                      <a:pt x="76" y="196"/>
                    </a:lnTo>
                    <a:lnTo>
                      <a:pt x="82" y="196"/>
                    </a:lnTo>
                    <a:lnTo>
                      <a:pt x="82" y="196"/>
                    </a:lnTo>
                    <a:lnTo>
                      <a:pt x="82" y="196"/>
                    </a:lnTo>
                    <a:lnTo>
                      <a:pt x="84" y="196"/>
                    </a:lnTo>
                    <a:lnTo>
                      <a:pt x="84" y="196"/>
                    </a:lnTo>
                    <a:close/>
                    <a:moveTo>
                      <a:pt x="72" y="212"/>
                    </a:moveTo>
                    <a:lnTo>
                      <a:pt x="72" y="212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12"/>
                    </a:lnTo>
                    <a:lnTo>
                      <a:pt x="70" y="212"/>
                    </a:lnTo>
                    <a:lnTo>
                      <a:pt x="70" y="212"/>
                    </a:lnTo>
                    <a:lnTo>
                      <a:pt x="72" y="212"/>
                    </a:lnTo>
                    <a:lnTo>
                      <a:pt x="72" y="212"/>
                    </a:lnTo>
                    <a:close/>
                    <a:moveTo>
                      <a:pt x="66" y="216"/>
                    </a:moveTo>
                    <a:lnTo>
                      <a:pt x="66" y="216"/>
                    </a:lnTo>
                    <a:lnTo>
                      <a:pt x="58" y="202"/>
                    </a:lnTo>
                    <a:lnTo>
                      <a:pt x="58" y="202"/>
                    </a:lnTo>
                    <a:lnTo>
                      <a:pt x="58" y="202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66" y="216"/>
                    </a:lnTo>
                    <a:lnTo>
                      <a:pt x="66" y="216"/>
                    </a:lnTo>
                    <a:close/>
                    <a:moveTo>
                      <a:pt x="98" y="174"/>
                    </a:moveTo>
                    <a:lnTo>
                      <a:pt x="98" y="174"/>
                    </a:lnTo>
                    <a:lnTo>
                      <a:pt x="78" y="166"/>
                    </a:lnTo>
                    <a:lnTo>
                      <a:pt x="78" y="166"/>
                    </a:lnTo>
                    <a:lnTo>
                      <a:pt x="78" y="16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92" y="174"/>
                    </a:lnTo>
                    <a:lnTo>
                      <a:pt x="92" y="174"/>
                    </a:lnTo>
                    <a:lnTo>
                      <a:pt x="92" y="174"/>
                    </a:lnTo>
                    <a:lnTo>
                      <a:pt x="98" y="174"/>
                    </a:lnTo>
                    <a:lnTo>
                      <a:pt x="98" y="174"/>
                    </a:lnTo>
                    <a:close/>
                    <a:moveTo>
                      <a:pt x="72" y="206"/>
                    </a:move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close/>
                    <a:moveTo>
                      <a:pt x="82" y="192"/>
                    </a:moveTo>
                    <a:lnTo>
                      <a:pt x="82" y="192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192"/>
                    </a:lnTo>
                    <a:close/>
                    <a:moveTo>
                      <a:pt x="88" y="182"/>
                    </a:moveTo>
                    <a:lnTo>
                      <a:pt x="88" y="182"/>
                    </a:lnTo>
                    <a:lnTo>
                      <a:pt x="82" y="174"/>
                    </a:lnTo>
                    <a:lnTo>
                      <a:pt x="82" y="174"/>
                    </a:lnTo>
                    <a:lnTo>
                      <a:pt x="82" y="174"/>
                    </a:lnTo>
                    <a:lnTo>
                      <a:pt x="76" y="172"/>
                    </a:lnTo>
                    <a:lnTo>
                      <a:pt x="76" y="172"/>
                    </a:lnTo>
                    <a:lnTo>
                      <a:pt x="76" y="172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88" y="182"/>
                    </a:lnTo>
                    <a:lnTo>
                      <a:pt x="88" y="182"/>
                    </a:lnTo>
                    <a:lnTo>
                      <a:pt x="88" y="182"/>
                    </a:lnTo>
                    <a:lnTo>
                      <a:pt x="88" y="182"/>
                    </a:lnTo>
                    <a:lnTo>
                      <a:pt x="88" y="182"/>
                    </a:lnTo>
                    <a:close/>
                    <a:moveTo>
                      <a:pt x="86" y="184"/>
                    </a:moveTo>
                    <a:lnTo>
                      <a:pt x="86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6" y="184"/>
                    </a:lnTo>
                    <a:lnTo>
                      <a:pt x="86" y="184"/>
                    </a:lnTo>
                    <a:close/>
                    <a:moveTo>
                      <a:pt x="68" y="206"/>
                    </a:move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70" y="206"/>
                    </a:lnTo>
                    <a:lnTo>
                      <a:pt x="70" y="206"/>
                    </a:lnTo>
                    <a:lnTo>
                      <a:pt x="70" y="206"/>
                    </a:lnTo>
                    <a:lnTo>
                      <a:pt x="70" y="204"/>
                    </a:lnTo>
                    <a:lnTo>
                      <a:pt x="70" y="204"/>
                    </a:lnTo>
                    <a:lnTo>
                      <a:pt x="70" y="204"/>
                    </a:lnTo>
                    <a:lnTo>
                      <a:pt x="68" y="202"/>
                    </a:lnTo>
                    <a:lnTo>
                      <a:pt x="68" y="202"/>
                    </a:lnTo>
                    <a:lnTo>
                      <a:pt x="68" y="202"/>
                    </a:lnTo>
                    <a:lnTo>
                      <a:pt x="66" y="202"/>
                    </a:lnTo>
                    <a:lnTo>
                      <a:pt x="66" y="202"/>
                    </a:lnTo>
                    <a:lnTo>
                      <a:pt x="66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2" y="200"/>
                    </a:lnTo>
                    <a:lnTo>
                      <a:pt x="62" y="200"/>
                    </a:lnTo>
                    <a:lnTo>
                      <a:pt x="62" y="200"/>
                    </a:lnTo>
                    <a:lnTo>
                      <a:pt x="60" y="198"/>
                    </a:lnTo>
                    <a:lnTo>
                      <a:pt x="60" y="198"/>
                    </a:lnTo>
                    <a:lnTo>
                      <a:pt x="60" y="198"/>
                    </a:lnTo>
                    <a:lnTo>
                      <a:pt x="66" y="208"/>
                    </a:lnTo>
                    <a:lnTo>
                      <a:pt x="66" y="208"/>
                    </a:lnTo>
                    <a:lnTo>
                      <a:pt x="66" y="208"/>
                    </a:lnTo>
                    <a:lnTo>
                      <a:pt x="66" y="206"/>
                    </a:lnTo>
                    <a:lnTo>
                      <a:pt x="66" y="206"/>
                    </a:lnTo>
                    <a:lnTo>
                      <a:pt x="66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close/>
                    <a:moveTo>
                      <a:pt x="90" y="176"/>
                    </a:move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close/>
                    <a:moveTo>
                      <a:pt x="82" y="188"/>
                    </a:moveTo>
                    <a:lnTo>
                      <a:pt x="82" y="188"/>
                    </a:lnTo>
                    <a:lnTo>
                      <a:pt x="82" y="188"/>
                    </a:lnTo>
                    <a:lnTo>
                      <a:pt x="82" y="188"/>
                    </a:lnTo>
                    <a:lnTo>
                      <a:pt x="82" y="188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2" y="188"/>
                    </a:lnTo>
                    <a:lnTo>
                      <a:pt x="82" y="188"/>
                    </a:lnTo>
                    <a:close/>
                    <a:moveTo>
                      <a:pt x="70" y="200"/>
                    </a:moveTo>
                    <a:lnTo>
                      <a:pt x="70" y="200"/>
                    </a:lnTo>
                    <a:lnTo>
                      <a:pt x="70" y="200"/>
                    </a:lnTo>
                    <a:lnTo>
                      <a:pt x="70" y="200"/>
                    </a:lnTo>
                    <a:lnTo>
                      <a:pt x="70" y="200"/>
                    </a:lnTo>
                    <a:lnTo>
                      <a:pt x="68" y="198"/>
                    </a:lnTo>
                    <a:lnTo>
                      <a:pt x="68" y="198"/>
                    </a:lnTo>
                    <a:lnTo>
                      <a:pt x="68" y="198"/>
                    </a:lnTo>
                    <a:lnTo>
                      <a:pt x="70" y="200"/>
                    </a:lnTo>
                    <a:lnTo>
                      <a:pt x="70" y="200"/>
                    </a:lnTo>
                    <a:close/>
                    <a:moveTo>
                      <a:pt x="62" y="182"/>
                    </a:moveTo>
                    <a:lnTo>
                      <a:pt x="62" y="182"/>
                    </a:lnTo>
                    <a:lnTo>
                      <a:pt x="78" y="190"/>
                    </a:lnTo>
                    <a:lnTo>
                      <a:pt x="78" y="190"/>
                    </a:lnTo>
                    <a:lnTo>
                      <a:pt x="78" y="190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66" y="178"/>
                    </a:lnTo>
                    <a:lnTo>
                      <a:pt x="66" y="178"/>
                    </a:lnTo>
                    <a:lnTo>
                      <a:pt x="66" y="178"/>
                    </a:lnTo>
                    <a:lnTo>
                      <a:pt x="68" y="180"/>
                    </a:lnTo>
                    <a:lnTo>
                      <a:pt x="68" y="180"/>
                    </a:lnTo>
                    <a:lnTo>
                      <a:pt x="68" y="180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6" y="184"/>
                    </a:lnTo>
                    <a:lnTo>
                      <a:pt x="66" y="184"/>
                    </a:lnTo>
                    <a:lnTo>
                      <a:pt x="66" y="184"/>
                    </a:lnTo>
                    <a:lnTo>
                      <a:pt x="66" y="182"/>
                    </a:lnTo>
                    <a:lnTo>
                      <a:pt x="66" y="182"/>
                    </a:lnTo>
                    <a:lnTo>
                      <a:pt x="66" y="182"/>
                    </a:lnTo>
                    <a:lnTo>
                      <a:pt x="62" y="174"/>
                    </a:lnTo>
                    <a:lnTo>
                      <a:pt x="62" y="174"/>
                    </a:lnTo>
                    <a:lnTo>
                      <a:pt x="62" y="174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58" y="170"/>
                    </a:lnTo>
                    <a:lnTo>
                      <a:pt x="58" y="170"/>
                    </a:lnTo>
                    <a:lnTo>
                      <a:pt x="58" y="170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60" y="170"/>
                    </a:lnTo>
                    <a:lnTo>
                      <a:pt x="60" y="170"/>
                    </a:lnTo>
                    <a:lnTo>
                      <a:pt x="60" y="170"/>
                    </a:lnTo>
                    <a:lnTo>
                      <a:pt x="58" y="166"/>
                    </a:lnTo>
                    <a:lnTo>
                      <a:pt x="58" y="166"/>
                    </a:lnTo>
                    <a:lnTo>
                      <a:pt x="58" y="166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4" y="190"/>
                    </a:lnTo>
                    <a:lnTo>
                      <a:pt x="64" y="190"/>
                    </a:lnTo>
                    <a:lnTo>
                      <a:pt x="64" y="190"/>
                    </a:lnTo>
                    <a:lnTo>
                      <a:pt x="64" y="192"/>
                    </a:lnTo>
                    <a:lnTo>
                      <a:pt x="64" y="192"/>
                    </a:lnTo>
                    <a:lnTo>
                      <a:pt x="64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4" y="194"/>
                    </a:lnTo>
                    <a:lnTo>
                      <a:pt x="64" y="194"/>
                    </a:lnTo>
                    <a:lnTo>
                      <a:pt x="64" y="194"/>
                    </a:lnTo>
                    <a:lnTo>
                      <a:pt x="70" y="198"/>
                    </a:lnTo>
                    <a:lnTo>
                      <a:pt x="70" y="198"/>
                    </a:lnTo>
                    <a:lnTo>
                      <a:pt x="70" y="198"/>
                    </a:lnTo>
                    <a:lnTo>
                      <a:pt x="70" y="196"/>
                    </a:lnTo>
                    <a:lnTo>
                      <a:pt x="70" y="196"/>
                    </a:lnTo>
                    <a:lnTo>
                      <a:pt x="70" y="196"/>
                    </a:lnTo>
                    <a:lnTo>
                      <a:pt x="70" y="196"/>
                    </a:lnTo>
                    <a:lnTo>
                      <a:pt x="72" y="196"/>
                    </a:lnTo>
                    <a:lnTo>
                      <a:pt x="72" y="196"/>
                    </a:lnTo>
                    <a:lnTo>
                      <a:pt x="72" y="196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0" y="184"/>
                    </a:lnTo>
                    <a:lnTo>
                      <a:pt x="60" y="184"/>
                    </a:lnTo>
                    <a:lnTo>
                      <a:pt x="60" y="184"/>
                    </a:lnTo>
                    <a:lnTo>
                      <a:pt x="60" y="182"/>
                    </a:lnTo>
                    <a:lnTo>
                      <a:pt x="60" y="182"/>
                    </a:lnTo>
                    <a:lnTo>
                      <a:pt x="60" y="182"/>
                    </a:lnTo>
                    <a:lnTo>
                      <a:pt x="62" y="182"/>
                    </a:lnTo>
                    <a:lnTo>
                      <a:pt x="62" y="182"/>
                    </a:lnTo>
                    <a:close/>
                    <a:moveTo>
                      <a:pt x="82" y="172"/>
                    </a:moveTo>
                    <a:lnTo>
                      <a:pt x="82" y="172"/>
                    </a:lnTo>
                    <a:lnTo>
                      <a:pt x="86" y="172"/>
                    </a:lnTo>
                    <a:lnTo>
                      <a:pt x="86" y="172"/>
                    </a:lnTo>
                    <a:lnTo>
                      <a:pt x="86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close/>
                    <a:moveTo>
                      <a:pt x="76" y="178"/>
                    </a:moveTo>
                    <a:lnTo>
                      <a:pt x="76" y="178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close/>
                    <a:moveTo>
                      <a:pt x="60" y="196"/>
                    </a:moveTo>
                    <a:lnTo>
                      <a:pt x="60" y="196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58" y="194"/>
                    </a:lnTo>
                    <a:lnTo>
                      <a:pt x="58" y="194"/>
                    </a:lnTo>
                    <a:lnTo>
                      <a:pt x="58" y="194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60" y="196"/>
                    </a:lnTo>
                    <a:lnTo>
                      <a:pt x="60" y="196"/>
                    </a:lnTo>
                    <a:close/>
                    <a:moveTo>
                      <a:pt x="78" y="170"/>
                    </a:moveTo>
                    <a:lnTo>
                      <a:pt x="78" y="1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4" y="168"/>
                    </a:lnTo>
                    <a:lnTo>
                      <a:pt x="74" y="168"/>
                    </a:lnTo>
                    <a:lnTo>
                      <a:pt x="74" y="168"/>
                    </a:lnTo>
                    <a:lnTo>
                      <a:pt x="78" y="170"/>
                    </a:lnTo>
                    <a:lnTo>
                      <a:pt x="78" y="170"/>
                    </a:lnTo>
                    <a:close/>
                    <a:moveTo>
                      <a:pt x="70" y="176"/>
                    </a:moveTo>
                    <a:lnTo>
                      <a:pt x="70" y="176"/>
                    </a:lnTo>
                    <a:lnTo>
                      <a:pt x="66" y="172"/>
                    </a:lnTo>
                    <a:lnTo>
                      <a:pt x="66" y="172"/>
                    </a:lnTo>
                    <a:lnTo>
                      <a:pt x="66" y="172"/>
                    </a:lnTo>
                    <a:lnTo>
                      <a:pt x="66" y="174"/>
                    </a:lnTo>
                    <a:lnTo>
                      <a:pt x="66" y="174"/>
                    </a:lnTo>
                    <a:lnTo>
                      <a:pt x="66" y="174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70" y="176"/>
                    </a:lnTo>
                    <a:lnTo>
                      <a:pt x="70" y="176"/>
                    </a:lnTo>
                    <a:close/>
                    <a:moveTo>
                      <a:pt x="70" y="172"/>
                    </a:moveTo>
                    <a:lnTo>
                      <a:pt x="70" y="172"/>
                    </a:lnTo>
                    <a:lnTo>
                      <a:pt x="68" y="166"/>
                    </a:lnTo>
                    <a:lnTo>
                      <a:pt x="68" y="166"/>
                    </a:lnTo>
                    <a:lnTo>
                      <a:pt x="68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70" y="172"/>
                    </a:lnTo>
                    <a:lnTo>
                      <a:pt x="70" y="172"/>
                    </a:lnTo>
                    <a:close/>
                    <a:moveTo>
                      <a:pt x="58" y="188"/>
                    </a:moveTo>
                    <a:lnTo>
                      <a:pt x="58" y="188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8"/>
                    </a:lnTo>
                    <a:lnTo>
                      <a:pt x="58" y="188"/>
                    </a:lnTo>
                    <a:close/>
                    <a:moveTo>
                      <a:pt x="74" y="166"/>
                    </a:moveTo>
                    <a:lnTo>
                      <a:pt x="74" y="166"/>
                    </a:lnTo>
                    <a:lnTo>
                      <a:pt x="74" y="164"/>
                    </a:lnTo>
                    <a:lnTo>
                      <a:pt x="74" y="164"/>
                    </a:lnTo>
                    <a:lnTo>
                      <a:pt x="74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4" y="166"/>
                    </a:lnTo>
                    <a:lnTo>
                      <a:pt x="74" y="166"/>
                    </a:lnTo>
                    <a:close/>
                    <a:moveTo>
                      <a:pt x="56" y="188"/>
                    </a:moveTo>
                    <a:lnTo>
                      <a:pt x="56" y="188"/>
                    </a:lnTo>
                    <a:lnTo>
                      <a:pt x="46" y="170"/>
                    </a:lnTo>
                    <a:lnTo>
                      <a:pt x="46" y="170"/>
                    </a:lnTo>
                    <a:lnTo>
                      <a:pt x="46" y="170"/>
                    </a:lnTo>
                    <a:lnTo>
                      <a:pt x="48" y="180"/>
                    </a:lnTo>
                    <a:lnTo>
                      <a:pt x="48" y="180"/>
                    </a:lnTo>
                    <a:lnTo>
                      <a:pt x="48" y="180"/>
                    </a:lnTo>
                    <a:lnTo>
                      <a:pt x="54" y="186"/>
                    </a:lnTo>
                    <a:lnTo>
                      <a:pt x="54" y="186"/>
                    </a:lnTo>
                    <a:lnTo>
                      <a:pt x="54" y="186"/>
                    </a:lnTo>
                    <a:lnTo>
                      <a:pt x="56" y="188"/>
                    </a:lnTo>
                    <a:lnTo>
                      <a:pt x="56" y="188"/>
                    </a:lnTo>
                    <a:close/>
                    <a:moveTo>
                      <a:pt x="52" y="190"/>
                    </a:moveTo>
                    <a:lnTo>
                      <a:pt x="52" y="190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2" y="190"/>
                    </a:lnTo>
                    <a:lnTo>
                      <a:pt x="52" y="190"/>
                    </a:lnTo>
                    <a:close/>
                    <a:moveTo>
                      <a:pt x="66" y="170"/>
                    </a:moveTo>
                    <a:lnTo>
                      <a:pt x="66" y="170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6" y="170"/>
                    </a:lnTo>
                    <a:lnTo>
                      <a:pt x="66" y="170"/>
                    </a:lnTo>
                    <a:close/>
                    <a:moveTo>
                      <a:pt x="70" y="162"/>
                    </a:moveTo>
                    <a:lnTo>
                      <a:pt x="70" y="162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2"/>
                    </a:lnTo>
                    <a:lnTo>
                      <a:pt x="70" y="162"/>
                    </a:lnTo>
                    <a:lnTo>
                      <a:pt x="70" y="162"/>
                    </a:lnTo>
                    <a:lnTo>
                      <a:pt x="70" y="162"/>
                    </a:lnTo>
                    <a:lnTo>
                      <a:pt x="70" y="162"/>
                    </a:lnTo>
                    <a:close/>
                    <a:moveTo>
                      <a:pt x="66" y="162"/>
                    </a:moveTo>
                    <a:lnTo>
                      <a:pt x="66" y="162"/>
                    </a:lnTo>
                    <a:lnTo>
                      <a:pt x="66" y="162"/>
                    </a:lnTo>
                    <a:lnTo>
                      <a:pt x="66" y="162"/>
                    </a:lnTo>
                    <a:lnTo>
                      <a:pt x="66" y="162"/>
                    </a:lnTo>
                    <a:lnTo>
                      <a:pt x="64" y="162"/>
                    </a:lnTo>
                    <a:lnTo>
                      <a:pt x="64" y="162"/>
                    </a:lnTo>
                    <a:lnTo>
                      <a:pt x="64" y="162"/>
                    </a:lnTo>
                    <a:lnTo>
                      <a:pt x="66" y="162"/>
                    </a:lnTo>
                    <a:lnTo>
                      <a:pt x="66" y="162"/>
                    </a:lnTo>
                    <a:close/>
                    <a:moveTo>
                      <a:pt x="70" y="156"/>
                    </a:moveTo>
                    <a:lnTo>
                      <a:pt x="70" y="156"/>
                    </a:lnTo>
                    <a:lnTo>
                      <a:pt x="64" y="132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52" y="118"/>
                    </a:lnTo>
                    <a:lnTo>
                      <a:pt x="52" y="118"/>
                    </a:lnTo>
                    <a:lnTo>
                      <a:pt x="52" y="118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0" y="156"/>
                    </a:lnTo>
                    <a:lnTo>
                      <a:pt x="70" y="156"/>
                    </a:lnTo>
                    <a:close/>
                    <a:moveTo>
                      <a:pt x="48" y="184"/>
                    </a:moveTo>
                    <a:lnTo>
                      <a:pt x="48" y="184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8" y="184"/>
                    </a:lnTo>
                    <a:lnTo>
                      <a:pt x="48" y="184"/>
                    </a:lnTo>
                    <a:close/>
                    <a:moveTo>
                      <a:pt x="64" y="160"/>
                    </a:moveTo>
                    <a:lnTo>
                      <a:pt x="64" y="160"/>
                    </a:lnTo>
                    <a:lnTo>
                      <a:pt x="62" y="156"/>
                    </a:lnTo>
                    <a:lnTo>
                      <a:pt x="62" y="156"/>
                    </a:lnTo>
                    <a:lnTo>
                      <a:pt x="62" y="156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4" y="160"/>
                    </a:lnTo>
                    <a:lnTo>
                      <a:pt x="64" y="160"/>
                    </a:lnTo>
                    <a:close/>
                    <a:moveTo>
                      <a:pt x="58" y="162"/>
                    </a:moveTo>
                    <a:lnTo>
                      <a:pt x="58" y="162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46" y="142"/>
                    </a:lnTo>
                    <a:lnTo>
                      <a:pt x="46" y="142"/>
                    </a:lnTo>
                    <a:lnTo>
                      <a:pt x="46" y="142"/>
                    </a:lnTo>
                    <a:lnTo>
                      <a:pt x="48" y="144"/>
                    </a:lnTo>
                    <a:lnTo>
                      <a:pt x="48" y="144"/>
                    </a:lnTo>
                    <a:lnTo>
                      <a:pt x="48" y="144"/>
                    </a:lnTo>
                    <a:lnTo>
                      <a:pt x="58" y="162"/>
                    </a:lnTo>
                    <a:lnTo>
                      <a:pt x="58" y="162"/>
                    </a:lnTo>
                    <a:lnTo>
                      <a:pt x="58" y="162"/>
                    </a:lnTo>
                    <a:lnTo>
                      <a:pt x="58" y="162"/>
                    </a:lnTo>
                    <a:lnTo>
                      <a:pt x="58" y="162"/>
                    </a:lnTo>
                    <a:close/>
                    <a:moveTo>
                      <a:pt x="46" y="174"/>
                    </a:moveTo>
                    <a:lnTo>
                      <a:pt x="46" y="174"/>
                    </a:lnTo>
                    <a:lnTo>
                      <a:pt x="44" y="162"/>
                    </a:lnTo>
                    <a:lnTo>
                      <a:pt x="44" y="162"/>
                    </a:lnTo>
                    <a:lnTo>
                      <a:pt x="44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0" y="154"/>
                    </a:lnTo>
                    <a:lnTo>
                      <a:pt x="40" y="154"/>
                    </a:lnTo>
                    <a:lnTo>
                      <a:pt x="40" y="154"/>
                    </a:lnTo>
                    <a:lnTo>
                      <a:pt x="38" y="150"/>
                    </a:lnTo>
                    <a:lnTo>
                      <a:pt x="38" y="150"/>
                    </a:lnTo>
                    <a:lnTo>
                      <a:pt x="38" y="150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4" y="170"/>
                    </a:lnTo>
                    <a:lnTo>
                      <a:pt x="44" y="170"/>
                    </a:lnTo>
                    <a:lnTo>
                      <a:pt x="44" y="170"/>
                    </a:lnTo>
                    <a:lnTo>
                      <a:pt x="46" y="174"/>
                    </a:lnTo>
                    <a:lnTo>
                      <a:pt x="46" y="174"/>
                    </a:lnTo>
                    <a:close/>
                    <a:moveTo>
                      <a:pt x="60" y="156"/>
                    </a:moveTo>
                    <a:lnTo>
                      <a:pt x="60" y="156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6" y="144"/>
                    </a:lnTo>
                    <a:lnTo>
                      <a:pt x="56" y="144"/>
                    </a:lnTo>
                    <a:lnTo>
                      <a:pt x="56" y="144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close/>
                    <a:moveTo>
                      <a:pt x="62" y="148"/>
                    </a:moveTo>
                    <a:lnTo>
                      <a:pt x="62" y="148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62" y="148"/>
                    </a:lnTo>
                    <a:lnTo>
                      <a:pt x="62" y="148"/>
                    </a:lnTo>
                    <a:close/>
                    <a:moveTo>
                      <a:pt x="54" y="150"/>
                    </a:moveTo>
                    <a:lnTo>
                      <a:pt x="54" y="15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0" y="136"/>
                    </a:lnTo>
                    <a:lnTo>
                      <a:pt x="50" y="136"/>
                    </a:lnTo>
                    <a:lnTo>
                      <a:pt x="50" y="136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48" y="128"/>
                    </a:lnTo>
                    <a:lnTo>
                      <a:pt x="48" y="128"/>
                    </a:lnTo>
                    <a:lnTo>
                      <a:pt x="48" y="128"/>
                    </a:lnTo>
                    <a:lnTo>
                      <a:pt x="46" y="128"/>
                    </a:lnTo>
                    <a:lnTo>
                      <a:pt x="46" y="128"/>
                    </a:lnTo>
                    <a:lnTo>
                      <a:pt x="46" y="128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2" y="126"/>
                    </a:lnTo>
                    <a:lnTo>
                      <a:pt x="42" y="126"/>
                    </a:lnTo>
                    <a:lnTo>
                      <a:pt x="42" y="126"/>
                    </a:lnTo>
                    <a:lnTo>
                      <a:pt x="54" y="148"/>
                    </a:lnTo>
                    <a:lnTo>
                      <a:pt x="54" y="148"/>
                    </a:lnTo>
                    <a:lnTo>
                      <a:pt x="54" y="148"/>
                    </a:lnTo>
                    <a:lnTo>
                      <a:pt x="54" y="150"/>
                    </a:lnTo>
                    <a:lnTo>
                      <a:pt x="54" y="150"/>
                    </a:lnTo>
                    <a:close/>
                    <a:moveTo>
                      <a:pt x="48" y="152"/>
                    </a:moveTo>
                    <a:lnTo>
                      <a:pt x="48" y="152"/>
                    </a:lnTo>
                    <a:lnTo>
                      <a:pt x="46" y="146"/>
                    </a:lnTo>
                    <a:lnTo>
                      <a:pt x="46" y="146"/>
                    </a:lnTo>
                    <a:lnTo>
                      <a:pt x="46" y="146"/>
                    </a:lnTo>
                    <a:lnTo>
                      <a:pt x="44" y="144"/>
                    </a:lnTo>
                    <a:lnTo>
                      <a:pt x="44" y="144"/>
                    </a:lnTo>
                    <a:lnTo>
                      <a:pt x="44" y="144"/>
                    </a:lnTo>
                    <a:lnTo>
                      <a:pt x="48" y="152"/>
                    </a:lnTo>
                    <a:lnTo>
                      <a:pt x="48" y="152"/>
                    </a:lnTo>
                    <a:close/>
                    <a:moveTo>
                      <a:pt x="54" y="136"/>
                    </a:moveTo>
                    <a:lnTo>
                      <a:pt x="54" y="136"/>
                    </a:lnTo>
                    <a:lnTo>
                      <a:pt x="50" y="126"/>
                    </a:lnTo>
                    <a:lnTo>
                      <a:pt x="50" y="126"/>
                    </a:lnTo>
                    <a:lnTo>
                      <a:pt x="50" y="126"/>
                    </a:lnTo>
                    <a:lnTo>
                      <a:pt x="52" y="134"/>
                    </a:lnTo>
                    <a:lnTo>
                      <a:pt x="52" y="134"/>
                    </a:lnTo>
                    <a:lnTo>
                      <a:pt x="52" y="134"/>
                    </a:lnTo>
                    <a:lnTo>
                      <a:pt x="54" y="136"/>
                    </a:lnTo>
                    <a:lnTo>
                      <a:pt x="54" y="136"/>
                    </a:lnTo>
                    <a:close/>
                    <a:moveTo>
                      <a:pt x="36" y="142"/>
                    </a:moveTo>
                    <a:lnTo>
                      <a:pt x="36" y="142"/>
                    </a:lnTo>
                    <a:lnTo>
                      <a:pt x="36" y="140"/>
                    </a:lnTo>
                    <a:lnTo>
                      <a:pt x="36" y="140"/>
                    </a:lnTo>
                    <a:lnTo>
                      <a:pt x="36" y="140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6" y="142"/>
                    </a:lnTo>
                    <a:lnTo>
                      <a:pt x="36" y="142"/>
                    </a:lnTo>
                    <a:close/>
                    <a:moveTo>
                      <a:pt x="48" y="124"/>
                    </a:move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close/>
                    <a:moveTo>
                      <a:pt x="44" y="124"/>
                    </a:moveTo>
                    <a:lnTo>
                      <a:pt x="44" y="124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42" y="122"/>
                    </a:lnTo>
                    <a:lnTo>
                      <a:pt x="42" y="122"/>
                    </a:lnTo>
                    <a:lnTo>
                      <a:pt x="42" y="122"/>
                    </a:lnTo>
                    <a:lnTo>
                      <a:pt x="44" y="124"/>
                    </a:lnTo>
                    <a:lnTo>
                      <a:pt x="44" y="124"/>
                    </a:lnTo>
                    <a:close/>
                    <a:moveTo>
                      <a:pt x="40" y="128"/>
                    </a:moveTo>
                    <a:lnTo>
                      <a:pt x="40" y="128"/>
                    </a:lnTo>
                    <a:lnTo>
                      <a:pt x="40" y="126"/>
                    </a:lnTo>
                    <a:lnTo>
                      <a:pt x="40" y="126"/>
                    </a:lnTo>
                    <a:lnTo>
                      <a:pt x="40" y="126"/>
                    </a:lnTo>
                    <a:lnTo>
                      <a:pt x="38" y="120"/>
                    </a:lnTo>
                    <a:lnTo>
                      <a:pt x="38" y="120"/>
                    </a:lnTo>
                    <a:lnTo>
                      <a:pt x="38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8" y="124"/>
                    </a:lnTo>
                    <a:lnTo>
                      <a:pt x="38" y="124"/>
                    </a:lnTo>
                    <a:lnTo>
                      <a:pt x="38" y="124"/>
                    </a:lnTo>
                    <a:lnTo>
                      <a:pt x="40" y="128"/>
                    </a:lnTo>
                    <a:lnTo>
                      <a:pt x="40" y="128"/>
                    </a:lnTo>
                    <a:close/>
                    <a:moveTo>
                      <a:pt x="52" y="112"/>
                    </a:moveTo>
                    <a:lnTo>
                      <a:pt x="52" y="112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2" y="112"/>
                    </a:lnTo>
                    <a:lnTo>
                      <a:pt x="52" y="112"/>
                    </a:lnTo>
                    <a:close/>
                    <a:moveTo>
                      <a:pt x="50" y="112"/>
                    </a:moveTo>
                    <a:lnTo>
                      <a:pt x="50" y="112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4"/>
                    </a:lnTo>
                    <a:lnTo>
                      <a:pt x="46" y="94"/>
                    </a:lnTo>
                    <a:lnTo>
                      <a:pt x="46" y="9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50" y="112"/>
                    </a:lnTo>
                    <a:lnTo>
                      <a:pt x="50" y="112"/>
                    </a:lnTo>
                    <a:close/>
                    <a:moveTo>
                      <a:pt x="46" y="116"/>
                    </a:moveTo>
                    <a:lnTo>
                      <a:pt x="46" y="116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2" y="106"/>
                    </a:lnTo>
                    <a:lnTo>
                      <a:pt x="42" y="106"/>
                    </a:lnTo>
                    <a:lnTo>
                      <a:pt x="42" y="106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46" y="116"/>
                    </a:lnTo>
                    <a:lnTo>
                      <a:pt x="46" y="116"/>
                    </a:lnTo>
                    <a:close/>
                    <a:moveTo>
                      <a:pt x="28" y="138"/>
                    </a:moveTo>
                    <a:lnTo>
                      <a:pt x="28" y="138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8"/>
                    </a:lnTo>
                    <a:lnTo>
                      <a:pt x="28" y="138"/>
                    </a:lnTo>
                    <a:close/>
                    <a:moveTo>
                      <a:pt x="54" y="102"/>
                    </a:move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close/>
                    <a:moveTo>
                      <a:pt x="44" y="116"/>
                    </a:moveTo>
                    <a:lnTo>
                      <a:pt x="44" y="116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44" y="116"/>
                    </a:lnTo>
                    <a:lnTo>
                      <a:pt x="44" y="116"/>
                    </a:lnTo>
                    <a:close/>
                    <a:moveTo>
                      <a:pt x="28" y="134"/>
                    </a:moveTo>
                    <a:lnTo>
                      <a:pt x="28" y="134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20" y="112"/>
                    </a:lnTo>
                    <a:lnTo>
                      <a:pt x="20" y="112"/>
                    </a:lnTo>
                    <a:lnTo>
                      <a:pt x="20" y="112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24" y="124"/>
                    </a:lnTo>
                    <a:lnTo>
                      <a:pt x="24" y="124"/>
                    </a:lnTo>
                    <a:lnTo>
                      <a:pt x="24" y="124"/>
                    </a:lnTo>
                    <a:lnTo>
                      <a:pt x="28" y="134"/>
                    </a:lnTo>
                    <a:lnTo>
                      <a:pt x="28" y="134"/>
                    </a:lnTo>
                    <a:close/>
                    <a:moveTo>
                      <a:pt x="54" y="100"/>
                    </a:moveTo>
                    <a:lnTo>
                      <a:pt x="54" y="100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56" y="80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54" y="100"/>
                    </a:lnTo>
                    <a:lnTo>
                      <a:pt x="54" y="100"/>
                    </a:lnTo>
                    <a:close/>
                    <a:moveTo>
                      <a:pt x="38" y="118"/>
                    </a:moveTo>
                    <a:lnTo>
                      <a:pt x="38" y="118"/>
                    </a:lnTo>
                    <a:lnTo>
                      <a:pt x="32" y="100"/>
                    </a:lnTo>
                    <a:lnTo>
                      <a:pt x="32" y="100"/>
                    </a:lnTo>
                    <a:lnTo>
                      <a:pt x="32" y="100"/>
                    </a:lnTo>
                    <a:lnTo>
                      <a:pt x="30" y="102"/>
                    </a:lnTo>
                    <a:lnTo>
                      <a:pt x="30" y="102"/>
                    </a:lnTo>
                    <a:lnTo>
                      <a:pt x="30" y="102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38" y="118"/>
                    </a:lnTo>
                    <a:lnTo>
                      <a:pt x="38" y="118"/>
                    </a:lnTo>
                    <a:close/>
                    <a:moveTo>
                      <a:pt x="72" y="66"/>
                    </a:moveTo>
                    <a:lnTo>
                      <a:pt x="72" y="66"/>
                    </a:lnTo>
                    <a:lnTo>
                      <a:pt x="76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4"/>
                    </a:lnTo>
                    <a:lnTo>
                      <a:pt x="84" y="50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76" y="52"/>
                    </a:lnTo>
                    <a:lnTo>
                      <a:pt x="76" y="52"/>
                    </a:lnTo>
                    <a:lnTo>
                      <a:pt x="76" y="52"/>
                    </a:lnTo>
                    <a:lnTo>
                      <a:pt x="72" y="66"/>
                    </a:lnTo>
                    <a:lnTo>
                      <a:pt x="72" y="66"/>
                    </a:lnTo>
                    <a:lnTo>
                      <a:pt x="72" y="66"/>
                    </a:lnTo>
                    <a:lnTo>
                      <a:pt x="72" y="66"/>
                    </a:lnTo>
                    <a:close/>
                    <a:moveTo>
                      <a:pt x="60" y="86"/>
                    </a:moveTo>
                    <a:lnTo>
                      <a:pt x="60" y="86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2" y="66"/>
                    </a:lnTo>
                    <a:lnTo>
                      <a:pt x="62" y="66"/>
                    </a:lnTo>
                    <a:lnTo>
                      <a:pt x="62" y="66"/>
                    </a:lnTo>
                    <a:lnTo>
                      <a:pt x="60" y="68"/>
                    </a:lnTo>
                    <a:lnTo>
                      <a:pt x="60" y="68"/>
                    </a:lnTo>
                    <a:lnTo>
                      <a:pt x="60" y="68"/>
                    </a:lnTo>
                    <a:lnTo>
                      <a:pt x="60" y="86"/>
                    </a:lnTo>
                    <a:lnTo>
                      <a:pt x="60" y="86"/>
                    </a:lnTo>
                    <a:close/>
                    <a:moveTo>
                      <a:pt x="44" y="100"/>
                    </a:moveTo>
                    <a:lnTo>
                      <a:pt x="44" y="100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42" y="98"/>
                    </a:lnTo>
                    <a:lnTo>
                      <a:pt x="42" y="98"/>
                    </a:lnTo>
                    <a:lnTo>
                      <a:pt x="42" y="98"/>
                    </a:lnTo>
                    <a:lnTo>
                      <a:pt x="44" y="100"/>
                    </a:lnTo>
                    <a:lnTo>
                      <a:pt x="44" y="100"/>
                    </a:lnTo>
                    <a:close/>
                    <a:moveTo>
                      <a:pt x="68" y="66"/>
                    </a:moveTo>
                    <a:lnTo>
                      <a:pt x="68" y="66"/>
                    </a:lnTo>
                    <a:lnTo>
                      <a:pt x="72" y="56"/>
                    </a:lnTo>
                    <a:lnTo>
                      <a:pt x="72" y="56"/>
                    </a:lnTo>
                    <a:lnTo>
                      <a:pt x="72" y="56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8" y="66"/>
                    </a:lnTo>
                    <a:lnTo>
                      <a:pt x="68" y="66"/>
                    </a:lnTo>
                    <a:close/>
                    <a:moveTo>
                      <a:pt x="50" y="86"/>
                    </a:moveTo>
                    <a:lnTo>
                      <a:pt x="50" y="86"/>
                    </a:lnTo>
                    <a:lnTo>
                      <a:pt x="52" y="80"/>
                    </a:lnTo>
                    <a:lnTo>
                      <a:pt x="54" y="72"/>
                    </a:lnTo>
                    <a:lnTo>
                      <a:pt x="54" y="72"/>
                    </a:lnTo>
                    <a:lnTo>
                      <a:pt x="54" y="72"/>
                    </a:lnTo>
                    <a:lnTo>
                      <a:pt x="52" y="72"/>
                    </a:lnTo>
                    <a:lnTo>
                      <a:pt x="52" y="72"/>
                    </a:lnTo>
                    <a:lnTo>
                      <a:pt x="52" y="72"/>
                    </a:lnTo>
                    <a:lnTo>
                      <a:pt x="50" y="72"/>
                    </a:lnTo>
                    <a:lnTo>
                      <a:pt x="50" y="72"/>
                    </a:lnTo>
                    <a:lnTo>
                      <a:pt x="50" y="72"/>
                    </a:lnTo>
                    <a:lnTo>
                      <a:pt x="50" y="70"/>
                    </a:lnTo>
                    <a:lnTo>
                      <a:pt x="50" y="70"/>
                    </a:lnTo>
                    <a:lnTo>
                      <a:pt x="50" y="70"/>
                    </a:lnTo>
                    <a:lnTo>
                      <a:pt x="48" y="72"/>
                    </a:lnTo>
                    <a:lnTo>
                      <a:pt x="48" y="72"/>
                    </a:lnTo>
                    <a:lnTo>
                      <a:pt x="48" y="72"/>
                    </a:lnTo>
                    <a:lnTo>
                      <a:pt x="46" y="74"/>
                    </a:lnTo>
                    <a:lnTo>
                      <a:pt x="46" y="74"/>
                    </a:lnTo>
                    <a:lnTo>
                      <a:pt x="46" y="74"/>
                    </a:lnTo>
                    <a:lnTo>
                      <a:pt x="48" y="82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50" y="86"/>
                    </a:lnTo>
                    <a:lnTo>
                      <a:pt x="50" y="86"/>
                    </a:lnTo>
                    <a:close/>
                    <a:moveTo>
                      <a:pt x="26" y="118"/>
                    </a:moveTo>
                    <a:lnTo>
                      <a:pt x="26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6" y="118"/>
                    </a:lnTo>
                    <a:lnTo>
                      <a:pt x="26" y="118"/>
                    </a:lnTo>
                    <a:close/>
                    <a:moveTo>
                      <a:pt x="42" y="96"/>
                    </a:moveTo>
                    <a:lnTo>
                      <a:pt x="42" y="96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6"/>
                    </a:lnTo>
                    <a:lnTo>
                      <a:pt x="40" y="96"/>
                    </a:lnTo>
                    <a:lnTo>
                      <a:pt x="40" y="96"/>
                    </a:lnTo>
                    <a:lnTo>
                      <a:pt x="42" y="96"/>
                    </a:lnTo>
                    <a:lnTo>
                      <a:pt x="42" y="96"/>
                    </a:lnTo>
                    <a:lnTo>
                      <a:pt x="42" y="96"/>
                    </a:lnTo>
                    <a:lnTo>
                      <a:pt x="42" y="96"/>
                    </a:lnTo>
                    <a:lnTo>
                      <a:pt x="42" y="96"/>
                    </a:lnTo>
                    <a:close/>
                    <a:moveTo>
                      <a:pt x="72" y="52"/>
                    </a:moveTo>
                    <a:lnTo>
                      <a:pt x="72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8"/>
                    </a:lnTo>
                    <a:lnTo>
                      <a:pt x="60" y="58"/>
                    </a:lnTo>
                    <a:lnTo>
                      <a:pt x="60" y="58"/>
                    </a:lnTo>
                    <a:lnTo>
                      <a:pt x="60" y="64"/>
                    </a:lnTo>
                    <a:lnTo>
                      <a:pt x="60" y="64"/>
                    </a:lnTo>
                    <a:lnTo>
                      <a:pt x="60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72" y="52"/>
                    </a:lnTo>
                    <a:lnTo>
                      <a:pt x="72" y="52"/>
                    </a:lnTo>
                    <a:close/>
                    <a:moveTo>
                      <a:pt x="76" y="48"/>
                    </a:moveTo>
                    <a:lnTo>
                      <a:pt x="76" y="48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8"/>
                    </a:lnTo>
                    <a:lnTo>
                      <a:pt x="76" y="48"/>
                    </a:lnTo>
                    <a:close/>
                    <a:moveTo>
                      <a:pt x="42" y="92"/>
                    </a:moveTo>
                    <a:lnTo>
                      <a:pt x="42" y="92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2" y="92"/>
                    </a:lnTo>
                    <a:close/>
                    <a:moveTo>
                      <a:pt x="44" y="86"/>
                    </a:moveTo>
                    <a:lnTo>
                      <a:pt x="44" y="86"/>
                    </a:lnTo>
                    <a:lnTo>
                      <a:pt x="46" y="86"/>
                    </a:lnTo>
                    <a:lnTo>
                      <a:pt x="46" y="86"/>
                    </a:lnTo>
                    <a:lnTo>
                      <a:pt x="46" y="86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44" y="86"/>
                    </a:lnTo>
                    <a:lnTo>
                      <a:pt x="44" y="86"/>
                    </a:lnTo>
                    <a:lnTo>
                      <a:pt x="44" y="86"/>
                    </a:lnTo>
                    <a:lnTo>
                      <a:pt x="44" y="86"/>
                    </a:lnTo>
                    <a:lnTo>
                      <a:pt x="44" y="86"/>
                    </a:lnTo>
                    <a:close/>
                    <a:moveTo>
                      <a:pt x="38" y="96"/>
                    </a:move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close/>
                    <a:moveTo>
                      <a:pt x="20" y="118"/>
                    </a:moveTo>
                    <a:lnTo>
                      <a:pt x="20" y="118"/>
                    </a:lnTo>
                    <a:lnTo>
                      <a:pt x="16" y="108"/>
                    </a:lnTo>
                    <a:lnTo>
                      <a:pt x="16" y="108"/>
                    </a:lnTo>
                    <a:lnTo>
                      <a:pt x="16" y="108"/>
                    </a:lnTo>
                    <a:lnTo>
                      <a:pt x="14" y="108"/>
                    </a:lnTo>
                    <a:lnTo>
                      <a:pt x="14" y="108"/>
                    </a:lnTo>
                    <a:lnTo>
                      <a:pt x="14" y="108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0" y="118"/>
                    </a:lnTo>
                    <a:lnTo>
                      <a:pt x="20" y="118"/>
                    </a:lnTo>
                    <a:close/>
                    <a:moveTo>
                      <a:pt x="58" y="66"/>
                    </a:moveTo>
                    <a:lnTo>
                      <a:pt x="58" y="66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56" y="68"/>
                    </a:lnTo>
                    <a:lnTo>
                      <a:pt x="56" y="68"/>
                    </a:lnTo>
                    <a:lnTo>
                      <a:pt x="56" y="68"/>
                    </a:lnTo>
                    <a:lnTo>
                      <a:pt x="58" y="66"/>
                    </a:lnTo>
                    <a:lnTo>
                      <a:pt x="58" y="66"/>
                    </a:lnTo>
                    <a:close/>
                    <a:moveTo>
                      <a:pt x="36" y="94"/>
                    </a:move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close/>
                    <a:moveTo>
                      <a:pt x="24" y="112"/>
                    </a:moveTo>
                    <a:lnTo>
                      <a:pt x="24" y="112"/>
                    </a:lnTo>
                    <a:lnTo>
                      <a:pt x="24" y="110"/>
                    </a:lnTo>
                    <a:lnTo>
                      <a:pt x="24" y="110"/>
                    </a:lnTo>
                    <a:lnTo>
                      <a:pt x="24" y="110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4" y="112"/>
                    </a:lnTo>
                    <a:close/>
                    <a:moveTo>
                      <a:pt x="78" y="40"/>
                    </a:moveTo>
                    <a:lnTo>
                      <a:pt x="78" y="40"/>
                    </a:lnTo>
                    <a:lnTo>
                      <a:pt x="80" y="34"/>
                    </a:lnTo>
                    <a:lnTo>
                      <a:pt x="80" y="34"/>
                    </a:lnTo>
                    <a:lnTo>
                      <a:pt x="80" y="34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76" y="42"/>
                    </a:lnTo>
                    <a:lnTo>
                      <a:pt x="76" y="42"/>
                    </a:lnTo>
                    <a:lnTo>
                      <a:pt x="76" y="42"/>
                    </a:lnTo>
                    <a:lnTo>
                      <a:pt x="78" y="40"/>
                    </a:lnTo>
                    <a:lnTo>
                      <a:pt x="78" y="40"/>
                    </a:lnTo>
                    <a:close/>
                    <a:moveTo>
                      <a:pt x="38" y="90"/>
                    </a:moveTo>
                    <a:lnTo>
                      <a:pt x="38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8" y="76"/>
                    </a:lnTo>
                    <a:lnTo>
                      <a:pt x="38" y="76"/>
                    </a:lnTo>
                    <a:lnTo>
                      <a:pt x="38" y="76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2"/>
                    </a:lnTo>
                    <a:lnTo>
                      <a:pt x="38" y="72"/>
                    </a:lnTo>
                    <a:lnTo>
                      <a:pt x="38" y="72"/>
                    </a:lnTo>
                    <a:lnTo>
                      <a:pt x="34" y="70"/>
                    </a:lnTo>
                    <a:lnTo>
                      <a:pt x="34" y="70"/>
                    </a:lnTo>
                    <a:lnTo>
                      <a:pt x="34" y="70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28" y="66"/>
                    </a:lnTo>
                    <a:lnTo>
                      <a:pt x="28" y="66"/>
                    </a:lnTo>
                    <a:lnTo>
                      <a:pt x="28" y="66"/>
                    </a:lnTo>
                    <a:lnTo>
                      <a:pt x="38" y="90"/>
                    </a:lnTo>
                    <a:lnTo>
                      <a:pt x="38" y="90"/>
                    </a:lnTo>
                    <a:close/>
                    <a:moveTo>
                      <a:pt x="54" y="70"/>
                    </a:moveTo>
                    <a:lnTo>
                      <a:pt x="54" y="70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70"/>
                    </a:lnTo>
                    <a:lnTo>
                      <a:pt x="52" y="70"/>
                    </a:lnTo>
                    <a:lnTo>
                      <a:pt x="52" y="70"/>
                    </a:lnTo>
                    <a:lnTo>
                      <a:pt x="54" y="70"/>
                    </a:lnTo>
                    <a:lnTo>
                      <a:pt x="54" y="70"/>
                    </a:lnTo>
                    <a:close/>
                    <a:moveTo>
                      <a:pt x="32" y="98"/>
                    </a:moveTo>
                    <a:lnTo>
                      <a:pt x="32" y="98"/>
                    </a:lnTo>
                    <a:lnTo>
                      <a:pt x="30" y="96"/>
                    </a:lnTo>
                    <a:lnTo>
                      <a:pt x="30" y="96"/>
                    </a:lnTo>
                    <a:lnTo>
                      <a:pt x="30" y="96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32" y="98"/>
                    </a:lnTo>
                    <a:lnTo>
                      <a:pt x="32" y="98"/>
                    </a:lnTo>
                    <a:close/>
                    <a:moveTo>
                      <a:pt x="84" y="28"/>
                    </a:moveTo>
                    <a:lnTo>
                      <a:pt x="84" y="28"/>
                    </a:lnTo>
                    <a:lnTo>
                      <a:pt x="84" y="24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84" y="28"/>
                    </a:lnTo>
                    <a:lnTo>
                      <a:pt x="84" y="28"/>
                    </a:lnTo>
                    <a:close/>
                    <a:moveTo>
                      <a:pt x="80" y="32"/>
                    </a:moveTo>
                    <a:lnTo>
                      <a:pt x="80" y="32"/>
                    </a:lnTo>
                    <a:lnTo>
                      <a:pt x="82" y="30"/>
                    </a:lnTo>
                    <a:lnTo>
                      <a:pt x="82" y="30"/>
                    </a:lnTo>
                    <a:lnTo>
                      <a:pt x="82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0" y="26"/>
                    </a:lnTo>
                    <a:lnTo>
                      <a:pt x="70" y="26"/>
                    </a:lnTo>
                    <a:lnTo>
                      <a:pt x="70" y="26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80" y="32"/>
                    </a:lnTo>
                    <a:lnTo>
                      <a:pt x="80" y="32"/>
                    </a:lnTo>
                    <a:close/>
                    <a:moveTo>
                      <a:pt x="74" y="40"/>
                    </a:moveTo>
                    <a:lnTo>
                      <a:pt x="74" y="40"/>
                    </a:lnTo>
                    <a:lnTo>
                      <a:pt x="72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4" y="40"/>
                    </a:lnTo>
                    <a:lnTo>
                      <a:pt x="74" y="40"/>
                    </a:lnTo>
                    <a:close/>
                    <a:moveTo>
                      <a:pt x="40" y="84"/>
                    </a:moveTo>
                    <a:lnTo>
                      <a:pt x="40" y="84"/>
                    </a:lnTo>
                    <a:lnTo>
                      <a:pt x="42" y="80"/>
                    </a:lnTo>
                    <a:lnTo>
                      <a:pt x="42" y="80"/>
                    </a:lnTo>
                    <a:lnTo>
                      <a:pt x="42" y="80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40" y="84"/>
                    </a:lnTo>
                    <a:lnTo>
                      <a:pt x="40" y="84"/>
                    </a:lnTo>
                    <a:close/>
                    <a:moveTo>
                      <a:pt x="32" y="90"/>
                    </a:moveTo>
                    <a:lnTo>
                      <a:pt x="32" y="90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90"/>
                    </a:lnTo>
                    <a:lnTo>
                      <a:pt x="32" y="90"/>
                    </a:lnTo>
                    <a:close/>
                    <a:moveTo>
                      <a:pt x="56" y="62"/>
                    </a:moveTo>
                    <a:lnTo>
                      <a:pt x="56" y="62"/>
                    </a:lnTo>
                    <a:lnTo>
                      <a:pt x="54" y="56"/>
                    </a:lnTo>
                    <a:lnTo>
                      <a:pt x="54" y="56"/>
                    </a:lnTo>
                    <a:lnTo>
                      <a:pt x="54" y="56"/>
                    </a:lnTo>
                    <a:lnTo>
                      <a:pt x="54" y="58"/>
                    </a:lnTo>
                    <a:lnTo>
                      <a:pt x="54" y="58"/>
                    </a:lnTo>
                    <a:lnTo>
                      <a:pt x="54" y="58"/>
                    </a:lnTo>
                    <a:lnTo>
                      <a:pt x="52" y="60"/>
                    </a:lnTo>
                    <a:lnTo>
                      <a:pt x="52" y="60"/>
                    </a:lnTo>
                    <a:lnTo>
                      <a:pt x="52" y="60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56" y="62"/>
                    </a:lnTo>
                    <a:lnTo>
                      <a:pt x="56" y="62"/>
                    </a:lnTo>
                    <a:close/>
                    <a:moveTo>
                      <a:pt x="58" y="60"/>
                    </a:moveTo>
                    <a:lnTo>
                      <a:pt x="58" y="60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8" y="60"/>
                    </a:lnTo>
                    <a:lnTo>
                      <a:pt x="58" y="60"/>
                    </a:lnTo>
                    <a:close/>
                    <a:moveTo>
                      <a:pt x="52" y="66"/>
                    </a:moveTo>
                    <a:lnTo>
                      <a:pt x="52" y="66"/>
                    </a:lnTo>
                    <a:lnTo>
                      <a:pt x="52" y="64"/>
                    </a:lnTo>
                    <a:lnTo>
                      <a:pt x="52" y="64"/>
                    </a:lnTo>
                    <a:lnTo>
                      <a:pt x="52" y="64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2" y="66"/>
                    </a:lnTo>
                    <a:lnTo>
                      <a:pt x="52" y="66"/>
                    </a:lnTo>
                    <a:close/>
                    <a:moveTo>
                      <a:pt x="68" y="44"/>
                    </a:moveTo>
                    <a:lnTo>
                      <a:pt x="68" y="44"/>
                    </a:lnTo>
                    <a:lnTo>
                      <a:pt x="66" y="44"/>
                    </a:lnTo>
                    <a:lnTo>
                      <a:pt x="66" y="44"/>
                    </a:lnTo>
                    <a:lnTo>
                      <a:pt x="66" y="44"/>
                    </a:lnTo>
                    <a:lnTo>
                      <a:pt x="60" y="38"/>
                    </a:lnTo>
                    <a:lnTo>
                      <a:pt x="60" y="38"/>
                    </a:lnTo>
                    <a:lnTo>
                      <a:pt x="60" y="38"/>
                    </a:lnTo>
                    <a:lnTo>
                      <a:pt x="60" y="46"/>
                    </a:lnTo>
                    <a:lnTo>
                      <a:pt x="60" y="46"/>
                    </a:lnTo>
                    <a:lnTo>
                      <a:pt x="60" y="46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68" y="44"/>
                    </a:lnTo>
                    <a:lnTo>
                      <a:pt x="68" y="44"/>
                    </a:lnTo>
                    <a:close/>
                    <a:moveTo>
                      <a:pt x="24" y="88"/>
                    </a:moveTo>
                    <a:lnTo>
                      <a:pt x="24" y="88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8" y="96"/>
                    </a:lnTo>
                    <a:lnTo>
                      <a:pt x="28" y="96"/>
                    </a:lnTo>
                    <a:lnTo>
                      <a:pt x="28" y="96"/>
                    </a:lnTo>
                    <a:lnTo>
                      <a:pt x="30" y="94"/>
                    </a:lnTo>
                    <a:lnTo>
                      <a:pt x="30" y="94"/>
                    </a:lnTo>
                    <a:lnTo>
                      <a:pt x="30" y="94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4" y="86"/>
                    </a:lnTo>
                    <a:lnTo>
                      <a:pt x="24" y="86"/>
                    </a:lnTo>
                    <a:lnTo>
                      <a:pt x="24" y="86"/>
                    </a:lnTo>
                    <a:lnTo>
                      <a:pt x="24" y="88"/>
                    </a:lnTo>
                    <a:lnTo>
                      <a:pt x="24" y="88"/>
                    </a:lnTo>
                    <a:lnTo>
                      <a:pt x="24" y="88"/>
                    </a:lnTo>
                    <a:lnTo>
                      <a:pt x="24" y="88"/>
                    </a:lnTo>
                    <a:lnTo>
                      <a:pt x="24" y="88"/>
                    </a:lnTo>
                    <a:close/>
                    <a:moveTo>
                      <a:pt x="44" y="76"/>
                    </a:moveTo>
                    <a:lnTo>
                      <a:pt x="44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4" y="76"/>
                    </a:lnTo>
                    <a:lnTo>
                      <a:pt x="44" y="76"/>
                    </a:lnTo>
                    <a:close/>
                    <a:moveTo>
                      <a:pt x="60" y="54"/>
                    </a:moveTo>
                    <a:lnTo>
                      <a:pt x="60" y="54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4"/>
                    </a:lnTo>
                    <a:lnTo>
                      <a:pt x="60" y="54"/>
                    </a:lnTo>
                    <a:close/>
                    <a:moveTo>
                      <a:pt x="22" y="104"/>
                    </a:moveTo>
                    <a:lnTo>
                      <a:pt x="22" y="104"/>
                    </a:lnTo>
                    <a:lnTo>
                      <a:pt x="22" y="104"/>
                    </a:lnTo>
                    <a:lnTo>
                      <a:pt x="22" y="104"/>
                    </a:lnTo>
                    <a:lnTo>
                      <a:pt x="22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2" y="104"/>
                    </a:lnTo>
                    <a:lnTo>
                      <a:pt x="22" y="104"/>
                    </a:lnTo>
                    <a:close/>
                    <a:moveTo>
                      <a:pt x="58" y="54"/>
                    </a:move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close/>
                    <a:moveTo>
                      <a:pt x="44" y="70"/>
                    </a:moveTo>
                    <a:lnTo>
                      <a:pt x="44" y="70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70"/>
                    </a:lnTo>
                    <a:lnTo>
                      <a:pt x="44" y="70"/>
                    </a:lnTo>
                    <a:close/>
                    <a:moveTo>
                      <a:pt x="20" y="102"/>
                    </a:moveTo>
                    <a:lnTo>
                      <a:pt x="20" y="102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0" y="102"/>
                    </a:lnTo>
                    <a:close/>
                    <a:moveTo>
                      <a:pt x="42" y="72"/>
                    </a:moveTo>
                    <a:lnTo>
                      <a:pt x="42" y="72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close/>
                    <a:moveTo>
                      <a:pt x="58" y="52"/>
                    </a:moveTo>
                    <a:lnTo>
                      <a:pt x="58" y="52"/>
                    </a:lnTo>
                    <a:lnTo>
                      <a:pt x="58" y="52"/>
                    </a:lnTo>
                    <a:lnTo>
                      <a:pt x="58" y="52"/>
                    </a:lnTo>
                    <a:lnTo>
                      <a:pt x="58" y="52"/>
                    </a:lnTo>
                    <a:lnTo>
                      <a:pt x="58" y="48"/>
                    </a:lnTo>
                    <a:lnTo>
                      <a:pt x="58" y="48"/>
                    </a:lnTo>
                    <a:lnTo>
                      <a:pt x="58" y="48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8" y="52"/>
                    </a:lnTo>
                    <a:lnTo>
                      <a:pt x="58" y="52"/>
                    </a:lnTo>
                    <a:close/>
                    <a:moveTo>
                      <a:pt x="66" y="40"/>
                    </a:moveTo>
                    <a:lnTo>
                      <a:pt x="66" y="40"/>
                    </a:lnTo>
                    <a:lnTo>
                      <a:pt x="66" y="40"/>
                    </a:lnTo>
                    <a:lnTo>
                      <a:pt x="66" y="40"/>
                    </a:lnTo>
                    <a:lnTo>
                      <a:pt x="66" y="40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6" y="40"/>
                    </a:lnTo>
                    <a:lnTo>
                      <a:pt x="66" y="40"/>
                    </a:lnTo>
                    <a:close/>
                    <a:moveTo>
                      <a:pt x="50" y="62"/>
                    </a:move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close/>
                    <a:moveTo>
                      <a:pt x="16" y="106"/>
                    </a:moveTo>
                    <a:lnTo>
                      <a:pt x="16" y="106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4" y="102"/>
                    </a:lnTo>
                    <a:lnTo>
                      <a:pt x="14" y="102"/>
                    </a:lnTo>
                    <a:lnTo>
                      <a:pt x="14" y="102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6" y="106"/>
                    </a:lnTo>
                    <a:lnTo>
                      <a:pt x="16" y="106"/>
                    </a:lnTo>
                    <a:close/>
                    <a:moveTo>
                      <a:pt x="34" y="82"/>
                    </a:moveTo>
                    <a:lnTo>
                      <a:pt x="34" y="82"/>
                    </a:lnTo>
                    <a:lnTo>
                      <a:pt x="32" y="80"/>
                    </a:lnTo>
                    <a:lnTo>
                      <a:pt x="32" y="80"/>
                    </a:lnTo>
                    <a:lnTo>
                      <a:pt x="32" y="80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4" y="82"/>
                    </a:lnTo>
                    <a:lnTo>
                      <a:pt x="34" y="82"/>
                    </a:lnTo>
                    <a:close/>
                    <a:moveTo>
                      <a:pt x="84" y="16"/>
                    </a:moveTo>
                    <a:lnTo>
                      <a:pt x="84" y="16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2"/>
                    </a:lnTo>
                    <a:lnTo>
                      <a:pt x="78" y="12"/>
                    </a:lnTo>
                    <a:lnTo>
                      <a:pt x="78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0" y="18"/>
                    </a:lnTo>
                    <a:lnTo>
                      <a:pt x="80" y="18"/>
                    </a:lnTo>
                    <a:lnTo>
                      <a:pt x="80" y="18"/>
                    </a:lnTo>
                    <a:lnTo>
                      <a:pt x="82" y="18"/>
                    </a:lnTo>
                    <a:lnTo>
                      <a:pt x="82" y="18"/>
                    </a:lnTo>
                    <a:lnTo>
                      <a:pt x="82" y="18"/>
                    </a:lnTo>
                    <a:lnTo>
                      <a:pt x="84" y="16"/>
                    </a:lnTo>
                    <a:lnTo>
                      <a:pt x="84" y="16"/>
                    </a:lnTo>
                    <a:close/>
                    <a:moveTo>
                      <a:pt x="52" y="56"/>
                    </a:moveTo>
                    <a:lnTo>
                      <a:pt x="52" y="56"/>
                    </a:lnTo>
                    <a:lnTo>
                      <a:pt x="52" y="56"/>
                    </a:lnTo>
                    <a:lnTo>
                      <a:pt x="52" y="56"/>
                    </a:lnTo>
                    <a:lnTo>
                      <a:pt x="52" y="56"/>
                    </a:lnTo>
                    <a:lnTo>
                      <a:pt x="50" y="54"/>
                    </a:lnTo>
                    <a:lnTo>
                      <a:pt x="50" y="54"/>
                    </a:lnTo>
                    <a:lnTo>
                      <a:pt x="50" y="54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2" y="56"/>
                    </a:lnTo>
                    <a:lnTo>
                      <a:pt x="52" y="56"/>
                    </a:lnTo>
                    <a:close/>
                    <a:moveTo>
                      <a:pt x="80" y="20"/>
                    </a:moveTo>
                    <a:lnTo>
                      <a:pt x="80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80" y="20"/>
                    </a:lnTo>
                    <a:lnTo>
                      <a:pt x="80" y="20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44"/>
                    </a:lnTo>
                    <a:lnTo>
                      <a:pt x="54" y="44"/>
                    </a:lnTo>
                    <a:lnTo>
                      <a:pt x="54" y="44"/>
                    </a:lnTo>
                    <a:lnTo>
                      <a:pt x="52" y="42"/>
                    </a:lnTo>
                    <a:lnTo>
                      <a:pt x="52" y="42"/>
                    </a:lnTo>
                    <a:lnTo>
                      <a:pt x="52" y="42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46" y="62"/>
                    </a:moveTo>
                    <a:lnTo>
                      <a:pt x="46" y="62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6" y="58"/>
                    </a:lnTo>
                    <a:lnTo>
                      <a:pt x="46" y="58"/>
                    </a:lnTo>
                    <a:lnTo>
                      <a:pt x="46" y="58"/>
                    </a:lnTo>
                    <a:lnTo>
                      <a:pt x="44" y="56"/>
                    </a:lnTo>
                    <a:lnTo>
                      <a:pt x="44" y="56"/>
                    </a:lnTo>
                    <a:lnTo>
                      <a:pt x="44" y="5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6" y="62"/>
                    </a:lnTo>
                    <a:lnTo>
                      <a:pt x="46" y="62"/>
                    </a:lnTo>
                    <a:close/>
                    <a:moveTo>
                      <a:pt x="32" y="66"/>
                    </a:moveTo>
                    <a:lnTo>
                      <a:pt x="32" y="66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40" y="70"/>
                    </a:lnTo>
                    <a:lnTo>
                      <a:pt x="40" y="70"/>
                    </a:lnTo>
                    <a:lnTo>
                      <a:pt x="40" y="70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4" y="62"/>
                    </a:lnTo>
                    <a:lnTo>
                      <a:pt x="34" y="62"/>
                    </a:lnTo>
                    <a:lnTo>
                      <a:pt x="34" y="62"/>
                    </a:lnTo>
                    <a:lnTo>
                      <a:pt x="30" y="58"/>
                    </a:lnTo>
                    <a:lnTo>
                      <a:pt x="30" y="58"/>
                    </a:lnTo>
                    <a:lnTo>
                      <a:pt x="30" y="58"/>
                    </a:lnTo>
                    <a:lnTo>
                      <a:pt x="28" y="64"/>
                    </a:lnTo>
                    <a:lnTo>
                      <a:pt x="28" y="64"/>
                    </a:lnTo>
                    <a:lnTo>
                      <a:pt x="28" y="64"/>
                    </a:lnTo>
                    <a:lnTo>
                      <a:pt x="32" y="66"/>
                    </a:lnTo>
                    <a:lnTo>
                      <a:pt x="32" y="66"/>
                    </a:lnTo>
                    <a:close/>
                    <a:moveTo>
                      <a:pt x="76" y="22"/>
                    </a:move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close/>
                    <a:moveTo>
                      <a:pt x="56" y="48"/>
                    </a:moveTo>
                    <a:lnTo>
                      <a:pt x="56" y="48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6" y="48"/>
                    </a:lnTo>
                    <a:lnTo>
                      <a:pt x="56" y="48"/>
                    </a:lnTo>
                    <a:close/>
                    <a:moveTo>
                      <a:pt x="10" y="104"/>
                    </a:moveTo>
                    <a:lnTo>
                      <a:pt x="10" y="104"/>
                    </a:lnTo>
                    <a:lnTo>
                      <a:pt x="12" y="106"/>
                    </a:lnTo>
                    <a:lnTo>
                      <a:pt x="12" y="106"/>
                    </a:lnTo>
                    <a:lnTo>
                      <a:pt x="12" y="106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8" y="98"/>
                    </a:lnTo>
                    <a:lnTo>
                      <a:pt x="6" y="92"/>
                    </a:lnTo>
                    <a:lnTo>
                      <a:pt x="6" y="92"/>
                    </a:lnTo>
                    <a:lnTo>
                      <a:pt x="6" y="92"/>
                    </a:lnTo>
                    <a:lnTo>
                      <a:pt x="8" y="100"/>
                    </a:lnTo>
                    <a:lnTo>
                      <a:pt x="10" y="104"/>
                    </a:lnTo>
                    <a:lnTo>
                      <a:pt x="10" y="104"/>
                    </a:lnTo>
                    <a:close/>
                    <a:moveTo>
                      <a:pt x="16" y="100"/>
                    </a:moveTo>
                    <a:lnTo>
                      <a:pt x="16" y="100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6" y="100"/>
                    </a:lnTo>
                    <a:lnTo>
                      <a:pt x="16" y="100"/>
                    </a:lnTo>
                    <a:close/>
                    <a:moveTo>
                      <a:pt x="58" y="44"/>
                    </a:moveTo>
                    <a:lnTo>
                      <a:pt x="58" y="44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8" y="44"/>
                    </a:lnTo>
                    <a:lnTo>
                      <a:pt x="58" y="44"/>
                    </a:lnTo>
                    <a:close/>
                    <a:moveTo>
                      <a:pt x="72" y="24"/>
                    </a:moveTo>
                    <a:lnTo>
                      <a:pt x="72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2" y="24"/>
                    </a:lnTo>
                    <a:lnTo>
                      <a:pt x="72" y="24"/>
                    </a:lnTo>
                    <a:close/>
                    <a:moveTo>
                      <a:pt x="76" y="16"/>
                    </a:moveTo>
                    <a:lnTo>
                      <a:pt x="76" y="16"/>
                    </a:lnTo>
                    <a:lnTo>
                      <a:pt x="78" y="16"/>
                    </a:lnTo>
                    <a:lnTo>
                      <a:pt x="78" y="16"/>
                    </a:lnTo>
                    <a:lnTo>
                      <a:pt x="78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close/>
                    <a:moveTo>
                      <a:pt x="78" y="14"/>
                    </a:move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close/>
                    <a:moveTo>
                      <a:pt x="26" y="82"/>
                    </a:moveTo>
                    <a:lnTo>
                      <a:pt x="26" y="82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72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6" y="82"/>
                    </a:lnTo>
                    <a:lnTo>
                      <a:pt x="26" y="82"/>
                    </a:lnTo>
                    <a:close/>
                    <a:moveTo>
                      <a:pt x="48" y="54"/>
                    </a:move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close/>
                    <a:moveTo>
                      <a:pt x="30" y="78"/>
                    </a:moveTo>
                    <a:lnTo>
                      <a:pt x="30" y="78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30" y="78"/>
                    </a:lnTo>
                    <a:lnTo>
                      <a:pt x="30" y="78"/>
                    </a:lnTo>
                    <a:close/>
                    <a:moveTo>
                      <a:pt x="36" y="60"/>
                    </a:moveTo>
                    <a:lnTo>
                      <a:pt x="36" y="60"/>
                    </a:lnTo>
                    <a:lnTo>
                      <a:pt x="40" y="64"/>
                    </a:lnTo>
                    <a:lnTo>
                      <a:pt x="40" y="64"/>
                    </a:lnTo>
                    <a:lnTo>
                      <a:pt x="40" y="64"/>
                    </a:lnTo>
                    <a:lnTo>
                      <a:pt x="42" y="56"/>
                    </a:lnTo>
                    <a:lnTo>
                      <a:pt x="42" y="56"/>
                    </a:lnTo>
                    <a:lnTo>
                      <a:pt x="42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2" y="56"/>
                    </a:lnTo>
                    <a:lnTo>
                      <a:pt x="32" y="56"/>
                    </a:lnTo>
                    <a:lnTo>
                      <a:pt x="32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6" y="60"/>
                    </a:lnTo>
                    <a:lnTo>
                      <a:pt x="36" y="60"/>
                    </a:lnTo>
                    <a:close/>
                    <a:moveTo>
                      <a:pt x="60" y="36"/>
                    </a:move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close/>
                    <a:moveTo>
                      <a:pt x="46" y="54"/>
                    </a:moveTo>
                    <a:lnTo>
                      <a:pt x="46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6" y="54"/>
                    </a:lnTo>
                    <a:lnTo>
                      <a:pt x="46" y="54"/>
                    </a:lnTo>
                    <a:close/>
                    <a:moveTo>
                      <a:pt x="52" y="40"/>
                    </a:moveTo>
                    <a:lnTo>
                      <a:pt x="52" y="40"/>
                    </a:lnTo>
                    <a:lnTo>
                      <a:pt x="56" y="42"/>
                    </a:lnTo>
                    <a:lnTo>
                      <a:pt x="56" y="42"/>
                    </a:lnTo>
                    <a:lnTo>
                      <a:pt x="56" y="42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48" y="32"/>
                    </a:lnTo>
                    <a:lnTo>
                      <a:pt x="48" y="32"/>
                    </a:lnTo>
                    <a:lnTo>
                      <a:pt x="48" y="32"/>
                    </a:lnTo>
                    <a:lnTo>
                      <a:pt x="38" y="4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40" y="42"/>
                    </a:lnTo>
                    <a:lnTo>
                      <a:pt x="44" y="40"/>
                    </a:lnTo>
                    <a:lnTo>
                      <a:pt x="48" y="40"/>
                    </a:lnTo>
                    <a:lnTo>
                      <a:pt x="48" y="40"/>
                    </a:lnTo>
                    <a:lnTo>
                      <a:pt x="48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2" y="40"/>
                    </a:lnTo>
                    <a:lnTo>
                      <a:pt x="52" y="40"/>
                    </a:lnTo>
                    <a:close/>
                    <a:moveTo>
                      <a:pt x="46" y="50"/>
                    </a:moveTo>
                    <a:lnTo>
                      <a:pt x="46" y="50"/>
                    </a:lnTo>
                    <a:lnTo>
                      <a:pt x="48" y="52"/>
                    </a:lnTo>
                    <a:lnTo>
                      <a:pt x="48" y="52"/>
                    </a:lnTo>
                    <a:lnTo>
                      <a:pt x="48" y="52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close/>
                    <a:moveTo>
                      <a:pt x="70" y="20"/>
                    </a:moveTo>
                    <a:lnTo>
                      <a:pt x="70" y="20"/>
                    </a:lnTo>
                    <a:lnTo>
                      <a:pt x="70" y="20"/>
                    </a:lnTo>
                    <a:lnTo>
                      <a:pt x="70" y="20"/>
                    </a:lnTo>
                    <a:lnTo>
                      <a:pt x="70" y="20"/>
                    </a:lnTo>
                    <a:lnTo>
                      <a:pt x="64" y="20"/>
                    </a:lnTo>
                    <a:lnTo>
                      <a:pt x="64" y="20"/>
                    </a:lnTo>
                    <a:lnTo>
                      <a:pt x="64" y="20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0" y="20"/>
                    </a:lnTo>
                    <a:lnTo>
                      <a:pt x="70" y="20"/>
                    </a:lnTo>
                    <a:close/>
                    <a:moveTo>
                      <a:pt x="18" y="88"/>
                    </a:moveTo>
                    <a:lnTo>
                      <a:pt x="18" y="88"/>
                    </a:lnTo>
                    <a:lnTo>
                      <a:pt x="18" y="82"/>
                    </a:lnTo>
                    <a:lnTo>
                      <a:pt x="18" y="82"/>
                    </a:lnTo>
                    <a:lnTo>
                      <a:pt x="18" y="82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8" y="88"/>
                    </a:lnTo>
                    <a:close/>
                    <a:moveTo>
                      <a:pt x="74" y="14"/>
                    </a:move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close/>
                    <a:moveTo>
                      <a:pt x="10" y="74"/>
                    </a:moveTo>
                    <a:lnTo>
                      <a:pt x="10" y="74"/>
                    </a:lnTo>
                    <a:lnTo>
                      <a:pt x="8" y="82"/>
                    </a:lnTo>
                    <a:lnTo>
                      <a:pt x="8" y="88"/>
                    </a:lnTo>
                    <a:lnTo>
                      <a:pt x="8" y="94"/>
                    </a:lnTo>
                    <a:lnTo>
                      <a:pt x="10" y="98"/>
                    </a:lnTo>
                    <a:lnTo>
                      <a:pt x="10" y="98"/>
                    </a:lnTo>
                    <a:lnTo>
                      <a:pt x="10" y="98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4" y="84"/>
                    </a:lnTo>
                    <a:lnTo>
                      <a:pt x="14" y="84"/>
                    </a:lnTo>
                    <a:lnTo>
                      <a:pt x="14" y="84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78"/>
                    </a:lnTo>
                    <a:lnTo>
                      <a:pt x="16" y="78"/>
                    </a:lnTo>
                    <a:lnTo>
                      <a:pt x="16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2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16" y="66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0" y="74"/>
                    </a:lnTo>
                    <a:lnTo>
                      <a:pt x="10" y="74"/>
                    </a:lnTo>
                    <a:close/>
                    <a:moveTo>
                      <a:pt x="16" y="90"/>
                    </a:moveTo>
                    <a:lnTo>
                      <a:pt x="16" y="90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90"/>
                    </a:lnTo>
                    <a:lnTo>
                      <a:pt x="16" y="90"/>
                    </a:lnTo>
                    <a:close/>
                    <a:moveTo>
                      <a:pt x="40" y="54"/>
                    </a:moveTo>
                    <a:lnTo>
                      <a:pt x="40" y="54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0" y="44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40" y="54"/>
                    </a:lnTo>
                    <a:lnTo>
                      <a:pt x="40" y="54"/>
                    </a:lnTo>
                    <a:close/>
                    <a:moveTo>
                      <a:pt x="76" y="8"/>
                    </a:move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2" y="6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70" y="8"/>
                    </a:lnTo>
                    <a:lnTo>
                      <a:pt x="70" y="8"/>
                    </a:lnTo>
                    <a:lnTo>
                      <a:pt x="70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close/>
                    <a:moveTo>
                      <a:pt x="64" y="26"/>
                    </a:moveTo>
                    <a:lnTo>
                      <a:pt x="64" y="26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4" y="26"/>
                    </a:lnTo>
                    <a:lnTo>
                      <a:pt x="64" y="26"/>
                    </a:lnTo>
                    <a:lnTo>
                      <a:pt x="64" y="26"/>
                    </a:lnTo>
                    <a:lnTo>
                      <a:pt x="64" y="26"/>
                    </a:lnTo>
                    <a:lnTo>
                      <a:pt x="64" y="26"/>
                    </a:lnTo>
                    <a:close/>
                    <a:moveTo>
                      <a:pt x="72" y="14"/>
                    </a:moveTo>
                    <a:lnTo>
                      <a:pt x="72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2" y="14"/>
                    </a:lnTo>
                    <a:lnTo>
                      <a:pt x="72" y="14"/>
                    </a:lnTo>
                    <a:close/>
                    <a:moveTo>
                      <a:pt x="60" y="20"/>
                    </a:moveTo>
                    <a:lnTo>
                      <a:pt x="60" y="20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4" y="16"/>
                    </a:lnTo>
                    <a:lnTo>
                      <a:pt x="64" y="16"/>
                    </a:lnTo>
                    <a:lnTo>
                      <a:pt x="64" y="16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close/>
                    <a:moveTo>
                      <a:pt x="24" y="70"/>
                    </a:moveTo>
                    <a:lnTo>
                      <a:pt x="24" y="70"/>
                    </a:lnTo>
                    <a:lnTo>
                      <a:pt x="26" y="66"/>
                    </a:lnTo>
                    <a:lnTo>
                      <a:pt x="26" y="66"/>
                    </a:lnTo>
                    <a:lnTo>
                      <a:pt x="26" y="66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70"/>
                    </a:lnTo>
                    <a:lnTo>
                      <a:pt x="24" y="70"/>
                    </a:lnTo>
                    <a:close/>
                    <a:moveTo>
                      <a:pt x="60" y="22"/>
                    </a:move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close/>
                    <a:moveTo>
                      <a:pt x="58" y="24"/>
                    </a:moveTo>
                    <a:lnTo>
                      <a:pt x="58" y="24"/>
                    </a:lnTo>
                    <a:lnTo>
                      <a:pt x="56" y="22"/>
                    </a:lnTo>
                    <a:lnTo>
                      <a:pt x="56" y="22"/>
                    </a:lnTo>
                    <a:lnTo>
                      <a:pt x="56" y="22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8" y="24"/>
                    </a:lnTo>
                    <a:lnTo>
                      <a:pt x="58" y="24"/>
                    </a:lnTo>
                    <a:close/>
                    <a:moveTo>
                      <a:pt x="54" y="28"/>
                    </a:moveTo>
                    <a:lnTo>
                      <a:pt x="54" y="28"/>
                    </a:lnTo>
                    <a:lnTo>
                      <a:pt x="50" y="28"/>
                    </a:lnTo>
                    <a:lnTo>
                      <a:pt x="50" y="28"/>
                    </a:lnTo>
                    <a:lnTo>
                      <a:pt x="50" y="28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54" y="28"/>
                    </a:lnTo>
                    <a:lnTo>
                      <a:pt x="54" y="28"/>
                    </a:lnTo>
                    <a:close/>
                    <a:moveTo>
                      <a:pt x="54" y="26"/>
                    </a:move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close/>
                    <a:moveTo>
                      <a:pt x="60" y="8"/>
                    </a:moveTo>
                    <a:lnTo>
                      <a:pt x="60" y="8"/>
                    </a:lnTo>
                    <a:lnTo>
                      <a:pt x="68" y="8"/>
                    </a:lnTo>
                    <a:lnTo>
                      <a:pt x="68" y="8"/>
                    </a:lnTo>
                    <a:lnTo>
                      <a:pt x="68" y="8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0" y="6"/>
                    </a:lnTo>
                    <a:lnTo>
                      <a:pt x="56" y="8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56" y="16"/>
                    </a:lnTo>
                    <a:lnTo>
                      <a:pt x="56" y="16"/>
                    </a:lnTo>
                    <a:lnTo>
                      <a:pt x="56" y="16"/>
                    </a:lnTo>
                    <a:lnTo>
                      <a:pt x="54" y="14"/>
                    </a:lnTo>
                    <a:lnTo>
                      <a:pt x="54" y="14"/>
                    </a:lnTo>
                    <a:lnTo>
                      <a:pt x="54" y="14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62" y="14"/>
                    </a:lnTo>
                    <a:lnTo>
                      <a:pt x="62" y="14"/>
                    </a:lnTo>
                    <a:lnTo>
                      <a:pt x="62" y="14"/>
                    </a:lnTo>
                    <a:lnTo>
                      <a:pt x="66" y="10"/>
                    </a:lnTo>
                    <a:lnTo>
                      <a:pt x="66" y="10"/>
                    </a:lnTo>
                    <a:lnTo>
                      <a:pt x="66" y="10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close/>
                    <a:moveTo>
                      <a:pt x="26" y="62"/>
                    </a:moveTo>
                    <a:lnTo>
                      <a:pt x="26" y="62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26" y="62"/>
                    </a:lnTo>
                    <a:lnTo>
                      <a:pt x="26" y="62"/>
                    </a:lnTo>
                    <a:lnTo>
                      <a:pt x="26" y="62"/>
                    </a:lnTo>
                    <a:lnTo>
                      <a:pt x="26" y="62"/>
                    </a:lnTo>
                    <a:lnTo>
                      <a:pt x="26" y="62"/>
                    </a:lnTo>
                    <a:close/>
                    <a:moveTo>
                      <a:pt x="60" y="16"/>
                    </a:moveTo>
                    <a:lnTo>
                      <a:pt x="60" y="16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8" y="16"/>
                    </a:lnTo>
                    <a:lnTo>
                      <a:pt x="58" y="16"/>
                    </a:lnTo>
                    <a:lnTo>
                      <a:pt x="58" y="16"/>
                    </a:lnTo>
                    <a:lnTo>
                      <a:pt x="60" y="16"/>
                    </a:lnTo>
                    <a:lnTo>
                      <a:pt x="60" y="16"/>
                    </a:lnTo>
                    <a:close/>
                    <a:moveTo>
                      <a:pt x="28" y="56"/>
                    </a:move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close/>
                    <a:moveTo>
                      <a:pt x="24" y="62"/>
                    </a:move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close/>
                    <a:moveTo>
                      <a:pt x="56" y="20"/>
                    </a:move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close/>
                    <a:moveTo>
                      <a:pt x="46" y="30"/>
                    </a:moveTo>
                    <a:lnTo>
                      <a:pt x="46" y="30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46" y="30"/>
                    </a:lnTo>
                    <a:close/>
                    <a:moveTo>
                      <a:pt x="44" y="34"/>
                    </a:moveTo>
                    <a:lnTo>
                      <a:pt x="44" y="34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36" y="42"/>
                    </a:lnTo>
                    <a:lnTo>
                      <a:pt x="44" y="34"/>
                    </a:lnTo>
                    <a:lnTo>
                      <a:pt x="44" y="34"/>
                    </a:lnTo>
                    <a:close/>
                    <a:moveTo>
                      <a:pt x="50" y="26"/>
                    </a:moveTo>
                    <a:lnTo>
                      <a:pt x="50" y="26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50" y="26"/>
                    </a:lnTo>
                    <a:lnTo>
                      <a:pt x="50" y="26"/>
                    </a:lnTo>
                    <a:close/>
                    <a:moveTo>
                      <a:pt x="52" y="22"/>
                    </a:move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2" y="22"/>
                    </a:lnTo>
                    <a:lnTo>
                      <a:pt x="52" y="22"/>
                    </a:lnTo>
                    <a:close/>
                    <a:moveTo>
                      <a:pt x="20" y="62"/>
                    </a:moveTo>
                    <a:lnTo>
                      <a:pt x="20" y="62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20" y="62"/>
                    </a:lnTo>
                    <a:lnTo>
                      <a:pt x="20" y="62"/>
                    </a:lnTo>
                    <a:close/>
                    <a:moveTo>
                      <a:pt x="22" y="56"/>
                    </a:moveTo>
                    <a:lnTo>
                      <a:pt x="22" y="56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2" y="56"/>
                    </a:lnTo>
                    <a:lnTo>
                      <a:pt x="22" y="56"/>
                    </a:lnTo>
                    <a:close/>
                    <a:moveTo>
                      <a:pt x="44" y="26"/>
                    </a:moveTo>
                    <a:lnTo>
                      <a:pt x="44" y="26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30" y="34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18" y="50"/>
                    </a:lnTo>
                    <a:lnTo>
                      <a:pt x="18" y="50"/>
                    </a:lnTo>
                    <a:lnTo>
                      <a:pt x="18" y="50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8" y="42"/>
                    </a:lnTo>
                    <a:lnTo>
                      <a:pt x="28" y="42"/>
                    </a:lnTo>
                    <a:lnTo>
                      <a:pt x="28" y="42"/>
                    </a:lnTo>
                    <a:lnTo>
                      <a:pt x="30" y="40"/>
                    </a:lnTo>
                    <a:lnTo>
                      <a:pt x="30" y="40"/>
                    </a:lnTo>
                    <a:lnTo>
                      <a:pt x="30" y="4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4" y="26"/>
                    </a:lnTo>
                    <a:lnTo>
                      <a:pt x="44" y="26"/>
                    </a:lnTo>
                    <a:close/>
                    <a:moveTo>
                      <a:pt x="46" y="24"/>
                    </a:move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4" y="24"/>
                    </a:lnTo>
                    <a:lnTo>
                      <a:pt x="44" y="24"/>
                    </a:lnTo>
                    <a:lnTo>
                      <a:pt x="44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  <a:moveTo>
                      <a:pt x="24" y="50"/>
                    </a:moveTo>
                    <a:lnTo>
                      <a:pt x="24" y="50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4" y="50"/>
                    </a:lnTo>
                    <a:lnTo>
                      <a:pt x="24" y="50"/>
                    </a:lnTo>
                    <a:close/>
                    <a:moveTo>
                      <a:pt x="18" y="58"/>
                    </a:moveTo>
                    <a:lnTo>
                      <a:pt x="18" y="58"/>
                    </a:lnTo>
                    <a:lnTo>
                      <a:pt x="14" y="58"/>
                    </a:lnTo>
                    <a:lnTo>
                      <a:pt x="12" y="58"/>
                    </a:lnTo>
                    <a:lnTo>
                      <a:pt x="12" y="58"/>
                    </a:lnTo>
                    <a:lnTo>
                      <a:pt x="12" y="58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8" y="58"/>
                    </a:lnTo>
                    <a:lnTo>
                      <a:pt x="18" y="58"/>
                    </a:lnTo>
                    <a:close/>
                    <a:moveTo>
                      <a:pt x="54" y="6"/>
                    </a:moveTo>
                    <a:lnTo>
                      <a:pt x="54" y="6"/>
                    </a:lnTo>
                    <a:lnTo>
                      <a:pt x="44" y="12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2"/>
                    </a:lnTo>
                    <a:lnTo>
                      <a:pt x="34" y="22"/>
                    </a:lnTo>
                    <a:lnTo>
                      <a:pt x="34" y="22"/>
                    </a:lnTo>
                    <a:lnTo>
                      <a:pt x="22" y="36"/>
                    </a:lnTo>
                    <a:lnTo>
                      <a:pt x="22" y="36"/>
                    </a:lnTo>
                    <a:lnTo>
                      <a:pt x="22" y="36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30" y="28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6" y="14"/>
                    </a:lnTo>
                    <a:lnTo>
                      <a:pt x="46" y="14"/>
                    </a:lnTo>
                    <a:lnTo>
                      <a:pt x="46" y="14"/>
                    </a:lnTo>
                    <a:lnTo>
                      <a:pt x="54" y="6"/>
                    </a:lnTo>
                    <a:lnTo>
                      <a:pt x="54" y="6"/>
                    </a:lnTo>
                    <a:close/>
                    <a:moveTo>
                      <a:pt x="14" y="56"/>
                    </a:moveTo>
                    <a:lnTo>
                      <a:pt x="14" y="56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4" y="56"/>
                    </a:lnTo>
                    <a:lnTo>
                      <a:pt x="14" y="56"/>
                    </a:lnTo>
                    <a:close/>
                    <a:moveTo>
                      <a:pt x="14" y="50"/>
                    </a:moveTo>
                    <a:lnTo>
                      <a:pt x="14" y="50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44"/>
                    </a:lnTo>
                    <a:lnTo>
                      <a:pt x="16" y="44"/>
                    </a:lnTo>
                    <a:lnTo>
                      <a:pt x="16" y="44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solidFill>
                <a:srgbClr val="C2BE3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36" name="그룹 35"/>
          <p:cNvGrpSpPr/>
          <p:nvPr userDrawn="1"/>
        </p:nvGrpSpPr>
        <p:grpSpPr>
          <a:xfrm>
            <a:off x="2771800" y="908720"/>
            <a:ext cx="762000" cy="577850"/>
            <a:chOff x="1223963" y="4591050"/>
            <a:chExt cx="762000" cy="577850"/>
          </a:xfrm>
        </p:grpSpPr>
        <p:sp>
          <p:nvSpPr>
            <p:cNvPr id="37" name="Freeform 35"/>
            <p:cNvSpPr>
              <a:spLocks/>
            </p:cNvSpPr>
            <p:nvPr userDrawn="1"/>
          </p:nvSpPr>
          <p:spPr bwMode="auto">
            <a:xfrm>
              <a:off x="1249363" y="4899025"/>
              <a:ext cx="225425" cy="225425"/>
            </a:xfrm>
            <a:custGeom>
              <a:avLst/>
              <a:gdLst/>
              <a:ahLst/>
              <a:cxnLst>
                <a:cxn ang="0">
                  <a:pos x="88" y="42"/>
                </a:cxn>
                <a:cxn ang="0">
                  <a:pos x="88" y="42"/>
                </a:cxn>
                <a:cxn ang="0">
                  <a:pos x="74" y="22"/>
                </a:cxn>
                <a:cxn ang="0">
                  <a:pos x="58" y="0"/>
                </a:cxn>
                <a:cxn ang="0">
                  <a:pos x="56" y="54"/>
                </a:cxn>
                <a:cxn ang="0">
                  <a:pos x="0" y="64"/>
                </a:cxn>
                <a:cxn ang="0">
                  <a:pos x="52" y="90"/>
                </a:cxn>
                <a:cxn ang="0">
                  <a:pos x="48" y="142"/>
                </a:cxn>
                <a:cxn ang="0">
                  <a:pos x="86" y="100"/>
                </a:cxn>
                <a:cxn ang="0">
                  <a:pos x="142" y="132"/>
                </a:cxn>
                <a:cxn ang="0">
                  <a:pos x="142" y="132"/>
                </a:cxn>
                <a:cxn ang="0">
                  <a:pos x="106" y="72"/>
                </a:cxn>
                <a:cxn ang="0">
                  <a:pos x="106" y="72"/>
                </a:cxn>
                <a:cxn ang="0">
                  <a:pos x="116" y="60"/>
                </a:cxn>
                <a:cxn ang="0">
                  <a:pos x="128" y="50"/>
                </a:cxn>
                <a:cxn ang="0">
                  <a:pos x="140" y="36"/>
                </a:cxn>
                <a:cxn ang="0">
                  <a:pos x="140" y="36"/>
                </a:cxn>
                <a:cxn ang="0">
                  <a:pos x="114" y="38"/>
                </a:cxn>
                <a:cxn ang="0">
                  <a:pos x="96" y="40"/>
                </a:cxn>
                <a:cxn ang="0">
                  <a:pos x="88" y="42"/>
                </a:cxn>
                <a:cxn ang="0">
                  <a:pos x="88" y="42"/>
                </a:cxn>
              </a:cxnLst>
              <a:rect l="0" t="0" r="r" b="b"/>
              <a:pathLst>
                <a:path w="142" h="142">
                  <a:moveTo>
                    <a:pt x="88" y="42"/>
                  </a:moveTo>
                  <a:lnTo>
                    <a:pt x="88" y="42"/>
                  </a:lnTo>
                  <a:lnTo>
                    <a:pt x="74" y="22"/>
                  </a:lnTo>
                  <a:lnTo>
                    <a:pt x="58" y="0"/>
                  </a:lnTo>
                  <a:lnTo>
                    <a:pt x="56" y="54"/>
                  </a:lnTo>
                  <a:lnTo>
                    <a:pt x="0" y="64"/>
                  </a:lnTo>
                  <a:lnTo>
                    <a:pt x="52" y="90"/>
                  </a:lnTo>
                  <a:lnTo>
                    <a:pt x="48" y="142"/>
                  </a:lnTo>
                  <a:lnTo>
                    <a:pt x="86" y="100"/>
                  </a:lnTo>
                  <a:lnTo>
                    <a:pt x="142" y="132"/>
                  </a:lnTo>
                  <a:lnTo>
                    <a:pt x="142" y="132"/>
                  </a:lnTo>
                  <a:lnTo>
                    <a:pt x="106" y="72"/>
                  </a:lnTo>
                  <a:lnTo>
                    <a:pt x="106" y="72"/>
                  </a:lnTo>
                  <a:lnTo>
                    <a:pt x="116" y="60"/>
                  </a:lnTo>
                  <a:lnTo>
                    <a:pt x="128" y="50"/>
                  </a:lnTo>
                  <a:lnTo>
                    <a:pt x="140" y="36"/>
                  </a:lnTo>
                  <a:lnTo>
                    <a:pt x="140" y="36"/>
                  </a:lnTo>
                  <a:lnTo>
                    <a:pt x="114" y="38"/>
                  </a:lnTo>
                  <a:lnTo>
                    <a:pt x="96" y="40"/>
                  </a:lnTo>
                  <a:lnTo>
                    <a:pt x="88" y="42"/>
                  </a:lnTo>
                  <a:lnTo>
                    <a:pt x="88" y="42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6"/>
            <p:cNvSpPr>
              <a:spLocks noEditPoints="1"/>
            </p:cNvSpPr>
            <p:nvPr userDrawn="1"/>
          </p:nvSpPr>
          <p:spPr bwMode="auto">
            <a:xfrm>
              <a:off x="1223963" y="4876800"/>
              <a:ext cx="273050" cy="269875"/>
            </a:xfrm>
            <a:custGeom>
              <a:avLst/>
              <a:gdLst/>
              <a:ahLst/>
              <a:cxnLst>
                <a:cxn ang="0">
                  <a:pos x="66" y="64"/>
                </a:cxn>
                <a:cxn ang="0">
                  <a:pos x="78" y="12"/>
                </a:cxn>
                <a:cxn ang="0">
                  <a:pos x="104" y="50"/>
                </a:cxn>
                <a:cxn ang="0">
                  <a:pos x="112" y="48"/>
                </a:cxn>
                <a:cxn ang="0">
                  <a:pos x="130" y="46"/>
                </a:cxn>
                <a:cxn ang="0">
                  <a:pos x="166" y="44"/>
                </a:cxn>
                <a:cxn ang="0">
                  <a:pos x="148" y="64"/>
                </a:cxn>
                <a:cxn ang="0">
                  <a:pos x="128" y="86"/>
                </a:cxn>
                <a:cxn ang="0">
                  <a:pos x="172" y="160"/>
                </a:cxn>
                <a:cxn ang="0">
                  <a:pos x="64" y="106"/>
                </a:cxn>
                <a:cxn ang="0">
                  <a:pos x="30" y="80"/>
                </a:cxn>
                <a:cxn ang="0">
                  <a:pos x="100" y="108"/>
                </a:cxn>
                <a:cxn ang="0">
                  <a:pos x="118" y="88"/>
                </a:cxn>
                <a:cxn ang="0">
                  <a:pos x="118" y="82"/>
                </a:cxn>
                <a:cxn ang="0">
                  <a:pos x="144" y="56"/>
                </a:cxn>
                <a:cxn ang="0">
                  <a:pos x="132" y="56"/>
                </a:cxn>
                <a:cxn ang="0">
                  <a:pos x="106" y="60"/>
                </a:cxn>
                <a:cxn ang="0">
                  <a:pos x="106" y="58"/>
                </a:cxn>
                <a:cxn ang="0">
                  <a:pos x="106" y="58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4" y="60"/>
                </a:cxn>
                <a:cxn ang="0">
                  <a:pos x="100" y="60"/>
                </a:cxn>
                <a:cxn ang="0">
                  <a:pos x="100" y="58"/>
                </a:cxn>
                <a:cxn ang="0">
                  <a:pos x="98" y="56"/>
                </a:cxn>
                <a:cxn ang="0">
                  <a:pos x="94" y="52"/>
                </a:cxn>
                <a:cxn ang="0">
                  <a:pos x="84" y="38"/>
                </a:cxn>
                <a:cxn ang="0">
                  <a:pos x="76" y="72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8"/>
                </a:cxn>
                <a:cxn ang="0">
                  <a:pos x="108" y="56"/>
                </a:cxn>
                <a:cxn ang="0">
                  <a:pos x="108" y="56"/>
                </a:cxn>
                <a:cxn ang="0">
                  <a:pos x="108" y="56"/>
                </a:cxn>
                <a:cxn ang="0">
                  <a:pos x="108" y="58"/>
                </a:cxn>
                <a:cxn ang="0">
                  <a:pos x="104" y="56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06" y="60"/>
                </a:cxn>
              </a:cxnLst>
              <a:rect l="0" t="0" r="r" b="b"/>
              <a:pathLst>
                <a:path w="172" h="170">
                  <a:moveTo>
                    <a:pt x="64" y="106"/>
                  </a:moveTo>
                  <a:lnTo>
                    <a:pt x="0" y="74"/>
                  </a:lnTo>
                  <a:lnTo>
                    <a:pt x="66" y="64"/>
                  </a:lnTo>
                  <a:lnTo>
                    <a:pt x="72" y="0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54" y="44"/>
                  </a:lnTo>
                  <a:lnTo>
                    <a:pt x="154" y="44"/>
                  </a:lnTo>
                  <a:lnTo>
                    <a:pt x="166" y="44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48" y="64"/>
                  </a:lnTo>
                  <a:lnTo>
                    <a:pt x="128" y="86"/>
                  </a:lnTo>
                  <a:lnTo>
                    <a:pt x="128" y="86"/>
                  </a:lnTo>
                  <a:lnTo>
                    <a:pt x="128" y="86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2" y="160"/>
                  </a:lnTo>
                  <a:lnTo>
                    <a:pt x="102" y="120"/>
                  </a:lnTo>
                  <a:lnTo>
                    <a:pt x="60" y="170"/>
                  </a:lnTo>
                  <a:lnTo>
                    <a:pt x="64" y="106"/>
                  </a:lnTo>
                  <a:lnTo>
                    <a:pt x="64" y="106"/>
                  </a:lnTo>
                  <a:close/>
                  <a:moveTo>
                    <a:pt x="76" y="72"/>
                  </a:moveTo>
                  <a:lnTo>
                    <a:pt x="30" y="80"/>
                  </a:lnTo>
                  <a:lnTo>
                    <a:pt x="74" y="100"/>
                  </a:lnTo>
                  <a:lnTo>
                    <a:pt x="70" y="142"/>
                  </a:lnTo>
                  <a:lnTo>
                    <a:pt x="100" y="108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18" y="88"/>
                  </a:lnTo>
                  <a:lnTo>
                    <a:pt x="118" y="88"/>
                  </a:lnTo>
                  <a:lnTo>
                    <a:pt x="114" y="84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32" y="68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32" y="56"/>
                  </a:lnTo>
                  <a:lnTo>
                    <a:pt x="132" y="56"/>
                  </a:lnTo>
                  <a:lnTo>
                    <a:pt x="132" y="56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4" y="60"/>
                  </a:lnTo>
                  <a:lnTo>
                    <a:pt x="104" y="60"/>
                  </a:lnTo>
                  <a:lnTo>
                    <a:pt x="104" y="60"/>
                  </a:lnTo>
                  <a:lnTo>
                    <a:pt x="100" y="60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100" y="58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4" y="52"/>
                  </a:lnTo>
                  <a:lnTo>
                    <a:pt x="94" y="52"/>
                  </a:lnTo>
                  <a:lnTo>
                    <a:pt x="94" y="52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6" y="72"/>
                  </a:lnTo>
                  <a:lnTo>
                    <a:pt x="76" y="72"/>
                  </a:lnTo>
                  <a:close/>
                  <a:moveTo>
                    <a:pt x="108" y="58"/>
                  </a:move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8" y="58"/>
                  </a:lnTo>
                  <a:close/>
                  <a:moveTo>
                    <a:pt x="108" y="58"/>
                  </a:moveTo>
                  <a:lnTo>
                    <a:pt x="108" y="58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6"/>
                  </a:lnTo>
                  <a:lnTo>
                    <a:pt x="108" y="58"/>
                  </a:lnTo>
                  <a:lnTo>
                    <a:pt x="108" y="58"/>
                  </a:lnTo>
                  <a:close/>
                  <a:moveTo>
                    <a:pt x="104" y="56"/>
                  </a:moveTo>
                  <a:lnTo>
                    <a:pt x="104" y="56"/>
                  </a:lnTo>
                  <a:lnTo>
                    <a:pt x="104" y="56"/>
                  </a:lnTo>
                  <a:lnTo>
                    <a:pt x="104" y="56"/>
                  </a:lnTo>
                  <a:close/>
                  <a:moveTo>
                    <a:pt x="106" y="60"/>
                  </a:move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06" y="60"/>
                  </a:lnTo>
                  <a:close/>
                </a:path>
              </a:pathLst>
            </a:custGeom>
            <a:solidFill>
              <a:srgbClr val="90CD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7"/>
            <p:cNvSpPr>
              <a:spLocks/>
            </p:cNvSpPr>
            <p:nvPr userDrawn="1"/>
          </p:nvSpPr>
          <p:spPr bwMode="auto">
            <a:xfrm>
              <a:off x="1722438" y="4591050"/>
              <a:ext cx="44450" cy="3492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14" y="8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8" y="4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4" y="12"/>
                </a:cxn>
                <a:cxn ang="0">
                  <a:pos x="18" y="16"/>
                </a:cxn>
                <a:cxn ang="0">
                  <a:pos x="12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4" y="22"/>
                </a:cxn>
                <a:cxn ang="0">
                  <a:pos x="4" y="22"/>
                </a:cxn>
                <a:cxn ang="0">
                  <a:pos x="4" y="22"/>
                </a:cxn>
                <a:cxn ang="0">
                  <a:pos x="2" y="2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28" h="22">
                  <a:moveTo>
                    <a:pt x="0" y="18"/>
                  </a:moveTo>
                  <a:lnTo>
                    <a:pt x="0" y="18"/>
                  </a:lnTo>
                  <a:lnTo>
                    <a:pt x="0" y="14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4" y="8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8" y="4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12"/>
                  </a:lnTo>
                  <a:lnTo>
                    <a:pt x="18" y="16"/>
                  </a:lnTo>
                  <a:lnTo>
                    <a:pt x="12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8"/>
            <p:cNvSpPr>
              <a:spLocks/>
            </p:cNvSpPr>
            <p:nvPr userDrawn="1"/>
          </p:nvSpPr>
          <p:spPr bwMode="auto">
            <a:xfrm>
              <a:off x="1697038" y="4648200"/>
              <a:ext cx="76200" cy="53975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10" y="18"/>
                </a:cxn>
                <a:cxn ang="0">
                  <a:pos x="20" y="1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6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26" y="20"/>
                </a:cxn>
                <a:cxn ang="0">
                  <a:pos x="16" y="26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0" y="32"/>
                </a:cxn>
                <a:cxn ang="0">
                  <a:pos x="0" y="32"/>
                </a:cxn>
              </a:cxnLst>
              <a:rect l="0" t="0" r="r" b="b"/>
              <a:pathLst>
                <a:path w="48" h="34">
                  <a:moveTo>
                    <a:pt x="0" y="32"/>
                  </a:moveTo>
                  <a:lnTo>
                    <a:pt x="0" y="32"/>
                  </a:lnTo>
                  <a:lnTo>
                    <a:pt x="0" y="2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0" y="18"/>
                  </a:lnTo>
                  <a:lnTo>
                    <a:pt x="20" y="1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6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26" y="20"/>
                  </a:lnTo>
                  <a:lnTo>
                    <a:pt x="16" y="26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39"/>
            <p:cNvSpPr>
              <a:spLocks/>
            </p:cNvSpPr>
            <p:nvPr userDrawn="1"/>
          </p:nvSpPr>
          <p:spPr bwMode="auto">
            <a:xfrm>
              <a:off x="1674813" y="4708525"/>
              <a:ext cx="117475" cy="57150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36" y="16"/>
                </a:cxn>
                <a:cxn ang="0">
                  <a:pos x="52" y="10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70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4" y="6"/>
                </a:cxn>
                <a:cxn ang="0">
                  <a:pos x="72" y="10"/>
                </a:cxn>
                <a:cxn ang="0">
                  <a:pos x="72" y="10"/>
                </a:cxn>
                <a:cxn ang="0">
                  <a:pos x="72" y="10"/>
                </a:cxn>
                <a:cxn ang="0">
                  <a:pos x="56" y="18"/>
                </a:cxn>
                <a:cxn ang="0">
                  <a:pos x="40" y="2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0" y="34"/>
                </a:cxn>
                <a:cxn ang="0">
                  <a:pos x="0" y="32"/>
                </a:cxn>
                <a:cxn ang="0">
                  <a:pos x="0" y="32"/>
                </a:cxn>
              </a:cxnLst>
              <a:rect l="0" t="0" r="r" b="b"/>
              <a:pathLst>
                <a:path w="74" h="36">
                  <a:moveTo>
                    <a:pt x="0" y="32"/>
                  </a:moveTo>
                  <a:lnTo>
                    <a:pt x="0" y="32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36" y="16"/>
                  </a:lnTo>
                  <a:lnTo>
                    <a:pt x="52" y="1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70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4" y="6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56" y="18"/>
                  </a:lnTo>
                  <a:lnTo>
                    <a:pt x="40" y="2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0" y="34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40"/>
            <p:cNvSpPr>
              <a:spLocks/>
            </p:cNvSpPr>
            <p:nvPr userDrawn="1"/>
          </p:nvSpPr>
          <p:spPr bwMode="auto">
            <a:xfrm>
              <a:off x="1455738" y="4813300"/>
              <a:ext cx="82550" cy="47625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0" y="26"/>
                </a:cxn>
                <a:cxn ang="0">
                  <a:pos x="0" y="22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14" y="16"/>
                </a:cxn>
                <a:cxn ang="0">
                  <a:pos x="24" y="12"/>
                </a:cxn>
                <a:cxn ang="0">
                  <a:pos x="34" y="6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50" y="2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2" y="8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38" y="14"/>
                </a:cxn>
                <a:cxn ang="0">
                  <a:pos x="28" y="20"/>
                </a:cxn>
                <a:cxn ang="0">
                  <a:pos x="18" y="26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0" y="28"/>
                </a:cxn>
                <a:cxn ang="0">
                  <a:pos x="0" y="26"/>
                </a:cxn>
                <a:cxn ang="0">
                  <a:pos x="0" y="26"/>
                </a:cxn>
              </a:cxnLst>
              <a:rect l="0" t="0" r="r" b="b"/>
              <a:pathLst>
                <a:path w="52" h="30">
                  <a:moveTo>
                    <a:pt x="0" y="26"/>
                  </a:moveTo>
                  <a:lnTo>
                    <a:pt x="0" y="26"/>
                  </a:lnTo>
                  <a:lnTo>
                    <a:pt x="0" y="22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14" y="16"/>
                  </a:lnTo>
                  <a:lnTo>
                    <a:pt x="24" y="12"/>
                  </a:lnTo>
                  <a:lnTo>
                    <a:pt x="34" y="6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38" y="14"/>
                  </a:lnTo>
                  <a:lnTo>
                    <a:pt x="28" y="20"/>
                  </a:lnTo>
                  <a:lnTo>
                    <a:pt x="18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28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41"/>
            <p:cNvSpPr>
              <a:spLocks/>
            </p:cNvSpPr>
            <p:nvPr userDrawn="1"/>
          </p:nvSpPr>
          <p:spPr bwMode="auto">
            <a:xfrm>
              <a:off x="1512888" y="4787900"/>
              <a:ext cx="285750" cy="10795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0" y="64"/>
                </a:cxn>
                <a:cxn ang="0">
                  <a:pos x="0" y="62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46" y="44"/>
                </a:cxn>
                <a:cxn ang="0">
                  <a:pos x="88" y="28"/>
                </a:cxn>
                <a:cxn ang="0">
                  <a:pos x="130" y="12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8" y="0"/>
                </a:cxn>
                <a:cxn ang="0">
                  <a:pos x="180" y="2"/>
                </a:cxn>
                <a:cxn ang="0">
                  <a:pos x="180" y="2"/>
                </a:cxn>
                <a:cxn ang="0">
                  <a:pos x="180" y="2"/>
                </a:cxn>
                <a:cxn ang="0">
                  <a:pos x="180" y="6"/>
                </a:cxn>
                <a:cxn ang="0">
                  <a:pos x="176" y="8"/>
                </a:cxn>
                <a:cxn ang="0">
                  <a:pos x="176" y="8"/>
                </a:cxn>
                <a:cxn ang="0">
                  <a:pos x="176" y="8"/>
                </a:cxn>
                <a:cxn ang="0">
                  <a:pos x="134" y="22"/>
                </a:cxn>
                <a:cxn ang="0">
                  <a:pos x="92" y="38"/>
                </a:cxn>
                <a:cxn ang="0">
                  <a:pos x="48" y="54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6" y="68"/>
                </a:cxn>
                <a:cxn ang="0">
                  <a:pos x="4" y="68"/>
                </a:cxn>
                <a:cxn ang="0">
                  <a:pos x="4" y="68"/>
                </a:cxn>
                <a:cxn ang="0">
                  <a:pos x="4" y="68"/>
                </a:cxn>
                <a:cxn ang="0">
                  <a:pos x="2" y="68"/>
                </a:cxn>
                <a:cxn ang="0">
                  <a:pos x="0" y="64"/>
                </a:cxn>
                <a:cxn ang="0">
                  <a:pos x="0" y="64"/>
                </a:cxn>
              </a:cxnLst>
              <a:rect l="0" t="0" r="r" b="b"/>
              <a:pathLst>
                <a:path w="180" h="68">
                  <a:moveTo>
                    <a:pt x="0" y="64"/>
                  </a:moveTo>
                  <a:lnTo>
                    <a:pt x="0" y="64"/>
                  </a:lnTo>
                  <a:lnTo>
                    <a:pt x="0" y="62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46" y="44"/>
                  </a:lnTo>
                  <a:lnTo>
                    <a:pt x="88" y="28"/>
                  </a:lnTo>
                  <a:lnTo>
                    <a:pt x="130" y="1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8" y="0"/>
                  </a:lnTo>
                  <a:lnTo>
                    <a:pt x="180" y="2"/>
                  </a:lnTo>
                  <a:lnTo>
                    <a:pt x="180" y="2"/>
                  </a:lnTo>
                  <a:lnTo>
                    <a:pt x="180" y="2"/>
                  </a:lnTo>
                  <a:lnTo>
                    <a:pt x="180" y="6"/>
                  </a:lnTo>
                  <a:lnTo>
                    <a:pt x="176" y="8"/>
                  </a:lnTo>
                  <a:lnTo>
                    <a:pt x="176" y="8"/>
                  </a:lnTo>
                  <a:lnTo>
                    <a:pt x="176" y="8"/>
                  </a:lnTo>
                  <a:lnTo>
                    <a:pt x="134" y="22"/>
                  </a:lnTo>
                  <a:lnTo>
                    <a:pt x="92" y="38"/>
                  </a:lnTo>
                  <a:lnTo>
                    <a:pt x="48" y="54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6" y="68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2" y="6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42"/>
            <p:cNvSpPr>
              <a:spLocks/>
            </p:cNvSpPr>
            <p:nvPr userDrawn="1"/>
          </p:nvSpPr>
          <p:spPr bwMode="auto">
            <a:xfrm>
              <a:off x="1576388" y="4806950"/>
              <a:ext cx="263525" cy="130175"/>
            </a:xfrm>
            <a:custGeom>
              <a:avLst/>
              <a:gdLst/>
              <a:ahLst/>
              <a:cxnLst>
                <a:cxn ang="0">
                  <a:pos x="2" y="80"/>
                </a:cxn>
                <a:cxn ang="0">
                  <a:pos x="2" y="80"/>
                </a:cxn>
                <a:cxn ang="0">
                  <a:pos x="0" y="7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2" y="72"/>
                </a:cxn>
                <a:cxn ang="0">
                  <a:pos x="6" y="72"/>
                </a:cxn>
                <a:cxn ang="0">
                  <a:pos x="6" y="72"/>
                </a:cxn>
                <a:cxn ang="0">
                  <a:pos x="6" y="72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8" y="72"/>
                </a:cxn>
                <a:cxn ang="0">
                  <a:pos x="14" y="70"/>
                </a:cxn>
                <a:cxn ang="0">
                  <a:pos x="24" y="66"/>
                </a:cxn>
                <a:cxn ang="0">
                  <a:pos x="48" y="56"/>
                </a:cxn>
                <a:cxn ang="0">
                  <a:pos x="92" y="32"/>
                </a:cxn>
                <a:cxn ang="0">
                  <a:pos x="92" y="32"/>
                </a:cxn>
                <a:cxn ang="0">
                  <a:pos x="92" y="32"/>
                </a:cxn>
                <a:cxn ang="0">
                  <a:pos x="128" y="18"/>
                </a:cxn>
                <a:cxn ang="0">
                  <a:pos x="144" y="10"/>
                </a:cxn>
                <a:cxn ang="0">
                  <a:pos x="152" y="6"/>
                </a:cxn>
                <a:cxn ang="0">
                  <a:pos x="158" y="0"/>
                </a:cxn>
                <a:cxn ang="0">
                  <a:pos x="158" y="0"/>
                </a:cxn>
                <a:cxn ang="0">
                  <a:pos x="158" y="0"/>
                </a:cxn>
                <a:cxn ang="0">
                  <a:pos x="162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4"/>
                </a:cxn>
                <a:cxn ang="0">
                  <a:pos x="166" y="8"/>
                </a:cxn>
                <a:cxn ang="0">
                  <a:pos x="166" y="8"/>
                </a:cxn>
                <a:cxn ang="0">
                  <a:pos x="166" y="8"/>
                </a:cxn>
                <a:cxn ang="0">
                  <a:pos x="158" y="14"/>
                </a:cxn>
                <a:cxn ang="0">
                  <a:pos x="150" y="20"/>
                </a:cxn>
                <a:cxn ang="0">
                  <a:pos x="132" y="28"/>
                </a:cxn>
                <a:cxn ang="0">
                  <a:pos x="96" y="42"/>
                </a:cxn>
                <a:cxn ang="0">
                  <a:pos x="96" y="42"/>
                </a:cxn>
                <a:cxn ang="0">
                  <a:pos x="96" y="42"/>
                </a:cxn>
                <a:cxn ang="0">
                  <a:pos x="78" y="50"/>
                </a:cxn>
                <a:cxn ang="0">
                  <a:pos x="52" y="64"/>
                </a:cxn>
                <a:cxn ang="0">
                  <a:pos x="28" y="76"/>
                </a:cxn>
                <a:cxn ang="0">
                  <a:pos x="16" y="80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2" y="80"/>
                </a:cxn>
                <a:cxn ang="0">
                  <a:pos x="2" y="80"/>
                </a:cxn>
              </a:cxnLst>
              <a:rect l="0" t="0" r="r" b="b"/>
              <a:pathLst>
                <a:path w="166" h="82">
                  <a:moveTo>
                    <a:pt x="2" y="80"/>
                  </a:moveTo>
                  <a:lnTo>
                    <a:pt x="2" y="80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72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14" y="70"/>
                  </a:lnTo>
                  <a:lnTo>
                    <a:pt x="24" y="66"/>
                  </a:lnTo>
                  <a:lnTo>
                    <a:pt x="48" y="56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128" y="18"/>
                  </a:lnTo>
                  <a:lnTo>
                    <a:pt x="144" y="10"/>
                  </a:lnTo>
                  <a:lnTo>
                    <a:pt x="152" y="6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62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58" y="14"/>
                  </a:lnTo>
                  <a:lnTo>
                    <a:pt x="150" y="20"/>
                  </a:lnTo>
                  <a:lnTo>
                    <a:pt x="132" y="28"/>
                  </a:lnTo>
                  <a:lnTo>
                    <a:pt x="96" y="42"/>
                  </a:lnTo>
                  <a:lnTo>
                    <a:pt x="96" y="42"/>
                  </a:lnTo>
                  <a:lnTo>
                    <a:pt x="96" y="42"/>
                  </a:lnTo>
                  <a:lnTo>
                    <a:pt x="78" y="50"/>
                  </a:lnTo>
                  <a:lnTo>
                    <a:pt x="52" y="64"/>
                  </a:lnTo>
                  <a:lnTo>
                    <a:pt x="28" y="76"/>
                  </a:lnTo>
                  <a:lnTo>
                    <a:pt x="16" y="80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2" y="80"/>
                  </a:lnTo>
                  <a:lnTo>
                    <a:pt x="2" y="80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43"/>
            <p:cNvSpPr>
              <a:spLocks/>
            </p:cNvSpPr>
            <p:nvPr userDrawn="1"/>
          </p:nvSpPr>
          <p:spPr bwMode="auto">
            <a:xfrm>
              <a:off x="1598613" y="4829175"/>
              <a:ext cx="323850" cy="168275"/>
            </a:xfrm>
            <a:custGeom>
              <a:avLst/>
              <a:gdLst/>
              <a:ahLst/>
              <a:cxnLst>
                <a:cxn ang="0">
                  <a:pos x="2" y="104"/>
                </a:cxn>
                <a:cxn ang="0">
                  <a:pos x="2" y="104"/>
                </a:cxn>
                <a:cxn ang="0">
                  <a:pos x="0" y="100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14" y="88"/>
                </a:cxn>
                <a:cxn ang="0">
                  <a:pos x="26" y="80"/>
                </a:cxn>
                <a:cxn ang="0">
                  <a:pos x="52" y="70"/>
                </a:cxn>
                <a:cxn ang="0">
                  <a:pos x="78" y="60"/>
                </a:cxn>
                <a:cxn ang="0">
                  <a:pos x="104" y="50"/>
                </a:cxn>
                <a:cxn ang="0">
                  <a:pos x="104" y="50"/>
                </a:cxn>
                <a:cxn ang="0">
                  <a:pos x="104" y="50"/>
                </a:cxn>
                <a:cxn ang="0">
                  <a:pos x="128" y="40"/>
                </a:cxn>
                <a:cxn ang="0">
                  <a:pos x="152" y="28"/>
                </a:cxn>
                <a:cxn ang="0">
                  <a:pos x="196" y="2"/>
                </a:cxn>
                <a:cxn ang="0">
                  <a:pos x="196" y="2"/>
                </a:cxn>
                <a:cxn ang="0">
                  <a:pos x="196" y="2"/>
                </a:cxn>
                <a:cxn ang="0">
                  <a:pos x="200" y="0"/>
                </a:cxn>
                <a:cxn ang="0">
                  <a:pos x="202" y="2"/>
                </a:cxn>
                <a:cxn ang="0">
                  <a:pos x="202" y="2"/>
                </a:cxn>
                <a:cxn ang="0">
                  <a:pos x="202" y="2"/>
                </a:cxn>
                <a:cxn ang="0">
                  <a:pos x="204" y="6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156" y="36"/>
                </a:cxn>
                <a:cxn ang="0">
                  <a:pos x="132" y="48"/>
                </a:cxn>
                <a:cxn ang="0">
                  <a:pos x="108" y="60"/>
                </a:cxn>
                <a:cxn ang="0">
                  <a:pos x="108" y="60"/>
                </a:cxn>
                <a:cxn ang="0">
                  <a:pos x="108" y="60"/>
                </a:cxn>
                <a:cxn ang="0">
                  <a:pos x="80" y="70"/>
                </a:cxn>
                <a:cxn ang="0">
                  <a:pos x="54" y="78"/>
                </a:cxn>
                <a:cxn ang="0">
                  <a:pos x="30" y="88"/>
                </a:cxn>
                <a:cxn ang="0">
                  <a:pos x="18" y="96"/>
                </a:cxn>
                <a:cxn ang="0">
                  <a:pos x="8" y="104"/>
                </a:cxn>
                <a:cxn ang="0">
                  <a:pos x="8" y="104"/>
                </a:cxn>
                <a:cxn ang="0">
                  <a:pos x="8" y="104"/>
                </a:cxn>
                <a:cxn ang="0">
                  <a:pos x="8" y="104"/>
                </a:cxn>
                <a:cxn ang="0">
                  <a:pos x="4" y="106"/>
                </a:cxn>
                <a:cxn ang="0">
                  <a:pos x="4" y="106"/>
                </a:cxn>
                <a:cxn ang="0">
                  <a:pos x="4" y="106"/>
                </a:cxn>
                <a:cxn ang="0">
                  <a:pos x="2" y="104"/>
                </a:cxn>
                <a:cxn ang="0">
                  <a:pos x="2" y="104"/>
                </a:cxn>
              </a:cxnLst>
              <a:rect l="0" t="0" r="r" b="b"/>
              <a:pathLst>
                <a:path w="204" h="106">
                  <a:moveTo>
                    <a:pt x="2" y="104"/>
                  </a:moveTo>
                  <a:lnTo>
                    <a:pt x="2" y="104"/>
                  </a:lnTo>
                  <a:lnTo>
                    <a:pt x="0" y="100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14" y="88"/>
                  </a:lnTo>
                  <a:lnTo>
                    <a:pt x="26" y="80"/>
                  </a:lnTo>
                  <a:lnTo>
                    <a:pt x="52" y="70"/>
                  </a:lnTo>
                  <a:lnTo>
                    <a:pt x="78" y="60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28" y="40"/>
                  </a:lnTo>
                  <a:lnTo>
                    <a:pt x="152" y="28"/>
                  </a:lnTo>
                  <a:lnTo>
                    <a:pt x="196" y="2"/>
                  </a:lnTo>
                  <a:lnTo>
                    <a:pt x="196" y="2"/>
                  </a:lnTo>
                  <a:lnTo>
                    <a:pt x="196" y="2"/>
                  </a:lnTo>
                  <a:lnTo>
                    <a:pt x="200" y="0"/>
                  </a:lnTo>
                  <a:lnTo>
                    <a:pt x="202" y="2"/>
                  </a:lnTo>
                  <a:lnTo>
                    <a:pt x="202" y="2"/>
                  </a:lnTo>
                  <a:lnTo>
                    <a:pt x="202" y="2"/>
                  </a:lnTo>
                  <a:lnTo>
                    <a:pt x="204" y="6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156" y="36"/>
                  </a:lnTo>
                  <a:lnTo>
                    <a:pt x="132" y="48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80" y="70"/>
                  </a:lnTo>
                  <a:lnTo>
                    <a:pt x="54" y="78"/>
                  </a:lnTo>
                  <a:lnTo>
                    <a:pt x="30" y="88"/>
                  </a:lnTo>
                  <a:lnTo>
                    <a:pt x="18" y="96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4" y="106"/>
                  </a:lnTo>
                  <a:lnTo>
                    <a:pt x="4" y="106"/>
                  </a:lnTo>
                  <a:lnTo>
                    <a:pt x="4" y="106"/>
                  </a:lnTo>
                  <a:lnTo>
                    <a:pt x="2" y="104"/>
                  </a:lnTo>
                  <a:lnTo>
                    <a:pt x="2" y="10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44"/>
            <p:cNvSpPr>
              <a:spLocks/>
            </p:cNvSpPr>
            <p:nvPr userDrawn="1"/>
          </p:nvSpPr>
          <p:spPr bwMode="auto">
            <a:xfrm>
              <a:off x="1919288" y="4851400"/>
              <a:ext cx="66675" cy="53975"/>
            </a:xfrm>
            <a:custGeom>
              <a:avLst/>
              <a:gdLst/>
              <a:ahLst/>
              <a:cxnLst>
                <a:cxn ang="0">
                  <a:pos x="4" y="34"/>
                </a:cxn>
                <a:cxn ang="0">
                  <a:pos x="4" y="34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28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18" y="14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8" y="0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42" y="6"/>
                </a:cxn>
                <a:cxn ang="0">
                  <a:pos x="40" y="10"/>
                </a:cxn>
                <a:cxn ang="0">
                  <a:pos x="40" y="10"/>
                </a:cxn>
                <a:cxn ang="0">
                  <a:pos x="40" y="10"/>
                </a:cxn>
                <a:cxn ang="0">
                  <a:pos x="28" y="20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0" y="32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4" y="34"/>
                </a:cxn>
              </a:cxnLst>
              <a:rect l="0" t="0" r="r" b="b"/>
              <a:pathLst>
                <a:path w="42" h="34">
                  <a:moveTo>
                    <a:pt x="4" y="34"/>
                  </a:moveTo>
                  <a:lnTo>
                    <a:pt x="4" y="34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18" y="14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8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42" y="6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28" y="20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3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4" y="3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45"/>
            <p:cNvSpPr>
              <a:spLocks/>
            </p:cNvSpPr>
            <p:nvPr userDrawn="1"/>
          </p:nvSpPr>
          <p:spPr bwMode="auto">
            <a:xfrm>
              <a:off x="1557338" y="4991100"/>
              <a:ext cx="136525" cy="60325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3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40" y="14"/>
                </a:cxn>
                <a:cxn ang="0">
                  <a:pos x="60" y="6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6" y="2"/>
                </a:cxn>
                <a:cxn ang="0">
                  <a:pos x="86" y="2"/>
                </a:cxn>
                <a:cxn ang="0">
                  <a:pos x="86" y="6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64" y="14"/>
                </a:cxn>
                <a:cxn ang="0">
                  <a:pos x="44" y="22"/>
                </a:cxn>
                <a:cxn ang="0">
                  <a:pos x="6" y="38"/>
                </a:cxn>
                <a:cxn ang="0">
                  <a:pos x="6" y="38"/>
                </a:cxn>
                <a:cxn ang="0">
                  <a:pos x="6" y="3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2" y="36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86" h="38">
                  <a:moveTo>
                    <a:pt x="0" y="34"/>
                  </a:moveTo>
                  <a:lnTo>
                    <a:pt x="0" y="34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0" y="14"/>
                  </a:lnTo>
                  <a:lnTo>
                    <a:pt x="60" y="6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6" y="2"/>
                  </a:lnTo>
                  <a:lnTo>
                    <a:pt x="86" y="2"/>
                  </a:lnTo>
                  <a:lnTo>
                    <a:pt x="86" y="6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64" y="14"/>
                  </a:lnTo>
                  <a:lnTo>
                    <a:pt x="44" y="22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46"/>
            <p:cNvSpPr>
              <a:spLocks/>
            </p:cNvSpPr>
            <p:nvPr userDrawn="1"/>
          </p:nvSpPr>
          <p:spPr bwMode="auto">
            <a:xfrm>
              <a:off x="1528763" y="5080000"/>
              <a:ext cx="85725" cy="222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4" y="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4" y="2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4" y="6"/>
                </a:cxn>
                <a:cxn ang="0">
                  <a:pos x="52" y="10"/>
                </a:cxn>
                <a:cxn ang="0">
                  <a:pos x="48" y="10"/>
                </a:cxn>
                <a:cxn ang="0">
                  <a:pos x="48" y="10"/>
                </a:cxn>
                <a:cxn ang="0">
                  <a:pos x="48" y="10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24" y="10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2" y="12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54" h="14">
                  <a:moveTo>
                    <a:pt x="0" y="8"/>
                  </a:moveTo>
                  <a:lnTo>
                    <a:pt x="0" y="8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24" y="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2" y="10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24" y="1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47"/>
            <p:cNvSpPr>
              <a:spLocks/>
            </p:cNvSpPr>
            <p:nvPr userDrawn="1"/>
          </p:nvSpPr>
          <p:spPr bwMode="auto">
            <a:xfrm>
              <a:off x="1512888" y="5121275"/>
              <a:ext cx="76200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6" y="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48" y="6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2" y="18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8" h="20">
                  <a:moveTo>
                    <a:pt x="0" y="16"/>
                  </a:move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6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48"/>
            <p:cNvSpPr>
              <a:spLocks/>
            </p:cNvSpPr>
            <p:nvPr userDrawn="1"/>
          </p:nvSpPr>
          <p:spPr bwMode="auto">
            <a:xfrm>
              <a:off x="1709738" y="4956175"/>
              <a:ext cx="104775" cy="44450"/>
            </a:xfrm>
            <a:custGeom>
              <a:avLst/>
              <a:gdLst/>
              <a:ahLst/>
              <a:cxnLst>
                <a:cxn ang="0">
                  <a:pos x="2" y="26"/>
                </a:cxn>
                <a:cxn ang="0">
                  <a:pos x="2" y="26"/>
                </a:cxn>
                <a:cxn ang="0">
                  <a:pos x="0" y="2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16" y="12"/>
                </a:cxn>
                <a:cxn ang="0">
                  <a:pos x="30" y="6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64" y="0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66" y="2"/>
                </a:cxn>
                <a:cxn ang="0">
                  <a:pos x="66" y="6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34" y="16"/>
                </a:cxn>
                <a:cxn ang="0">
                  <a:pos x="18" y="20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2" y="26"/>
                </a:cxn>
                <a:cxn ang="0">
                  <a:pos x="2" y="26"/>
                </a:cxn>
              </a:cxnLst>
              <a:rect l="0" t="0" r="r" b="b"/>
              <a:pathLst>
                <a:path w="66" h="28">
                  <a:moveTo>
                    <a:pt x="2" y="26"/>
                  </a:moveTo>
                  <a:lnTo>
                    <a:pt x="2" y="26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16" y="12"/>
                  </a:lnTo>
                  <a:lnTo>
                    <a:pt x="30" y="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4" y="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66" y="6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34" y="16"/>
                  </a:lnTo>
                  <a:lnTo>
                    <a:pt x="18" y="20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26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49"/>
            <p:cNvSpPr>
              <a:spLocks/>
            </p:cNvSpPr>
            <p:nvPr userDrawn="1"/>
          </p:nvSpPr>
          <p:spPr bwMode="auto">
            <a:xfrm>
              <a:off x="1728788" y="4991100"/>
              <a:ext cx="92075" cy="50800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30"/>
                </a:cxn>
                <a:cxn ang="0">
                  <a:pos x="0" y="26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" y="24"/>
                </a:cxn>
                <a:cxn ang="0">
                  <a:pos x="24" y="10"/>
                </a:cxn>
                <a:cxn ang="0">
                  <a:pos x="38" y="4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6" y="0"/>
                </a:cxn>
                <a:cxn ang="0">
                  <a:pos x="58" y="4"/>
                </a:cxn>
                <a:cxn ang="0">
                  <a:pos x="58" y="4"/>
                </a:cxn>
                <a:cxn ang="0">
                  <a:pos x="58" y="4"/>
                </a:cxn>
                <a:cxn ang="0">
                  <a:pos x="56" y="6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2" y="12"/>
                </a:cxn>
                <a:cxn ang="0">
                  <a:pos x="30" y="1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2" y="32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58" h="32">
                  <a:moveTo>
                    <a:pt x="0" y="30"/>
                  </a:moveTo>
                  <a:lnTo>
                    <a:pt x="0" y="30"/>
                  </a:lnTo>
                  <a:lnTo>
                    <a:pt x="0" y="26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4" y="10"/>
                  </a:lnTo>
                  <a:lnTo>
                    <a:pt x="38" y="4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56" y="6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2" y="12"/>
                  </a:lnTo>
                  <a:lnTo>
                    <a:pt x="30" y="1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2" y="32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50"/>
            <p:cNvSpPr>
              <a:spLocks/>
            </p:cNvSpPr>
            <p:nvPr userDrawn="1"/>
          </p:nvSpPr>
          <p:spPr bwMode="auto">
            <a:xfrm>
              <a:off x="1747838" y="5048250"/>
              <a:ext cx="857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2" y="6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52" y="2"/>
                </a:cxn>
                <a:cxn ang="0">
                  <a:pos x="54" y="4"/>
                </a:cxn>
                <a:cxn ang="0">
                  <a:pos x="54" y="4"/>
                </a:cxn>
                <a:cxn ang="0">
                  <a:pos x="54" y="4"/>
                </a:cxn>
                <a:cxn ang="0">
                  <a:pos x="52" y="8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2" y="18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54" h="20">
                  <a:moveTo>
                    <a:pt x="0" y="16"/>
                  </a:move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2" y="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2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51"/>
            <p:cNvSpPr>
              <a:spLocks/>
            </p:cNvSpPr>
            <p:nvPr userDrawn="1"/>
          </p:nvSpPr>
          <p:spPr bwMode="auto">
            <a:xfrm>
              <a:off x="1779588" y="5095875"/>
              <a:ext cx="57150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6" y="8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20" y="16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0" y="20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36" h="20">
                  <a:moveTo>
                    <a:pt x="0" y="16"/>
                  </a:move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6" y="8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20" y="16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52"/>
            <p:cNvSpPr>
              <a:spLocks/>
            </p:cNvSpPr>
            <p:nvPr userDrawn="1"/>
          </p:nvSpPr>
          <p:spPr bwMode="auto">
            <a:xfrm>
              <a:off x="1801813" y="5140325"/>
              <a:ext cx="41275" cy="285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22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4" y="18"/>
                </a:cxn>
                <a:cxn ang="0">
                  <a:pos x="2" y="18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6" h="18">
                  <a:moveTo>
                    <a:pt x="0" y="14"/>
                  </a:moveTo>
                  <a:lnTo>
                    <a:pt x="0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6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4B30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pic>
        <p:nvPicPr>
          <p:cNvPr id="55" name="그림 54" descr="연필.png"/>
          <p:cNvPicPr>
            <a:picLocks noChangeAspect="1"/>
          </p:cNvPicPr>
          <p:nvPr userDrawn="1"/>
        </p:nvPicPr>
        <p:blipFill>
          <a:blip r:embed="rId5" cstate="print"/>
          <a:srcRect b="29250"/>
          <a:stretch>
            <a:fillRect/>
          </a:stretch>
        </p:blipFill>
        <p:spPr>
          <a:xfrm rot="979556">
            <a:off x="7174058" y="4172545"/>
            <a:ext cx="1078903" cy="27859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종이들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19572" y="476672"/>
            <a:ext cx="2048087" cy="1462919"/>
          </a:xfrm>
          <a:prstGeom prst="rect">
            <a:avLst/>
          </a:prstGeom>
        </p:spPr>
      </p:pic>
      <p:sp>
        <p:nvSpPr>
          <p:cNvPr id="8" name="Freeform 5"/>
          <p:cNvSpPr>
            <a:spLocks/>
          </p:cNvSpPr>
          <p:nvPr userDrawn="1"/>
        </p:nvSpPr>
        <p:spPr bwMode="auto">
          <a:xfrm>
            <a:off x="251520" y="1484784"/>
            <a:ext cx="209550" cy="1130300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118" y="0"/>
              </a:cxn>
              <a:cxn ang="0">
                <a:pos x="98" y="10"/>
              </a:cxn>
              <a:cxn ang="0">
                <a:pos x="82" y="18"/>
              </a:cxn>
              <a:cxn ang="0">
                <a:pos x="64" y="30"/>
              </a:cxn>
              <a:cxn ang="0">
                <a:pos x="44" y="44"/>
              </a:cxn>
              <a:cxn ang="0">
                <a:pos x="26" y="62"/>
              </a:cxn>
              <a:cxn ang="0">
                <a:pos x="18" y="72"/>
              </a:cxn>
              <a:cxn ang="0">
                <a:pos x="12" y="84"/>
              </a:cxn>
              <a:cxn ang="0">
                <a:pos x="6" y="98"/>
              </a:cxn>
              <a:cxn ang="0">
                <a:pos x="0" y="112"/>
              </a:cxn>
              <a:cxn ang="0">
                <a:pos x="8" y="598"/>
              </a:cxn>
              <a:cxn ang="0">
                <a:pos x="8" y="598"/>
              </a:cxn>
              <a:cxn ang="0">
                <a:pos x="20" y="618"/>
              </a:cxn>
              <a:cxn ang="0">
                <a:pos x="34" y="638"/>
              </a:cxn>
              <a:cxn ang="0">
                <a:pos x="52" y="656"/>
              </a:cxn>
              <a:cxn ang="0">
                <a:pos x="70" y="674"/>
              </a:cxn>
              <a:cxn ang="0">
                <a:pos x="86" y="688"/>
              </a:cxn>
              <a:cxn ang="0">
                <a:pos x="102" y="698"/>
              </a:cxn>
              <a:cxn ang="0">
                <a:pos x="124" y="712"/>
              </a:cxn>
              <a:cxn ang="0">
                <a:pos x="124" y="712"/>
              </a:cxn>
              <a:cxn ang="0">
                <a:pos x="126" y="712"/>
              </a:cxn>
              <a:cxn ang="0">
                <a:pos x="128" y="706"/>
              </a:cxn>
              <a:cxn ang="0">
                <a:pos x="130" y="684"/>
              </a:cxn>
              <a:cxn ang="0">
                <a:pos x="132" y="604"/>
              </a:cxn>
              <a:cxn ang="0">
                <a:pos x="132" y="490"/>
              </a:cxn>
              <a:cxn ang="0">
                <a:pos x="128" y="360"/>
              </a:cxn>
              <a:cxn ang="0">
                <a:pos x="122" y="112"/>
              </a:cxn>
              <a:cxn ang="0">
                <a:pos x="118" y="0"/>
              </a:cxn>
              <a:cxn ang="0">
                <a:pos x="118" y="0"/>
              </a:cxn>
            </a:cxnLst>
            <a:rect l="0" t="0" r="r" b="b"/>
            <a:pathLst>
              <a:path w="132" h="712">
                <a:moveTo>
                  <a:pt x="118" y="0"/>
                </a:moveTo>
                <a:lnTo>
                  <a:pt x="118" y="0"/>
                </a:lnTo>
                <a:lnTo>
                  <a:pt x="98" y="10"/>
                </a:lnTo>
                <a:lnTo>
                  <a:pt x="82" y="18"/>
                </a:lnTo>
                <a:lnTo>
                  <a:pt x="64" y="30"/>
                </a:lnTo>
                <a:lnTo>
                  <a:pt x="44" y="44"/>
                </a:lnTo>
                <a:lnTo>
                  <a:pt x="26" y="62"/>
                </a:lnTo>
                <a:lnTo>
                  <a:pt x="18" y="72"/>
                </a:lnTo>
                <a:lnTo>
                  <a:pt x="12" y="84"/>
                </a:lnTo>
                <a:lnTo>
                  <a:pt x="6" y="98"/>
                </a:lnTo>
                <a:lnTo>
                  <a:pt x="0" y="112"/>
                </a:lnTo>
                <a:lnTo>
                  <a:pt x="8" y="598"/>
                </a:lnTo>
                <a:lnTo>
                  <a:pt x="8" y="598"/>
                </a:lnTo>
                <a:lnTo>
                  <a:pt x="20" y="618"/>
                </a:lnTo>
                <a:lnTo>
                  <a:pt x="34" y="638"/>
                </a:lnTo>
                <a:lnTo>
                  <a:pt x="52" y="656"/>
                </a:lnTo>
                <a:lnTo>
                  <a:pt x="70" y="674"/>
                </a:lnTo>
                <a:lnTo>
                  <a:pt x="86" y="688"/>
                </a:lnTo>
                <a:lnTo>
                  <a:pt x="102" y="698"/>
                </a:lnTo>
                <a:lnTo>
                  <a:pt x="124" y="712"/>
                </a:lnTo>
                <a:lnTo>
                  <a:pt x="124" y="712"/>
                </a:lnTo>
                <a:lnTo>
                  <a:pt x="126" y="712"/>
                </a:lnTo>
                <a:lnTo>
                  <a:pt x="128" y="706"/>
                </a:lnTo>
                <a:lnTo>
                  <a:pt x="130" y="684"/>
                </a:lnTo>
                <a:lnTo>
                  <a:pt x="132" y="604"/>
                </a:lnTo>
                <a:lnTo>
                  <a:pt x="132" y="490"/>
                </a:lnTo>
                <a:lnTo>
                  <a:pt x="128" y="360"/>
                </a:lnTo>
                <a:lnTo>
                  <a:pt x="122" y="112"/>
                </a:lnTo>
                <a:lnTo>
                  <a:pt x="118" y="0"/>
                </a:lnTo>
                <a:lnTo>
                  <a:pt x="11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" name="Freeform 6"/>
          <p:cNvSpPr>
            <a:spLocks/>
          </p:cNvSpPr>
          <p:nvPr userDrawn="1"/>
        </p:nvSpPr>
        <p:spPr bwMode="auto">
          <a:xfrm>
            <a:off x="8721985" y="3317900"/>
            <a:ext cx="206375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0" y="8"/>
              </a:cxn>
              <a:cxn ang="0">
                <a:pos x="36" y="14"/>
              </a:cxn>
              <a:cxn ang="0">
                <a:pos x="56" y="24"/>
              </a:cxn>
              <a:cxn ang="0">
                <a:pos x="74" y="34"/>
              </a:cxn>
              <a:cxn ang="0">
                <a:pos x="94" y="48"/>
              </a:cxn>
              <a:cxn ang="0">
                <a:pos x="102" y="58"/>
              </a:cxn>
              <a:cxn ang="0">
                <a:pos x="110" y="68"/>
              </a:cxn>
              <a:cxn ang="0">
                <a:pos x="116" y="78"/>
              </a:cxn>
              <a:cxn ang="0">
                <a:pos x="122" y="90"/>
              </a:cxn>
              <a:cxn ang="0">
                <a:pos x="130" y="488"/>
              </a:cxn>
              <a:cxn ang="0">
                <a:pos x="130" y="488"/>
              </a:cxn>
              <a:cxn ang="0">
                <a:pos x="120" y="506"/>
              </a:cxn>
              <a:cxn ang="0">
                <a:pos x="104" y="522"/>
              </a:cxn>
              <a:cxn ang="0">
                <a:pos x="88" y="538"/>
              </a:cxn>
              <a:cxn ang="0">
                <a:pos x="72" y="552"/>
              </a:cxn>
              <a:cxn ang="0">
                <a:pos x="40" y="574"/>
              </a:cxn>
              <a:cxn ang="0">
                <a:pos x="18" y="586"/>
              </a:cxn>
              <a:cxn ang="0">
                <a:pos x="18" y="586"/>
              </a:cxn>
              <a:cxn ang="0">
                <a:pos x="16" y="586"/>
              </a:cxn>
              <a:cxn ang="0">
                <a:pos x="14" y="580"/>
              </a:cxn>
              <a:cxn ang="0">
                <a:pos x="12" y="564"/>
              </a:cxn>
              <a:cxn ang="0">
                <a:pos x="8" y="498"/>
              </a:cxn>
              <a:cxn ang="0">
                <a:pos x="4" y="404"/>
              </a:cxn>
              <a:cxn ang="0">
                <a:pos x="2" y="296"/>
              </a:cxn>
              <a:cxn ang="0">
                <a:pos x="0" y="9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0" h="586">
                <a:moveTo>
                  <a:pt x="0" y="0"/>
                </a:moveTo>
                <a:lnTo>
                  <a:pt x="0" y="0"/>
                </a:lnTo>
                <a:lnTo>
                  <a:pt x="20" y="8"/>
                </a:lnTo>
                <a:lnTo>
                  <a:pt x="36" y="14"/>
                </a:lnTo>
                <a:lnTo>
                  <a:pt x="56" y="24"/>
                </a:lnTo>
                <a:lnTo>
                  <a:pt x="74" y="34"/>
                </a:lnTo>
                <a:lnTo>
                  <a:pt x="94" y="48"/>
                </a:lnTo>
                <a:lnTo>
                  <a:pt x="102" y="58"/>
                </a:lnTo>
                <a:lnTo>
                  <a:pt x="110" y="68"/>
                </a:lnTo>
                <a:lnTo>
                  <a:pt x="116" y="78"/>
                </a:lnTo>
                <a:lnTo>
                  <a:pt x="122" y="90"/>
                </a:lnTo>
                <a:lnTo>
                  <a:pt x="130" y="488"/>
                </a:lnTo>
                <a:lnTo>
                  <a:pt x="130" y="488"/>
                </a:lnTo>
                <a:lnTo>
                  <a:pt x="120" y="506"/>
                </a:lnTo>
                <a:lnTo>
                  <a:pt x="104" y="522"/>
                </a:lnTo>
                <a:lnTo>
                  <a:pt x="88" y="538"/>
                </a:lnTo>
                <a:lnTo>
                  <a:pt x="72" y="552"/>
                </a:lnTo>
                <a:lnTo>
                  <a:pt x="40" y="574"/>
                </a:lnTo>
                <a:lnTo>
                  <a:pt x="18" y="586"/>
                </a:lnTo>
                <a:lnTo>
                  <a:pt x="18" y="586"/>
                </a:lnTo>
                <a:lnTo>
                  <a:pt x="16" y="586"/>
                </a:lnTo>
                <a:lnTo>
                  <a:pt x="14" y="580"/>
                </a:lnTo>
                <a:lnTo>
                  <a:pt x="12" y="564"/>
                </a:lnTo>
                <a:lnTo>
                  <a:pt x="8" y="498"/>
                </a:lnTo>
                <a:lnTo>
                  <a:pt x="4" y="404"/>
                </a:lnTo>
                <a:lnTo>
                  <a:pt x="2" y="296"/>
                </a:lnTo>
                <a:lnTo>
                  <a:pt x="0" y="94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" name="Freeform 7"/>
          <p:cNvSpPr>
            <a:spLocks/>
          </p:cNvSpPr>
          <p:nvPr userDrawn="1"/>
        </p:nvSpPr>
        <p:spPr bwMode="auto">
          <a:xfrm>
            <a:off x="8715635" y="2473350"/>
            <a:ext cx="209550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2" y="8"/>
              </a:cxn>
              <a:cxn ang="0">
                <a:pos x="38" y="14"/>
              </a:cxn>
              <a:cxn ang="0">
                <a:pos x="56" y="22"/>
              </a:cxn>
              <a:cxn ang="0">
                <a:pos x="76" y="34"/>
              </a:cxn>
              <a:cxn ang="0">
                <a:pos x="94" y="48"/>
              </a:cxn>
              <a:cxn ang="0">
                <a:pos x="102" y="58"/>
              </a:cxn>
              <a:cxn ang="0">
                <a:pos x="110" y="66"/>
              </a:cxn>
              <a:cxn ang="0">
                <a:pos x="118" y="78"/>
              </a:cxn>
              <a:cxn ang="0">
                <a:pos x="122" y="90"/>
              </a:cxn>
              <a:cxn ang="0">
                <a:pos x="132" y="488"/>
              </a:cxn>
              <a:cxn ang="0">
                <a:pos x="132" y="488"/>
              </a:cxn>
              <a:cxn ang="0">
                <a:pos x="120" y="504"/>
              </a:cxn>
              <a:cxn ang="0">
                <a:pos x="106" y="522"/>
              </a:cxn>
              <a:cxn ang="0">
                <a:pos x="90" y="538"/>
              </a:cxn>
              <a:cxn ang="0">
                <a:pos x="74" y="552"/>
              </a:cxn>
              <a:cxn ang="0">
                <a:pos x="42" y="574"/>
              </a:cxn>
              <a:cxn ang="0">
                <a:pos x="20" y="586"/>
              </a:cxn>
              <a:cxn ang="0">
                <a:pos x="20" y="586"/>
              </a:cxn>
              <a:cxn ang="0">
                <a:pos x="18" y="584"/>
              </a:cxn>
              <a:cxn ang="0">
                <a:pos x="16" y="580"/>
              </a:cxn>
              <a:cxn ang="0">
                <a:pos x="14" y="562"/>
              </a:cxn>
              <a:cxn ang="0">
                <a:pos x="8" y="498"/>
              </a:cxn>
              <a:cxn ang="0">
                <a:pos x="6" y="404"/>
              </a:cxn>
              <a:cxn ang="0">
                <a:pos x="2" y="296"/>
              </a:cxn>
              <a:cxn ang="0">
                <a:pos x="0" y="9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2" h="586">
                <a:moveTo>
                  <a:pt x="0" y="0"/>
                </a:moveTo>
                <a:lnTo>
                  <a:pt x="0" y="0"/>
                </a:lnTo>
                <a:lnTo>
                  <a:pt x="22" y="8"/>
                </a:lnTo>
                <a:lnTo>
                  <a:pt x="38" y="14"/>
                </a:lnTo>
                <a:lnTo>
                  <a:pt x="56" y="22"/>
                </a:lnTo>
                <a:lnTo>
                  <a:pt x="76" y="34"/>
                </a:lnTo>
                <a:lnTo>
                  <a:pt x="94" y="48"/>
                </a:lnTo>
                <a:lnTo>
                  <a:pt x="102" y="58"/>
                </a:lnTo>
                <a:lnTo>
                  <a:pt x="110" y="66"/>
                </a:lnTo>
                <a:lnTo>
                  <a:pt x="118" y="78"/>
                </a:lnTo>
                <a:lnTo>
                  <a:pt x="122" y="90"/>
                </a:lnTo>
                <a:lnTo>
                  <a:pt x="132" y="488"/>
                </a:lnTo>
                <a:lnTo>
                  <a:pt x="132" y="488"/>
                </a:lnTo>
                <a:lnTo>
                  <a:pt x="120" y="504"/>
                </a:lnTo>
                <a:lnTo>
                  <a:pt x="106" y="522"/>
                </a:lnTo>
                <a:lnTo>
                  <a:pt x="90" y="538"/>
                </a:lnTo>
                <a:lnTo>
                  <a:pt x="74" y="552"/>
                </a:lnTo>
                <a:lnTo>
                  <a:pt x="42" y="574"/>
                </a:lnTo>
                <a:lnTo>
                  <a:pt x="20" y="586"/>
                </a:lnTo>
                <a:lnTo>
                  <a:pt x="20" y="586"/>
                </a:lnTo>
                <a:lnTo>
                  <a:pt x="18" y="584"/>
                </a:lnTo>
                <a:lnTo>
                  <a:pt x="16" y="580"/>
                </a:lnTo>
                <a:lnTo>
                  <a:pt x="14" y="562"/>
                </a:lnTo>
                <a:lnTo>
                  <a:pt x="8" y="498"/>
                </a:lnTo>
                <a:lnTo>
                  <a:pt x="6" y="404"/>
                </a:lnTo>
                <a:lnTo>
                  <a:pt x="2" y="296"/>
                </a:lnTo>
                <a:lnTo>
                  <a:pt x="0" y="9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" name="Freeform 8"/>
          <p:cNvSpPr>
            <a:spLocks/>
          </p:cNvSpPr>
          <p:nvPr userDrawn="1"/>
        </p:nvSpPr>
        <p:spPr bwMode="auto">
          <a:xfrm>
            <a:off x="8712460" y="1628800"/>
            <a:ext cx="206375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0" y="8"/>
              </a:cxn>
              <a:cxn ang="0">
                <a:pos x="38" y="14"/>
              </a:cxn>
              <a:cxn ang="0">
                <a:pos x="56" y="22"/>
              </a:cxn>
              <a:cxn ang="0">
                <a:pos x="76" y="34"/>
              </a:cxn>
              <a:cxn ang="0">
                <a:pos x="94" y="48"/>
              </a:cxn>
              <a:cxn ang="0">
                <a:pos x="102" y="56"/>
              </a:cxn>
              <a:cxn ang="0">
                <a:pos x="110" y="66"/>
              </a:cxn>
              <a:cxn ang="0">
                <a:pos x="116" y="76"/>
              </a:cxn>
              <a:cxn ang="0">
                <a:pos x="122" y="88"/>
              </a:cxn>
              <a:cxn ang="0">
                <a:pos x="130" y="486"/>
              </a:cxn>
              <a:cxn ang="0">
                <a:pos x="130" y="486"/>
              </a:cxn>
              <a:cxn ang="0">
                <a:pos x="120" y="504"/>
              </a:cxn>
              <a:cxn ang="0">
                <a:pos x="106" y="522"/>
              </a:cxn>
              <a:cxn ang="0">
                <a:pos x="90" y="538"/>
              </a:cxn>
              <a:cxn ang="0">
                <a:pos x="72" y="552"/>
              </a:cxn>
              <a:cxn ang="0">
                <a:pos x="40" y="574"/>
              </a:cxn>
              <a:cxn ang="0">
                <a:pos x="18" y="586"/>
              </a:cxn>
              <a:cxn ang="0">
                <a:pos x="18" y="586"/>
              </a:cxn>
              <a:cxn ang="0">
                <a:pos x="16" y="584"/>
              </a:cxn>
              <a:cxn ang="0">
                <a:pos x="16" y="580"/>
              </a:cxn>
              <a:cxn ang="0">
                <a:pos x="12" y="562"/>
              </a:cxn>
              <a:cxn ang="0">
                <a:pos x="8" y="498"/>
              </a:cxn>
              <a:cxn ang="0">
                <a:pos x="4" y="404"/>
              </a:cxn>
              <a:cxn ang="0">
                <a:pos x="2" y="296"/>
              </a:cxn>
              <a:cxn ang="0">
                <a:pos x="0" y="9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0" h="586">
                <a:moveTo>
                  <a:pt x="0" y="0"/>
                </a:moveTo>
                <a:lnTo>
                  <a:pt x="0" y="0"/>
                </a:lnTo>
                <a:lnTo>
                  <a:pt x="20" y="8"/>
                </a:lnTo>
                <a:lnTo>
                  <a:pt x="38" y="14"/>
                </a:lnTo>
                <a:lnTo>
                  <a:pt x="56" y="22"/>
                </a:lnTo>
                <a:lnTo>
                  <a:pt x="76" y="34"/>
                </a:lnTo>
                <a:lnTo>
                  <a:pt x="94" y="48"/>
                </a:lnTo>
                <a:lnTo>
                  <a:pt x="102" y="56"/>
                </a:lnTo>
                <a:lnTo>
                  <a:pt x="110" y="66"/>
                </a:lnTo>
                <a:lnTo>
                  <a:pt x="116" y="76"/>
                </a:lnTo>
                <a:lnTo>
                  <a:pt x="122" y="88"/>
                </a:lnTo>
                <a:lnTo>
                  <a:pt x="130" y="486"/>
                </a:lnTo>
                <a:lnTo>
                  <a:pt x="130" y="486"/>
                </a:lnTo>
                <a:lnTo>
                  <a:pt x="120" y="504"/>
                </a:lnTo>
                <a:lnTo>
                  <a:pt x="106" y="522"/>
                </a:lnTo>
                <a:lnTo>
                  <a:pt x="90" y="538"/>
                </a:lnTo>
                <a:lnTo>
                  <a:pt x="72" y="552"/>
                </a:lnTo>
                <a:lnTo>
                  <a:pt x="40" y="574"/>
                </a:lnTo>
                <a:lnTo>
                  <a:pt x="18" y="586"/>
                </a:lnTo>
                <a:lnTo>
                  <a:pt x="18" y="586"/>
                </a:lnTo>
                <a:lnTo>
                  <a:pt x="16" y="584"/>
                </a:lnTo>
                <a:lnTo>
                  <a:pt x="16" y="580"/>
                </a:lnTo>
                <a:lnTo>
                  <a:pt x="12" y="562"/>
                </a:lnTo>
                <a:lnTo>
                  <a:pt x="8" y="498"/>
                </a:lnTo>
                <a:lnTo>
                  <a:pt x="4" y="404"/>
                </a:lnTo>
                <a:lnTo>
                  <a:pt x="2" y="296"/>
                </a:lnTo>
                <a:lnTo>
                  <a:pt x="0" y="9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6" name="그림 5" descr="노트2.png"/>
          <p:cNvPicPr>
            <a:picLocks noChangeAspect="1"/>
          </p:cNvPicPr>
          <p:nvPr userDrawn="1"/>
        </p:nvPicPr>
        <p:blipFill>
          <a:blip r:embed="rId3" cstate="print"/>
          <a:srcRect b="15792"/>
          <a:stretch>
            <a:fillRect/>
          </a:stretch>
        </p:blipFill>
        <p:spPr>
          <a:xfrm>
            <a:off x="405956" y="1213252"/>
            <a:ext cx="8340312" cy="564474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8" name="직사각형 17"/>
          <p:cNvSpPr/>
          <p:nvPr userDrawn="1"/>
        </p:nvSpPr>
        <p:spPr>
          <a:xfrm>
            <a:off x="5616116" y="3212976"/>
            <a:ext cx="2340260" cy="144016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3" name="그림 12" descr="형광펜뚜껑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51520" y="5553236"/>
            <a:ext cx="932611" cy="7985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508524" y="2674292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506230" y="3248980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2"/>
              </a:buClr>
              <a:buFont typeface="Arial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16" name="Rectangle 33"/>
          <p:cNvSpPr>
            <a:spLocks noChangeArrowheads="1"/>
          </p:cNvSpPr>
          <p:nvPr userDrawn="1"/>
        </p:nvSpPr>
        <p:spPr bwMode="auto">
          <a:xfrm rot="5400000">
            <a:off x="5351991" y="3019370"/>
            <a:ext cx="288000" cy="3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schemeClr val="accent5"/>
              </a:solidFill>
            </a:endParaRPr>
          </a:p>
        </p:txBody>
      </p:sp>
      <p:sp>
        <p:nvSpPr>
          <p:cNvPr id="17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4722897" y="2672916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3600" b="1" i="0" u="none" strike="noStrike" kern="1200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pic>
        <p:nvPicPr>
          <p:cNvPr id="12" name="그림 11" descr="형광펜.png"/>
          <p:cNvPicPr>
            <a:picLocks noChangeAspect="1"/>
          </p:cNvPicPr>
          <p:nvPr userDrawn="1"/>
        </p:nvPicPr>
        <p:blipFill>
          <a:blip r:embed="rId5" cstate="print"/>
          <a:srcRect r="29146"/>
          <a:stretch>
            <a:fillRect/>
          </a:stretch>
        </p:blipFill>
        <p:spPr>
          <a:xfrm>
            <a:off x="7740352" y="1520788"/>
            <a:ext cx="1403648" cy="18225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/>
          </p:cNvSpPr>
          <p:nvPr userDrawn="1"/>
        </p:nvSpPr>
        <p:spPr bwMode="auto">
          <a:xfrm>
            <a:off x="8856600" y="2012231"/>
            <a:ext cx="206375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0" y="8"/>
              </a:cxn>
              <a:cxn ang="0">
                <a:pos x="36" y="14"/>
              </a:cxn>
              <a:cxn ang="0">
                <a:pos x="56" y="24"/>
              </a:cxn>
              <a:cxn ang="0">
                <a:pos x="74" y="34"/>
              </a:cxn>
              <a:cxn ang="0">
                <a:pos x="94" y="48"/>
              </a:cxn>
              <a:cxn ang="0">
                <a:pos x="102" y="58"/>
              </a:cxn>
              <a:cxn ang="0">
                <a:pos x="110" y="68"/>
              </a:cxn>
              <a:cxn ang="0">
                <a:pos x="116" y="78"/>
              </a:cxn>
              <a:cxn ang="0">
                <a:pos x="122" y="90"/>
              </a:cxn>
              <a:cxn ang="0">
                <a:pos x="130" y="488"/>
              </a:cxn>
              <a:cxn ang="0">
                <a:pos x="130" y="488"/>
              </a:cxn>
              <a:cxn ang="0">
                <a:pos x="120" y="506"/>
              </a:cxn>
              <a:cxn ang="0">
                <a:pos x="104" y="522"/>
              </a:cxn>
              <a:cxn ang="0">
                <a:pos x="88" y="538"/>
              </a:cxn>
              <a:cxn ang="0">
                <a:pos x="72" y="552"/>
              </a:cxn>
              <a:cxn ang="0">
                <a:pos x="40" y="574"/>
              </a:cxn>
              <a:cxn ang="0">
                <a:pos x="18" y="586"/>
              </a:cxn>
              <a:cxn ang="0">
                <a:pos x="18" y="586"/>
              </a:cxn>
              <a:cxn ang="0">
                <a:pos x="16" y="586"/>
              </a:cxn>
              <a:cxn ang="0">
                <a:pos x="14" y="580"/>
              </a:cxn>
              <a:cxn ang="0">
                <a:pos x="12" y="564"/>
              </a:cxn>
              <a:cxn ang="0">
                <a:pos x="8" y="498"/>
              </a:cxn>
              <a:cxn ang="0">
                <a:pos x="4" y="404"/>
              </a:cxn>
              <a:cxn ang="0">
                <a:pos x="2" y="296"/>
              </a:cxn>
              <a:cxn ang="0">
                <a:pos x="0" y="94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0" h="586">
                <a:moveTo>
                  <a:pt x="0" y="0"/>
                </a:moveTo>
                <a:lnTo>
                  <a:pt x="0" y="0"/>
                </a:lnTo>
                <a:lnTo>
                  <a:pt x="20" y="8"/>
                </a:lnTo>
                <a:lnTo>
                  <a:pt x="36" y="14"/>
                </a:lnTo>
                <a:lnTo>
                  <a:pt x="56" y="24"/>
                </a:lnTo>
                <a:lnTo>
                  <a:pt x="74" y="34"/>
                </a:lnTo>
                <a:lnTo>
                  <a:pt x="94" y="48"/>
                </a:lnTo>
                <a:lnTo>
                  <a:pt x="102" y="58"/>
                </a:lnTo>
                <a:lnTo>
                  <a:pt x="110" y="68"/>
                </a:lnTo>
                <a:lnTo>
                  <a:pt x="116" y="78"/>
                </a:lnTo>
                <a:lnTo>
                  <a:pt x="122" y="90"/>
                </a:lnTo>
                <a:lnTo>
                  <a:pt x="130" y="488"/>
                </a:lnTo>
                <a:lnTo>
                  <a:pt x="130" y="488"/>
                </a:lnTo>
                <a:lnTo>
                  <a:pt x="120" y="506"/>
                </a:lnTo>
                <a:lnTo>
                  <a:pt x="104" y="522"/>
                </a:lnTo>
                <a:lnTo>
                  <a:pt x="88" y="538"/>
                </a:lnTo>
                <a:lnTo>
                  <a:pt x="72" y="552"/>
                </a:lnTo>
                <a:lnTo>
                  <a:pt x="40" y="574"/>
                </a:lnTo>
                <a:lnTo>
                  <a:pt x="18" y="586"/>
                </a:lnTo>
                <a:lnTo>
                  <a:pt x="18" y="586"/>
                </a:lnTo>
                <a:lnTo>
                  <a:pt x="16" y="586"/>
                </a:lnTo>
                <a:lnTo>
                  <a:pt x="14" y="580"/>
                </a:lnTo>
                <a:lnTo>
                  <a:pt x="12" y="564"/>
                </a:lnTo>
                <a:lnTo>
                  <a:pt x="8" y="498"/>
                </a:lnTo>
                <a:lnTo>
                  <a:pt x="4" y="404"/>
                </a:lnTo>
                <a:lnTo>
                  <a:pt x="2" y="296"/>
                </a:lnTo>
                <a:lnTo>
                  <a:pt x="0" y="94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3" name="Freeform 7"/>
          <p:cNvSpPr>
            <a:spLocks/>
          </p:cNvSpPr>
          <p:nvPr userDrawn="1"/>
        </p:nvSpPr>
        <p:spPr bwMode="auto">
          <a:xfrm>
            <a:off x="8850250" y="1167681"/>
            <a:ext cx="209550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2" y="8"/>
              </a:cxn>
              <a:cxn ang="0">
                <a:pos x="38" y="14"/>
              </a:cxn>
              <a:cxn ang="0">
                <a:pos x="56" y="22"/>
              </a:cxn>
              <a:cxn ang="0">
                <a:pos x="76" y="34"/>
              </a:cxn>
              <a:cxn ang="0">
                <a:pos x="94" y="48"/>
              </a:cxn>
              <a:cxn ang="0">
                <a:pos x="102" y="58"/>
              </a:cxn>
              <a:cxn ang="0">
                <a:pos x="110" y="66"/>
              </a:cxn>
              <a:cxn ang="0">
                <a:pos x="118" y="78"/>
              </a:cxn>
              <a:cxn ang="0">
                <a:pos x="122" y="90"/>
              </a:cxn>
              <a:cxn ang="0">
                <a:pos x="132" y="488"/>
              </a:cxn>
              <a:cxn ang="0">
                <a:pos x="132" y="488"/>
              </a:cxn>
              <a:cxn ang="0">
                <a:pos x="120" y="504"/>
              </a:cxn>
              <a:cxn ang="0">
                <a:pos x="106" y="522"/>
              </a:cxn>
              <a:cxn ang="0">
                <a:pos x="90" y="538"/>
              </a:cxn>
              <a:cxn ang="0">
                <a:pos x="74" y="552"/>
              </a:cxn>
              <a:cxn ang="0">
                <a:pos x="42" y="574"/>
              </a:cxn>
              <a:cxn ang="0">
                <a:pos x="20" y="586"/>
              </a:cxn>
              <a:cxn ang="0">
                <a:pos x="20" y="586"/>
              </a:cxn>
              <a:cxn ang="0">
                <a:pos x="18" y="584"/>
              </a:cxn>
              <a:cxn ang="0">
                <a:pos x="16" y="580"/>
              </a:cxn>
              <a:cxn ang="0">
                <a:pos x="14" y="562"/>
              </a:cxn>
              <a:cxn ang="0">
                <a:pos x="8" y="498"/>
              </a:cxn>
              <a:cxn ang="0">
                <a:pos x="6" y="404"/>
              </a:cxn>
              <a:cxn ang="0">
                <a:pos x="2" y="296"/>
              </a:cxn>
              <a:cxn ang="0">
                <a:pos x="0" y="9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2" h="586">
                <a:moveTo>
                  <a:pt x="0" y="0"/>
                </a:moveTo>
                <a:lnTo>
                  <a:pt x="0" y="0"/>
                </a:lnTo>
                <a:lnTo>
                  <a:pt x="22" y="8"/>
                </a:lnTo>
                <a:lnTo>
                  <a:pt x="38" y="14"/>
                </a:lnTo>
                <a:lnTo>
                  <a:pt x="56" y="22"/>
                </a:lnTo>
                <a:lnTo>
                  <a:pt x="76" y="34"/>
                </a:lnTo>
                <a:lnTo>
                  <a:pt x="94" y="48"/>
                </a:lnTo>
                <a:lnTo>
                  <a:pt x="102" y="58"/>
                </a:lnTo>
                <a:lnTo>
                  <a:pt x="110" y="66"/>
                </a:lnTo>
                <a:lnTo>
                  <a:pt x="118" y="78"/>
                </a:lnTo>
                <a:lnTo>
                  <a:pt x="122" y="90"/>
                </a:lnTo>
                <a:lnTo>
                  <a:pt x="132" y="488"/>
                </a:lnTo>
                <a:lnTo>
                  <a:pt x="132" y="488"/>
                </a:lnTo>
                <a:lnTo>
                  <a:pt x="120" y="504"/>
                </a:lnTo>
                <a:lnTo>
                  <a:pt x="106" y="522"/>
                </a:lnTo>
                <a:lnTo>
                  <a:pt x="90" y="538"/>
                </a:lnTo>
                <a:lnTo>
                  <a:pt x="74" y="552"/>
                </a:lnTo>
                <a:lnTo>
                  <a:pt x="42" y="574"/>
                </a:lnTo>
                <a:lnTo>
                  <a:pt x="20" y="586"/>
                </a:lnTo>
                <a:lnTo>
                  <a:pt x="20" y="586"/>
                </a:lnTo>
                <a:lnTo>
                  <a:pt x="18" y="584"/>
                </a:lnTo>
                <a:lnTo>
                  <a:pt x="16" y="580"/>
                </a:lnTo>
                <a:lnTo>
                  <a:pt x="14" y="562"/>
                </a:lnTo>
                <a:lnTo>
                  <a:pt x="8" y="498"/>
                </a:lnTo>
                <a:lnTo>
                  <a:pt x="6" y="404"/>
                </a:lnTo>
                <a:lnTo>
                  <a:pt x="2" y="296"/>
                </a:lnTo>
                <a:lnTo>
                  <a:pt x="0" y="9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4" name="Freeform 8"/>
          <p:cNvSpPr>
            <a:spLocks/>
          </p:cNvSpPr>
          <p:nvPr userDrawn="1"/>
        </p:nvSpPr>
        <p:spPr bwMode="auto">
          <a:xfrm>
            <a:off x="8847075" y="323131"/>
            <a:ext cx="206375" cy="9302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20" y="8"/>
              </a:cxn>
              <a:cxn ang="0">
                <a:pos x="38" y="14"/>
              </a:cxn>
              <a:cxn ang="0">
                <a:pos x="56" y="22"/>
              </a:cxn>
              <a:cxn ang="0">
                <a:pos x="76" y="34"/>
              </a:cxn>
              <a:cxn ang="0">
                <a:pos x="94" y="48"/>
              </a:cxn>
              <a:cxn ang="0">
                <a:pos x="102" y="56"/>
              </a:cxn>
              <a:cxn ang="0">
                <a:pos x="110" y="66"/>
              </a:cxn>
              <a:cxn ang="0">
                <a:pos x="116" y="76"/>
              </a:cxn>
              <a:cxn ang="0">
                <a:pos x="122" y="88"/>
              </a:cxn>
              <a:cxn ang="0">
                <a:pos x="130" y="486"/>
              </a:cxn>
              <a:cxn ang="0">
                <a:pos x="130" y="486"/>
              </a:cxn>
              <a:cxn ang="0">
                <a:pos x="120" y="504"/>
              </a:cxn>
              <a:cxn ang="0">
                <a:pos x="106" y="522"/>
              </a:cxn>
              <a:cxn ang="0">
                <a:pos x="90" y="538"/>
              </a:cxn>
              <a:cxn ang="0">
                <a:pos x="72" y="552"/>
              </a:cxn>
              <a:cxn ang="0">
                <a:pos x="40" y="574"/>
              </a:cxn>
              <a:cxn ang="0">
                <a:pos x="18" y="586"/>
              </a:cxn>
              <a:cxn ang="0">
                <a:pos x="18" y="586"/>
              </a:cxn>
              <a:cxn ang="0">
                <a:pos x="16" y="584"/>
              </a:cxn>
              <a:cxn ang="0">
                <a:pos x="16" y="580"/>
              </a:cxn>
              <a:cxn ang="0">
                <a:pos x="12" y="562"/>
              </a:cxn>
              <a:cxn ang="0">
                <a:pos x="8" y="498"/>
              </a:cxn>
              <a:cxn ang="0">
                <a:pos x="4" y="404"/>
              </a:cxn>
              <a:cxn ang="0">
                <a:pos x="2" y="296"/>
              </a:cxn>
              <a:cxn ang="0">
                <a:pos x="0" y="92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30" h="586">
                <a:moveTo>
                  <a:pt x="0" y="0"/>
                </a:moveTo>
                <a:lnTo>
                  <a:pt x="0" y="0"/>
                </a:lnTo>
                <a:lnTo>
                  <a:pt x="20" y="8"/>
                </a:lnTo>
                <a:lnTo>
                  <a:pt x="38" y="14"/>
                </a:lnTo>
                <a:lnTo>
                  <a:pt x="56" y="22"/>
                </a:lnTo>
                <a:lnTo>
                  <a:pt x="76" y="34"/>
                </a:lnTo>
                <a:lnTo>
                  <a:pt x="94" y="48"/>
                </a:lnTo>
                <a:lnTo>
                  <a:pt x="102" y="56"/>
                </a:lnTo>
                <a:lnTo>
                  <a:pt x="110" y="66"/>
                </a:lnTo>
                <a:lnTo>
                  <a:pt x="116" y="76"/>
                </a:lnTo>
                <a:lnTo>
                  <a:pt x="122" y="88"/>
                </a:lnTo>
                <a:lnTo>
                  <a:pt x="130" y="486"/>
                </a:lnTo>
                <a:lnTo>
                  <a:pt x="130" y="486"/>
                </a:lnTo>
                <a:lnTo>
                  <a:pt x="120" y="504"/>
                </a:lnTo>
                <a:lnTo>
                  <a:pt x="106" y="522"/>
                </a:lnTo>
                <a:lnTo>
                  <a:pt x="90" y="538"/>
                </a:lnTo>
                <a:lnTo>
                  <a:pt x="72" y="552"/>
                </a:lnTo>
                <a:lnTo>
                  <a:pt x="40" y="574"/>
                </a:lnTo>
                <a:lnTo>
                  <a:pt x="18" y="586"/>
                </a:lnTo>
                <a:lnTo>
                  <a:pt x="18" y="586"/>
                </a:lnTo>
                <a:lnTo>
                  <a:pt x="16" y="584"/>
                </a:lnTo>
                <a:lnTo>
                  <a:pt x="16" y="580"/>
                </a:lnTo>
                <a:lnTo>
                  <a:pt x="12" y="562"/>
                </a:lnTo>
                <a:lnTo>
                  <a:pt x="8" y="498"/>
                </a:lnTo>
                <a:lnTo>
                  <a:pt x="4" y="404"/>
                </a:lnTo>
                <a:lnTo>
                  <a:pt x="2" y="296"/>
                </a:lnTo>
                <a:lnTo>
                  <a:pt x="0" y="9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0" y="188640"/>
            <a:ext cx="251520" cy="6669360"/>
          </a:xfrm>
          <a:prstGeom prst="rect">
            <a:avLst/>
          </a:prstGeom>
          <a:gradFill>
            <a:gsLst>
              <a:gs pos="0">
                <a:schemeClr val="bg1"/>
              </a:gs>
              <a:gs pos="79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251520" y="188640"/>
            <a:ext cx="8604956" cy="6669360"/>
          </a:xfrm>
          <a:prstGeom prst="rect">
            <a:avLst/>
          </a:prstGeom>
          <a:gradFill>
            <a:gsLst>
              <a:gs pos="0">
                <a:schemeClr val="bg1"/>
              </a:gs>
              <a:gs pos="79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47041" y="244242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rgbClr val="663300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47041" y="764704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그룹 69"/>
          <p:cNvGrpSpPr/>
          <p:nvPr userDrawn="1"/>
        </p:nvGrpSpPr>
        <p:grpSpPr>
          <a:xfrm>
            <a:off x="1185465" y="602006"/>
            <a:ext cx="6965408" cy="5635306"/>
            <a:chOff x="808038" y="296652"/>
            <a:chExt cx="7720261" cy="6246014"/>
          </a:xfrm>
        </p:grpSpPr>
        <p:pic>
          <p:nvPicPr>
            <p:cNvPr id="12" name="그림 11" descr="종이들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6480212" y="296652"/>
              <a:ext cx="2048087" cy="1462919"/>
            </a:xfrm>
            <a:prstGeom prst="rect">
              <a:avLst/>
            </a:prstGeom>
          </p:spPr>
        </p:pic>
        <p:sp>
          <p:nvSpPr>
            <p:cNvPr id="13" name="Freeform 5"/>
            <p:cNvSpPr>
              <a:spLocks/>
            </p:cNvSpPr>
            <p:nvPr userDrawn="1"/>
          </p:nvSpPr>
          <p:spPr bwMode="auto">
            <a:xfrm>
              <a:off x="808038" y="1125538"/>
              <a:ext cx="209550" cy="1130300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118" y="0"/>
                </a:cxn>
                <a:cxn ang="0">
                  <a:pos x="98" y="10"/>
                </a:cxn>
                <a:cxn ang="0">
                  <a:pos x="82" y="18"/>
                </a:cxn>
                <a:cxn ang="0">
                  <a:pos x="64" y="30"/>
                </a:cxn>
                <a:cxn ang="0">
                  <a:pos x="44" y="44"/>
                </a:cxn>
                <a:cxn ang="0">
                  <a:pos x="26" y="62"/>
                </a:cxn>
                <a:cxn ang="0">
                  <a:pos x="18" y="72"/>
                </a:cxn>
                <a:cxn ang="0">
                  <a:pos x="12" y="84"/>
                </a:cxn>
                <a:cxn ang="0">
                  <a:pos x="6" y="98"/>
                </a:cxn>
                <a:cxn ang="0">
                  <a:pos x="0" y="112"/>
                </a:cxn>
                <a:cxn ang="0">
                  <a:pos x="8" y="598"/>
                </a:cxn>
                <a:cxn ang="0">
                  <a:pos x="8" y="598"/>
                </a:cxn>
                <a:cxn ang="0">
                  <a:pos x="20" y="618"/>
                </a:cxn>
                <a:cxn ang="0">
                  <a:pos x="34" y="638"/>
                </a:cxn>
                <a:cxn ang="0">
                  <a:pos x="52" y="656"/>
                </a:cxn>
                <a:cxn ang="0">
                  <a:pos x="70" y="674"/>
                </a:cxn>
                <a:cxn ang="0">
                  <a:pos x="86" y="688"/>
                </a:cxn>
                <a:cxn ang="0">
                  <a:pos x="102" y="698"/>
                </a:cxn>
                <a:cxn ang="0">
                  <a:pos x="124" y="712"/>
                </a:cxn>
                <a:cxn ang="0">
                  <a:pos x="124" y="712"/>
                </a:cxn>
                <a:cxn ang="0">
                  <a:pos x="126" y="712"/>
                </a:cxn>
                <a:cxn ang="0">
                  <a:pos x="128" y="706"/>
                </a:cxn>
                <a:cxn ang="0">
                  <a:pos x="130" y="684"/>
                </a:cxn>
                <a:cxn ang="0">
                  <a:pos x="132" y="604"/>
                </a:cxn>
                <a:cxn ang="0">
                  <a:pos x="132" y="490"/>
                </a:cxn>
                <a:cxn ang="0">
                  <a:pos x="128" y="360"/>
                </a:cxn>
                <a:cxn ang="0">
                  <a:pos x="122" y="112"/>
                </a:cxn>
                <a:cxn ang="0">
                  <a:pos x="118" y="0"/>
                </a:cxn>
                <a:cxn ang="0">
                  <a:pos x="118" y="0"/>
                </a:cxn>
              </a:cxnLst>
              <a:rect l="0" t="0" r="r" b="b"/>
              <a:pathLst>
                <a:path w="132" h="712">
                  <a:moveTo>
                    <a:pt x="118" y="0"/>
                  </a:moveTo>
                  <a:lnTo>
                    <a:pt x="118" y="0"/>
                  </a:lnTo>
                  <a:lnTo>
                    <a:pt x="98" y="10"/>
                  </a:lnTo>
                  <a:lnTo>
                    <a:pt x="82" y="18"/>
                  </a:lnTo>
                  <a:lnTo>
                    <a:pt x="64" y="30"/>
                  </a:lnTo>
                  <a:lnTo>
                    <a:pt x="44" y="44"/>
                  </a:lnTo>
                  <a:lnTo>
                    <a:pt x="26" y="62"/>
                  </a:lnTo>
                  <a:lnTo>
                    <a:pt x="18" y="72"/>
                  </a:lnTo>
                  <a:lnTo>
                    <a:pt x="12" y="84"/>
                  </a:lnTo>
                  <a:lnTo>
                    <a:pt x="6" y="98"/>
                  </a:lnTo>
                  <a:lnTo>
                    <a:pt x="0" y="112"/>
                  </a:lnTo>
                  <a:lnTo>
                    <a:pt x="8" y="598"/>
                  </a:lnTo>
                  <a:lnTo>
                    <a:pt x="8" y="598"/>
                  </a:lnTo>
                  <a:lnTo>
                    <a:pt x="20" y="618"/>
                  </a:lnTo>
                  <a:lnTo>
                    <a:pt x="34" y="638"/>
                  </a:lnTo>
                  <a:lnTo>
                    <a:pt x="52" y="656"/>
                  </a:lnTo>
                  <a:lnTo>
                    <a:pt x="70" y="674"/>
                  </a:lnTo>
                  <a:lnTo>
                    <a:pt x="86" y="688"/>
                  </a:lnTo>
                  <a:lnTo>
                    <a:pt x="102" y="698"/>
                  </a:lnTo>
                  <a:lnTo>
                    <a:pt x="124" y="712"/>
                  </a:lnTo>
                  <a:lnTo>
                    <a:pt x="124" y="712"/>
                  </a:lnTo>
                  <a:lnTo>
                    <a:pt x="126" y="712"/>
                  </a:lnTo>
                  <a:lnTo>
                    <a:pt x="128" y="706"/>
                  </a:lnTo>
                  <a:lnTo>
                    <a:pt x="130" y="684"/>
                  </a:lnTo>
                  <a:lnTo>
                    <a:pt x="132" y="604"/>
                  </a:lnTo>
                  <a:lnTo>
                    <a:pt x="132" y="490"/>
                  </a:lnTo>
                  <a:lnTo>
                    <a:pt x="128" y="360"/>
                  </a:lnTo>
                  <a:lnTo>
                    <a:pt x="122" y="112"/>
                  </a:lnTo>
                  <a:lnTo>
                    <a:pt x="118" y="0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6"/>
            <p:cNvSpPr>
              <a:spLocks/>
            </p:cNvSpPr>
            <p:nvPr userDrawn="1"/>
          </p:nvSpPr>
          <p:spPr bwMode="auto">
            <a:xfrm>
              <a:off x="8129588" y="2887663"/>
              <a:ext cx="206375" cy="930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0" y="8"/>
                </a:cxn>
                <a:cxn ang="0">
                  <a:pos x="36" y="14"/>
                </a:cxn>
                <a:cxn ang="0">
                  <a:pos x="56" y="24"/>
                </a:cxn>
                <a:cxn ang="0">
                  <a:pos x="74" y="34"/>
                </a:cxn>
                <a:cxn ang="0">
                  <a:pos x="94" y="48"/>
                </a:cxn>
                <a:cxn ang="0">
                  <a:pos x="102" y="58"/>
                </a:cxn>
                <a:cxn ang="0">
                  <a:pos x="110" y="68"/>
                </a:cxn>
                <a:cxn ang="0">
                  <a:pos x="116" y="78"/>
                </a:cxn>
                <a:cxn ang="0">
                  <a:pos x="122" y="90"/>
                </a:cxn>
                <a:cxn ang="0">
                  <a:pos x="130" y="488"/>
                </a:cxn>
                <a:cxn ang="0">
                  <a:pos x="130" y="488"/>
                </a:cxn>
                <a:cxn ang="0">
                  <a:pos x="120" y="506"/>
                </a:cxn>
                <a:cxn ang="0">
                  <a:pos x="104" y="522"/>
                </a:cxn>
                <a:cxn ang="0">
                  <a:pos x="88" y="538"/>
                </a:cxn>
                <a:cxn ang="0">
                  <a:pos x="72" y="552"/>
                </a:cxn>
                <a:cxn ang="0">
                  <a:pos x="40" y="574"/>
                </a:cxn>
                <a:cxn ang="0">
                  <a:pos x="18" y="586"/>
                </a:cxn>
                <a:cxn ang="0">
                  <a:pos x="18" y="586"/>
                </a:cxn>
                <a:cxn ang="0">
                  <a:pos x="16" y="586"/>
                </a:cxn>
                <a:cxn ang="0">
                  <a:pos x="14" y="580"/>
                </a:cxn>
                <a:cxn ang="0">
                  <a:pos x="12" y="564"/>
                </a:cxn>
                <a:cxn ang="0">
                  <a:pos x="8" y="498"/>
                </a:cxn>
                <a:cxn ang="0">
                  <a:pos x="4" y="404"/>
                </a:cxn>
                <a:cxn ang="0">
                  <a:pos x="2" y="296"/>
                </a:cxn>
                <a:cxn ang="0">
                  <a:pos x="0" y="9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0" h="586">
                  <a:moveTo>
                    <a:pt x="0" y="0"/>
                  </a:moveTo>
                  <a:lnTo>
                    <a:pt x="0" y="0"/>
                  </a:lnTo>
                  <a:lnTo>
                    <a:pt x="20" y="8"/>
                  </a:lnTo>
                  <a:lnTo>
                    <a:pt x="36" y="14"/>
                  </a:lnTo>
                  <a:lnTo>
                    <a:pt x="56" y="24"/>
                  </a:lnTo>
                  <a:lnTo>
                    <a:pt x="74" y="34"/>
                  </a:lnTo>
                  <a:lnTo>
                    <a:pt x="94" y="48"/>
                  </a:lnTo>
                  <a:lnTo>
                    <a:pt x="102" y="58"/>
                  </a:lnTo>
                  <a:lnTo>
                    <a:pt x="110" y="68"/>
                  </a:lnTo>
                  <a:lnTo>
                    <a:pt x="116" y="78"/>
                  </a:lnTo>
                  <a:lnTo>
                    <a:pt x="122" y="90"/>
                  </a:lnTo>
                  <a:lnTo>
                    <a:pt x="130" y="488"/>
                  </a:lnTo>
                  <a:lnTo>
                    <a:pt x="130" y="488"/>
                  </a:lnTo>
                  <a:lnTo>
                    <a:pt x="120" y="506"/>
                  </a:lnTo>
                  <a:lnTo>
                    <a:pt x="104" y="522"/>
                  </a:lnTo>
                  <a:lnTo>
                    <a:pt x="88" y="538"/>
                  </a:lnTo>
                  <a:lnTo>
                    <a:pt x="72" y="552"/>
                  </a:lnTo>
                  <a:lnTo>
                    <a:pt x="40" y="574"/>
                  </a:lnTo>
                  <a:lnTo>
                    <a:pt x="18" y="586"/>
                  </a:lnTo>
                  <a:lnTo>
                    <a:pt x="18" y="586"/>
                  </a:lnTo>
                  <a:lnTo>
                    <a:pt x="16" y="586"/>
                  </a:lnTo>
                  <a:lnTo>
                    <a:pt x="14" y="580"/>
                  </a:lnTo>
                  <a:lnTo>
                    <a:pt x="12" y="564"/>
                  </a:lnTo>
                  <a:lnTo>
                    <a:pt x="8" y="498"/>
                  </a:lnTo>
                  <a:lnTo>
                    <a:pt x="4" y="404"/>
                  </a:lnTo>
                  <a:lnTo>
                    <a:pt x="2" y="296"/>
                  </a:lnTo>
                  <a:lnTo>
                    <a:pt x="0" y="9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7"/>
            <p:cNvSpPr>
              <a:spLocks/>
            </p:cNvSpPr>
            <p:nvPr userDrawn="1"/>
          </p:nvSpPr>
          <p:spPr bwMode="auto">
            <a:xfrm>
              <a:off x="8123238" y="2043113"/>
              <a:ext cx="209550" cy="930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2" y="8"/>
                </a:cxn>
                <a:cxn ang="0">
                  <a:pos x="38" y="14"/>
                </a:cxn>
                <a:cxn ang="0">
                  <a:pos x="56" y="22"/>
                </a:cxn>
                <a:cxn ang="0">
                  <a:pos x="76" y="34"/>
                </a:cxn>
                <a:cxn ang="0">
                  <a:pos x="94" y="48"/>
                </a:cxn>
                <a:cxn ang="0">
                  <a:pos x="102" y="58"/>
                </a:cxn>
                <a:cxn ang="0">
                  <a:pos x="110" y="66"/>
                </a:cxn>
                <a:cxn ang="0">
                  <a:pos x="118" y="78"/>
                </a:cxn>
                <a:cxn ang="0">
                  <a:pos x="122" y="90"/>
                </a:cxn>
                <a:cxn ang="0">
                  <a:pos x="132" y="488"/>
                </a:cxn>
                <a:cxn ang="0">
                  <a:pos x="132" y="488"/>
                </a:cxn>
                <a:cxn ang="0">
                  <a:pos x="120" y="504"/>
                </a:cxn>
                <a:cxn ang="0">
                  <a:pos x="106" y="522"/>
                </a:cxn>
                <a:cxn ang="0">
                  <a:pos x="90" y="538"/>
                </a:cxn>
                <a:cxn ang="0">
                  <a:pos x="74" y="552"/>
                </a:cxn>
                <a:cxn ang="0">
                  <a:pos x="42" y="574"/>
                </a:cxn>
                <a:cxn ang="0">
                  <a:pos x="20" y="586"/>
                </a:cxn>
                <a:cxn ang="0">
                  <a:pos x="20" y="586"/>
                </a:cxn>
                <a:cxn ang="0">
                  <a:pos x="18" y="584"/>
                </a:cxn>
                <a:cxn ang="0">
                  <a:pos x="16" y="580"/>
                </a:cxn>
                <a:cxn ang="0">
                  <a:pos x="14" y="562"/>
                </a:cxn>
                <a:cxn ang="0">
                  <a:pos x="8" y="498"/>
                </a:cxn>
                <a:cxn ang="0">
                  <a:pos x="6" y="404"/>
                </a:cxn>
                <a:cxn ang="0">
                  <a:pos x="2" y="296"/>
                </a:cxn>
                <a:cxn ang="0">
                  <a:pos x="0" y="9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2" h="586">
                  <a:moveTo>
                    <a:pt x="0" y="0"/>
                  </a:moveTo>
                  <a:lnTo>
                    <a:pt x="0" y="0"/>
                  </a:lnTo>
                  <a:lnTo>
                    <a:pt x="22" y="8"/>
                  </a:lnTo>
                  <a:lnTo>
                    <a:pt x="38" y="14"/>
                  </a:lnTo>
                  <a:lnTo>
                    <a:pt x="56" y="22"/>
                  </a:lnTo>
                  <a:lnTo>
                    <a:pt x="76" y="34"/>
                  </a:lnTo>
                  <a:lnTo>
                    <a:pt x="94" y="48"/>
                  </a:lnTo>
                  <a:lnTo>
                    <a:pt x="102" y="58"/>
                  </a:lnTo>
                  <a:lnTo>
                    <a:pt x="110" y="66"/>
                  </a:lnTo>
                  <a:lnTo>
                    <a:pt x="118" y="78"/>
                  </a:lnTo>
                  <a:lnTo>
                    <a:pt x="122" y="90"/>
                  </a:lnTo>
                  <a:lnTo>
                    <a:pt x="132" y="488"/>
                  </a:lnTo>
                  <a:lnTo>
                    <a:pt x="132" y="488"/>
                  </a:lnTo>
                  <a:lnTo>
                    <a:pt x="120" y="504"/>
                  </a:lnTo>
                  <a:lnTo>
                    <a:pt x="106" y="522"/>
                  </a:lnTo>
                  <a:lnTo>
                    <a:pt x="90" y="538"/>
                  </a:lnTo>
                  <a:lnTo>
                    <a:pt x="74" y="552"/>
                  </a:lnTo>
                  <a:lnTo>
                    <a:pt x="42" y="574"/>
                  </a:lnTo>
                  <a:lnTo>
                    <a:pt x="20" y="586"/>
                  </a:lnTo>
                  <a:lnTo>
                    <a:pt x="20" y="586"/>
                  </a:lnTo>
                  <a:lnTo>
                    <a:pt x="18" y="584"/>
                  </a:lnTo>
                  <a:lnTo>
                    <a:pt x="16" y="580"/>
                  </a:lnTo>
                  <a:lnTo>
                    <a:pt x="14" y="562"/>
                  </a:lnTo>
                  <a:lnTo>
                    <a:pt x="8" y="498"/>
                  </a:lnTo>
                  <a:lnTo>
                    <a:pt x="6" y="404"/>
                  </a:lnTo>
                  <a:lnTo>
                    <a:pt x="2" y="296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8"/>
            <p:cNvSpPr>
              <a:spLocks/>
            </p:cNvSpPr>
            <p:nvPr userDrawn="1"/>
          </p:nvSpPr>
          <p:spPr bwMode="auto">
            <a:xfrm>
              <a:off x="8120063" y="1198563"/>
              <a:ext cx="206375" cy="9302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0" y="8"/>
                </a:cxn>
                <a:cxn ang="0">
                  <a:pos x="38" y="14"/>
                </a:cxn>
                <a:cxn ang="0">
                  <a:pos x="56" y="22"/>
                </a:cxn>
                <a:cxn ang="0">
                  <a:pos x="76" y="34"/>
                </a:cxn>
                <a:cxn ang="0">
                  <a:pos x="94" y="48"/>
                </a:cxn>
                <a:cxn ang="0">
                  <a:pos x="102" y="56"/>
                </a:cxn>
                <a:cxn ang="0">
                  <a:pos x="110" y="66"/>
                </a:cxn>
                <a:cxn ang="0">
                  <a:pos x="116" y="76"/>
                </a:cxn>
                <a:cxn ang="0">
                  <a:pos x="122" y="88"/>
                </a:cxn>
                <a:cxn ang="0">
                  <a:pos x="130" y="486"/>
                </a:cxn>
                <a:cxn ang="0">
                  <a:pos x="130" y="486"/>
                </a:cxn>
                <a:cxn ang="0">
                  <a:pos x="120" y="504"/>
                </a:cxn>
                <a:cxn ang="0">
                  <a:pos x="106" y="522"/>
                </a:cxn>
                <a:cxn ang="0">
                  <a:pos x="90" y="538"/>
                </a:cxn>
                <a:cxn ang="0">
                  <a:pos x="72" y="552"/>
                </a:cxn>
                <a:cxn ang="0">
                  <a:pos x="40" y="574"/>
                </a:cxn>
                <a:cxn ang="0">
                  <a:pos x="18" y="586"/>
                </a:cxn>
                <a:cxn ang="0">
                  <a:pos x="18" y="586"/>
                </a:cxn>
                <a:cxn ang="0">
                  <a:pos x="16" y="584"/>
                </a:cxn>
                <a:cxn ang="0">
                  <a:pos x="16" y="580"/>
                </a:cxn>
                <a:cxn ang="0">
                  <a:pos x="12" y="562"/>
                </a:cxn>
                <a:cxn ang="0">
                  <a:pos x="8" y="498"/>
                </a:cxn>
                <a:cxn ang="0">
                  <a:pos x="4" y="404"/>
                </a:cxn>
                <a:cxn ang="0">
                  <a:pos x="2" y="296"/>
                </a:cxn>
                <a:cxn ang="0">
                  <a:pos x="0" y="9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30" h="586">
                  <a:moveTo>
                    <a:pt x="0" y="0"/>
                  </a:moveTo>
                  <a:lnTo>
                    <a:pt x="0" y="0"/>
                  </a:lnTo>
                  <a:lnTo>
                    <a:pt x="20" y="8"/>
                  </a:lnTo>
                  <a:lnTo>
                    <a:pt x="38" y="14"/>
                  </a:lnTo>
                  <a:lnTo>
                    <a:pt x="56" y="22"/>
                  </a:lnTo>
                  <a:lnTo>
                    <a:pt x="76" y="34"/>
                  </a:lnTo>
                  <a:lnTo>
                    <a:pt x="94" y="48"/>
                  </a:lnTo>
                  <a:lnTo>
                    <a:pt x="102" y="56"/>
                  </a:lnTo>
                  <a:lnTo>
                    <a:pt x="110" y="66"/>
                  </a:lnTo>
                  <a:lnTo>
                    <a:pt x="116" y="76"/>
                  </a:lnTo>
                  <a:lnTo>
                    <a:pt x="122" y="88"/>
                  </a:lnTo>
                  <a:lnTo>
                    <a:pt x="130" y="486"/>
                  </a:lnTo>
                  <a:lnTo>
                    <a:pt x="130" y="486"/>
                  </a:lnTo>
                  <a:lnTo>
                    <a:pt x="120" y="504"/>
                  </a:lnTo>
                  <a:lnTo>
                    <a:pt x="106" y="522"/>
                  </a:lnTo>
                  <a:lnTo>
                    <a:pt x="90" y="538"/>
                  </a:lnTo>
                  <a:lnTo>
                    <a:pt x="72" y="552"/>
                  </a:lnTo>
                  <a:lnTo>
                    <a:pt x="40" y="574"/>
                  </a:lnTo>
                  <a:lnTo>
                    <a:pt x="18" y="586"/>
                  </a:lnTo>
                  <a:lnTo>
                    <a:pt x="18" y="586"/>
                  </a:lnTo>
                  <a:lnTo>
                    <a:pt x="16" y="584"/>
                  </a:lnTo>
                  <a:lnTo>
                    <a:pt x="16" y="580"/>
                  </a:lnTo>
                  <a:lnTo>
                    <a:pt x="12" y="562"/>
                  </a:lnTo>
                  <a:lnTo>
                    <a:pt x="8" y="498"/>
                  </a:lnTo>
                  <a:lnTo>
                    <a:pt x="4" y="404"/>
                  </a:lnTo>
                  <a:lnTo>
                    <a:pt x="2" y="296"/>
                  </a:lnTo>
                  <a:lnTo>
                    <a:pt x="0" y="9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pic>
          <p:nvPicPr>
            <p:cNvPr id="17" name="그림 16" descr="노트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1000039" y="800708"/>
              <a:ext cx="7143922" cy="5741958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3" name="그림 22" descr="클립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>
              <a:off x="1259632" y="764704"/>
              <a:ext cx="658625" cy="769234"/>
            </a:xfrm>
            <a:prstGeom prst="rect">
              <a:avLst/>
            </a:prstGeom>
          </p:spPr>
        </p:pic>
        <p:pic>
          <p:nvPicPr>
            <p:cNvPr id="24" name="그림 23" descr="클립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 rot="1571990">
              <a:off x="1899663" y="330521"/>
              <a:ext cx="658625" cy="769234"/>
            </a:xfrm>
            <a:prstGeom prst="rect">
              <a:avLst/>
            </a:prstGeom>
          </p:spPr>
        </p:pic>
        <p:grpSp>
          <p:nvGrpSpPr>
            <p:cNvPr id="25" name="그룹 24"/>
            <p:cNvGrpSpPr/>
            <p:nvPr userDrawn="1"/>
          </p:nvGrpSpPr>
          <p:grpSpPr>
            <a:xfrm>
              <a:off x="5832140" y="4653136"/>
              <a:ext cx="1120775" cy="733425"/>
              <a:chOff x="2751138" y="4613275"/>
              <a:chExt cx="1120775" cy="733425"/>
            </a:xfrm>
          </p:grpSpPr>
          <p:sp>
            <p:nvSpPr>
              <p:cNvPr id="26" name="Freeform 12"/>
              <p:cNvSpPr>
                <a:spLocks/>
              </p:cNvSpPr>
              <p:nvPr userDrawn="1"/>
            </p:nvSpPr>
            <p:spPr bwMode="auto">
              <a:xfrm>
                <a:off x="2751138" y="4613275"/>
                <a:ext cx="244475" cy="346075"/>
              </a:xfrm>
              <a:custGeom>
                <a:avLst/>
                <a:gdLst/>
                <a:ahLst/>
                <a:cxnLst>
                  <a:cxn ang="0">
                    <a:pos x="80" y="206"/>
                  </a:cxn>
                  <a:cxn ang="0">
                    <a:pos x="76" y="198"/>
                  </a:cxn>
                  <a:cxn ang="0">
                    <a:pos x="66" y="166"/>
                  </a:cxn>
                  <a:cxn ang="0">
                    <a:pos x="56" y="146"/>
                  </a:cxn>
                  <a:cxn ang="0">
                    <a:pos x="50" y="142"/>
                  </a:cxn>
                  <a:cxn ang="0">
                    <a:pos x="32" y="152"/>
                  </a:cxn>
                  <a:cxn ang="0">
                    <a:pos x="18" y="162"/>
                  </a:cxn>
                  <a:cxn ang="0">
                    <a:pos x="6" y="164"/>
                  </a:cxn>
                  <a:cxn ang="0">
                    <a:pos x="4" y="162"/>
                  </a:cxn>
                  <a:cxn ang="0">
                    <a:pos x="2" y="152"/>
                  </a:cxn>
                  <a:cxn ang="0">
                    <a:pos x="4" y="148"/>
                  </a:cxn>
                  <a:cxn ang="0">
                    <a:pos x="36" y="124"/>
                  </a:cxn>
                  <a:cxn ang="0">
                    <a:pos x="48" y="122"/>
                  </a:cxn>
                  <a:cxn ang="0">
                    <a:pos x="48" y="122"/>
                  </a:cxn>
                  <a:cxn ang="0">
                    <a:pos x="76" y="110"/>
                  </a:cxn>
                  <a:cxn ang="0">
                    <a:pos x="118" y="80"/>
                  </a:cxn>
                  <a:cxn ang="0">
                    <a:pos x="128" y="66"/>
                  </a:cxn>
                  <a:cxn ang="0">
                    <a:pos x="134" y="44"/>
                  </a:cxn>
                  <a:cxn ang="0">
                    <a:pos x="130" y="34"/>
                  </a:cxn>
                  <a:cxn ang="0">
                    <a:pos x="126" y="26"/>
                  </a:cxn>
                  <a:cxn ang="0">
                    <a:pos x="104" y="20"/>
                  </a:cxn>
                  <a:cxn ang="0">
                    <a:pos x="88" y="24"/>
                  </a:cxn>
                  <a:cxn ang="0">
                    <a:pos x="72" y="30"/>
                  </a:cxn>
                  <a:cxn ang="0">
                    <a:pos x="62" y="40"/>
                  </a:cxn>
                  <a:cxn ang="0">
                    <a:pos x="58" y="54"/>
                  </a:cxn>
                  <a:cxn ang="0">
                    <a:pos x="58" y="58"/>
                  </a:cxn>
                  <a:cxn ang="0">
                    <a:pos x="48" y="64"/>
                  </a:cxn>
                  <a:cxn ang="0">
                    <a:pos x="44" y="62"/>
                  </a:cxn>
                  <a:cxn ang="0">
                    <a:pos x="38" y="52"/>
                  </a:cxn>
                  <a:cxn ang="0">
                    <a:pos x="40" y="40"/>
                  </a:cxn>
                  <a:cxn ang="0">
                    <a:pos x="62" y="14"/>
                  </a:cxn>
                  <a:cxn ang="0">
                    <a:pos x="70" y="8"/>
                  </a:cxn>
                  <a:cxn ang="0">
                    <a:pos x="104" y="0"/>
                  </a:cxn>
                  <a:cxn ang="0">
                    <a:pos x="112" y="2"/>
                  </a:cxn>
                  <a:cxn ang="0">
                    <a:pos x="138" y="10"/>
                  </a:cxn>
                  <a:cxn ang="0">
                    <a:pos x="144" y="16"/>
                  </a:cxn>
                  <a:cxn ang="0">
                    <a:pos x="154" y="44"/>
                  </a:cxn>
                  <a:cxn ang="0">
                    <a:pos x="152" y="58"/>
                  </a:cxn>
                  <a:cxn ang="0">
                    <a:pos x="146" y="74"/>
                  </a:cxn>
                  <a:cxn ang="0">
                    <a:pos x="126" y="102"/>
                  </a:cxn>
                  <a:cxn ang="0">
                    <a:pos x="84" y="128"/>
                  </a:cxn>
                  <a:cxn ang="0">
                    <a:pos x="72" y="134"/>
                  </a:cxn>
                  <a:cxn ang="0">
                    <a:pos x="80" y="146"/>
                  </a:cxn>
                  <a:cxn ang="0">
                    <a:pos x="86" y="160"/>
                  </a:cxn>
                  <a:cxn ang="0">
                    <a:pos x="98" y="196"/>
                  </a:cxn>
                  <a:cxn ang="0">
                    <a:pos x="100" y="198"/>
                  </a:cxn>
                  <a:cxn ang="0">
                    <a:pos x="108" y="196"/>
                  </a:cxn>
                  <a:cxn ang="0">
                    <a:pos x="124" y="188"/>
                  </a:cxn>
                  <a:cxn ang="0">
                    <a:pos x="134" y="190"/>
                  </a:cxn>
                  <a:cxn ang="0">
                    <a:pos x="136" y="192"/>
                  </a:cxn>
                  <a:cxn ang="0">
                    <a:pos x="136" y="204"/>
                  </a:cxn>
                  <a:cxn ang="0">
                    <a:pos x="134" y="206"/>
                  </a:cxn>
                  <a:cxn ang="0">
                    <a:pos x="100" y="218"/>
                  </a:cxn>
                  <a:cxn ang="0">
                    <a:pos x="100" y="218"/>
                  </a:cxn>
                  <a:cxn ang="0">
                    <a:pos x="92" y="216"/>
                  </a:cxn>
                </a:cxnLst>
                <a:rect l="0" t="0" r="r" b="b"/>
                <a:pathLst>
                  <a:path w="154" h="218">
                    <a:moveTo>
                      <a:pt x="84" y="212"/>
                    </a:moveTo>
                    <a:lnTo>
                      <a:pt x="84" y="212"/>
                    </a:lnTo>
                    <a:lnTo>
                      <a:pt x="80" y="206"/>
                    </a:lnTo>
                    <a:lnTo>
                      <a:pt x="76" y="198"/>
                    </a:lnTo>
                    <a:lnTo>
                      <a:pt x="76" y="198"/>
                    </a:lnTo>
                    <a:lnTo>
                      <a:pt x="76" y="198"/>
                    </a:lnTo>
                    <a:lnTo>
                      <a:pt x="72" y="184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2" y="154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50" y="142"/>
                    </a:lnTo>
                    <a:lnTo>
                      <a:pt x="50" y="142"/>
                    </a:lnTo>
                    <a:lnTo>
                      <a:pt x="50" y="142"/>
                    </a:lnTo>
                    <a:lnTo>
                      <a:pt x="32" y="152"/>
                    </a:lnTo>
                    <a:lnTo>
                      <a:pt x="18" y="162"/>
                    </a:lnTo>
                    <a:lnTo>
                      <a:pt x="18" y="162"/>
                    </a:lnTo>
                    <a:lnTo>
                      <a:pt x="18" y="162"/>
                    </a:lnTo>
                    <a:lnTo>
                      <a:pt x="14" y="164"/>
                    </a:lnTo>
                    <a:lnTo>
                      <a:pt x="10" y="164"/>
                    </a:lnTo>
                    <a:lnTo>
                      <a:pt x="6" y="164"/>
                    </a:lnTo>
                    <a:lnTo>
                      <a:pt x="4" y="162"/>
                    </a:lnTo>
                    <a:lnTo>
                      <a:pt x="4" y="162"/>
                    </a:lnTo>
                    <a:lnTo>
                      <a:pt x="4" y="162"/>
                    </a:lnTo>
                    <a:lnTo>
                      <a:pt x="2" y="158"/>
                    </a:lnTo>
                    <a:lnTo>
                      <a:pt x="0" y="154"/>
                    </a:lnTo>
                    <a:lnTo>
                      <a:pt x="2" y="152"/>
                    </a:lnTo>
                    <a:lnTo>
                      <a:pt x="4" y="148"/>
                    </a:lnTo>
                    <a:lnTo>
                      <a:pt x="4" y="148"/>
                    </a:lnTo>
                    <a:lnTo>
                      <a:pt x="4" y="148"/>
                    </a:lnTo>
                    <a:lnTo>
                      <a:pt x="14" y="138"/>
                    </a:lnTo>
                    <a:lnTo>
                      <a:pt x="24" y="130"/>
                    </a:lnTo>
                    <a:lnTo>
                      <a:pt x="36" y="124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76" y="110"/>
                    </a:lnTo>
                    <a:lnTo>
                      <a:pt x="76" y="110"/>
                    </a:lnTo>
                    <a:lnTo>
                      <a:pt x="76" y="110"/>
                    </a:lnTo>
                    <a:lnTo>
                      <a:pt x="92" y="102"/>
                    </a:lnTo>
                    <a:lnTo>
                      <a:pt x="106" y="92"/>
                    </a:lnTo>
                    <a:lnTo>
                      <a:pt x="118" y="80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32" y="54"/>
                    </a:lnTo>
                    <a:lnTo>
                      <a:pt x="134" y="44"/>
                    </a:lnTo>
                    <a:lnTo>
                      <a:pt x="134" y="44"/>
                    </a:lnTo>
                    <a:lnTo>
                      <a:pt x="134" y="44"/>
                    </a:lnTo>
                    <a:lnTo>
                      <a:pt x="132" y="38"/>
                    </a:lnTo>
                    <a:lnTo>
                      <a:pt x="130" y="34"/>
                    </a:lnTo>
                    <a:lnTo>
                      <a:pt x="126" y="26"/>
                    </a:lnTo>
                    <a:lnTo>
                      <a:pt x="126" y="26"/>
                    </a:lnTo>
                    <a:lnTo>
                      <a:pt x="126" y="26"/>
                    </a:lnTo>
                    <a:lnTo>
                      <a:pt x="116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96" y="22"/>
                    </a:lnTo>
                    <a:lnTo>
                      <a:pt x="88" y="24"/>
                    </a:lnTo>
                    <a:lnTo>
                      <a:pt x="80" y="26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66" y="34"/>
                    </a:lnTo>
                    <a:lnTo>
                      <a:pt x="62" y="40"/>
                    </a:lnTo>
                    <a:lnTo>
                      <a:pt x="60" y="46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8"/>
                    </a:lnTo>
                    <a:lnTo>
                      <a:pt x="56" y="60"/>
                    </a:lnTo>
                    <a:lnTo>
                      <a:pt x="52" y="62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48" y="64"/>
                    </a:lnTo>
                    <a:lnTo>
                      <a:pt x="44" y="62"/>
                    </a:lnTo>
                    <a:lnTo>
                      <a:pt x="42" y="60"/>
                    </a:lnTo>
                    <a:lnTo>
                      <a:pt x="40" y="56"/>
                    </a:lnTo>
                    <a:lnTo>
                      <a:pt x="38" y="52"/>
                    </a:lnTo>
                    <a:lnTo>
                      <a:pt x="38" y="52"/>
                    </a:lnTo>
                    <a:lnTo>
                      <a:pt x="38" y="52"/>
                    </a:lnTo>
                    <a:lnTo>
                      <a:pt x="40" y="40"/>
                    </a:lnTo>
                    <a:lnTo>
                      <a:pt x="46" y="30"/>
                    </a:lnTo>
                    <a:lnTo>
                      <a:pt x="52" y="20"/>
                    </a:lnTo>
                    <a:lnTo>
                      <a:pt x="62" y="14"/>
                    </a:lnTo>
                    <a:lnTo>
                      <a:pt x="62" y="14"/>
                    </a:lnTo>
                    <a:lnTo>
                      <a:pt x="62" y="14"/>
                    </a:lnTo>
                    <a:lnTo>
                      <a:pt x="70" y="8"/>
                    </a:lnTo>
                    <a:lnTo>
                      <a:pt x="82" y="4"/>
                    </a:lnTo>
                    <a:lnTo>
                      <a:pt x="92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112" y="2"/>
                    </a:lnTo>
                    <a:lnTo>
                      <a:pt x="122" y="4"/>
                    </a:lnTo>
                    <a:lnTo>
                      <a:pt x="130" y="6"/>
                    </a:lnTo>
                    <a:lnTo>
                      <a:pt x="138" y="10"/>
                    </a:lnTo>
                    <a:lnTo>
                      <a:pt x="138" y="10"/>
                    </a:lnTo>
                    <a:lnTo>
                      <a:pt x="138" y="10"/>
                    </a:lnTo>
                    <a:lnTo>
                      <a:pt x="144" y="16"/>
                    </a:lnTo>
                    <a:lnTo>
                      <a:pt x="148" y="24"/>
                    </a:lnTo>
                    <a:lnTo>
                      <a:pt x="152" y="34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2" y="58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0" y="84"/>
                    </a:lnTo>
                    <a:lnTo>
                      <a:pt x="134" y="94"/>
                    </a:lnTo>
                    <a:lnTo>
                      <a:pt x="126" y="102"/>
                    </a:lnTo>
                    <a:lnTo>
                      <a:pt x="120" y="108"/>
                    </a:lnTo>
                    <a:lnTo>
                      <a:pt x="102" y="120"/>
                    </a:lnTo>
                    <a:lnTo>
                      <a:pt x="84" y="128"/>
                    </a:lnTo>
                    <a:lnTo>
                      <a:pt x="84" y="128"/>
                    </a:lnTo>
                    <a:lnTo>
                      <a:pt x="84" y="128"/>
                    </a:lnTo>
                    <a:lnTo>
                      <a:pt x="72" y="134"/>
                    </a:lnTo>
                    <a:lnTo>
                      <a:pt x="72" y="134"/>
                    </a:lnTo>
                    <a:lnTo>
                      <a:pt x="72" y="134"/>
                    </a:lnTo>
                    <a:lnTo>
                      <a:pt x="80" y="146"/>
                    </a:lnTo>
                    <a:lnTo>
                      <a:pt x="86" y="160"/>
                    </a:lnTo>
                    <a:lnTo>
                      <a:pt x="86" y="160"/>
                    </a:lnTo>
                    <a:lnTo>
                      <a:pt x="86" y="160"/>
                    </a:lnTo>
                    <a:lnTo>
                      <a:pt x="92" y="186"/>
                    </a:lnTo>
                    <a:lnTo>
                      <a:pt x="96" y="194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8" y="196"/>
                    </a:lnTo>
                    <a:lnTo>
                      <a:pt x="124" y="188"/>
                    </a:lnTo>
                    <a:lnTo>
                      <a:pt x="124" y="188"/>
                    </a:lnTo>
                    <a:lnTo>
                      <a:pt x="124" y="188"/>
                    </a:lnTo>
                    <a:lnTo>
                      <a:pt x="126" y="188"/>
                    </a:lnTo>
                    <a:lnTo>
                      <a:pt x="130" y="188"/>
                    </a:lnTo>
                    <a:lnTo>
                      <a:pt x="134" y="190"/>
                    </a:lnTo>
                    <a:lnTo>
                      <a:pt x="136" y="192"/>
                    </a:lnTo>
                    <a:lnTo>
                      <a:pt x="136" y="192"/>
                    </a:lnTo>
                    <a:lnTo>
                      <a:pt x="136" y="192"/>
                    </a:lnTo>
                    <a:lnTo>
                      <a:pt x="138" y="196"/>
                    </a:lnTo>
                    <a:lnTo>
                      <a:pt x="138" y="200"/>
                    </a:lnTo>
                    <a:lnTo>
                      <a:pt x="136" y="204"/>
                    </a:lnTo>
                    <a:lnTo>
                      <a:pt x="134" y="206"/>
                    </a:lnTo>
                    <a:lnTo>
                      <a:pt x="134" y="206"/>
                    </a:lnTo>
                    <a:lnTo>
                      <a:pt x="134" y="206"/>
                    </a:lnTo>
                    <a:lnTo>
                      <a:pt x="116" y="214"/>
                    </a:lnTo>
                    <a:lnTo>
                      <a:pt x="108" y="216"/>
                    </a:lnTo>
                    <a:lnTo>
                      <a:pt x="100" y="218"/>
                    </a:lnTo>
                    <a:lnTo>
                      <a:pt x="100" y="218"/>
                    </a:lnTo>
                    <a:lnTo>
                      <a:pt x="100" y="218"/>
                    </a:lnTo>
                    <a:lnTo>
                      <a:pt x="100" y="218"/>
                    </a:lnTo>
                    <a:lnTo>
                      <a:pt x="100" y="218"/>
                    </a:lnTo>
                    <a:lnTo>
                      <a:pt x="100" y="218"/>
                    </a:lnTo>
                    <a:lnTo>
                      <a:pt x="92" y="216"/>
                    </a:lnTo>
                    <a:lnTo>
                      <a:pt x="84" y="212"/>
                    </a:lnTo>
                    <a:lnTo>
                      <a:pt x="84" y="21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" name="Freeform 13"/>
              <p:cNvSpPr>
                <a:spLocks/>
              </p:cNvSpPr>
              <p:nvPr userDrawn="1"/>
            </p:nvSpPr>
            <p:spPr bwMode="auto">
              <a:xfrm>
                <a:off x="3074988" y="4762500"/>
                <a:ext cx="63500" cy="209550"/>
              </a:xfrm>
              <a:custGeom>
                <a:avLst/>
                <a:gdLst/>
                <a:ahLst/>
                <a:cxnLst>
                  <a:cxn ang="0">
                    <a:pos x="24" y="128"/>
                  </a:cxn>
                  <a:cxn ang="0">
                    <a:pos x="24" y="128"/>
                  </a:cxn>
                  <a:cxn ang="0">
                    <a:pos x="16" y="116"/>
                  </a:cxn>
                  <a:cxn ang="0">
                    <a:pos x="10" y="102"/>
                  </a:cxn>
                  <a:cxn ang="0">
                    <a:pos x="8" y="86"/>
                  </a:cxn>
                  <a:cxn ang="0">
                    <a:pos x="6" y="68"/>
                  </a:cxn>
                  <a:cxn ang="0">
                    <a:pos x="6" y="68"/>
                  </a:cxn>
                  <a:cxn ang="0">
                    <a:pos x="6" y="68"/>
                  </a:cxn>
                  <a:cxn ang="0">
                    <a:pos x="2" y="3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8"/>
                  </a:cxn>
                  <a:cxn ang="0">
                    <a:pos x="2" y="4"/>
                  </a:cxn>
                  <a:cxn ang="0">
                    <a:pos x="4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2" y="0"/>
                  </a:cxn>
                  <a:cxn ang="0">
                    <a:pos x="14" y="2"/>
                  </a:cxn>
                  <a:cxn ang="0">
                    <a:pos x="18" y="4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2" y="20"/>
                  </a:cxn>
                  <a:cxn ang="0">
                    <a:pos x="22" y="34"/>
                  </a:cxn>
                  <a:cxn ang="0">
                    <a:pos x="26" y="66"/>
                  </a:cxn>
                  <a:cxn ang="0">
                    <a:pos x="26" y="66"/>
                  </a:cxn>
                  <a:cxn ang="0">
                    <a:pos x="26" y="66"/>
                  </a:cxn>
                  <a:cxn ang="0">
                    <a:pos x="28" y="82"/>
                  </a:cxn>
                  <a:cxn ang="0">
                    <a:pos x="30" y="96"/>
                  </a:cxn>
                  <a:cxn ang="0">
                    <a:pos x="34" y="108"/>
                  </a:cxn>
                  <a:cxn ang="0">
                    <a:pos x="38" y="116"/>
                  </a:cxn>
                  <a:cxn ang="0">
                    <a:pos x="38" y="116"/>
                  </a:cxn>
                  <a:cxn ang="0">
                    <a:pos x="38" y="116"/>
                  </a:cxn>
                  <a:cxn ang="0">
                    <a:pos x="40" y="118"/>
                  </a:cxn>
                  <a:cxn ang="0">
                    <a:pos x="40" y="122"/>
                  </a:cxn>
                  <a:cxn ang="0">
                    <a:pos x="40" y="126"/>
                  </a:cxn>
                  <a:cxn ang="0">
                    <a:pos x="38" y="130"/>
                  </a:cxn>
                  <a:cxn ang="0">
                    <a:pos x="38" y="130"/>
                  </a:cxn>
                  <a:cxn ang="0">
                    <a:pos x="38" y="130"/>
                  </a:cxn>
                  <a:cxn ang="0">
                    <a:pos x="34" y="132"/>
                  </a:cxn>
                  <a:cxn ang="0">
                    <a:pos x="30" y="132"/>
                  </a:cxn>
                  <a:cxn ang="0">
                    <a:pos x="30" y="132"/>
                  </a:cxn>
                  <a:cxn ang="0">
                    <a:pos x="30" y="132"/>
                  </a:cxn>
                  <a:cxn ang="0">
                    <a:pos x="26" y="132"/>
                  </a:cxn>
                  <a:cxn ang="0">
                    <a:pos x="24" y="128"/>
                  </a:cxn>
                  <a:cxn ang="0">
                    <a:pos x="24" y="128"/>
                  </a:cxn>
                </a:cxnLst>
                <a:rect l="0" t="0" r="r" b="b"/>
                <a:pathLst>
                  <a:path w="40" h="132">
                    <a:moveTo>
                      <a:pt x="24" y="128"/>
                    </a:moveTo>
                    <a:lnTo>
                      <a:pt x="24" y="128"/>
                    </a:lnTo>
                    <a:lnTo>
                      <a:pt x="16" y="116"/>
                    </a:lnTo>
                    <a:lnTo>
                      <a:pt x="10" y="102"/>
                    </a:lnTo>
                    <a:lnTo>
                      <a:pt x="8" y="86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2" y="3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2" y="0"/>
                    </a:lnTo>
                    <a:lnTo>
                      <a:pt x="14" y="2"/>
                    </a:lnTo>
                    <a:lnTo>
                      <a:pt x="18" y="4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2" y="20"/>
                    </a:lnTo>
                    <a:lnTo>
                      <a:pt x="22" y="34"/>
                    </a:lnTo>
                    <a:lnTo>
                      <a:pt x="26" y="66"/>
                    </a:lnTo>
                    <a:lnTo>
                      <a:pt x="26" y="66"/>
                    </a:lnTo>
                    <a:lnTo>
                      <a:pt x="26" y="66"/>
                    </a:lnTo>
                    <a:lnTo>
                      <a:pt x="28" y="82"/>
                    </a:lnTo>
                    <a:lnTo>
                      <a:pt x="30" y="96"/>
                    </a:lnTo>
                    <a:lnTo>
                      <a:pt x="34" y="108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40" y="118"/>
                    </a:lnTo>
                    <a:lnTo>
                      <a:pt x="40" y="122"/>
                    </a:lnTo>
                    <a:lnTo>
                      <a:pt x="40" y="126"/>
                    </a:lnTo>
                    <a:lnTo>
                      <a:pt x="38" y="130"/>
                    </a:lnTo>
                    <a:lnTo>
                      <a:pt x="38" y="130"/>
                    </a:lnTo>
                    <a:lnTo>
                      <a:pt x="38" y="130"/>
                    </a:lnTo>
                    <a:lnTo>
                      <a:pt x="34" y="132"/>
                    </a:lnTo>
                    <a:lnTo>
                      <a:pt x="30" y="132"/>
                    </a:lnTo>
                    <a:lnTo>
                      <a:pt x="30" y="132"/>
                    </a:lnTo>
                    <a:lnTo>
                      <a:pt x="30" y="132"/>
                    </a:lnTo>
                    <a:lnTo>
                      <a:pt x="26" y="132"/>
                    </a:lnTo>
                    <a:lnTo>
                      <a:pt x="24" y="128"/>
                    </a:lnTo>
                    <a:lnTo>
                      <a:pt x="24" y="12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" name="Freeform 14"/>
              <p:cNvSpPr>
                <a:spLocks/>
              </p:cNvSpPr>
              <p:nvPr userDrawn="1"/>
            </p:nvSpPr>
            <p:spPr bwMode="auto">
              <a:xfrm>
                <a:off x="3005138" y="4813300"/>
                <a:ext cx="177800" cy="114300"/>
              </a:xfrm>
              <a:custGeom>
                <a:avLst/>
                <a:gdLst/>
                <a:ahLst/>
                <a:cxnLst>
                  <a:cxn ang="0">
                    <a:pos x="0" y="66"/>
                  </a:cxn>
                  <a:cxn ang="0">
                    <a:pos x="0" y="66"/>
                  </a:cxn>
                  <a:cxn ang="0">
                    <a:pos x="0" y="62"/>
                  </a:cxn>
                  <a:cxn ang="0">
                    <a:pos x="0" y="58"/>
                  </a:cxn>
                  <a:cxn ang="0">
                    <a:pos x="2" y="56"/>
                  </a:cxn>
                  <a:cxn ang="0">
                    <a:pos x="6" y="54"/>
                  </a:cxn>
                  <a:cxn ang="0">
                    <a:pos x="6" y="54"/>
                  </a:cxn>
                  <a:cxn ang="0">
                    <a:pos x="6" y="54"/>
                  </a:cxn>
                  <a:cxn ang="0">
                    <a:pos x="26" y="44"/>
                  </a:cxn>
                  <a:cxn ang="0">
                    <a:pos x="50" y="32"/>
                  </a:cxn>
                  <a:cxn ang="0">
                    <a:pos x="74" y="16"/>
                  </a:cxn>
                  <a:cxn ang="0">
                    <a:pos x="94" y="2"/>
                  </a:cxn>
                  <a:cxn ang="0">
                    <a:pos x="94" y="2"/>
                  </a:cxn>
                  <a:cxn ang="0">
                    <a:pos x="94" y="2"/>
                  </a:cxn>
                  <a:cxn ang="0">
                    <a:pos x="98" y="0"/>
                  </a:cxn>
                  <a:cxn ang="0">
                    <a:pos x="102" y="0"/>
                  </a:cxn>
                  <a:cxn ang="0">
                    <a:pos x="106" y="0"/>
                  </a:cxn>
                  <a:cxn ang="0">
                    <a:pos x="108" y="2"/>
                  </a:cxn>
                  <a:cxn ang="0">
                    <a:pos x="108" y="2"/>
                  </a:cxn>
                  <a:cxn ang="0">
                    <a:pos x="108" y="2"/>
                  </a:cxn>
                  <a:cxn ang="0">
                    <a:pos x="110" y="6"/>
                  </a:cxn>
                  <a:cxn ang="0">
                    <a:pos x="112" y="10"/>
                  </a:cxn>
                  <a:cxn ang="0">
                    <a:pos x="110" y="14"/>
                  </a:cxn>
                  <a:cxn ang="0">
                    <a:pos x="108" y="18"/>
                  </a:cxn>
                  <a:cxn ang="0">
                    <a:pos x="108" y="18"/>
                  </a:cxn>
                  <a:cxn ang="0">
                    <a:pos x="108" y="18"/>
                  </a:cxn>
                  <a:cxn ang="0">
                    <a:pos x="86" y="34"/>
                  </a:cxn>
                  <a:cxn ang="0">
                    <a:pos x="60" y="48"/>
                  </a:cxn>
                  <a:cxn ang="0">
                    <a:pos x="34" y="62"/>
                  </a:cxn>
                  <a:cxn ang="0">
                    <a:pos x="14" y="72"/>
                  </a:cxn>
                  <a:cxn ang="0">
                    <a:pos x="14" y="72"/>
                  </a:cxn>
                  <a:cxn ang="0">
                    <a:pos x="14" y="72"/>
                  </a:cxn>
                  <a:cxn ang="0">
                    <a:pos x="10" y="72"/>
                  </a:cxn>
                  <a:cxn ang="0">
                    <a:pos x="10" y="72"/>
                  </a:cxn>
                  <a:cxn ang="0">
                    <a:pos x="10" y="72"/>
                  </a:cxn>
                  <a:cxn ang="0">
                    <a:pos x="4" y="70"/>
                  </a:cxn>
                  <a:cxn ang="0">
                    <a:pos x="0" y="66"/>
                  </a:cxn>
                  <a:cxn ang="0">
                    <a:pos x="0" y="66"/>
                  </a:cxn>
                </a:cxnLst>
                <a:rect l="0" t="0" r="r" b="b"/>
                <a:pathLst>
                  <a:path w="112" h="72">
                    <a:moveTo>
                      <a:pt x="0" y="66"/>
                    </a:moveTo>
                    <a:lnTo>
                      <a:pt x="0" y="66"/>
                    </a:lnTo>
                    <a:lnTo>
                      <a:pt x="0" y="62"/>
                    </a:lnTo>
                    <a:lnTo>
                      <a:pt x="0" y="58"/>
                    </a:lnTo>
                    <a:lnTo>
                      <a:pt x="2" y="56"/>
                    </a:lnTo>
                    <a:lnTo>
                      <a:pt x="6" y="54"/>
                    </a:lnTo>
                    <a:lnTo>
                      <a:pt x="6" y="54"/>
                    </a:lnTo>
                    <a:lnTo>
                      <a:pt x="6" y="54"/>
                    </a:lnTo>
                    <a:lnTo>
                      <a:pt x="26" y="44"/>
                    </a:lnTo>
                    <a:lnTo>
                      <a:pt x="50" y="32"/>
                    </a:lnTo>
                    <a:lnTo>
                      <a:pt x="74" y="16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8" y="0"/>
                    </a:lnTo>
                    <a:lnTo>
                      <a:pt x="102" y="0"/>
                    </a:lnTo>
                    <a:lnTo>
                      <a:pt x="106" y="0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10" y="6"/>
                    </a:lnTo>
                    <a:lnTo>
                      <a:pt x="112" y="10"/>
                    </a:lnTo>
                    <a:lnTo>
                      <a:pt x="110" y="14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86" y="34"/>
                    </a:lnTo>
                    <a:lnTo>
                      <a:pt x="60" y="48"/>
                    </a:lnTo>
                    <a:lnTo>
                      <a:pt x="34" y="62"/>
                    </a:lnTo>
                    <a:lnTo>
                      <a:pt x="14" y="72"/>
                    </a:lnTo>
                    <a:lnTo>
                      <a:pt x="14" y="72"/>
                    </a:lnTo>
                    <a:lnTo>
                      <a:pt x="14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4" y="70"/>
                    </a:lnTo>
                    <a:lnTo>
                      <a:pt x="0" y="66"/>
                    </a:lnTo>
                    <a:lnTo>
                      <a:pt x="0" y="66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" name="Freeform 15"/>
              <p:cNvSpPr>
                <a:spLocks/>
              </p:cNvSpPr>
              <p:nvPr userDrawn="1"/>
            </p:nvSpPr>
            <p:spPr bwMode="auto">
              <a:xfrm>
                <a:off x="3167063" y="4781550"/>
                <a:ext cx="250825" cy="355600"/>
              </a:xfrm>
              <a:custGeom>
                <a:avLst/>
                <a:gdLst/>
                <a:ahLst/>
                <a:cxnLst>
                  <a:cxn ang="0">
                    <a:pos x="92" y="222"/>
                  </a:cxn>
                  <a:cxn ang="0">
                    <a:pos x="60" y="198"/>
                  </a:cxn>
                  <a:cxn ang="0">
                    <a:pos x="44" y="182"/>
                  </a:cxn>
                  <a:cxn ang="0">
                    <a:pos x="30" y="176"/>
                  </a:cxn>
                  <a:cxn ang="0">
                    <a:pos x="16" y="182"/>
                  </a:cxn>
                  <a:cxn ang="0">
                    <a:pos x="12" y="184"/>
                  </a:cxn>
                  <a:cxn ang="0">
                    <a:pos x="2" y="182"/>
                  </a:cxn>
                  <a:cxn ang="0">
                    <a:pos x="0" y="178"/>
                  </a:cxn>
                  <a:cxn ang="0">
                    <a:pos x="2" y="168"/>
                  </a:cxn>
                  <a:cxn ang="0">
                    <a:pos x="10" y="160"/>
                  </a:cxn>
                  <a:cxn ang="0">
                    <a:pos x="52" y="136"/>
                  </a:cxn>
                  <a:cxn ang="0">
                    <a:pos x="68" y="130"/>
                  </a:cxn>
                  <a:cxn ang="0">
                    <a:pos x="112" y="108"/>
                  </a:cxn>
                  <a:cxn ang="0">
                    <a:pos x="122" y="96"/>
                  </a:cxn>
                  <a:cxn ang="0">
                    <a:pos x="136" y="60"/>
                  </a:cxn>
                  <a:cxn ang="0">
                    <a:pos x="138" y="46"/>
                  </a:cxn>
                  <a:cxn ang="0">
                    <a:pos x="134" y="32"/>
                  </a:cxn>
                  <a:cxn ang="0">
                    <a:pos x="126" y="24"/>
                  </a:cxn>
                  <a:cxn ang="0">
                    <a:pos x="114" y="20"/>
                  </a:cxn>
                  <a:cxn ang="0">
                    <a:pos x="98" y="26"/>
                  </a:cxn>
                  <a:cxn ang="0">
                    <a:pos x="94" y="30"/>
                  </a:cxn>
                  <a:cxn ang="0">
                    <a:pos x="94" y="38"/>
                  </a:cxn>
                  <a:cxn ang="0">
                    <a:pos x="94" y="38"/>
                  </a:cxn>
                  <a:cxn ang="0">
                    <a:pos x="90" y="46"/>
                  </a:cxn>
                  <a:cxn ang="0">
                    <a:pos x="84" y="48"/>
                  </a:cxn>
                  <a:cxn ang="0">
                    <a:pos x="76" y="46"/>
                  </a:cxn>
                  <a:cxn ang="0">
                    <a:pos x="72" y="38"/>
                  </a:cxn>
                  <a:cxn ang="0">
                    <a:pos x="72" y="38"/>
                  </a:cxn>
                  <a:cxn ang="0">
                    <a:pos x="76" y="22"/>
                  </a:cxn>
                  <a:cxn ang="0">
                    <a:pos x="86" y="10"/>
                  </a:cxn>
                  <a:cxn ang="0">
                    <a:pos x="98" y="2"/>
                  </a:cxn>
                  <a:cxn ang="0">
                    <a:pos x="114" y="0"/>
                  </a:cxn>
                  <a:cxn ang="0">
                    <a:pos x="144" y="12"/>
                  </a:cxn>
                  <a:cxn ang="0">
                    <a:pos x="152" y="22"/>
                  </a:cxn>
                  <a:cxn ang="0">
                    <a:pos x="158" y="46"/>
                  </a:cxn>
                  <a:cxn ang="0">
                    <a:pos x="152" y="78"/>
                  </a:cxn>
                  <a:cxn ang="0">
                    <a:pos x="140" y="106"/>
                  </a:cxn>
                  <a:cxn ang="0">
                    <a:pos x="126" y="124"/>
                  </a:cxn>
                  <a:cxn ang="0">
                    <a:pos x="92" y="144"/>
                  </a:cxn>
                  <a:cxn ang="0">
                    <a:pos x="74" y="150"/>
                  </a:cxn>
                  <a:cxn ang="0">
                    <a:pos x="44" y="160"/>
                  </a:cxn>
                  <a:cxn ang="0">
                    <a:pos x="62" y="170"/>
                  </a:cxn>
                  <a:cxn ang="0">
                    <a:pos x="74" y="184"/>
                  </a:cxn>
                  <a:cxn ang="0">
                    <a:pos x="100" y="204"/>
                  </a:cxn>
                  <a:cxn ang="0">
                    <a:pos x="104" y="202"/>
                  </a:cxn>
                  <a:cxn ang="0">
                    <a:pos x="108" y="200"/>
                  </a:cxn>
                  <a:cxn ang="0">
                    <a:pos x="118" y="204"/>
                  </a:cxn>
                  <a:cxn ang="0">
                    <a:pos x="120" y="208"/>
                  </a:cxn>
                  <a:cxn ang="0">
                    <a:pos x="116" y="218"/>
                  </a:cxn>
                  <a:cxn ang="0">
                    <a:pos x="108" y="222"/>
                  </a:cxn>
                  <a:cxn ang="0">
                    <a:pos x="100" y="224"/>
                  </a:cxn>
                </a:cxnLst>
                <a:rect l="0" t="0" r="r" b="b"/>
                <a:pathLst>
                  <a:path w="158" h="224">
                    <a:moveTo>
                      <a:pt x="100" y="224"/>
                    </a:moveTo>
                    <a:lnTo>
                      <a:pt x="100" y="224"/>
                    </a:lnTo>
                    <a:lnTo>
                      <a:pt x="92" y="222"/>
                    </a:lnTo>
                    <a:lnTo>
                      <a:pt x="86" y="220"/>
                    </a:lnTo>
                    <a:lnTo>
                      <a:pt x="76" y="214"/>
                    </a:lnTo>
                    <a:lnTo>
                      <a:pt x="60" y="198"/>
                    </a:lnTo>
                    <a:lnTo>
                      <a:pt x="60" y="198"/>
                    </a:lnTo>
                    <a:lnTo>
                      <a:pt x="60" y="198"/>
                    </a:lnTo>
                    <a:lnTo>
                      <a:pt x="44" y="182"/>
                    </a:lnTo>
                    <a:lnTo>
                      <a:pt x="36" y="178"/>
                    </a:lnTo>
                    <a:lnTo>
                      <a:pt x="30" y="176"/>
                    </a:lnTo>
                    <a:lnTo>
                      <a:pt x="30" y="176"/>
                    </a:lnTo>
                    <a:lnTo>
                      <a:pt x="30" y="176"/>
                    </a:lnTo>
                    <a:lnTo>
                      <a:pt x="24" y="178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12" y="184"/>
                    </a:lnTo>
                    <a:lnTo>
                      <a:pt x="10" y="184"/>
                    </a:lnTo>
                    <a:lnTo>
                      <a:pt x="6" y="184"/>
                    </a:lnTo>
                    <a:lnTo>
                      <a:pt x="2" y="182"/>
                    </a:lnTo>
                    <a:lnTo>
                      <a:pt x="2" y="182"/>
                    </a:lnTo>
                    <a:lnTo>
                      <a:pt x="2" y="182"/>
                    </a:lnTo>
                    <a:lnTo>
                      <a:pt x="0" y="178"/>
                    </a:lnTo>
                    <a:lnTo>
                      <a:pt x="0" y="174"/>
                    </a:lnTo>
                    <a:lnTo>
                      <a:pt x="0" y="172"/>
                    </a:lnTo>
                    <a:lnTo>
                      <a:pt x="2" y="168"/>
                    </a:lnTo>
                    <a:lnTo>
                      <a:pt x="2" y="168"/>
                    </a:lnTo>
                    <a:lnTo>
                      <a:pt x="2" y="168"/>
                    </a:lnTo>
                    <a:lnTo>
                      <a:pt x="10" y="160"/>
                    </a:lnTo>
                    <a:lnTo>
                      <a:pt x="18" y="152"/>
                    </a:lnTo>
                    <a:lnTo>
                      <a:pt x="34" y="142"/>
                    </a:lnTo>
                    <a:lnTo>
                      <a:pt x="52" y="136"/>
                    </a:lnTo>
                    <a:lnTo>
                      <a:pt x="68" y="130"/>
                    </a:lnTo>
                    <a:lnTo>
                      <a:pt x="68" y="130"/>
                    </a:lnTo>
                    <a:lnTo>
                      <a:pt x="68" y="130"/>
                    </a:lnTo>
                    <a:lnTo>
                      <a:pt x="84" y="124"/>
                    </a:lnTo>
                    <a:lnTo>
                      <a:pt x="98" y="118"/>
                    </a:lnTo>
                    <a:lnTo>
                      <a:pt x="112" y="108"/>
                    </a:lnTo>
                    <a:lnTo>
                      <a:pt x="122" y="96"/>
                    </a:lnTo>
                    <a:lnTo>
                      <a:pt x="122" y="96"/>
                    </a:lnTo>
                    <a:lnTo>
                      <a:pt x="122" y="96"/>
                    </a:lnTo>
                    <a:lnTo>
                      <a:pt x="128" y="84"/>
                    </a:lnTo>
                    <a:lnTo>
                      <a:pt x="132" y="72"/>
                    </a:lnTo>
                    <a:lnTo>
                      <a:pt x="136" y="60"/>
                    </a:lnTo>
                    <a:lnTo>
                      <a:pt x="138" y="46"/>
                    </a:lnTo>
                    <a:lnTo>
                      <a:pt x="138" y="46"/>
                    </a:lnTo>
                    <a:lnTo>
                      <a:pt x="138" y="46"/>
                    </a:lnTo>
                    <a:lnTo>
                      <a:pt x="136" y="38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0" y="26"/>
                    </a:lnTo>
                    <a:lnTo>
                      <a:pt x="126" y="24"/>
                    </a:lnTo>
                    <a:lnTo>
                      <a:pt x="120" y="22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06" y="22"/>
                    </a:lnTo>
                    <a:lnTo>
                      <a:pt x="98" y="26"/>
                    </a:lnTo>
                    <a:lnTo>
                      <a:pt x="98" y="26"/>
                    </a:lnTo>
                    <a:lnTo>
                      <a:pt x="98" y="26"/>
                    </a:lnTo>
                    <a:lnTo>
                      <a:pt x="94" y="30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2" y="42"/>
                    </a:lnTo>
                    <a:lnTo>
                      <a:pt x="90" y="46"/>
                    </a:lnTo>
                    <a:lnTo>
                      <a:pt x="88" y="4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0" y="48"/>
                    </a:lnTo>
                    <a:lnTo>
                      <a:pt x="76" y="46"/>
                    </a:lnTo>
                    <a:lnTo>
                      <a:pt x="74" y="42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4" y="30"/>
                    </a:lnTo>
                    <a:lnTo>
                      <a:pt x="76" y="22"/>
                    </a:lnTo>
                    <a:lnTo>
                      <a:pt x="80" y="16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92" y="6"/>
                    </a:lnTo>
                    <a:lnTo>
                      <a:pt x="98" y="2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124" y="2"/>
                    </a:lnTo>
                    <a:lnTo>
                      <a:pt x="134" y="6"/>
                    </a:lnTo>
                    <a:lnTo>
                      <a:pt x="144" y="12"/>
                    </a:lnTo>
                    <a:lnTo>
                      <a:pt x="152" y="22"/>
                    </a:lnTo>
                    <a:lnTo>
                      <a:pt x="152" y="22"/>
                    </a:lnTo>
                    <a:lnTo>
                      <a:pt x="152" y="22"/>
                    </a:lnTo>
                    <a:lnTo>
                      <a:pt x="156" y="34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6" y="62"/>
                    </a:lnTo>
                    <a:lnTo>
                      <a:pt x="152" y="78"/>
                    </a:lnTo>
                    <a:lnTo>
                      <a:pt x="146" y="94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32" y="116"/>
                    </a:lnTo>
                    <a:lnTo>
                      <a:pt x="126" y="124"/>
                    </a:lnTo>
                    <a:lnTo>
                      <a:pt x="118" y="130"/>
                    </a:lnTo>
                    <a:lnTo>
                      <a:pt x="108" y="136"/>
                    </a:lnTo>
                    <a:lnTo>
                      <a:pt x="92" y="144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58" y="154"/>
                    </a:lnTo>
                    <a:lnTo>
                      <a:pt x="44" y="160"/>
                    </a:lnTo>
                    <a:lnTo>
                      <a:pt x="44" y="160"/>
                    </a:lnTo>
                    <a:lnTo>
                      <a:pt x="44" y="160"/>
                    </a:lnTo>
                    <a:lnTo>
                      <a:pt x="54" y="164"/>
                    </a:lnTo>
                    <a:lnTo>
                      <a:pt x="62" y="170"/>
                    </a:lnTo>
                    <a:lnTo>
                      <a:pt x="74" y="184"/>
                    </a:lnTo>
                    <a:lnTo>
                      <a:pt x="74" y="184"/>
                    </a:lnTo>
                    <a:lnTo>
                      <a:pt x="74" y="184"/>
                    </a:lnTo>
                    <a:lnTo>
                      <a:pt x="90" y="198"/>
                    </a:lnTo>
                    <a:lnTo>
                      <a:pt x="96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8" y="200"/>
                    </a:lnTo>
                    <a:lnTo>
                      <a:pt x="110" y="200"/>
                    </a:lnTo>
                    <a:lnTo>
                      <a:pt x="114" y="202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20" y="208"/>
                    </a:lnTo>
                    <a:lnTo>
                      <a:pt x="120" y="212"/>
                    </a:lnTo>
                    <a:lnTo>
                      <a:pt x="118" y="216"/>
                    </a:lnTo>
                    <a:lnTo>
                      <a:pt x="116" y="218"/>
                    </a:lnTo>
                    <a:lnTo>
                      <a:pt x="116" y="218"/>
                    </a:lnTo>
                    <a:lnTo>
                      <a:pt x="116" y="218"/>
                    </a:lnTo>
                    <a:lnTo>
                      <a:pt x="108" y="222"/>
                    </a:lnTo>
                    <a:lnTo>
                      <a:pt x="100" y="224"/>
                    </a:lnTo>
                    <a:lnTo>
                      <a:pt x="100" y="224"/>
                    </a:lnTo>
                    <a:lnTo>
                      <a:pt x="100" y="224"/>
                    </a:lnTo>
                    <a:lnTo>
                      <a:pt x="100" y="224"/>
                    </a:lnTo>
                    <a:lnTo>
                      <a:pt x="100" y="224"/>
                    </a:lnTo>
                    <a:close/>
                  </a:path>
                </a:pathLst>
              </a:custGeom>
              <a:solidFill>
                <a:srgbClr val="C2BE3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Freeform 16"/>
              <p:cNvSpPr>
                <a:spLocks/>
              </p:cNvSpPr>
              <p:nvPr userDrawn="1"/>
            </p:nvSpPr>
            <p:spPr bwMode="auto">
              <a:xfrm>
                <a:off x="3481388" y="4959350"/>
                <a:ext cx="127000" cy="66675"/>
              </a:xfrm>
              <a:custGeom>
                <a:avLst/>
                <a:gdLst/>
                <a:ahLst/>
                <a:cxnLst>
                  <a:cxn ang="0">
                    <a:pos x="68" y="42"/>
                  </a:cxn>
                  <a:cxn ang="0">
                    <a:pos x="68" y="42"/>
                  </a:cxn>
                  <a:cxn ang="0">
                    <a:pos x="34" y="3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2" y="18"/>
                  </a:cxn>
                  <a:cxn ang="0">
                    <a:pos x="0" y="14"/>
                  </a:cxn>
                  <a:cxn ang="0">
                    <a:pos x="0" y="1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2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62" y="18"/>
                  </a:cxn>
                  <a:cxn ang="0">
                    <a:pos x="62" y="18"/>
                  </a:cxn>
                  <a:cxn ang="0">
                    <a:pos x="62" y="18"/>
                  </a:cxn>
                  <a:cxn ang="0">
                    <a:pos x="62" y="18"/>
                  </a:cxn>
                  <a:cxn ang="0">
                    <a:pos x="62" y="18"/>
                  </a:cxn>
                  <a:cxn ang="0">
                    <a:pos x="62" y="18"/>
                  </a:cxn>
                  <a:cxn ang="0">
                    <a:pos x="66" y="16"/>
                  </a:cxn>
                  <a:cxn ang="0">
                    <a:pos x="70" y="18"/>
                  </a:cxn>
                  <a:cxn ang="0">
                    <a:pos x="74" y="20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78" y="26"/>
                  </a:cxn>
                  <a:cxn ang="0">
                    <a:pos x="80" y="30"/>
                  </a:cxn>
                  <a:cxn ang="0">
                    <a:pos x="80" y="30"/>
                  </a:cxn>
                  <a:cxn ang="0">
                    <a:pos x="80" y="30"/>
                  </a:cxn>
                  <a:cxn ang="0">
                    <a:pos x="80" y="36"/>
                  </a:cxn>
                  <a:cxn ang="0">
                    <a:pos x="78" y="40"/>
                  </a:cxn>
                  <a:cxn ang="0">
                    <a:pos x="78" y="40"/>
                  </a:cxn>
                  <a:cxn ang="0">
                    <a:pos x="78" y="40"/>
                  </a:cxn>
                  <a:cxn ang="0">
                    <a:pos x="74" y="42"/>
                  </a:cxn>
                  <a:cxn ang="0">
                    <a:pos x="72" y="42"/>
                  </a:cxn>
                  <a:cxn ang="0">
                    <a:pos x="72" y="42"/>
                  </a:cxn>
                  <a:cxn ang="0">
                    <a:pos x="72" y="42"/>
                  </a:cxn>
                  <a:cxn ang="0">
                    <a:pos x="68" y="42"/>
                  </a:cxn>
                  <a:cxn ang="0">
                    <a:pos x="68" y="42"/>
                  </a:cxn>
                </a:cxnLst>
                <a:rect l="0" t="0" r="r" b="b"/>
                <a:pathLst>
                  <a:path w="80" h="42">
                    <a:moveTo>
                      <a:pt x="68" y="42"/>
                    </a:moveTo>
                    <a:lnTo>
                      <a:pt x="68" y="42"/>
                    </a:lnTo>
                    <a:lnTo>
                      <a:pt x="34" y="3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6" y="16"/>
                    </a:lnTo>
                    <a:lnTo>
                      <a:pt x="70" y="18"/>
                    </a:lnTo>
                    <a:lnTo>
                      <a:pt x="74" y="20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8" y="26"/>
                    </a:lnTo>
                    <a:lnTo>
                      <a:pt x="80" y="30"/>
                    </a:lnTo>
                    <a:lnTo>
                      <a:pt x="80" y="30"/>
                    </a:lnTo>
                    <a:lnTo>
                      <a:pt x="80" y="30"/>
                    </a:lnTo>
                    <a:lnTo>
                      <a:pt x="80" y="36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78" y="40"/>
                    </a:lnTo>
                    <a:lnTo>
                      <a:pt x="74" y="42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68" y="42"/>
                    </a:lnTo>
                    <a:lnTo>
                      <a:pt x="68" y="4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17"/>
              <p:cNvSpPr>
                <a:spLocks/>
              </p:cNvSpPr>
              <p:nvPr userDrawn="1"/>
            </p:nvSpPr>
            <p:spPr bwMode="auto">
              <a:xfrm>
                <a:off x="3452813" y="5035550"/>
                <a:ext cx="127000" cy="69850"/>
              </a:xfrm>
              <a:custGeom>
                <a:avLst/>
                <a:gdLst/>
                <a:ahLst/>
                <a:cxnLst>
                  <a:cxn ang="0">
                    <a:pos x="68" y="44"/>
                  </a:cxn>
                  <a:cxn ang="0">
                    <a:pos x="68" y="44"/>
                  </a:cxn>
                  <a:cxn ang="0">
                    <a:pos x="60" y="42"/>
                  </a:cxn>
                  <a:cxn ang="0">
                    <a:pos x="52" y="38"/>
                  </a:cxn>
                  <a:cxn ang="0">
                    <a:pos x="38" y="30"/>
                  </a:cxn>
                  <a:cxn ang="0">
                    <a:pos x="38" y="30"/>
                  </a:cxn>
                  <a:cxn ang="0">
                    <a:pos x="38" y="30"/>
                  </a:cxn>
                  <a:cxn ang="0">
                    <a:pos x="26" y="22"/>
                  </a:cxn>
                  <a:cxn ang="0">
                    <a:pos x="18" y="20"/>
                  </a:cxn>
                  <a:cxn ang="0">
                    <a:pos x="18" y="20"/>
                  </a:cxn>
                  <a:cxn ang="0">
                    <a:pos x="18" y="20"/>
                  </a:cxn>
                  <a:cxn ang="0">
                    <a:pos x="16" y="20"/>
                  </a:cxn>
                  <a:cxn ang="0">
                    <a:pos x="16" y="20"/>
                  </a:cxn>
                  <a:cxn ang="0">
                    <a:pos x="16" y="20"/>
                  </a:cxn>
                  <a:cxn ang="0">
                    <a:pos x="12" y="22"/>
                  </a:cxn>
                  <a:cxn ang="0">
                    <a:pos x="8" y="22"/>
                  </a:cxn>
                  <a:cxn ang="0">
                    <a:pos x="4" y="20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4"/>
                  </a:cxn>
                  <a:cxn ang="0">
                    <a:pos x="0" y="10"/>
                  </a:cxn>
                  <a:cxn ang="0">
                    <a:pos x="2" y="6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8" y="0"/>
                  </a:cxn>
                  <a:cxn ang="0">
                    <a:pos x="36" y="4"/>
                  </a:cxn>
                  <a:cxn ang="0">
                    <a:pos x="50" y="12"/>
                  </a:cxn>
                  <a:cxn ang="0">
                    <a:pos x="50" y="12"/>
                  </a:cxn>
                  <a:cxn ang="0">
                    <a:pos x="50" y="12"/>
                  </a:cxn>
                  <a:cxn ang="0">
                    <a:pos x="62" y="20"/>
                  </a:cxn>
                  <a:cxn ang="0">
                    <a:pos x="70" y="24"/>
                  </a:cxn>
                  <a:cxn ang="0">
                    <a:pos x="70" y="24"/>
                  </a:cxn>
                  <a:cxn ang="0">
                    <a:pos x="70" y="24"/>
                  </a:cxn>
                  <a:cxn ang="0">
                    <a:pos x="74" y="24"/>
                  </a:cxn>
                  <a:cxn ang="0">
                    <a:pos x="78" y="26"/>
                  </a:cxn>
                  <a:cxn ang="0">
                    <a:pos x="80" y="30"/>
                  </a:cxn>
                  <a:cxn ang="0">
                    <a:pos x="80" y="34"/>
                  </a:cxn>
                  <a:cxn ang="0">
                    <a:pos x="80" y="34"/>
                  </a:cxn>
                  <a:cxn ang="0">
                    <a:pos x="80" y="34"/>
                  </a:cxn>
                  <a:cxn ang="0">
                    <a:pos x="78" y="38"/>
                  </a:cxn>
                  <a:cxn ang="0">
                    <a:pos x="76" y="40"/>
                  </a:cxn>
                  <a:cxn ang="0">
                    <a:pos x="74" y="42"/>
                  </a:cxn>
                  <a:cxn ang="0">
                    <a:pos x="70" y="44"/>
                  </a:cxn>
                  <a:cxn ang="0">
                    <a:pos x="70" y="44"/>
                  </a:cxn>
                  <a:cxn ang="0">
                    <a:pos x="70" y="44"/>
                  </a:cxn>
                  <a:cxn ang="0">
                    <a:pos x="68" y="44"/>
                  </a:cxn>
                  <a:cxn ang="0">
                    <a:pos x="68" y="44"/>
                  </a:cxn>
                </a:cxnLst>
                <a:rect l="0" t="0" r="r" b="b"/>
                <a:pathLst>
                  <a:path w="80" h="44">
                    <a:moveTo>
                      <a:pt x="68" y="44"/>
                    </a:moveTo>
                    <a:lnTo>
                      <a:pt x="68" y="44"/>
                    </a:lnTo>
                    <a:lnTo>
                      <a:pt x="60" y="42"/>
                    </a:lnTo>
                    <a:lnTo>
                      <a:pt x="52" y="38"/>
                    </a:lnTo>
                    <a:lnTo>
                      <a:pt x="38" y="30"/>
                    </a:lnTo>
                    <a:lnTo>
                      <a:pt x="38" y="30"/>
                    </a:lnTo>
                    <a:lnTo>
                      <a:pt x="38" y="30"/>
                    </a:lnTo>
                    <a:lnTo>
                      <a:pt x="26" y="22"/>
                    </a:lnTo>
                    <a:lnTo>
                      <a:pt x="18" y="20"/>
                    </a:lnTo>
                    <a:lnTo>
                      <a:pt x="18" y="20"/>
                    </a:lnTo>
                    <a:lnTo>
                      <a:pt x="18" y="20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2" y="22"/>
                    </a:lnTo>
                    <a:lnTo>
                      <a:pt x="8" y="22"/>
                    </a:lnTo>
                    <a:lnTo>
                      <a:pt x="4" y="20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0" y="10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8" y="0"/>
                    </a:lnTo>
                    <a:lnTo>
                      <a:pt x="36" y="4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62" y="20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4" y="24"/>
                    </a:lnTo>
                    <a:lnTo>
                      <a:pt x="78" y="26"/>
                    </a:lnTo>
                    <a:lnTo>
                      <a:pt x="80" y="30"/>
                    </a:lnTo>
                    <a:lnTo>
                      <a:pt x="80" y="34"/>
                    </a:lnTo>
                    <a:lnTo>
                      <a:pt x="80" y="34"/>
                    </a:lnTo>
                    <a:lnTo>
                      <a:pt x="80" y="34"/>
                    </a:lnTo>
                    <a:lnTo>
                      <a:pt x="78" y="38"/>
                    </a:lnTo>
                    <a:lnTo>
                      <a:pt x="76" y="40"/>
                    </a:lnTo>
                    <a:lnTo>
                      <a:pt x="74" y="42"/>
                    </a:lnTo>
                    <a:lnTo>
                      <a:pt x="70" y="44"/>
                    </a:lnTo>
                    <a:lnTo>
                      <a:pt x="70" y="44"/>
                    </a:lnTo>
                    <a:lnTo>
                      <a:pt x="70" y="44"/>
                    </a:lnTo>
                    <a:lnTo>
                      <a:pt x="68" y="44"/>
                    </a:lnTo>
                    <a:lnTo>
                      <a:pt x="68" y="44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18"/>
              <p:cNvSpPr>
                <a:spLocks/>
              </p:cNvSpPr>
              <p:nvPr userDrawn="1"/>
            </p:nvSpPr>
            <p:spPr bwMode="auto">
              <a:xfrm>
                <a:off x="3649663" y="4959350"/>
                <a:ext cx="136525" cy="238125"/>
              </a:xfrm>
              <a:custGeom>
                <a:avLst/>
                <a:gdLst/>
                <a:ahLst/>
                <a:cxnLst>
                  <a:cxn ang="0">
                    <a:pos x="70" y="148"/>
                  </a:cxn>
                  <a:cxn ang="0">
                    <a:pos x="70" y="148"/>
                  </a:cxn>
                  <a:cxn ang="0">
                    <a:pos x="58" y="140"/>
                  </a:cxn>
                  <a:cxn ang="0">
                    <a:pos x="42" y="132"/>
                  </a:cxn>
                  <a:cxn ang="0">
                    <a:pos x="24" y="126"/>
                  </a:cxn>
                  <a:cxn ang="0">
                    <a:pos x="8" y="122"/>
                  </a:cxn>
                  <a:cxn ang="0">
                    <a:pos x="8" y="122"/>
                  </a:cxn>
                  <a:cxn ang="0">
                    <a:pos x="8" y="122"/>
                  </a:cxn>
                  <a:cxn ang="0">
                    <a:pos x="4" y="120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12"/>
                  </a:cxn>
                  <a:cxn ang="0">
                    <a:pos x="2" y="108"/>
                  </a:cxn>
                  <a:cxn ang="0">
                    <a:pos x="2" y="108"/>
                  </a:cxn>
                  <a:cxn ang="0">
                    <a:pos x="2" y="108"/>
                  </a:cxn>
                  <a:cxn ang="0">
                    <a:pos x="32" y="58"/>
                  </a:cxn>
                  <a:cxn ang="0">
                    <a:pos x="46" y="3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0" y="4"/>
                  </a:cxn>
                  <a:cxn ang="0">
                    <a:pos x="64" y="2"/>
                  </a:cxn>
                  <a:cxn ang="0">
                    <a:pos x="68" y="0"/>
                  </a:cxn>
                  <a:cxn ang="0">
                    <a:pos x="72" y="2"/>
                  </a:cxn>
                  <a:cxn ang="0">
                    <a:pos x="72" y="2"/>
                  </a:cxn>
                  <a:cxn ang="0">
                    <a:pos x="72" y="2"/>
                  </a:cxn>
                  <a:cxn ang="0">
                    <a:pos x="74" y="4"/>
                  </a:cxn>
                  <a:cxn ang="0">
                    <a:pos x="76" y="8"/>
                  </a:cxn>
                  <a:cxn ang="0">
                    <a:pos x="78" y="12"/>
                  </a:cxn>
                  <a:cxn ang="0">
                    <a:pos x="76" y="14"/>
                  </a:cxn>
                  <a:cxn ang="0">
                    <a:pos x="76" y="14"/>
                  </a:cxn>
                  <a:cxn ang="0">
                    <a:pos x="76" y="14"/>
                  </a:cxn>
                  <a:cxn ang="0">
                    <a:pos x="66" y="40"/>
                  </a:cxn>
                  <a:cxn ang="0">
                    <a:pos x="52" y="62"/>
                  </a:cxn>
                  <a:cxn ang="0">
                    <a:pos x="26" y="106"/>
                  </a:cxn>
                  <a:cxn ang="0">
                    <a:pos x="26" y="106"/>
                  </a:cxn>
                  <a:cxn ang="0">
                    <a:pos x="26" y="106"/>
                  </a:cxn>
                  <a:cxn ang="0">
                    <a:pos x="42" y="110"/>
                  </a:cxn>
                  <a:cxn ang="0">
                    <a:pos x="58" y="116"/>
                  </a:cxn>
                  <a:cxn ang="0">
                    <a:pos x="72" y="124"/>
                  </a:cxn>
                  <a:cxn ang="0">
                    <a:pos x="84" y="134"/>
                  </a:cxn>
                  <a:cxn ang="0">
                    <a:pos x="84" y="134"/>
                  </a:cxn>
                  <a:cxn ang="0">
                    <a:pos x="84" y="134"/>
                  </a:cxn>
                  <a:cxn ang="0">
                    <a:pos x="86" y="136"/>
                  </a:cxn>
                  <a:cxn ang="0">
                    <a:pos x="86" y="140"/>
                  </a:cxn>
                  <a:cxn ang="0">
                    <a:pos x="86" y="144"/>
                  </a:cxn>
                  <a:cxn ang="0">
                    <a:pos x="84" y="148"/>
                  </a:cxn>
                  <a:cxn ang="0">
                    <a:pos x="84" y="148"/>
                  </a:cxn>
                  <a:cxn ang="0">
                    <a:pos x="84" y="148"/>
                  </a:cxn>
                  <a:cxn ang="0">
                    <a:pos x="80" y="150"/>
                  </a:cxn>
                  <a:cxn ang="0">
                    <a:pos x="76" y="150"/>
                  </a:cxn>
                  <a:cxn ang="0">
                    <a:pos x="76" y="150"/>
                  </a:cxn>
                  <a:cxn ang="0">
                    <a:pos x="76" y="150"/>
                  </a:cxn>
                  <a:cxn ang="0">
                    <a:pos x="74" y="150"/>
                  </a:cxn>
                  <a:cxn ang="0">
                    <a:pos x="70" y="148"/>
                  </a:cxn>
                  <a:cxn ang="0">
                    <a:pos x="70" y="148"/>
                  </a:cxn>
                </a:cxnLst>
                <a:rect l="0" t="0" r="r" b="b"/>
                <a:pathLst>
                  <a:path w="86" h="150">
                    <a:moveTo>
                      <a:pt x="70" y="148"/>
                    </a:moveTo>
                    <a:lnTo>
                      <a:pt x="70" y="148"/>
                    </a:lnTo>
                    <a:lnTo>
                      <a:pt x="58" y="140"/>
                    </a:lnTo>
                    <a:lnTo>
                      <a:pt x="42" y="132"/>
                    </a:lnTo>
                    <a:lnTo>
                      <a:pt x="24" y="126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4" y="120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2" y="108"/>
                    </a:lnTo>
                    <a:lnTo>
                      <a:pt x="2" y="108"/>
                    </a:lnTo>
                    <a:lnTo>
                      <a:pt x="32" y="58"/>
                    </a:lnTo>
                    <a:lnTo>
                      <a:pt x="46" y="34"/>
                    </a:lnTo>
                    <a:lnTo>
                      <a:pt x="58" y="8"/>
                    </a:lnTo>
                    <a:lnTo>
                      <a:pt x="58" y="8"/>
                    </a:lnTo>
                    <a:lnTo>
                      <a:pt x="58" y="8"/>
                    </a:lnTo>
                    <a:lnTo>
                      <a:pt x="58" y="8"/>
                    </a:lnTo>
                    <a:lnTo>
                      <a:pt x="60" y="4"/>
                    </a:lnTo>
                    <a:lnTo>
                      <a:pt x="64" y="2"/>
                    </a:lnTo>
                    <a:lnTo>
                      <a:pt x="68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4" y="4"/>
                    </a:lnTo>
                    <a:lnTo>
                      <a:pt x="76" y="8"/>
                    </a:lnTo>
                    <a:lnTo>
                      <a:pt x="78" y="12"/>
                    </a:lnTo>
                    <a:lnTo>
                      <a:pt x="76" y="14"/>
                    </a:lnTo>
                    <a:lnTo>
                      <a:pt x="76" y="14"/>
                    </a:lnTo>
                    <a:lnTo>
                      <a:pt x="76" y="14"/>
                    </a:lnTo>
                    <a:lnTo>
                      <a:pt x="66" y="40"/>
                    </a:lnTo>
                    <a:lnTo>
                      <a:pt x="52" y="62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42" y="110"/>
                    </a:lnTo>
                    <a:lnTo>
                      <a:pt x="58" y="116"/>
                    </a:lnTo>
                    <a:lnTo>
                      <a:pt x="72" y="124"/>
                    </a:lnTo>
                    <a:lnTo>
                      <a:pt x="84" y="134"/>
                    </a:lnTo>
                    <a:lnTo>
                      <a:pt x="84" y="134"/>
                    </a:lnTo>
                    <a:lnTo>
                      <a:pt x="84" y="134"/>
                    </a:lnTo>
                    <a:lnTo>
                      <a:pt x="86" y="136"/>
                    </a:lnTo>
                    <a:lnTo>
                      <a:pt x="86" y="140"/>
                    </a:lnTo>
                    <a:lnTo>
                      <a:pt x="86" y="144"/>
                    </a:lnTo>
                    <a:lnTo>
                      <a:pt x="84" y="148"/>
                    </a:lnTo>
                    <a:lnTo>
                      <a:pt x="84" y="148"/>
                    </a:lnTo>
                    <a:lnTo>
                      <a:pt x="84" y="148"/>
                    </a:lnTo>
                    <a:lnTo>
                      <a:pt x="80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4" y="150"/>
                    </a:lnTo>
                    <a:lnTo>
                      <a:pt x="70" y="148"/>
                    </a:lnTo>
                    <a:lnTo>
                      <a:pt x="70" y="148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19"/>
              <p:cNvSpPr>
                <a:spLocks/>
              </p:cNvSpPr>
              <p:nvPr userDrawn="1"/>
            </p:nvSpPr>
            <p:spPr bwMode="auto">
              <a:xfrm>
                <a:off x="3729038" y="5026025"/>
                <a:ext cx="142875" cy="320675"/>
              </a:xfrm>
              <a:custGeom>
                <a:avLst/>
                <a:gdLst/>
                <a:ahLst/>
                <a:cxnLst>
                  <a:cxn ang="0">
                    <a:pos x="8" y="200"/>
                  </a:cxn>
                  <a:cxn ang="0">
                    <a:pos x="8" y="200"/>
                  </a:cxn>
                  <a:cxn ang="0">
                    <a:pos x="4" y="200"/>
                  </a:cxn>
                  <a:cxn ang="0">
                    <a:pos x="2" y="196"/>
                  </a:cxn>
                  <a:cxn ang="0">
                    <a:pos x="0" y="192"/>
                  </a:cxn>
                  <a:cxn ang="0">
                    <a:pos x="0" y="188"/>
                  </a:cxn>
                  <a:cxn ang="0">
                    <a:pos x="0" y="188"/>
                  </a:cxn>
                  <a:cxn ang="0">
                    <a:pos x="0" y="188"/>
                  </a:cxn>
                  <a:cxn ang="0">
                    <a:pos x="14" y="146"/>
                  </a:cxn>
                  <a:cxn ang="0">
                    <a:pos x="32" y="100"/>
                  </a:cxn>
                  <a:cxn ang="0">
                    <a:pos x="70" y="6"/>
                  </a:cxn>
                  <a:cxn ang="0">
                    <a:pos x="70" y="6"/>
                  </a:cxn>
                  <a:cxn ang="0">
                    <a:pos x="70" y="6"/>
                  </a:cxn>
                  <a:cxn ang="0">
                    <a:pos x="70" y="6"/>
                  </a:cxn>
                  <a:cxn ang="0">
                    <a:pos x="72" y="4"/>
                  </a:cxn>
                  <a:cxn ang="0">
                    <a:pos x="76" y="2"/>
                  </a:cxn>
                  <a:cxn ang="0">
                    <a:pos x="80" y="0"/>
                  </a:cxn>
                  <a:cxn ang="0">
                    <a:pos x="84" y="2"/>
                  </a:cxn>
                  <a:cxn ang="0">
                    <a:pos x="84" y="2"/>
                  </a:cxn>
                  <a:cxn ang="0">
                    <a:pos x="84" y="2"/>
                  </a:cxn>
                  <a:cxn ang="0">
                    <a:pos x="86" y="4"/>
                  </a:cxn>
                  <a:cxn ang="0">
                    <a:pos x="88" y="6"/>
                  </a:cxn>
                  <a:cxn ang="0">
                    <a:pos x="90" y="10"/>
                  </a:cxn>
                  <a:cxn ang="0">
                    <a:pos x="88" y="14"/>
                  </a:cxn>
                  <a:cxn ang="0">
                    <a:pos x="88" y="14"/>
                  </a:cxn>
                  <a:cxn ang="0">
                    <a:pos x="88" y="14"/>
                  </a:cxn>
                  <a:cxn ang="0">
                    <a:pos x="50" y="108"/>
                  </a:cxn>
                  <a:cxn ang="0">
                    <a:pos x="34" y="152"/>
                  </a:cxn>
                  <a:cxn ang="0">
                    <a:pos x="20" y="194"/>
                  </a:cxn>
                  <a:cxn ang="0">
                    <a:pos x="20" y="194"/>
                  </a:cxn>
                  <a:cxn ang="0">
                    <a:pos x="20" y="194"/>
                  </a:cxn>
                  <a:cxn ang="0">
                    <a:pos x="16" y="200"/>
                  </a:cxn>
                  <a:cxn ang="0">
                    <a:pos x="10" y="202"/>
                  </a:cxn>
                  <a:cxn ang="0">
                    <a:pos x="10" y="202"/>
                  </a:cxn>
                  <a:cxn ang="0">
                    <a:pos x="10" y="202"/>
                  </a:cxn>
                  <a:cxn ang="0">
                    <a:pos x="8" y="200"/>
                  </a:cxn>
                  <a:cxn ang="0">
                    <a:pos x="8" y="200"/>
                  </a:cxn>
                </a:cxnLst>
                <a:rect l="0" t="0" r="r" b="b"/>
                <a:pathLst>
                  <a:path w="90" h="202">
                    <a:moveTo>
                      <a:pt x="8" y="200"/>
                    </a:moveTo>
                    <a:lnTo>
                      <a:pt x="8" y="200"/>
                    </a:lnTo>
                    <a:lnTo>
                      <a:pt x="4" y="200"/>
                    </a:lnTo>
                    <a:lnTo>
                      <a:pt x="2" y="196"/>
                    </a:lnTo>
                    <a:lnTo>
                      <a:pt x="0" y="192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14" y="146"/>
                    </a:lnTo>
                    <a:lnTo>
                      <a:pt x="32" y="100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80" y="0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6" y="4"/>
                    </a:lnTo>
                    <a:lnTo>
                      <a:pt x="88" y="6"/>
                    </a:lnTo>
                    <a:lnTo>
                      <a:pt x="90" y="10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50" y="108"/>
                    </a:lnTo>
                    <a:lnTo>
                      <a:pt x="34" y="152"/>
                    </a:lnTo>
                    <a:lnTo>
                      <a:pt x="20" y="194"/>
                    </a:lnTo>
                    <a:lnTo>
                      <a:pt x="20" y="194"/>
                    </a:lnTo>
                    <a:lnTo>
                      <a:pt x="20" y="194"/>
                    </a:lnTo>
                    <a:lnTo>
                      <a:pt x="16" y="200"/>
                    </a:lnTo>
                    <a:lnTo>
                      <a:pt x="10" y="202"/>
                    </a:lnTo>
                    <a:lnTo>
                      <a:pt x="10" y="202"/>
                    </a:lnTo>
                    <a:lnTo>
                      <a:pt x="10" y="202"/>
                    </a:lnTo>
                    <a:lnTo>
                      <a:pt x="8" y="200"/>
                    </a:lnTo>
                    <a:lnTo>
                      <a:pt x="8" y="200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4" name="그룹 33"/>
            <p:cNvGrpSpPr/>
            <p:nvPr userDrawn="1"/>
          </p:nvGrpSpPr>
          <p:grpSpPr>
            <a:xfrm>
              <a:off x="2303748" y="4941168"/>
              <a:ext cx="682625" cy="577850"/>
              <a:chOff x="4519613" y="4606925"/>
              <a:chExt cx="682625" cy="577850"/>
            </a:xfrm>
          </p:grpSpPr>
          <p:sp>
            <p:nvSpPr>
              <p:cNvPr id="35" name="Freeform 20"/>
              <p:cNvSpPr>
                <a:spLocks noEditPoints="1"/>
              </p:cNvSpPr>
              <p:nvPr userDrawn="1"/>
            </p:nvSpPr>
            <p:spPr bwMode="auto">
              <a:xfrm>
                <a:off x="4519613" y="4937125"/>
                <a:ext cx="234950" cy="247650"/>
              </a:xfrm>
              <a:custGeom>
                <a:avLst/>
                <a:gdLst/>
                <a:ahLst/>
                <a:cxnLst>
                  <a:cxn ang="0">
                    <a:pos x="36" y="142"/>
                  </a:cxn>
                  <a:cxn ang="0">
                    <a:pos x="20" y="128"/>
                  </a:cxn>
                  <a:cxn ang="0">
                    <a:pos x="8" y="112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4" y="50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32" y="14"/>
                  </a:cxn>
                  <a:cxn ang="0">
                    <a:pos x="50" y="6"/>
                  </a:cxn>
                  <a:cxn ang="0">
                    <a:pos x="50" y="6"/>
                  </a:cxn>
                  <a:cxn ang="0">
                    <a:pos x="56" y="4"/>
                  </a:cxn>
                  <a:cxn ang="0">
                    <a:pos x="56" y="4"/>
                  </a:cxn>
                  <a:cxn ang="0">
                    <a:pos x="78" y="0"/>
                  </a:cxn>
                  <a:cxn ang="0">
                    <a:pos x="78" y="0"/>
                  </a:cxn>
                  <a:cxn ang="0">
                    <a:pos x="110" y="8"/>
                  </a:cxn>
                  <a:cxn ang="0">
                    <a:pos x="124" y="18"/>
                  </a:cxn>
                  <a:cxn ang="0">
                    <a:pos x="136" y="34"/>
                  </a:cxn>
                  <a:cxn ang="0">
                    <a:pos x="136" y="34"/>
                  </a:cxn>
                  <a:cxn ang="0">
                    <a:pos x="144" y="56"/>
                  </a:cxn>
                  <a:cxn ang="0">
                    <a:pos x="148" y="78"/>
                  </a:cxn>
                  <a:cxn ang="0">
                    <a:pos x="148" y="78"/>
                  </a:cxn>
                  <a:cxn ang="0">
                    <a:pos x="142" y="106"/>
                  </a:cxn>
                  <a:cxn ang="0">
                    <a:pos x="128" y="132"/>
                  </a:cxn>
                  <a:cxn ang="0">
                    <a:pos x="106" y="148"/>
                  </a:cxn>
                  <a:cxn ang="0">
                    <a:pos x="78" y="156"/>
                  </a:cxn>
                  <a:cxn ang="0">
                    <a:pos x="78" y="156"/>
                  </a:cxn>
                  <a:cxn ang="0">
                    <a:pos x="58" y="152"/>
                  </a:cxn>
                  <a:cxn ang="0">
                    <a:pos x="36" y="142"/>
                  </a:cxn>
                  <a:cxn ang="0">
                    <a:pos x="18" y="74"/>
                  </a:cxn>
                  <a:cxn ang="0">
                    <a:pos x="20" y="90"/>
                  </a:cxn>
                  <a:cxn ang="0">
                    <a:pos x="32" y="116"/>
                  </a:cxn>
                  <a:cxn ang="0">
                    <a:pos x="46" y="126"/>
                  </a:cxn>
                  <a:cxn ang="0">
                    <a:pos x="54" y="132"/>
                  </a:cxn>
                  <a:cxn ang="0">
                    <a:pos x="70" y="138"/>
                  </a:cxn>
                  <a:cxn ang="0">
                    <a:pos x="78" y="138"/>
                  </a:cxn>
                  <a:cxn ang="0">
                    <a:pos x="88" y="136"/>
                  </a:cxn>
                  <a:cxn ang="0">
                    <a:pos x="108" y="128"/>
                  </a:cxn>
                  <a:cxn ang="0">
                    <a:pos x="114" y="120"/>
                  </a:cxn>
                  <a:cxn ang="0">
                    <a:pos x="122" y="112"/>
                  </a:cxn>
                  <a:cxn ang="0">
                    <a:pos x="128" y="90"/>
                  </a:cxn>
                  <a:cxn ang="0">
                    <a:pos x="130" y="78"/>
                  </a:cxn>
                  <a:cxn ang="0">
                    <a:pos x="128" y="60"/>
                  </a:cxn>
                  <a:cxn ang="0">
                    <a:pos x="120" y="42"/>
                  </a:cxn>
                  <a:cxn ang="0">
                    <a:pos x="120" y="42"/>
                  </a:cxn>
                  <a:cxn ang="0">
                    <a:pos x="106" y="26"/>
                  </a:cxn>
                  <a:cxn ang="0">
                    <a:pos x="86" y="18"/>
                  </a:cxn>
                  <a:cxn ang="0">
                    <a:pos x="86" y="18"/>
                  </a:cxn>
                  <a:cxn ang="0">
                    <a:pos x="76" y="24"/>
                  </a:cxn>
                  <a:cxn ang="0">
                    <a:pos x="76" y="24"/>
                  </a:cxn>
                  <a:cxn ang="0">
                    <a:pos x="64" y="22"/>
                  </a:cxn>
                  <a:cxn ang="0">
                    <a:pos x="54" y="24"/>
                  </a:cxn>
                  <a:cxn ang="0">
                    <a:pos x="36" y="32"/>
                  </a:cxn>
                  <a:cxn ang="0">
                    <a:pos x="24" y="46"/>
                  </a:cxn>
                  <a:cxn ang="0">
                    <a:pos x="18" y="64"/>
                  </a:cxn>
                  <a:cxn ang="0">
                    <a:pos x="18" y="74"/>
                  </a:cxn>
                </a:cxnLst>
                <a:rect l="0" t="0" r="r" b="b"/>
                <a:pathLst>
                  <a:path w="148" h="156">
                    <a:moveTo>
                      <a:pt x="36" y="142"/>
                    </a:moveTo>
                    <a:lnTo>
                      <a:pt x="36" y="142"/>
                    </a:lnTo>
                    <a:lnTo>
                      <a:pt x="28" y="134"/>
                    </a:lnTo>
                    <a:lnTo>
                      <a:pt x="20" y="128"/>
                    </a:lnTo>
                    <a:lnTo>
                      <a:pt x="14" y="120"/>
                    </a:lnTo>
                    <a:lnTo>
                      <a:pt x="8" y="112"/>
                    </a:lnTo>
                    <a:lnTo>
                      <a:pt x="2" y="9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2" y="62"/>
                    </a:lnTo>
                    <a:lnTo>
                      <a:pt x="4" y="50"/>
                    </a:lnTo>
                    <a:lnTo>
                      <a:pt x="10" y="3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24" y="20"/>
                    </a:lnTo>
                    <a:lnTo>
                      <a:pt x="32" y="14"/>
                    </a:lnTo>
                    <a:lnTo>
                      <a:pt x="40" y="10"/>
                    </a:lnTo>
                    <a:lnTo>
                      <a:pt x="50" y="6"/>
                    </a:lnTo>
                    <a:lnTo>
                      <a:pt x="50" y="6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66" y="2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94" y="2"/>
                    </a:lnTo>
                    <a:lnTo>
                      <a:pt x="110" y="8"/>
                    </a:lnTo>
                    <a:lnTo>
                      <a:pt x="118" y="14"/>
                    </a:lnTo>
                    <a:lnTo>
                      <a:pt x="124" y="18"/>
                    </a:lnTo>
                    <a:lnTo>
                      <a:pt x="130" y="26"/>
                    </a:lnTo>
                    <a:lnTo>
                      <a:pt x="136" y="34"/>
                    </a:lnTo>
                    <a:lnTo>
                      <a:pt x="136" y="34"/>
                    </a:lnTo>
                    <a:lnTo>
                      <a:pt x="136" y="34"/>
                    </a:lnTo>
                    <a:lnTo>
                      <a:pt x="140" y="44"/>
                    </a:lnTo>
                    <a:lnTo>
                      <a:pt x="144" y="56"/>
                    </a:lnTo>
                    <a:lnTo>
                      <a:pt x="146" y="66"/>
                    </a:lnTo>
                    <a:lnTo>
                      <a:pt x="148" y="78"/>
                    </a:lnTo>
                    <a:lnTo>
                      <a:pt x="148" y="78"/>
                    </a:lnTo>
                    <a:lnTo>
                      <a:pt x="148" y="78"/>
                    </a:lnTo>
                    <a:lnTo>
                      <a:pt x="146" y="92"/>
                    </a:lnTo>
                    <a:lnTo>
                      <a:pt x="142" y="106"/>
                    </a:lnTo>
                    <a:lnTo>
                      <a:pt x="136" y="120"/>
                    </a:lnTo>
                    <a:lnTo>
                      <a:pt x="128" y="132"/>
                    </a:lnTo>
                    <a:lnTo>
                      <a:pt x="118" y="142"/>
                    </a:lnTo>
                    <a:lnTo>
                      <a:pt x="106" y="148"/>
                    </a:lnTo>
                    <a:lnTo>
                      <a:pt x="94" y="154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68" y="154"/>
                    </a:lnTo>
                    <a:lnTo>
                      <a:pt x="58" y="152"/>
                    </a:lnTo>
                    <a:lnTo>
                      <a:pt x="46" y="148"/>
                    </a:lnTo>
                    <a:lnTo>
                      <a:pt x="36" y="142"/>
                    </a:lnTo>
                    <a:lnTo>
                      <a:pt x="36" y="142"/>
                    </a:lnTo>
                    <a:close/>
                    <a:moveTo>
                      <a:pt x="18" y="74"/>
                    </a:moveTo>
                    <a:lnTo>
                      <a:pt x="18" y="74"/>
                    </a:lnTo>
                    <a:lnTo>
                      <a:pt x="20" y="90"/>
                    </a:lnTo>
                    <a:lnTo>
                      <a:pt x="24" y="104"/>
                    </a:lnTo>
                    <a:lnTo>
                      <a:pt x="32" y="116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54" y="132"/>
                    </a:lnTo>
                    <a:lnTo>
                      <a:pt x="62" y="136"/>
                    </a:lnTo>
                    <a:lnTo>
                      <a:pt x="70" y="138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88" y="136"/>
                    </a:lnTo>
                    <a:lnTo>
                      <a:pt x="98" y="134"/>
                    </a:lnTo>
                    <a:lnTo>
                      <a:pt x="108" y="128"/>
                    </a:lnTo>
                    <a:lnTo>
                      <a:pt x="114" y="120"/>
                    </a:lnTo>
                    <a:lnTo>
                      <a:pt x="114" y="120"/>
                    </a:lnTo>
                    <a:lnTo>
                      <a:pt x="114" y="120"/>
                    </a:lnTo>
                    <a:lnTo>
                      <a:pt x="122" y="112"/>
                    </a:lnTo>
                    <a:lnTo>
                      <a:pt x="126" y="100"/>
                    </a:lnTo>
                    <a:lnTo>
                      <a:pt x="128" y="90"/>
                    </a:lnTo>
                    <a:lnTo>
                      <a:pt x="130" y="78"/>
                    </a:lnTo>
                    <a:lnTo>
                      <a:pt x="130" y="78"/>
                    </a:lnTo>
                    <a:lnTo>
                      <a:pt x="130" y="78"/>
                    </a:lnTo>
                    <a:lnTo>
                      <a:pt x="128" y="60"/>
                    </a:lnTo>
                    <a:lnTo>
                      <a:pt x="124" y="52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20" y="42"/>
                    </a:lnTo>
                    <a:lnTo>
                      <a:pt x="114" y="32"/>
                    </a:lnTo>
                    <a:lnTo>
                      <a:pt x="106" y="26"/>
                    </a:lnTo>
                    <a:lnTo>
                      <a:pt x="96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2" y="22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54" y="24"/>
                    </a:lnTo>
                    <a:lnTo>
                      <a:pt x="44" y="26"/>
                    </a:lnTo>
                    <a:lnTo>
                      <a:pt x="36" y="32"/>
                    </a:lnTo>
                    <a:lnTo>
                      <a:pt x="30" y="38"/>
                    </a:lnTo>
                    <a:lnTo>
                      <a:pt x="24" y="46"/>
                    </a:lnTo>
                    <a:lnTo>
                      <a:pt x="20" y="54"/>
                    </a:lnTo>
                    <a:lnTo>
                      <a:pt x="18" y="64"/>
                    </a:lnTo>
                    <a:lnTo>
                      <a:pt x="18" y="74"/>
                    </a:lnTo>
                    <a:lnTo>
                      <a:pt x="18" y="74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" name="Freeform 21"/>
              <p:cNvSpPr>
                <a:spLocks noEditPoints="1"/>
              </p:cNvSpPr>
              <p:nvPr userDrawn="1"/>
            </p:nvSpPr>
            <p:spPr bwMode="auto">
              <a:xfrm>
                <a:off x="4846638" y="4886325"/>
                <a:ext cx="238125" cy="228600"/>
              </a:xfrm>
              <a:custGeom>
                <a:avLst/>
                <a:gdLst/>
                <a:ahLst/>
                <a:cxnLst>
                  <a:cxn ang="0">
                    <a:pos x="32" y="132"/>
                  </a:cxn>
                  <a:cxn ang="0">
                    <a:pos x="8" y="106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4" y="54"/>
                  </a:cxn>
                  <a:cxn ang="0">
                    <a:pos x="14" y="32"/>
                  </a:cxn>
                  <a:cxn ang="0">
                    <a:pos x="30" y="1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62" y="0"/>
                  </a:cxn>
                  <a:cxn ang="0">
                    <a:pos x="62" y="0"/>
                  </a:cxn>
                  <a:cxn ang="0">
                    <a:pos x="106" y="12"/>
                  </a:cxn>
                  <a:cxn ang="0">
                    <a:pos x="124" y="26"/>
                  </a:cxn>
                  <a:cxn ang="0">
                    <a:pos x="140" y="46"/>
                  </a:cxn>
                  <a:cxn ang="0">
                    <a:pos x="140" y="46"/>
                  </a:cxn>
                  <a:cxn ang="0">
                    <a:pos x="150" y="78"/>
                  </a:cxn>
                  <a:cxn ang="0">
                    <a:pos x="150" y="78"/>
                  </a:cxn>
                  <a:cxn ang="0">
                    <a:pos x="144" y="106"/>
                  </a:cxn>
                  <a:cxn ang="0">
                    <a:pos x="126" y="126"/>
                  </a:cxn>
                  <a:cxn ang="0">
                    <a:pos x="102" y="140"/>
                  </a:cxn>
                  <a:cxn ang="0">
                    <a:pos x="74" y="144"/>
                  </a:cxn>
                  <a:cxn ang="0">
                    <a:pos x="74" y="144"/>
                  </a:cxn>
                  <a:cxn ang="0">
                    <a:pos x="52" y="142"/>
                  </a:cxn>
                  <a:cxn ang="0">
                    <a:pos x="32" y="132"/>
                  </a:cxn>
                  <a:cxn ang="0">
                    <a:pos x="16" y="76"/>
                  </a:cxn>
                  <a:cxn ang="0">
                    <a:pos x="18" y="88"/>
                  </a:cxn>
                  <a:cxn ang="0">
                    <a:pos x="30" y="108"/>
                  </a:cxn>
                  <a:cxn ang="0">
                    <a:pos x="42" y="118"/>
                  </a:cxn>
                  <a:cxn ang="0">
                    <a:pos x="50" y="122"/>
                  </a:cxn>
                  <a:cxn ang="0">
                    <a:pos x="74" y="126"/>
                  </a:cxn>
                  <a:cxn ang="0">
                    <a:pos x="74" y="126"/>
                  </a:cxn>
                  <a:cxn ang="0">
                    <a:pos x="96" y="124"/>
                  </a:cxn>
                  <a:cxn ang="0">
                    <a:pos x="116" y="112"/>
                  </a:cxn>
                  <a:cxn ang="0">
                    <a:pos x="116" y="112"/>
                  </a:cxn>
                  <a:cxn ang="0">
                    <a:pos x="128" y="98"/>
                  </a:cxn>
                  <a:cxn ang="0">
                    <a:pos x="132" y="78"/>
                  </a:cxn>
                  <a:cxn ang="0">
                    <a:pos x="132" y="78"/>
                  </a:cxn>
                  <a:cxn ang="0">
                    <a:pos x="126" y="54"/>
                  </a:cxn>
                  <a:cxn ang="0">
                    <a:pos x="126" y="54"/>
                  </a:cxn>
                  <a:cxn ang="0">
                    <a:pos x="116" y="40"/>
                  </a:cxn>
                  <a:cxn ang="0">
                    <a:pos x="86" y="22"/>
                  </a:cxn>
                  <a:cxn ang="0">
                    <a:pos x="68" y="18"/>
                  </a:cxn>
                  <a:cxn ang="0">
                    <a:pos x="58" y="20"/>
                  </a:cxn>
                  <a:cxn ang="0">
                    <a:pos x="38" y="32"/>
                  </a:cxn>
                  <a:cxn ang="0">
                    <a:pos x="24" y="48"/>
                  </a:cxn>
                  <a:cxn ang="0">
                    <a:pos x="18" y="66"/>
                  </a:cxn>
                  <a:cxn ang="0">
                    <a:pos x="16" y="76"/>
                  </a:cxn>
                </a:cxnLst>
                <a:rect l="0" t="0" r="r" b="b"/>
                <a:pathLst>
                  <a:path w="150" h="144">
                    <a:moveTo>
                      <a:pt x="32" y="132"/>
                    </a:moveTo>
                    <a:lnTo>
                      <a:pt x="32" y="132"/>
                    </a:lnTo>
                    <a:lnTo>
                      <a:pt x="18" y="120"/>
                    </a:lnTo>
                    <a:lnTo>
                      <a:pt x="8" y="106"/>
                    </a:lnTo>
                    <a:lnTo>
                      <a:pt x="2" y="92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8" y="42"/>
                    </a:lnTo>
                    <a:lnTo>
                      <a:pt x="14" y="32"/>
                    </a:lnTo>
                    <a:lnTo>
                      <a:pt x="22" y="24"/>
                    </a:lnTo>
                    <a:lnTo>
                      <a:pt x="30" y="16"/>
                    </a:lnTo>
                    <a:lnTo>
                      <a:pt x="42" y="10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6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84" y="4"/>
                    </a:lnTo>
                    <a:lnTo>
                      <a:pt x="106" y="12"/>
                    </a:lnTo>
                    <a:lnTo>
                      <a:pt x="116" y="18"/>
                    </a:lnTo>
                    <a:lnTo>
                      <a:pt x="124" y="26"/>
                    </a:lnTo>
                    <a:lnTo>
                      <a:pt x="134" y="34"/>
                    </a:lnTo>
                    <a:lnTo>
                      <a:pt x="140" y="46"/>
                    </a:lnTo>
                    <a:lnTo>
                      <a:pt x="140" y="46"/>
                    </a:lnTo>
                    <a:lnTo>
                      <a:pt x="140" y="46"/>
                    </a:lnTo>
                    <a:lnTo>
                      <a:pt x="148" y="62"/>
                    </a:lnTo>
                    <a:lnTo>
                      <a:pt x="150" y="78"/>
                    </a:lnTo>
                    <a:lnTo>
                      <a:pt x="150" y="78"/>
                    </a:lnTo>
                    <a:lnTo>
                      <a:pt x="150" y="78"/>
                    </a:lnTo>
                    <a:lnTo>
                      <a:pt x="148" y="92"/>
                    </a:lnTo>
                    <a:lnTo>
                      <a:pt x="144" y="106"/>
                    </a:lnTo>
                    <a:lnTo>
                      <a:pt x="136" y="116"/>
                    </a:lnTo>
                    <a:lnTo>
                      <a:pt x="126" y="126"/>
                    </a:lnTo>
                    <a:lnTo>
                      <a:pt x="114" y="134"/>
                    </a:lnTo>
                    <a:lnTo>
                      <a:pt x="102" y="140"/>
                    </a:lnTo>
                    <a:lnTo>
                      <a:pt x="88" y="142"/>
                    </a:lnTo>
                    <a:lnTo>
                      <a:pt x="74" y="144"/>
                    </a:lnTo>
                    <a:lnTo>
                      <a:pt x="74" y="144"/>
                    </a:lnTo>
                    <a:lnTo>
                      <a:pt x="74" y="144"/>
                    </a:lnTo>
                    <a:lnTo>
                      <a:pt x="64" y="144"/>
                    </a:lnTo>
                    <a:lnTo>
                      <a:pt x="52" y="142"/>
                    </a:lnTo>
                    <a:lnTo>
                      <a:pt x="42" y="138"/>
                    </a:lnTo>
                    <a:lnTo>
                      <a:pt x="32" y="132"/>
                    </a:lnTo>
                    <a:lnTo>
                      <a:pt x="32" y="132"/>
                    </a:lnTo>
                    <a:close/>
                    <a:moveTo>
                      <a:pt x="16" y="76"/>
                    </a:moveTo>
                    <a:lnTo>
                      <a:pt x="16" y="76"/>
                    </a:lnTo>
                    <a:lnTo>
                      <a:pt x="18" y="88"/>
                    </a:lnTo>
                    <a:lnTo>
                      <a:pt x="22" y="98"/>
                    </a:lnTo>
                    <a:lnTo>
                      <a:pt x="30" y="108"/>
                    </a:lnTo>
                    <a:lnTo>
                      <a:pt x="42" y="118"/>
                    </a:lnTo>
                    <a:lnTo>
                      <a:pt x="42" y="118"/>
                    </a:lnTo>
                    <a:lnTo>
                      <a:pt x="42" y="118"/>
                    </a:lnTo>
                    <a:lnTo>
                      <a:pt x="50" y="122"/>
                    </a:lnTo>
                    <a:lnTo>
                      <a:pt x="58" y="124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86" y="126"/>
                    </a:lnTo>
                    <a:lnTo>
                      <a:pt x="96" y="124"/>
                    </a:lnTo>
                    <a:lnTo>
                      <a:pt x="106" y="118"/>
                    </a:lnTo>
                    <a:lnTo>
                      <a:pt x="116" y="112"/>
                    </a:lnTo>
                    <a:lnTo>
                      <a:pt x="116" y="112"/>
                    </a:lnTo>
                    <a:lnTo>
                      <a:pt x="116" y="112"/>
                    </a:lnTo>
                    <a:lnTo>
                      <a:pt x="122" y="106"/>
                    </a:lnTo>
                    <a:lnTo>
                      <a:pt x="128" y="98"/>
                    </a:lnTo>
                    <a:lnTo>
                      <a:pt x="132" y="88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2" y="78"/>
                    </a:lnTo>
                    <a:lnTo>
                      <a:pt x="130" y="66"/>
                    </a:lnTo>
                    <a:lnTo>
                      <a:pt x="126" y="54"/>
                    </a:lnTo>
                    <a:lnTo>
                      <a:pt x="126" y="54"/>
                    </a:lnTo>
                    <a:lnTo>
                      <a:pt x="126" y="54"/>
                    </a:lnTo>
                    <a:lnTo>
                      <a:pt x="120" y="46"/>
                    </a:lnTo>
                    <a:lnTo>
                      <a:pt x="116" y="40"/>
                    </a:lnTo>
                    <a:lnTo>
                      <a:pt x="102" y="30"/>
                    </a:lnTo>
                    <a:lnTo>
                      <a:pt x="86" y="22"/>
                    </a:lnTo>
                    <a:lnTo>
                      <a:pt x="68" y="18"/>
                    </a:lnTo>
                    <a:lnTo>
                      <a:pt x="68" y="18"/>
                    </a:lnTo>
                    <a:lnTo>
                      <a:pt x="68" y="18"/>
                    </a:lnTo>
                    <a:lnTo>
                      <a:pt x="58" y="20"/>
                    </a:lnTo>
                    <a:lnTo>
                      <a:pt x="48" y="26"/>
                    </a:lnTo>
                    <a:lnTo>
                      <a:pt x="38" y="32"/>
                    </a:lnTo>
                    <a:lnTo>
                      <a:pt x="32" y="38"/>
                    </a:lnTo>
                    <a:lnTo>
                      <a:pt x="24" y="48"/>
                    </a:lnTo>
                    <a:lnTo>
                      <a:pt x="20" y="56"/>
                    </a:lnTo>
                    <a:lnTo>
                      <a:pt x="18" y="66"/>
                    </a:lnTo>
                    <a:lnTo>
                      <a:pt x="16" y="76"/>
                    </a:lnTo>
                    <a:lnTo>
                      <a:pt x="16" y="76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2"/>
              <p:cNvSpPr>
                <a:spLocks/>
              </p:cNvSpPr>
              <p:nvPr userDrawn="1"/>
            </p:nvSpPr>
            <p:spPr bwMode="auto">
              <a:xfrm>
                <a:off x="4703763" y="4956175"/>
                <a:ext cx="174625" cy="60325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0" y="26"/>
                  </a:cxn>
                  <a:cxn ang="0">
                    <a:pos x="2" y="22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18" y="16"/>
                  </a:cxn>
                  <a:cxn ang="0">
                    <a:pos x="30" y="14"/>
                  </a:cxn>
                  <a:cxn ang="0">
                    <a:pos x="54" y="10"/>
                  </a:cxn>
                  <a:cxn ang="0">
                    <a:pos x="78" y="8"/>
                  </a:cxn>
                  <a:cxn ang="0">
                    <a:pos x="88" y="4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102" y="0"/>
                  </a:cxn>
                  <a:cxn ang="0">
                    <a:pos x="104" y="0"/>
                  </a:cxn>
                  <a:cxn ang="0">
                    <a:pos x="108" y="2"/>
                  </a:cxn>
                  <a:cxn ang="0">
                    <a:pos x="110" y="4"/>
                  </a:cxn>
                  <a:cxn ang="0">
                    <a:pos x="110" y="4"/>
                  </a:cxn>
                  <a:cxn ang="0">
                    <a:pos x="110" y="4"/>
                  </a:cxn>
                  <a:cxn ang="0">
                    <a:pos x="110" y="8"/>
                  </a:cxn>
                  <a:cxn ang="0">
                    <a:pos x="110" y="12"/>
                  </a:cxn>
                  <a:cxn ang="0">
                    <a:pos x="108" y="14"/>
                  </a:cxn>
                  <a:cxn ang="0">
                    <a:pos x="106" y="16"/>
                  </a:cxn>
                  <a:cxn ang="0">
                    <a:pos x="106" y="16"/>
                  </a:cxn>
                  <a:cxn ang="0">
                    <a:pos x="106" y="16"/>
                  </a:cxn>
                  <a:cxn ang="0">
                    <a:pos x="94" y="20"/>
                  </a:cxn>
                  <a:cxn ang="0">
                    <a:pos x="82" y="24"/>
                  </a:cxn>
                  <a:cxn ang="0">
                    <a:pos x="56" y="28"/>
                  </a:cxn>
                  <a:cxn ang="0">
                    <a:pos x="32" y="30"/>
                  </a:cxn>
                  <a:cxn ang="0">
                    <a:pos x="22" y="32"/>
                  </a:cxn>
                  <a:cxn ang="0">
                    <a:pos x="12" y="36"/>
                  </a:cxn>
                  <a:cxn ang="0">
                    <a:pos x="12" y="36"/>
                  </a:cxn>
                  <a:cxn ang="0">
                    <a:pos x="12" y="36"/>
                  </a:cxn>
                  <a:cxn ang="0">
                    <a:pos x="12" y="36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4" y="36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110" h="38">
                    <a:moveTo>
                      <a:pt x="0" y="32"/>
                    </a:moveTo>
                    <a:lnTo>
                      <a:pt x="0" y="32"/>
                    </a:lnTo>
                    <a:lnTo>
                      <a:pt x="0" y="28"/>
                    </a:lnTo>
                    <a:lnTo>
                      <a:pt x="0" y="26"/>
                    </a:lnTo>
                    <a:lnTo>
                      <a:pt x="2" y="22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18" y="16"/>
                    </a:lnTo>
                    <a:lnTo>
                      <a:pt x="30" y="14"/>
                    </a:lnTo>
                    <a:lnTo>
                      <a:pt x="54" y="10"/>
                    </a:lnTo>
                    <a:lnTo>
                      <a:pt x="78" y="8"/>
                    </a:lnTo>
                    <a:lnTo>
                      <a:pt x="88" y="4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102" y="0"/>
                    </a:lnTo>
                    <a:lnTo>
                      <a:pt x="104" y="0"/>
                    </a:lnTo>
                    <a:lnTo>
                      <a:pt x="108" y="2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10" y="8"/>
                    </a:lnTo>
                    <a:lnTo>
                      <a:pt x="110" y="12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106" y="16"/>
                    </a:lnTo>
                    <a:lnTo>
                      <a:pt x="106" y="16"/>
                    </a:lnTo>
                    <a:lnTo>
                      <a:pt x="94" y="20"/>
                    </a:lnTo>
                    <a:lnTo>
                      <a:pt x="82" y="24"/>
                    </a:lnTo>
                    <a:lnTo>
                      <a:pt x="56" y="28"/>
                    </a:lnTo>
                    <a:lnTo>
                      <a:pt x="32" y="30"/>
                    </a:lnTo>
                    <a:lnTo>
                      <a:pt x="22" y="32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4" y="36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" name="Freeform 23"/>
              <p:cNvSpPr>
                <a:spLocks/>
              </p:cNvSpPr>
              <p:nvPr userDrawn="1"/>
            </p:nvSpPr>
            <p:spPr bwMode="auto">
              <a:xfrm>
                <a:off x="5021263" y="4606925"/>
                <a:ext cx="180975" cy="346075"/>
              </a:xfrm>
              <a:custGeom>
                <a:avLst/>
                <a:gdLst/>
                <a:ahLst/>
                <a:cxnLst>
                  <a:cxn ang="0">
                    <a:pos x="8" y="218"/>
                  </a:cxn>
                  <a:cxn ang="0">
                    <a:pos x="2" y="216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14" y="128"/>
                  </a:cxn>
                  <a:cxn ang="0">
                    <a:pos x="30" y="68"/>
                  </a:cxn>
                  <a:cxn ang="0">
                    <a:pos x="38" y="48"/>
                  </a:cxn>
                  <a:cxn ang="0">
                    <a:pos x="44" y="34"/>
                  </a:cxn>
                  <a:cxn ang="0">
                    <a:pos x="52" y="20"/>
                  </a:cxn>
                  <a:cxn ang="0">
                    <a:pos x="58" y="12"/>
                  </a:cxn>
                  <a:cxn ang="0">
                    <a:pos x="74" y="2"/>
                  </a:cxn>
                  <a:cxn ang="0">
                    <a:pos x="84" y="0"/>
                  </a:cxn>
                  <a:cxn ang="0">
                    <a:pos x="94" y="2"/>
                  </a:cxn>
                  <a:cxn ang="0">
                    <a:pos x="94" y="2"/>
                  </a:cxn>
                  <a:cxn ang="0">
                    <a:pos x="104" y="10"/>
                  </a:cxn>
                  <a:cxn ang="0">
                    <a:pos x="110" y="20"/>
                  </a:cxn>
                  <a:cxn ang="0">
                    <a:pos x="110" y="20"/>
                  </a:cxn>
                  <a:cxn ang="0">
                    <a:pos x="114" y="42"/>
                  </a:cxn>
                  <a:cxn ang="0">
                    <a:pos x="114" y="42"/>
                  </a:cxn>
                  <a:cxn ang="0">
                    <a:pos x="112" y="62"/>
                  </a:cxn>
                  <a:cxn ang="0">
                    <a:pos x="112" y="66"/>
                  </a:cxn>
                  <a:cxn ang="0">
                    <a:pos x="106" y="70"/>
                  </a:cxn>
                  <a:cxn ang="0">
                    <a:pos x="102" y="70"/>
                  </a:cxn>
                  <a:cxn ang="0">
                    <a:pos x="100" y="68"/>
                  </a:cxn>
                  <a:cxn ang="0">
                    <a:pos x="96" y="62"/>
                  </a:cxn>
                  <a:cxn ang="0">
                    <a:pos x="96" y="60"/>
                  </a:cxn>
                  <a:cxn ang="0">
                    <a:pos x="98" y="42"/>
                  </a:cxn>
                  <a:cxn ang="0">
                    <a:pos x="98" y="42"/>
                  </a:cxn>
                  <a:cxn ang="0">
                    <a:pos x="94" y="26"/>
                  </a:cxn>
                  <a:cxn ang="0">
                    <a:pos x="94" y="26"/>
                  </a:cxn>
                  <a:cxn ang="0">
                    <a:pos x="88" y="18"/>
                  </a:cxn>
                  <a:cxn ang="0">
                    <a:pos x="88" y="18"/>
                  </a:cxn>
                  <a:cxn ang="0">
                    <a:pos x="84" y="18"/>
                  </a:cxn>
                  <a:cxn ang="0">
                    <a:pos x="80" y="18"/>
                  </a:cxn>
                  <a:cxn ang="0">
                    <a:pos x="66" y="30"/>
                  </a:cxn>
                  <a:cxn ang="0">
                    <a:pos x="66" y="30"/>
                  </a:cxn>
                  <a:cxn ang="0">
                    <a:pos x="54" y="54"/>
                  </a:cxn>
                  <a:cxn ang="0">
                    <a:pos x="54" y="54"/>
                  </a:cxn>
                  <a:cxn ang="0">
                    <a:pos x="30" y="132"/>
                  </a:cxn>
                  <a:cxn ang="0">
                    <a:pos x="18" y="212"/>
                  </a:cxn>
                  <a:cxn ang="0">
                    <a:pos x="18" y="212"/>
                  </a:cxn>
                  <a:cxn ang="0">
                    <a:pos x="14" y="216"/>
                  </a:cxn>
                  <a:cxn ang="0">
                    <a:pos x="8" y="218"/>
                  </a:cxn>
                  <a:cxn ang="0">
                    <a:pos x="8" y="218"/>
                  </a:cxn>
                </a:cxnLst>
                <a:rect l="0" t="0" r="r" b="b"/>
                <a:pathLst>
                  <a:path w="114" h="218">
                    <a:moveTo>
                      <a:pt x="8" y="218"/>
                    </a:moveTo>
                    <a:lnTo>
                      <a:pt x="8" y="218"/>
                    </a:lnTo>
                    <a:lnTo>
                      <a:pt x="4" y="218"/>
                    </a:lnTo>
                    <a:lnTo>
                      <a:pt x="2" y="216"/>
                    </a:lnTo>
                    <a:lnTo>
                      <a:pt x="0" y="212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6" y="168"/>
                    </a:lnTo>
                    <a:lnTo>
                      <a:pt x="14" y="128"/>
                    </a:lnTo>
                    <a:lnTo>
                      <a:pt x="24" y="88"/>
                    </a:lnTo>
                    <a:lnTo>
                      <a:pt x="30" y="68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38" y="48"/>
                    </a:lnTo>
                    <a:lnTo>
                      <a:pt x="44" y="34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8" y="12"/>
                    </a:lnTo>
                    <a:lnTo>
                      <a:pt x="66" y="6"/>
                    </a:lnTo>
                    <a:lnTo>
                      <a:pt x="74" y="2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100" y="6"/>
                    </a:lnTo>
                    <a:lnTo>
                      <a:pt x="104" y="10"/>
                    </a:lnTo>
                    <a:lnTo>
                      <a:pt x="108" y="14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14" y="30"/>
                    </a:lnTo>
                    <a:lnTo>
                      <a:pt x="114" y="42"/>
                    </a:lnTo>
                    <a:lnTo>
                      <a:pt x="114" y="42"/>
                    </a:lnTo>
                    <a:lnTo>
                      <a:pt x="114" y="42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2" y="66"/>
                    </a:lnTo>
                    <a:lnTo>
                      <a:pt x="110" y="68"/>
                    </a:lnTo>
                    <a:lnTo>
                      <a:pt x="106" y="70"/>
                    </a:lnTo>
                    <a:lnTo>
                      <a:pt x="102" y="70"/>
                    </a:lnTo>
                    <a:lnTo>
                      <a:pt x="102" y="70"/>
                    </a:lnTo>
                    <a:lnTo>
                      <a:pt x="102" y="70"/>
                    </a:lnTo>
                    <a:lnTo>
                      <a:pt x="100" y="68"/>
                    </a:lnTo>
                    <a:lnTo>
                      <a:pt x="98" y="66"/>
                    </a:lnTo>
                    <a:lnTo>
                      <a:pt x="96" y="62"/>
                    </a:lnTo>
                    <a:lnTo>
                      <a:pt x="96" y="60"/>
                    </a:lnTo>
                    <a:lnTo>
                      <a:pt x="96" y="60"/>
                    </a:lnTo>
                    <a:lnTo>
                      <a:pt x="96" y="60"/>
                    </a:lnTo>
                    <a:lnTo>
                      <a:pt x="98" y="42"/>
                    </a:lnTo>
                    <a:lnTo>
                      <a:pt x="98" y="42"/>
                    </a:lnTo>
                    <a:lnTo>
                      <a:pt x="98" y="42"/>
                    </a:lnTo>
                    <a:lnTo>
                      <a:pt x="96" y="34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2" y="22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0" y="18"/>
                    </a:lnTo>
                    <a:lnTo>
                      <a:pt x="74" y="22"/>
                    </a:lnTo>
                    <a:lnTo>
                      <a:pt x="66" y="30"/>
                    </a:lnTo>
                    <a:lnTo>
                      <a:pt x="66" y="30"/>
                    </a:lnTo>
                    <a:lnTo>
                      <a:pt x="66" y="30"/>
                    </a:lnTo>
                    <a:lnTo>
                      <a:pt x="58" y="4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40" y="92"/>
                    </a:lnTo>
                    <a:lnTo>
                      <a:pt x="30" y="132"/>
                    </a:lnTo>
                    <a:lnTo>
                      <a:pt x="24" y="172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8" y="212"/>
                    </a:lnTo>
                    <a:lnTo>
                      <a:pt x="14" y="216"/>
                    </a:lnTo>
                    <a:lnTo>
                      <a:pt x="8" y="218"/>
                    </a:lnTo>
                    <a:lnTo>
                      <a:pt x="8" y="218"/>
                    </a:lnTo>
                    <a:lnTo>
                      <a:pt x="8" y="218"/>
                    </a:lnTo>
                    <a:lnTo>
                      <a:pt x="8" y="218"/>
                    </a:lnTo>
                    <a:lnTo>
                      <a:pt x="8" y="21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Freeform 24"/>
              <p:cNvSpPr>
                <a:spLocks/>
              </p:cNvSpPr>
              <p:nvPr userDrawn="1"/>
            </p:nvSpPr>
            <p:spPr bwMode="auto">
              <a:xfrm>
                <a:off x="4567238" y="4641850"/>
                <a:ext cx="234950" cy="336550"/>
              </a:xfrm>
              <a:custGeom>
                <a:avLst/>
                <a:gdLst/>
                <a:ahLst/>
                <a:cxnLst>
                  <a:cxn ang="0">
                    <a:pos x="6" y="212"/>
                  </a:cxn>
                  <a:cxn ang="0">
                    <a:pos x="0" y="208"/>
                  </a:cxn>
                  <a:cxn ang="0">
                    <a:pos x="2" y="200"/>
                  </a:cxn>
                  <a:cxn ang="0">
                    <a:pos x="2" y="200"/>
                  </a:cxn>
                  <a:cxn ang="0">
                    <a:pos x="48" y="86"/>
                  </a:cxn>
                  <a:cxn ang="0">
                    <a:pos x="48" y="86"/>
                  </a:cxn>
                  <a:cxn ang="0">
                    <a:pos x="68" y="38"/>
                  </a:cxn>
                  <a:cxn ang="0">
                    <a:pos x="68" y="38"/>
                  </a:cxn>
                  <a:cxn ang="0">
                    <a:pos x="86" y="12"/>
                  </a:cxn>
                  <a:cxn ang="0">
                    <a:pos x="104" y="2"/>
                  </a:cxn>
                  <a:cxn ang="0">
                    <a:pos x="110" y="0"/>
                  </a:cxn>
                  <a:cxn ang="0">
                    <a:pos x="118" y="2"/>
                  </a:cxn>
                  <a:cxn ang="0">
                    <a:pos x="130" y="8"/>
                  </a:cxn>
                  <a:cxn ang="0">
                    <a:pos x="136" y="14"/>
                  </a:cxn>
                  <a:cxn ang="0">
                    <a:pos x="142" y="22"/>
                  </a:cxn>
                  <a:cxn ang="0">
                    <a:pos x="148" y="38"/>
                  </a:cxn>
                  <a:cxn ang="0">
                    <a:pos x="148" y="46"/>
                  </a:cxn>
                  <a:cxn ang="0">
                    <a:pos x="146" y="66"/>
                  </a:cxn>
                  <a:cxn ang="0">
                    <a:pos x="140" y="82"/>
                  </a:cxn>
                  <a:cxn ang="0">
                    <a:pos x="138" y="86"/>
                  </a:cxn>
                  <a:cxn ang="0">
                    <a:pos x="132" y="88"/>
                  </a:cxn>
                  <a:cxn ang="0">
                    <a:pos x="130" y="88"/>
                  </a:cxn>
                  <a:cxn ang="0">
                    <a:pos x="130" y="88"/>
                  </a:cxn>
                  <a:cxn ang="0">
                    <a:pos x="126" y="88"/>
                  </a:cxn>
                  <a:cxn ang="0">
                    <a:pos x="122" y="84"/>
                  </a:cxn>
                  <a:cxn ang="0">
                    <a:pos x="120" y="78"/>
                  </a:cxn>
                  <a:cxn ang="0">
                    <a:pos x="120" y="78"/>
                  </a:cxn>
                  <a:cxn ang="0">
                    <a:pos x="120" y="74"/>
                  </a:cxn>
                  <a:cxn ang="0">
                    <a:pos x="124" y="70"/>
                  </a:cxn>
                  <a:cxn ang="0">
                    <a:pos x="128" y="68"/>
                  </a:cxn>
                  <a:cxn ang="0">
                    <a:pos x="130" y="56"/>
                  </a:cxn>
                  <a:cxn ang="0">
                    <a:pos x="130" y="46"/>
                  </a:cxn>
                  <a:cxn ang="0">
                    <a:pos x="130" y="34"/>
                  </a:cxn>
                  <a:cxn ang="0">
                    <a:pos x="124" y="26"/>
                  </a:cxn>
                  <a:cxn ang="0">
                    <a:pos x="116" y="20"/>
                  </a:cxn>
                  <a:cxn ang="0">
                    <a:pos x="110" y="18"/>
                  </a:cxn>
                  <a:cxn ang="0">
                    <a:pos x="104" y="20"/>
                  </a:cxn>
                  <a:cxn ang="0">
                    <a:pos x="90" y="34"/>
                  </a:cxn>
                  <a:cxn ang="0">
                    <a:pos x="82" y="46"/>
                  </a:cxn>
                  <a:cxn ang="0">
                    <a:pos x="70" y="72"/>
                  </a:cxn>
                  <a:cxn ang="0">
                    <a:pos x="64" y="90"/>
                  </a:cxn>
                  <a:cxn ang="0">
                    <a:pos x="42" y="150"/>
                  </a:cxn>
                  <a:cxn ang="0">
                    <a:pos x="16" y="208"/>
                  </a:cxn>
                  <a:cxn ang="0">
                    <a:pos x="14" y="212"/>
                  </a:cxn>
                  <a:cxn ang="0">
                    <a:pos x="10" y="212"/>
                  </a:cxn>
                  <a:cxn ang="0">
                    <a:pos x="6" y="212"/>
                  </a:cxn>
                </a:cxnLst>
                <a:rect l="0" t="0" r="r" b="b"/>
                <a:pathLst>
                  <a:path w="148" h="212">
                    <a:moveTo>
                      <a:pt x="6" y="212"/>
                    </a:moveTo>
                    <a:lnTo>
                      <a:pt x="6" y="212"/>
                    </a:lnTo>
                    <a:lnTo>
                      <a:pt x="2" y="210"/>
                    </a:lnTo>
                    <a:lnTo>
                      <a:pt x="0" y="208"/>
                    </a:lnTo>
                    <a:lnTo>
                      <a:pt x="0" y="204"/>
                    </a:lnTo>
                    <a:lnTo>
                      <a:pt x="2" y="200"/>
                    </a:lnTo>
                    <a:lnTo>
                      <a:pt x="2" y="200"/>
                    </a:lnTo>
                    <a:lnTo>
                      <a:pt x="2" y="200"/>
                    </a:lnTo>
                    <a:lnTo>
                      <a:pt x="26" y="144"/>
                    </a:lnTo>
                    <a:lnTo>
                      <a:pt x="48" y="86"/>
                    </a:lnTo>
                    <a:lnTo>
                      <a:pt x="48" y="86"/>
                    </a:lnTo>
                    <a:lnTo>
                      <a:pt x="48" y="86"/>
                    </a:lnTo>
                    <a:lnTo>
                      <a:pt x="54" y="64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76" y="24"/>
                    </a:lnTo>
                    <a:lnTo>
                      <a:pt x="86" y="12"/>
                    </a:lnTo>
                    <a:lnTo>
                      <a:pt x="98" y="4"/>
                    </a:lnTo>
                    <a:lnTo>
                      <a:pt x="104" y="2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18" y="2"/>
                    </a:lnTo>
                    <a:lnTo>
                      <a:pt x="124" y="4"/>
                    </a:lnTo>
                    <a:lnTo>
                      <a:pt x="130" y="8"/>
                    </a:lnTo>
                    <a:lnTo>
                      <a:pt x="136" y="14"/>
                    </a:lnTo>
                    <a:lnTo>
                      <a:pt x="136" y="14"/>
                    </a:lnTo>
                    <a:lnTo>
                      <a:pt x="136" y="14"/>
                    </a:lnTo>
                    <a:lnTo>
                      <a:pt x="142" y="22"/>
                    </a:lnTo>
                    <a:lnTo>
                      <a:pt x="146" y="30"/>
                    </a:lnTo>
                    <a:lnTo>
                      <a:pt x="148" y="38"/>
                    </a:lnTo>
                    <a:lnTo>
                      <a:pt x="148" y="46"/>
                    </a:lnTo>
                    <a:lnTo>
                      <a:pt x="148" y="46"/>
                    </a:lnTo>
                    <a:lnTo>
                      <a:pt x="148" y="46"/>
                    </a:lnTo>
                    <a:lnTo>
                      <a:pt x="146" y="66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38" y="86"/>
                    </a:lnTo>
                    <a:lnTo>
                      <a:pt x="132" y="88"/>
                    </a:lnTo>
                    <a:lnTo>
                      <a:pt x="132" y="88"/>
                    </a:lnTo>
                    <a:lnTo>
                      <a:pt x="132" y="88"/>
                    </a:lnTo>
                    <a:lnTo>
                      <a:pt x="130" y="88"/>
                    </a:lnTo>
                    <a:lnTo>
                      <a:pt x="130" y="88"/>
                    </a:lnTo>
                    <a:lnTo>
                      <a:pt x="130" y="88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26" y="88"/>
                    </a:lnTo>
                    <a:lnTo>
                      <a:pt x="122" y="84"/>
                    </a:lnTo>
                    <a:lnTo>
                      <a:pt x="120" y="82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20" y="74"/>
                    </a:lnTo>
                    <a:lnTo>
                      <a:pt x="124" y="70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0" y="5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0" y="34"/>
                    </a:lnTo>
                    <a:lnTo>
                      <a:pt x="124" y="26"/>
                    </a:lnTo>
                    <a:lnTo>
                      <a:pt x="124" y="26"/>
                    </a:lnTo>
                    <a:lnTo>
                      <a:pt x="124" y="26"/>
                    </a:lnTo>
                    <a:lnTo>
                      <a:pt x="116" y="20"/>
                    </a:lnTo>
                    <a:lnTo>
                      <a:pt x="110" y="18"/>
                    </a:lnTo>
                    <a:lnTo>
                      <a:pt x="110" y="18"/>
                    </a:lnTo>
                    <a:lnTo>
                      <a:pt x="110" y="18"/>
                    </a:lnTo>
                    <a:lnTo>
                      <a:pt x="104" y="20"/>
                    </a:lnTo>
                    <a:lnTo>
                      <a:pt x="98" y="24"/>
                    </a:lnTo>
                    <a:lnTo>
                      <a:pt x="90" y="34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70" y="72"/>
                    </a:lnTo>
                    <a:lnTo>
                      <a:pt x="64" y="90"/>
                    </a:lnTo>
                    <a:lnTo>
                      <a:pt x="64" y="90"/>
                    </a:lnTo>
                    <a:lnTo>
                      <a:pt x="64" y="90"/>
                    </a:lnTo>
                    <a:lnTo>
                      <a:pt x="42" y="150"/>
                    </a:lnTo>
                    <a:lnTo>
                      <a:pt x="16" y="208"/>
                    </a:lnTo>
                    <a:lnTo>
                      <a:pt x="16" y="208"/>
                    </a:lnTo>
                    <a:lnTo>
                      <a:pt x="16" y="208"/>
                    </a:lnTo>
                    <a:lnTo>
                      <a:pt x="14" y="212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6" y="212"/>
                    </a:lnTo>
                    <a:lnTo>
                      <a:pt x="6" y="21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0" name="그룹 39"/>
            <p:cNvGrpSpPr/>
            <p:nvPr userDrawn="1"/>
          </p:nvGrpSpPr>
          <p:grpSpPr>
            <a:xfrm>
              <a:off x="1331640" y="4401108"/>
              <a:ext cx="1035050" cy="863600"/>
              <a:chOff x="5859463" y="4473575"/>
              <a:chExt cx="1035050" cy="863600"/>
            </a:xfrm>
          </p:grpSpPr>
          <p:sp>
            <p:nvSpPr>
              <p:cNvPr id="41" name="Freeform 25"/>
              <p:cNvSpPr>
                <a:spLocks noEditPoints="1"/>
              </p:cNvSpPr>
              <p:nvPr userDrawn="1"/>
            </p:nvSpPr>
            <p:spPr bwMode="auto">
              <a:xfrm>
                <a:off x="5859463" y="4803775"/>
                <a:ext cx="434975" cy="533400"/>
              </a:xfrm>
              <a:custGeom>
                <a:avLst/>
                <a:gdLst/>
                <a:ahLst/>
                <a:cxnLst>
                  <a:cxn ang="0">
                    <a:pos x="244" y="232"/>
                  </a:cxn>
                  <a:cxn ang="0">
                    <a:pos x="230" y="236"/>
                  </a:cxn>
                  <a:cxn ang="0">
                    <a:pos x="212" y="228"/>
                  </a:cxn>
                  <a:cxn ang="0">
                    <a:pos x="182" y="204"/>
                  </a:cxn>
                  <a:cxn ang="0">
                    <a:pos x="172" y="196"/>
                  </a:cxn>
                  <a:cxn ang="0">
                    <a:pos x="126" y="188"/>
                  </a:cxn>
                  <a:cxn ang="0">
                    <a:pos x="88" y="208"/>
                  </a:cxn>
                  <a:cxn ang="0">
                    <a:pos x="108" y="258"/>
                  </a:cxn>
                  <a:cxn ang="0">
                    <a:pos x="114" y="304"/>
                  </a:cxn>
                  <a:cxn ang="0">
                    <a:pos x="108" y="316"/>
                  </a:cxn>
                  <a:cxn ang="0">
                    <a:pos x="80" y="324"/>
                  </a:cxn>
                  <a:cxn ang="0">
                    <a:pos x="82" y="332"/>
                  </a:cxn>
                  <a:cxn ang="0">
                    <a:pos x="80" y="336"/>
                  </a:cxn>
                  <a:cxn ang="0">
                    <a:pos x="74" y="334"/>
                  </a:cxn>
                  <a:cxn ang="0">
                    <a:pos x="24" y="190"/>
                  </a:cxn>
                  <a:cxn ang="0">
                    <a:pos x="6" y="118"/>
                  </a:cxn>
                  <a:cxn ang="0">
                    <a:pos x="4" y="64"/>
                  </a:cxn>
                  <a:cxn ang="0">
                    <a:pos x="12" y="50"/>
                  </a:cxn>
                  <a:cxn ang="0">
                    <a:pos x="28" y="36"/>
                  </a:cxn>
                  <a:cxn ang="0">
                    <a:pos x="82" y="6"/>
                  </a:cxn>
                  <a:cxn ang="0">
                    <a:pos x="84" y="2"/>
                  </a:cxn>
                  <a:cxn ang="0">
                    <a:pos x="90" y="2"/>
                  </a:cxn>
                  <a:cxn ang="0">
                    <a:pos x="110" y="14"/>
                  </a:cxn>
                  <a:cxn ang="0">
                    <a:pos x="184" y="106"/>
                  </a:cxn>
                  <a:cxn ang="0">
                    <a:pos x="228" y="158"/>
                  </a:cxn>
                  <a:cxn ang="0">
                    <a:pos x="274" y="212"/>
                  </a:cxn>
                  <a:cxn ang="0">
                    <a:pos x="274" y="214"/>
                  </a:cxn>
                  <a:cxn ang="0">
                    <a:pos x="80" y="202"/>
                  </a:cxn>
                  <a:cxn ang="0">
                    <a:pos x="122" y="180"/>
                  </a:cxn>
                  <a:cxn ang="0">
                    <a:pos x="176" y="188"/>
                  </a:cxn>
                  <a:cxn ang="0">
                    <a:pos x="188" y="196"/>
                  </a:cxn>
                  <a:cxn ang="0">
                    <a:pos x="218" y="222"/>
                  </a:cxn>
                  <a:cxn ang="0">
                    <a:pos x="236" y="228"/>
                  </a:cxn>
                  <a:cxn ang="0">
                    <a:pos x="264" y="210"/>
                  </a:cxn>
                  <a:cxn ang="0">
                    <a:pos x="198" y="136"/>
                  </a:cxn>
                  <a:cxn ang="0">
                    <a:pos x="144" y="62"/>
                  </a:cxn>
                  <a:cxn ang="0">
                    <a:pos x="104" y="20"/>
                  </a:cxn>
                  <a:cxn ang="0">
                    <a:pos x="90" y="10"/>
                  </a:cxn>
                  <a:cxn ang="0">
                    <a:pos x="82" y="20"/>
                  </a:cxn>
                  <a:cxn ang="0">
                    <a:pos x="24" y="48"/>
                  </a:cxn>
                  <a:cxn ang="0">
                    <a:pos x="16" y="58"/>
                  </a:cxn>
                  <a:cxn ang="0">
                    <a:pos x="10" y="76"/>
                  </a:cxn>
                  <a:cxn ang="0">
                    <a:pos x="20" y="140"/>
                  </a:cxn>
                  <a:cxn ang="0">
                    <a:pos x="44" y="228"/>
                  </a:cxn>
                  <a:cxn ang="0">
                    <a:pos x="76" y="316"/>
                  </a:cxn>
                  <a:cxn ang="0">
                    <a:pos x="88" y="316"/>
                  </a:cxn>
                  <a:cxn ang="0">
                    <a:pos x="102" y="310"/>
                  </a:cxn>
                  <a:cxn ang="0">
                    <a:pos x="104" y="276"/>
                  </a:cxn>
                  <a:cxn ang="0">
                    <a:pos x="88" y="230"/>
                  </a:cxn>
                  <a:cxn ang="0">
                    <a:pos x="80" y="204"/>
                  </a:cxn>
                  <a:cxn ang="0">
                    <a:pos x="80" y="202"/>
                  </a:cxn>
                </a:cxnLst>
                <a:rect l="0" t="0" r="r" b="b"/>
                <a:pathLst>
                  <a:path w="274" h="336">
                    <a:moveTo>
                      <a:pt x="274" y="214"/>
                    </a:moveTo>
                    <a:lnTo>
                      <a:pt x="274" y="214"/>
                    </a:lnTo>
                    <a:lnTo>
                      <a:pt x="252" y="228"/>
                    </a:lnTo>
                    <a:lnTo>
                      <a:pt x="244" y="232"/>
                    </a:lnTo>
                    <a:lnTo>
                      <a:pt x="238" y="236"/>
                    </a:lnTo>
                    <a:lnTo>
                      <a:pt x="238" y="236"/>
                    </a:lnTo>
                    <a:lnTo>
                      <a:pt x="238" y="236"/>
                    </a:lnTo>
                    <a:lnTo>
                      <a:pt x="230" y="236"/>
                    </a:lnTo>
                    <a:lnTo>
                      <a:pt x="224" y="234"/>
                    </a:lnTo>
                    <a:lnTo>
                      <a:pt x="218" y="232"/>
                    </a:lnTo>
                    <a:lnTo>
                      <a:pt x="212" y="228"/>
                    </a:lnTo>
                    <a:lnTo>
                      <a:pt x="212" y="228"/>
                    </a:lnTo>
                    <a:lnTo>
                      <a:pt x="212" y="228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82" y="204"/>
                    </a:lnTo>
                    <a:lnTo>
                      <a:pt x="172" y="196"/>
                    </a:lnTo>
                    <a:lnTo>
                      <a:pt x="160" y="190"/>
                    </a:lnTo>
                    <a:lnTo>
                      <a:pt x="150" y="188"/>
                    </a:lnTo>
                    <a:lnTo>
                      <a:pt x="138" y="186"/>
                    </a:lnTo>
                    <a:lnTo>
                      <a:pt x="126" y="188"/>
                    </a:lnTo>
                    <a:lnTo>
                      <a:pt x="114" y="192"/>
                    </a:lnTo>
                    <a:lnTo>
                      <a:pt x="100" y="198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96" y="230"/>
                    </a:lnTo>
                    <a:lnTo>
                      <a:pt x="108" y="258"/>
                    </a:lnTo>
                    <a:lnTo>
                      <a:pt x="108" y="258"/>
                    </a:lnTo>
                    <a:lnTo>
                      <a:pt x="108" y="258"/>
                    </a:lnTo>
                    <a:lnTo>
                      <a:pt x="112" y="274"/>
                    </a:lnTo>
                    <a:lnTo>
                      <a:pt x="114" y="290"/>
                    </a:lnTo>
                    <a:lnTo>
                      <a:pt x="114" y="304"/>
                    </a:lnTo>
                    <a:lnTo>
                      <a:pt x="112" y="310"/>
                    </a:lnTo>
                    <a:lnTo>
                      <a:pt x="108" y="316"/>
                    </a:lnTo>
                    <a:lnTo>
                      <a:pt x="108" y="316"/>
                    </a:lnTo>
                    <a:lnTo>
                      <a:pt x="108" y="316"/>
                    </a:lnTo>
                    <a:lnTo>
                      <a:pt x="104" y="320"/>
                    </a:lnTo>
                    <a:lnTo>
                      <a:pt x="96" y="322"/>
                    </a:lnTo>
                    <a:lnTo>
                      <a:pt x="88" y="324"/>
                    </a:lnTo>
                    <a:lnTo>
                      <a:pt x="80" y="324"/>
                    </a:lnTo>
                    <a:lnTo>
                      <a:pt x="80" y="324"/>
                    </a:lnTo>
                    <a:lnTo>
                      <a:pt x="80" y="324"/>
                    </a:lnTo>
                    <a:lnTo>
                      <a:pt x="82" y="332"/>
                    </a:lnTo>
                    <a:lnTo>
                      <a:pt x="82" y="332"/>
                    </a:lnTo>
                    <a:lnTo>
                      <a:pt x="82" y="332"/>
                    </a:lnTo>
                    <a:lnTo>
                      <a:pt x="82" y="334"/>
                    </a:lnTo>
                    <a:lnTo>
                      <a:pt x="80" y="336"/>
                    </a:lnTo>
                    <a:lnTo>
                      <a:pt x="80" y="336"/>
                    </a:lnTo>
                    <a:lnTo>
                      <a:pt x="80" y="336"/>
                    </a:lnTo>
                    <a:lnTo>
                      <a:pt x="76" y="336"/>
                    </a:lnTo>
                    <a:lnTo>
                      <a:pt x="74" y="334"/>
                    </a:lnTo>
                    <a:lnTo>
                      <a:pt x="74" y="334"/>
                    </a:lnTo>
                    <a:lnTo>
                      <a:pt x="74" y="334"/>
                    </a:lnTo>
                    <a:lnTo>
                      <a:pt x="56" y="286"/>
                    </a:lnTo>
                    <a:lnTo>
                      <a:pt x="40" y="240"/>
                    </a:lnTo>
                    <a:lnTo>
                      <a:pt x="24" y="190"/>
                    </a:lnTo>
                    <a:lnTo>
                      <a:pt x="12" y="142"/>
                    </a:lnTo>
                    <a:lnTo>
                      <a:pt x="12" y="142"/>
                    </a:lnTo>
                    <a:lnTo>
                      <a:pt x="12" y="142"/>
                    </a:lnTo>
                    <a:lnTo>
                      <a:pt x="6" y="118"/>
                    </a:lnTo>
                    <a:lnTo>
                      <a:pt x="0" y="96"/>
                    </a:lnTo>
                    <a:lnTo>
                      <a:pt x="0" y="86"/>
                    </a:lnTo>
                    <a:lnTo>
                      <a:pt x="0" y="74"/>
                    </a:lnTo>
                    <a:lnTo>
                      <a:pt x="4" y="6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20" y="42"/>
                    </a:lnTo>
                    <a:lnTo>
                      <a:pt x="28" y="36"/>
                    </a:lnTo>
                    <a:lnTo>
                      <a:pt x="50" y="26"/>
                    </a:lnTo>
                    <a:lnTo>
                      <a:pt x="68" y="18"/>
                    </a:lnTo>
                    <a:lnTo>
                      <a:pt x="76" y="14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8" y="0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110" y="14"/>
                    </a:lnTo>
                    <a:lnTo>
                      <a:pt x="122" y="22"/>
                    </a:lnTo>
                    <a:lnTo>
                      <a:pt x="132" y="34"/>
                    </a:lnTo>
                    <a:lnTo>
                      <a:pt x="150" y="56"/>
                    </a:lnTo>
                    <a:lnTo>
                      <a:pt x="184" y="106"/>
                    </a:lnTo>
                    <a:lnTo>
                      <a:pt x="184" y="106"/>
                    </a:lnTo>
                    <a:lnTo>
                      <a:pt x="184" y="106"/>
                    </a:lnTo>
                    <a:lnTo>
                      <a:pt x="206" y="132"/>
                    </a:lnTo>
                    <a:lnTo>
                      <a:pt x="228" y="158"/>
                    </a:lnTo>
                    <a:lnTo>
                      <a:pt x="274" y="208"/>
                    </a:lnTo>
                    <a:lnTo>
                      <a:pt x="274" y="208"/>
                    </a:lnTo>
                    <a:lnTo>
                      <a:pt x="274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4" y="214"/>
                    </a:lnTo>
                    <a:lnTo>
                      <a:pt x="274" y="214"/>
                    </a:lnTo>
                    <a:lnTo>
                      <a:pt x="274" y="214"/>
                    </a:lnTo>
                    <a:lnTo>
                      <a:pt x="274" y="214"/>
                    </a:lnTo>
                    <a:lnTo>
                      <a:pt x="274" y="214"/>
                    </a:lnTo>
                    <a:close/>
                    <a:moveTo>
                      <a:pt x="80" y="202"/>
                    </a:moveTo>
                    <a:lnTo>
                      <a:pt x="80" y="202"/>
                    </a:lnTo>
                    <a:lnTo>
                      <a:pt x="94" y="192"/>
                    </a:lnTo>
                    <a:lnTo>
                      <a:pt x="108" y="184"/>
                    </a:lnTo>
                    <a:lnTo>
                      <a:pt x="122" y="180"/>
                    </a:lnTo>
                    <a:lnTo>
                      <a:pt x="136" y="178"/>
                    </a:lnTo>
                    <a:lnTo>
                      <a:pt x="150" y="180"/>
                    </a:lnTo>
                    <a:lnTo>
                      <a:pt x="162" y="182"/>
                    </a:lnTo>
                    <a:lnTo>
                      <a:pt x="176" y="188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188" y="196"/>
                    </a:lnTo>
                    <a:lnTo>
                      <a:pt x="218" y="222"/>
                    </a:lnTo>
                    <a:lnTo>
                      <a:pt x="218" y="222"/>
                    </a:lnTo>
                    <a:lnTo>
                      <a:pt x="218" y="222"/>
                    </a:lnTo>
                    <a:lnTo>
                      <a:pt x="228" y="226"/>
                    </a:lnTo>
                    <a:lnTo>
                      <a:pt x="232" y="228"/>
                    </a:lnTo>
                    <a:lnTo>
                      <a:pt x="236" y="228"/>
                    </a:lnTo>
                    <a:lnTo>
                      <a:pt x="236" y="228"/>
                    </a:lnTo>
                    <a:lnTo>
                      <a:pt x="236" y="228"/>
                    </a:lnTo>
                    <a:lnTo>
                      <a:pt x="248" y="222"/>
                    </a:lnTo>
                    <a:lnTo>
                      <a:pt x="264" y="210"/>
                    </a:lnTo>
                    <a:lnTo>
                      <a:pt x="264" y="210"/>
                    </a:lnTo>
                    <a:lnTo>
                      <a:pt x="264" y="210"/>
                    </a:lnTo>
                    <a:lnTo>
                      <a:pt x="220" y="162"/>
                    </a:lnTo>
                    <a:lnTo>
                      <a:pt x="198" y="136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44" y="62"/>
                    </a:lnTo>
                    <a:lnTo>
                      <a:pt x="124" y="38"/>
                    </a:lnTo>
                    <a:lnTo>
                      <a:pt x="116" y="28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90" y="10"/>
                    </a:lnTo>
                    <a:lnTo>
                      <a:pt x="90" y="10"/>
                    </a:lnTo>
                    <a:lnTo>
                      <a:pt x="90" y="10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82" y="20"/>
                    </a:lnTo>
                    <a:lnTo>
                      <a:pt x="72" y="26"/>
                    </a:lnTo>
                    <a:lnTo>
                      <a:pt x="52" y="34"/>
                    </a:lnTo>
                    <a:lnTo>
                      <a:pt x="34" y="42"/>
                    </a:lnTo>
                    <a:lnTo>
                      <a:pt x="24" y="48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2" y="66"/>
                    </a:lnTo>
                    <a:lnTo>
                      <a:pt x="10" y="76"/>
                    </a:lnTo>
                    <a:lnTo>
                      <a:pt x="8" y="86"/>
                    </a:lnTo>
                    <a:lnTo>
                      <a:pt x="10" y="96"/>
                    </a:lnTo>
                    <a:lnTo>
                      <a:pt x="14" y="116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32" y="184"/>
                    </a:lnTo>
                    <a:lnTo>
                      <a:pt x="44" y="228"/>
                    </a:lnTo>
                    <a:lnTo>
                      <a:pt x="60" y="272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8" y="314"/>
                    </a:lnTo>
                    <a:lnTo>
                      <a:pt x="78" y="314"/>
                    </a:lnTo>
                    <a:lnTo>
                      <a:pt x="78" y="314"/>
                    </a:lnTo>
                    <a:lnTo>
                      <a:pt x="88" y="316"/>
                    </a:lnTo>
                    <a:lnTo>
                      <a:pt x="94" y="314"/>
                    </a:lnTo>
                    <a:lnTo>
                      <a:pt x="98" y="312"/>
                    </a:lnTo>
                    <a:lnTo>
                      <a:pt x="102" y="310"/>
                    </a:lnTo>
                    <a:lnTo>
                      <a:pt x="102" y="310"/>
                    </a:lnTo>
                    <a:lnTo>
                      <a:pt x="102" y="310"/>
                    </a:lnTo>
                    <a:lnTo>
                      <a:pt x="104" y="302"/>
                    </a:lnTo>
                    <a:lnTo>
                      <a:pt x="106" y="290"/>
                    </a:lnTo>
                    <a:lnTo>
                      <a:pt x="104" y="276"/>
                    </a:lnTo>
                    <a:lnTo>
                      <a:pt x="98" y="260"/>
                    </a:lnTo>
                    <a:lnTo>
                      <a:pt x="98" y="260"/>
                    </a:lnTo>
                    <a:lnTo>
                      <a:pt x="98" y="260"/>
                    </a:lnTo>
                    <a:lnTo>
                      <a:pt x="88" y="230"/>
                    </a:lnTo>
                    <a:lnTo>
                      <a:pt x="78" y="208"/>
                    </a:lnTo>
                    <a:lnTo>
                      <a:pt x="78" y="208"/>
                    </a:lnTo>
                    <a:lnTo>
                      <a:pt x="78" y="208"/>
                    </a:lnTo>
                    <a:lnTo>
                      <a:pt x="80" y="204"/>
                    </a:lnTo>
                    <a:lnTo>
                      <a:pt x="80" y="204"/>
                    </a:lnTo>
                    <a:lnTo>
                      <a:pt x="80" y="204"/>
                    </a:lnTo>
                    <a:lnTo>
                      <a:pt x="80" y="202"/>
                    </a:lnTo>
                    <a:lnTo>
                      <a:pt x="80" y="202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Freeform 26"/>
              <p:cNvSpPr>
                <a:spLocks noEditPoints="1"/>
              </p:cNvSpPr>
              <p:nvPr userDrawn="1"/>
            </p:nvSpPr>
            <p:spPr bwMode="auto">
              <a:xfrm>
                <a:off x="5926138" y="4908550"/>
                <a:ext cx="152400" cy="158750"/>
              </a:xfrm>
              <a:custGeom>
                <a:avLst/>
                <a:gdLst/>
                <a:ahLst/>
                <a:cxnLst>
                  <a:cxn ang="0">
                    <a:pos x="92" y="76"/>
                  </a:cxn>
                  <a:cxn ang="0">
                    <a:pos x="76" y="88"/>
                  </a:cxn>
                  <a:cxn ang="0">
                    <a:pos x="54" y="94"/>
                  </a:cxn>
                  <a:cxn ang="0">
                    <a:pos x="54" y="94"/>
                  </a:cxn>
                  <a:cxn ang="0">
                    <a:pos x="20" y="96"/>
                  </a:cxn>
                  <a:cxn ang="0">
                    <a:pos x="20" y="96"/>
                  </a:cxn>
                  <a:cxn ang="0">
                    <a:pos x="18" y="100"/>
                  </a:cxn>
                  <a:cxn ang="0">
                    <a:pos x="16" y="100"/>
                  </a:cxn>
                  <a:cxn ang="0">
                    <a:pos x="12" y="98"/>
                  </a:cxn>
                  <a:cxn ang="0">
                    <a:pos x="6" y="82"/>
                  </a:cxn>
                  <a:cxn ang="0">
                    <a:pos x="0" y="40"/>
                  </a:cxn>
                  <a:cxn ang="0">
                    <a:pos x="0" y="20"/>
                  </a:cxn>
                  <a:cxn ang="0">
                    <a:pos x="4" y="16"/>
                  </a:cxn>
                  <a:cxn ang="0">
                    <a:pos x="4" y="16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78" y="32"/>
                  </a:cxn>
                  <a:cxn ang="0">
                    <a:pos x="78" y="32"/>
                  </a:cxn>
                  <a:cxn ang="0">
                    <a:pos x="92" y="50"/>
                  </a:cxn>
                  <a:cxn ang="0">
                    <a:pos x="96" y="64"/>
                  </a:cxn>
                  <a:cxn ang="0">
                    <a:pos x="96" y="70"/>
                  </a:cxn>
                  <a:cxn ang="0">
                    <a:pos x="92" y="76"/>
                  </a:cxn>
                  <a:cxn ang="0">
                    <a:pos x="92" y="76"/>
                  </a:cxn>
                  <a:cxn ang="0">
                    <a:pos x="92" y="76"/>
                  </a:cxn>
                  <a:cxn ang="0">
                    <a:pos x="24" y="88"/>
                  </a:cxn>
                  <a:cxn ang="0">
                    <a:pos x="52" y="86"/>
                  </a:cxn>
                  <a:cxn ang="0">
                    <a:pos x="52" y="86"/>
                  </a:cxn>
                  <a:cxn ang="0">
                    <a:pos x="80" y="74"/>
                  </a:cxn>
                  <a:cxn ang="0">
                    <a:pos x="86" y="70"/>
                  </a:cxn>
                  <a:cxn ang="0">
                    <a:pos x="88" y="66"/>
                  </a:cxn>
                  <a:cxn ang="0">
                    <a:pos x="88" y="66"/>
                  </a:cxn>
                  <a:cxn ang="0">
                    <a:pos x="86" y="54"/>
                  </a:cxn>
                  <a:cxn ang="0">
                    <a:pos x="72" y="38"/>
                  </a:cxn>
                  <a:cxn ang="0">
                    <a:pos x="72" y="38"/>
                  </a:cxn>
                  <a:cxn ang="0">
                    <a:pos x="44" y="10"/>
                  </a:cxn>
                  <a:cxn ang="0">
                    <a:pos x="44" y="10"/>
                  </a:cxn>
                  <a:cxn ang="0">
                    <a:pos x="10" y="24"/>
                  </a:cxn>
                  <a:cxn ang="0">
                    <a:pos x="10" y="40"/>
                  </a:cxn>
                  <a:cxn ang="0">
                    <a:pos x="14" y="76"/>
                  </a:cxn>
                  <a:cxn ang="0">
                    <a:pos x="18" y="90"/>
                  </a:cxn>
                  <a:cxn ang="0">
                    <a:pos x="20" y="88"/>
                  </a:cxn>
                  <a:cxn ang="0">
                    <a:pos x="24" y="88"/>
                  </a:cxn>
                </a:cxnLst>
                <a:rect l="0" t="0" r="r" b="b"/>
                <a:pathLst>
                  <a:path w="96" h="100">
                    <a:moveTo>
                      <a:pt x="92" y="76"/>
                    </a:moveTo>
                    <a:lnTo>
                      <a:pt x="92" y="76"/>
                    </a:lnTo>
                    <a:lnTo>
                      <a:pt x="86" y="82"/>
                    </a:lnTo>
                    <a:lnTo>
                      <a:pt x="76" y="88"/>
                    </a:lnTo>
                    <a:lnTo>
                      <a:pt x="66" y="90"/>
                    </a:lnTo>
                    <a:lnTo>
                      <a:pt x="54" y="94"/>
                    </a:lnTo>
                    <a:lnTo>
                      <a:pt x="54" y="94"/>
                    </a:lnTo>
                    <a:lnTo>
                      <a:pt x="54" y="94"/>
                    </a:lnTo>
                    <a:lnTo>
                      <a:pt x="34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6" y="100"/>
                    </a:lnTo>
                    <a:lnTo>
                      <a:pt x="12" y="98"/>
                    </a:lnTo>
                    <a:lnTo>
                      <a:pt x="12" y="98"/>
                    </a:lnTo>
                    <a:lnTo>
                      <a:pt x="12" y="98"/>
                    </a:lnTo>
                    <a:lnTo>
                      <a:pt x="6" y="82"/>
                    </a:lnTo>
                    <a:lnTo>
                      <a:pt x="2" y="62"/>
                    </a:lnTo>
                    <a:lnTo>
                      <a:pt x="0" y="4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2" y="8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6" y="0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62" y="16"/>
                    </a:lnTo>
                    <a:lnTo>
                      <a:pt x="78" y="32"/>
                    </a:lnTo>
                    <a:lnTo>
                      <a:pt x="78" y="32"/>
                    </a:lnTo>
                    <a:lnTo>
                      <a:pt x="78" y="32"/>
                    </a:lnTo>
                    <a:lnTo>
                      <a:pt x="86" y="42"/>
                    </a:lnTo>
                    <a:lnTo>
                      <a:pt x="92" y="50"/>
                    </a:lnTo>
                    <a:lnTo>
                      <a:pt x="96" y="60"/>
                    </a:lnTo>
                    <a:lnTo>
                      <a:pt x="96" y="64"/>
                    </a:lnTo>
                    <a:lnTo>
                      <a:pt x="96" y="70"/>
                    </a:lnTo>
                    <a:lnTo>
                      <a:pt x="96" y="70"/>
                    </a:lnTo>
                    <a:lnTo>
                      <a:pt x="96" y="70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2" y="76"/>
                    </a:lnTo>
                    <a:lnTo>
                      <a:pt x="92" y="76"/>
                    </a:lnTo>
                    <a:close/>
                    <a:moveTo>
                      <a:pt x="24" y="88"/>
                    </a:moveTo>
                    <a:lnTo>
                      <a:pt x="24" y="88"/>
                    </a:lnTo>
                    <a:lnTo>
                      <a:pt x="32" y="88"/>
                    </a:lnTo>
                    <a:lnTo>
                      <a:pt x="52" y="86"/>
                    </a:lnTo>
                    <a:lnTo>
                      <a:pt x="52" y="86"/>
                    </a:lnTo>
                    <a:lnTo>
                      <a:pt x="52" y="86"/>
                    </a:lnTo>
                    <a:lnTo>
                      <a:pt x="72" y="80"/>
                    </a:lnTo>
                    <a:lnTo>
                      <a:pt x="80" y="74"/>
                    </a:lnTo>
                    <a:lnTo>
                      <a:pt x="86" y="70"/>
                    </a:lnTo>
                    <a:lnTo>
                      <a:pt x="86" y="70"/>
                    </a:lnTo>
                    <a:lnTo>
                      <a:pt x="86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8" y="62"/>
                    </a:lnTo>
                    <a:lnTo>
                      <a:pt x="86" y="54"/>
                    </a:lnTo>
                    <a:lnTo>
                      <a:pt x="80" y="46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72" y="38"/>
                    </a:lnTo>
                    <a:lnTo>
                      <a:pt x="56" y="24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40"/>
                    </a:lnTo>
                    <a:lnTo>
                      <a:pt x="12" y="58"/>
                    </a:lnTo>
                    <a:lnTo>
                      <a:pt x="14" y="7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20" y="88"/>
                    </a:lnTo>
                    <a:lnTo>
                      <a:pt x="24" y="88"/>
                    </a:lnTo>
                    <a:lnTo>
                      <a:pt x="24" y="8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27"/>
              <p:cNvSpPr>
                <a:spLocks/>
              </p:cNvSpPr>
              <p:nvPr userDrawn="1"/>
            </p:nvSpPr>
            <p:spPr bwMode="auto">
              <a:xfrm>
                <a:off x="6164263" y="4648200"/>
                <a:ext cx="444500" cy="460375"/>
              </a:xfrm>
              <a:custGeom>
                <a:avLst/>
                <a:gdLst/>
                <a:ahLst/>
                <a:cxnLst>
                  <a:cxn ang="0">
                    <a:pos x="132" y="290"/>
                  </a:cxn>
                  <a:cxn ang="0">
                    <a:pos x="130" y="288"/>
                  </a:cxn>
                  <a:cxn ang="0">
                    <a:pos x="98" y="236"/>
                  </a:cxn>
                  <a:cxn ang="0">
                    <a:pos x="14" y="98"/>
                  </a:cxn>
                  <a:cxn ang="0">
                    <a:pos x="0" y="70"/>
                  </a:cxn>
                  <a:cxn ang="0">
                    <a:pos x="2" y="64"/>
                  </a:cxn>
                  <a:cxn ang="0">
                    <a:pos x="8" y="66"/>
                  </a:cxn>
                  <a:cxn ang="0">
                    <a:pos x="22" y="94"/>
                  </a:cxn>
                  <a:cxn ang="0">
                    <a:pos x="102" y="228"/>
                  </a:cxn>
                  <a:cxn ang="0">
                    <a:pos x="134" y="280"/>
                  </a:cxn>
                  <a:cxn ang="0">
                    <a:pos x="200" y="242"/>
                  </a:cxn>
                  <a:cxn ang="0">
                    <a:pos x="248" y="212"/>
                  </a:cxn>
                  <a:cxn ang="0">
                    <a:pos x="258" y="200"/>
                  </a:cxn>
                  <a:cxn ang="0">
                    <a:pos x="268" y="182"/>
                  </a:cxn>
                  <a:cxn ang="0">
                    <a:pos x="272" y="156"/>
                  </a:cxn>
                  <a:cxn ang="0">
                    <a:pos x="264" y="122"/>
                  </a:cxn>
                  <a:cxn ang="0">
                    <a:pos x="246" y="98"/>
                  </a:cxn>
                  <a:cxn ang="0">
                    <a:pos x="232" y="90"/>
                  </a:cxn>
                  <a:cxn ang="0">
                    <a:pos x="184" y="90"/>
                  </a:cxn>
                  <a:cxn ang="0">
                    <a:pos x="182" y="90"/>
                  </a:cxn>
                  <a:cxn ang="0">
                    <a:pos x="180" y="88"/>
                  </a:cxn>
                  <a:cxn ang="0">
                    <a:pos x="180" y="82"/>
                  </a:cxn>
                  <a:cxn ang="0">
                    <a:pos x="182" y="80"/>
                  </a:cxn>
                  <a:cxn ang="0">
                    <a:pos x="190" y="64"/>
                  </a:cxn>
                  <a:cxn ang="0">
                    <a:pos x="172" y="36"/>
                  </a:cxn>
                  <a:cxn ang="0">
                    <a:pos x="156" y="8"/>
                  </a:cxn>
                  <a:cxn ang="0">
                    <a:pos x="104" y="16"/>
                  </a:cxn>
                  <a:cxn ang="0">
                    <a:pos x="52" y="38"/>
                  </a:cxn>
                  <a:cxn ang="0">
                    <a:pos x="28" y="62"/>
                  </a:cxn>
                  <a:cxn ang="0">
                    <a:pos x="22" y="70"/>
                  </a:cxn>
                  <a:cxn ang="0">
                    <a:pos x="16" y="72"/>
                  </a:cxn>
                  <a:cxn ang="0">
                    <a:pos x="14" y="70"/>
                  </a:cxn>
                  <a:cxn ang="0">
                    <a:pos x="14" y="66"/>
                  </a:cxn>
                  <a:cxn ang="0">
                    <a:pos x="20" y="56"/>
                  </a:cxn>
                  <a:cxn ang="0">
                    <a:pos x="66" y="22"/>
                  </a:cxn>
                  <a:cxn ang="0">
                    <a:pos x="122" y="2"/>
                  </a:cxn>
                  <a:cxn ang="0">
                    <a:pos x="158" y="0"/>
                  </a:cxn>
                  <a:cxn ang="0">
                    <a:pos x="162" y="2"/>
                  </a:cxn>
                  <a:cxn ang="0">
                    <a:pos x="188" y="48"/>
                  </a:cxn>
                  <a:cxn ang="0">
                    <a:pos x="200" y="62"/>
                  </a:cxn>
                  <a:cxn ang="0">
                    <a:pos x="200" y="68"/>
                  </a:cxn>
                  <a:cxn ang="0">
                    <a:pos x="200" y="68"/>
                  </a:cxn>
                  <a:cxn ang="0">
                    <a:pos x="194" y="78"/>
                  </a:cxn>
                  <a:cxn ang="0">
                    <a:pos x="224" y="80"/>
                  </a:cxn>
                  <a:cxn ang="0">
                    <a:pos x="250" y="92"/>
                  </a:cxn>
                  <a:cxn ang="0">
                    <a:pos x="266" y="108"/>
                  </a:cxn>
                  <a:cxn ang="0">
                    <a:pos x="280" y="142"/>
                  </a:cxn>
                  <a:cxn ang="0">
                    <a:pos x="276" y="184"/>
                  </a:cxn>
                  <a:cxn ang="0">
                    <a:pos x="272" y="196"/>
                  </a:cxn>
                  <a:cxn ang="0">
                    <a:pos x="266" y="206"/>
                  </a:cxn>
                  <a:cxn ang="0">
                    <a:pos x="220" y="242"/>
                  </a:cxn>
                  <a:cxn ang="0">
                    <a:pos x="150" y="280"/>
                  </a:cxn>
                </a:cxnLst>
                <a:rect l="0" t="0" r="r" b="b"/>
                <a:pathLst>
                  <a:path w="280" h="290">
                    <a:moveTo>
                      <a:pt x="136" y="290"/>
                    </a:moveTo>
                    <a:lnTo>
                      <a:pt x="136" y="290"/>
                    </a:lnTo>
                    <a:lnTo>
                      <a:pt x="132" y="290"/>
                    </a:lnTo>
                    <a:lnTo>
                      <a:pt x="132" y="290"/>
                    </a:lnTo>
                    <a:lnTo>
                      <a:pt x="132" y="290"/>
                    </a:lnTo>
                    <a:lnTo>
                      <a:pt x="130" y="288"/>
                    </a:lnTo>
                    <a:lnTo>
                      <a:pt x="130" y="288"/>
                    </a:lnTo>
                    <a:lnTo>
                      <a:pt x="130" y="288"/>
                    </a:lnTo>
                    <a:lnTo>
                      <a:pt x="98" y="236"/>
                    </a:lnTo>
                    <a:lnTo>
                      <a:pt x="62" y="182"/>
                    </a:lnTo>
                    <a:lnTo>
                      <a:pt x="30" y="126"/>
                    </a:lnTo>
                    <a:lnTo>
                      <a:pt x="14" y="98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68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6" y="64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22" y="94"/>
                    </a:lnTo>
                    <a:lnTo>
                      <a:pt x="36" y="120"/>
                    </a:lnTo>
                    <a:lnTo>
                      <a:pt x="68" y="174"/>
                    </a:lnTo>
                    <a:lnTo>
                      <a:pt x="102" y="228"/>
                    </a:lnTo>
                    <a:lnTo>
                      <a:pt x="134" y="280"/>
                    </a:lnTo>
                    <a:lnTo>
                      <a:pt x="134" y="280"/>
                    </a:lnTo>
                    <a:lnTo>
                      <a:pt x="134" y="280"/>
                    </a:lnTo>
                    <a:lnTo>
                      <a:pt x="150" y="270"/>
                    </a:lnTo>
                    <a:lnTo>
                      <a:pt x="166" y="260"/>
                    </a:lnTo>
                    <a:lnTo>
                      <a:pt x="200" y="242"/>
                    </a:lnTo>
                    <a:lnTo>
                      <a:pt x="218" y="234"/>
                    </a:lnTo>
                    <a:lnTo>
                      <a:pt x="234" y="224"/>
                    </a:lnTo>
                    <a:lnTo>
                      <a:pt x="248" y="212"/>
                    </a:lnTo>
                    <a:lnTo>
                      <a:pt x="258" y="200"/>
                    </a:lnTo>
                    <a:lnTo>
                      <a:pt x="258" y="200"/>
                    </a:lnTo>
                    <a:lnTo>
                      <a:pt x="258" y="200"/>
                    </a:lnTo>
                    <a:lnTo>
                      <a:pt x="264" y="192"/>
                    </a:lnTo>
                    <a:lnTo>
                      <a:pt x="268" y="182"/>
                    </a:lnTo>
                    <a:lnTo>
                      <a:pt x="268" y="182"/>
                    </a:lnTo>
                    <a:lnTo>
                      <a:pt x="268" y="182"/>
                    </a:lnTo>
                    <a:lnTo>
                      <a:pt x="270" y="168"/>
                    </a:lnTo>
                    <a:lnTo>
                      <a:pt x="272" y="156"/>
                    </a:lnTo>
                    <a:lnTo>
                      <a:pt x="270" y="144"/>
                    </a:lnTo>
                    <a:lnTo>
                      <a:pt x="268" y="132"/>
                    </a:lnTo>
                    <a:lnTo>
                      <a:pt x="264" y="122"/>
                    </a:lnTo>
                    <a:lnTo>
                      <a:pt x="260" y="114"/>
                    </a:lnTo>
                    <a:lnTo>
                      <a:pt x="254" y="106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32" y="90"/>
                    </a:lnTo>
                    <a:lnTo>
                      <a:pt x="218" y="86"/>
                    </a:lnTo>
                    <a:lnTo>
                      <a:pt x="202" y="86"/>
                    </a:lnTo>
                    <a:lnTo>
                      <a:pt x="184" y="90"/>
                    </a:lnTo>
                    <a:lnTo>
                      <a:pt x="184" y="90"/>
                    </a:lnTo>
                    <a:lnTo>
                      <a:pt x="184" y="90"/>
                    </a:lnTo>
                    <a:lnTo>
                      <a:pt x="182" y="90"/>
                    </a:lnTo>
                    <a:lnTo>
                      <a:pt x="180" y="88"/>
                    </a:lnTo>
                    <a:lnTo>
                      <a:pt x="180" y="88"/>
                    </a:lnTo>
                    <a:lnTo>
                      <a:pt x="180" y="88"/>
                    </a:lnTo>
                    <a:lnTo>
                      <a:pt x="178" y="84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80" y="82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90" y="64"/>
                    </a:lnTo>
                    <a:lnTo>
                      <a:pt x="190" y="64"/>
                    </a:lnTo>
                    <a:lnTo>
                      <a:pt x="190" y="64"/>
                    </a:lnTo>
                    <a:lnTo>
                      <a:pt x="180" y="52"/>
                    </a:lnTo>
                    <a:lnTo>
                      <a:pt x="172" y="36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40" y="8"/>
                    </a:lnTo>
                    <a:lnTo>
                      <a:pt x="122" y="12"/>
                    </a:lnTo>
                    <a:lnTo>
                      <a:pt x="104" y="16"/>
                    </a:lnTo>
                    <a:lnTo>
                      <a:pt x="86" y="22"/>
                    </a:lnTo>
                    <a:lnTo>
                      <a:pt x="68" y="30"/>
                    </a:lnTo>
                    <a:lnTo>
                      <a:pt x="52" y="38"/>
                    </a:lnTo>
                    <a:lnTo>
                      <a:pt x="38" y="50"/>
                    </a:lnTo>
                    <a:lnTo>
                      <a:pt x="28" y="62"/>
                    </a:lnTo>
                    <a:lnTo>
                      <a:pt x="28" y="62"/>
                    </a:lnTo>
                    <a:lnTo>
                      <a:pt x="28" y="62"/>
                    </a:lnTo>
                    <a:lnTo>
                      <a:pt x="22" y="70"/>
                    </a:lnTo>
                    <a:lnTo>
                      <a:pt x="22" y="70"/>
                    </a:lnTo>
                    <a:lnTo>
                      <a:pt x="22" y="70"/>
                    </a:lnTo>
                    <a:lnTo>
                      <a:pt x="20" y="72"/>
                    </a:lnTo>
                    <a:lnTo>
                      <a:pt x="16" y="72"/>
                    </a:lnTo>
                    <a:lnTo>
                      <a:pt x="16" y="72"/>
                    </a:lnTo>
                    <a:lnTo>
                      <a:pt x="16" y="72"/>
                    </a:lnTo>
                    <a:lnTo>
                      <a:pt x="14" y="70"/>
                    </a:lnTo>
                    <a:lnTo>
                      <a:pt x="14" y="66"/>
                    </a:lnTo>
                    <a:lnTo>
                      <a:pt x="14" y="66"/>
                    </a:lnTo>
                    <a:lnTo>
                      <a:pt x="14" y="6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34" y="42"/>
                    </a:lnTo>
                    <a:lnTo>
                      <a:pt x="48" y="32"/>
                    </a:lnTo>
                    <a:lnTo>
                      <a:pt x="66" y="22"/>
                    </a:lnTo>
                    <a:lnTo>
                      <a:pt x="84" y="14"/>
                    </a:lnTo>
                    <a:lnTo>
                      <a:pt x="104" y="6"/>
                    </a:lnTo>
                    <a:lnTo>
                      <a:pt x="122" y="2"/>
                    </a:lnTo>
                    <a:lnTo>
                      <a:pt x="142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62" y="2"/>
                    </a:lnTo>
                    <a:lnTo>
                      <a:pt x="162" y="2"/>
                    </a:lnTo>
                    <a:lnTo>
                      <a:pt x="162" y="2"/>
                    </a:lnTo>
                    <a:lnTo>
                      <a:pt x="180" y="34"/>
                    </a:lnTo>
                    <a:lnTo>
                      <a:pt x="188" y="48"/>
                    </a:lnTo>
                    <a:lnTo>
                      <a:pt x="200" y="62"/>
                    </a:lnTo>
                    <a:lnTo>
                      <a:pt x="200" y="62"/>
                    </a:lnTo>
                    <a:lnTo>
                      <a:pt x="200" y="62"/>
                    </a:lnTo>
                    <a:lnTo>
                      <a:pt x="200" y="64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200" y="6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210" y="78"/>
                    </a:lnTo>
                    <a:lnTo>
                      <a:pt x="224" y="80"/>
                    </a:lnTo>
                    <a:lnTo>
                      <a:pt x="238" y="84"/>
                    </a:lnTo>
                    <a:lnTo>
                      <a:pt x="250" y="92"/>
                    </a:lnTo>
                    <a:lnTo>
                      <a:pt x="250" y="92"/>
                    </a:lnTo>
                    <a:lnTo>
                      <a:pt x="250" y="92"/>
                    </a:lnTo>
                    <a:lnTo>
                      <a:pt x="260" y="100"/>
                    </a:lnTo>
                    <a:lnTo>
                      <a:pt x="266" y="108"/>
                    </a:lnTo>
                    <a:lnTo>
                      <a:pt x="272" y="118"/>
                    </a:lnTo>
                    <a:lnTo>
                      <a:pt x="276" y="130"/>
                    </a:lnTo>
                    <a:lnTo>
                      <a:pt x="280" y="142"/>
                    </a:lnTo>
                    <a:lnTo>
                      <a:pt x="280" y="156"/>
                    </a:lnTo>
                    <a:lnTo>
                      <a:pt x="280" y="170"/>
                    </a:lnTo>
                    <a:lnTo>
                      <a:pt x="276" y="184"/>
                    </a:lnTo>
                    <a:lnTo>
                      <a:pt x="276" y="184"/>
                    </a:lnTo>
                    <a:lnTo>
                      <a:pt x="276" y="184"/>
                    </a:lnTo>
                    <a:lnTo>
                      <a:pt x="272" y="196"/>
                    </a:lnTo>
                    <a:lnTo>
                      <a:pt x="266" y="206"/>
                    </a:lnTo>
                    <a:lnTo>
                      <a:pt x="266" y="206"/>
                    </a:lnTo>
                    <a:lnTo>
                      <a:pt x="266" y="206"/>
                    </a:lnTo>
                    <a:lnTo>
                      <a:pt x="252" y="220"/>
                    </a:lnTo>
                    <a:lnTo>
                      <a:pt x="238" y="232"/>
                    </a:lnTo>
                    <a:lnTo>
                      <a:pt x="220" y="242"/>
                    </a:lnTo>
                    <a:lnTo>
                      <a:pt x="202" y="252"/>
                    </a:lnTo>
                    <a:lnTo>
                      <a:pt x="166" y="270"/>
                    </a:lnTo>
                    <a:lnTo>
                      <a:pt x="150" y="280"/>
                    </a:lnTo>
                    <a:lnTo>
                      <a:pt x="136" y="290"/>
                    </a:lnTo>
                    <a:lnTo>
                      <a:pt x="136" y="290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Freeform 28"/>
              <p:cNvSpPr>
                <a:spLocks noEditPoints="1"/>
              </p:cNvSpPr>
              <p:nvPr userDrawn="1"/>
            </p:nvSpPr>
            <p:spPr bwMode="auto">
              <a:xfrm>
                <a:off x="6351588" y="4845050"/>
                <a:ext cx="180975" cy="171450"/>
              </a:xfrm>
              <a:custGeom>
                <a:avLst/>
                <a:gdLst/>
                <a:ahLst/>
                <a:cxnLst>
                  <a:cxn ang="0">
                    <a:pos x="104" y="62"/>
                  </a:cxn>
                  <a:cxn ang="0">
                    <a:pos x="76" y="88"/>
                  </a:cxn>
                  <a:cxn ang="0">
                    <a:pos x="52" y="106"/>
                  </a:cxn>
                  <a:cxn ang="0">
                    <a:pos x="52" y="106"/>
                  </a:cxn>
                  <a:cxn ang="0">
                    <a:pos x="46" y="108"/>
                  </a:cxn>
                  <a:cxn ang="0">
                    <a:pos x="46" y="108"/>
                  </a:cxn>
                  <a:cxn ang="0">
                    <a:pos x="42" y="104"/>
                  </a:cxn>
                  <a:cxn ang="0">
                    <a:pos x="30" y="92"/>
                  </a:cxn>
                  <a:cxn ang="0">
                    <a:pos x="10" y="66"/>
                  </a:cxn>
                  <a:cxn ang="0">
                    <a:pos x="2" y="54"/>
                  </a:cxn>
                  <a:cxn ang="0">
                    <a:pos x="2" y="54"/>
                  </a:cxn>
                  <a:cxn ang="0">
                    <a:pos x="2" y="48"/>
                  </a:cxn>
                  <a:cxn ang="0">
                    <a:pos x="2" y="48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10" y="50"/>
                  </a:cxn>
                  <a:cxn ang="0">
                    <a:pos x="18" y="40"/>
                  </a:cxn>
                  <a:cxn ang="0">
                    <a:pos x="18" y="40"/>
                  </a:cxn>
                  <a:cxn ang="0">
                    <a:pos x="42" y="14"/>
                  </a:cxn>
                  <a:cxn ang="0">
                    <a:pos x="52" y="6"/>
                  </a:cxn>
                  <a:cxn ang="0">
                    <a:pos x="62" y="2"/>
                  </a:cxn>
                  <a:cxn ang="0">
                    <a:pos x="84" y="2"/>
                  </a:cxn>
                  <a:cxn ang="0">
                    <a:pos x="94" y="6"/>
                  </a:cxn>
                  <a:cxn ang="0">
                    <a:pos x="104" y="16"/>
                  </a:cxn>
                  <a:cxn ang="0">
                    <a:pos x="104" y="16"/>
                  </a:cxn>
                  <a:cxn ang="0">
                    <a:pos x="114" y="40"/>
                  </a:cxn>
                  <a:cxn ang="0">
                    <a:pos x="106" y="62"/>
                  </a:cxn>
                  <a:cxn ang="0">
                    <a:pos x="106" y="62"/>
                  </a:cxn>
                  <a:cxn ang="0">
                    <a:pos x="104" y="62"/>
                  </a:cxn>
                  <a:cxn ang="0">
                    <a:pos x="98" y="58"/>
                  </a:cxn>
                  <a:cxn ang="0">
                    <a:pos x="104" y="40"/>
                  </a:cxn>
                  <a:cxn ang="0">
                    <a:pos x="96" y="22"/>
                  </a:cxn>
                  <a:cxn ang="0">
                    <a:pos x="96" y="22"/>
                  </a:cxn>
                  <a:cxn ang="0">
                    <a:pos x="90" y="14"/>
                  </a:cxn>
                  <a:cxn ang="0">
                    <a:pos x="82" y="10"/>
                  </a:cxn>
                  <a:cxn ang="0">
                    <a:pos x="64" y="10"/>
                  </a:cxn>
                  <a:cxn ang="0">
                    <a:pos x="56" y="14"/>
                  </a:cxn>
                  <a:cxn ang="0">
                    <a:pos x="48" y="20"/>
                  </a:cxn>
                  <a:cxn ang="0">
                    <a:pos x="24" y="44"/>
                  </a:cxn>
                  <a:cxn ang="0">
                    <a:pos x="24" y="44"/>
                  </a:cxn>
                  <a:cxn ang="0">
                    <a:pos x="16" y="56"/>
                  </a:cxn>
                  <a:cxn ang="0">
                    <a:pos x="14" y="56"/>
                  </a:cxn>
                  <a:cxn ang="0">
                    <a:pos x="14" y="56"/>
                  </a:cxn>
                  <a:cxn ang="0">
                    <a:pos x="38" y="88"/>
                  </a:cxn>
                  <a:cxn ang="0">
                    <a:pos x="46" y="98"/>
                  </a:cxn>
                  <a:cxn ang="0">
                    <a:pos x="48" y="98"/>
                  </a:cxn>
                  <a:cxn ang="0">
                    <a:pos x="48" y="98"/>
                  </a:cxn>
                  <a:cxn ang="0">
                    <a:pos x="74" y="78"/>
                  </a:cxn>
                  <a:cxn ang="0">
                    <a:pos x="98" y="58"/>
                  </a:cxn>
                </a:cxnLst>
                <a:rect l="0" t="0" r="r" b="b"/>
                <a:pathLst>
                  <a:path w="114" h="108">
                    <a:moveTo>
                      <a:pt x="104" y="62"/>
                    </a:moveTo>
                    <a:lnTo>
                      <a:pt x="104" y="62"/>
                    </a:lnTo>
                    <a:lnTo>
                      <a:pt x="92" y="76"/>
                    </a:lnTo>
                    <a:lnTo>
                      <a:pt x="76" y="88"/>
                    </a:lnTo>
                    <a:lnTo>
                      <a:pt x="62" y="98"/>
                    </a:lnTo>
                    <a:lnTo>
                      <a:pt x="52" y="106"/>
                    </a:lnTo>
                    <a:lnTo>
                      <a:pt x="52" y="106"/>
                    </a:lnTo>
                    <a:lnTo>
                      <a:pt x="52" y="106"/>
                    </a:lnTo>
                    <a:lnTo>
                      <a:pt x="48" y="108"/>
                    </a:lnTo>
                    <a:lnTo>
                      <a:pt x="46" y="108"/>
                    </a:lnTo>
                    <a:lnTo>
                      <a:pt x="46" y="108"/>
                    </a:lnTo>
                    <a:lnTo>
                      <a:pt x="46" y="108"/>
                    </a:lnTo>
                    <a:lnTo>
                      <a:pt x="42" y="104"/>
                    </a:lnTo>
                    <a:lnTo>
                      <a:pt x="42" y="104"/>
                    </a:lnTo>
                    <a:lnTo>
                      <a:pt x="42" y="104"/>
                    </a:lnTo>
                    <a:lnTo>
                      <a:pt x="30" y="92"/>
                    </a:lnTo>
                    <a:lnTo>
                      <a:pt x="20" y="80"/>
                    </a:lnTo>
                    <a:lnTo>
                      <a:pt x="10" y="66"/>
                    </a:lnTo>
                    <a:lnTo>
                      <a:pt x="2" y="54"/>
                    </a:lnTo>
                    <a:lnTo>
                      <a:pt x="2" y="54"/>
                    </a:lnTo>
                    <a:lnTo>
                      <a:pt x="2" y="54"/>
                    </a:lnTo>
                    <a:lnTo>
                      <a:pt x="2" y="54"/>
                    </a:lnTo>
                    <a:lnTo>
                      <a:pt x="0" y="50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2" y="48"/>
                    </a:lnTo>
                    <a:lnTo>
                      <a:pt x="4" y="46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0" y="50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32" y="22"/>
                    </a:lnTo>
                    <a:lnTo>
                      <a:pt x="42" y="14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62" y="2"/>
                    </a:lnTo>
                    <a:lnTo>
                      <a:pt x="74" y="0"/>
                    </a:lnTo>
                    <a:lnTo>
                      <a:pt x="8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110" y="28"/>
                    </a:lnTo>
                    <a:lnTo>
                      <a:pt x="114" y="40"/>
                    </a:lnTo>
                    <a:lnTo>
                      <a:pt x="110" y="52"/>
                    </a:lnTo>
                    <a:lnTo>
                      <a:pt x="106" y="62"/>
                    </a:lnTo>
                    <a:lnTo>
                      <a:pt x="106" y="62"/>
                    </a:lnTo>
                    <a:lnTo>
                      <a:pt x="106" y="62"/>
                    </a:lnTo>
                    <a:lnTo>
                      <a:pt x="104" y="62"/>
                    </a:lnTo>
                    <a:lnTo>
                      <a:pt x="104" y="62"/>
                    </a:lnTo>
                    <a:close/>
                    <a:moveTo>
                      <a:pt x="98" y="58"/>
                    </a:moveTo>
                    <a:lnTo>
                      <a:pt x="98" y="58"/>
                    </a:lnTo>
                    <a:lnTo>
                      <a:pt x="102" y="50"/>
                    </a:lnTo>
                    <a:lnTo>
                      <a:pt x="104" y="40"/>
                    </a:lnTo>
                    <a:lnTo>
                      <a:pt x="102" y="32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82" y="10"/>
                    </a:lnTo>
                    <a:lnTo>
                      <a:pt x="74" y="8"/>
                    </a:lnTo>
                    <a:lnTo>
                      <a:pt x="64" y="10"/>
                    </a:lnTo>
                    <a:lnTo>
                      <a:pt x="56" y="14"/>
                    </a:lnTo>
                    <a:lnTo>
                      <a:pt x="56" y="14"/>
                    </a:lnTo>
                    <a:lnTo>
                      <a:pt x="56" y="14"/>
                    </a:lnTo>
                    <a:lnTo>
                      <a:pt x="48" y="20"/>
                    </a:lnTo>
                    <a:lnTo>
                      <a:pt x="38" y="28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30" y="78"/>
                    </a:lnTo>
                    <a:lnTo>
                      <a:pt x="38" y="88"/>
                    </a:lnTo>
                    <a:lnTo>
                      <a:pt x="46" y="98"/>
                    </a:lnTo>
                    <a:lnTo>
                      <a:pt x="46" y="98"/>
                    </a:lnTo>
                    <a:lnTo>
                      <a:pt x="46" y="98"/>
                    </a:lnTo>
                    <a:lnTo>
                      <a:pt x="48" y="98"/>
                    </a:lnTo>
                    <a:lnTo>
                      <a:pt x="48" y="98"/>
                    </a:lnTo>
                    <a:lnTo>
                      <a:pt x="48" y="98"/>
                    </a:lnTo>
                    <a:lnTo>
                      <a:pt x="60" y="88"/>
                    </a:lnTo>
                    <a:lnTo>
                      <a:pt x="74" y="78"/>
                    </a:lnTo>
                    <a:lnTo>
                      <a:pt x="88" y="68"/>
                    </a:lnTo>
                    <a:lnTo>
                      <a:pt x="98" y="58"/>
                    </a:lnTo>
                    <a:lnTo>
                      <a:pt x="98" y="58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Freeform 29"/>
              <p:cNvSpPr>
                <a:spLocks/>
              </p:cNvSpPr>
              <p:nvPr userDrawn="1"/>
            </p:nvSpPr>
            <p:spPr bwMode="auto">
              <a:xfrm>
                <a:off x="6253163" y="4730750"/>
                <a:ext cx="155575" cy="142875"/>
              </a:xfrm>
              <a:custGeom>
                <a:avLst/>
                <a:gdLst/>
                <a:ahLst/>
                <a:cxnLst>
                  <a:cxn ang="0">
                    <a:pos x="90" y="58"/>
                  </a:cxn>
                  <a:cxn ang="0">
                    <a:pos x="70" y="76"/>
                  </a:cxn>
                  <a:cxn ang="0">
                    <a:pos x="42" y="90"/>
                  </a:cxn>
                  <a:cxn ang="0">
                    <a:pos x="42" y="90"/>
                  </a:cxn>
                  <a:cxn ang="0">
                    <a:pos x="38" y="88"/>
                  </a:cxn>
                  <a:cxn ang="0">
                    <a:pos x="38" y="88"/>
                  </a:cxn>
                  <a:cxn ang="0">
                    <a:pos x="20" y="60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4" y="26"/>
                  </a:cxn>
                  <a:cxn ang="0">
                    <a:pos x="8" y="28"/>
                  </a:cxn>
                  <a:cxn ang="0">
                    <a:pos x="26" y="52"/>
                  </a:cxn>
                  <a:cxn ang="0">
                    <a:pos x="44" y="80"/>
                  </a:cxn>
                  <a:cxn ang="0">
                    <a:pos x="44" y="80"/>
                  </a:cxn>
                  <a:cxn ang="0">
                    <a:pos x="76" y="60"/>
                  </a:cxn>
                  <a:cxn ang="0">
                    <a:pos x="84" y="52"/>
                  </a:cxn>
                  <a:cxn ang="0">
                    <a:pos x="88" y="44"/>
                  </a:cxn>
                  <a:cxn ang="0">
                    <a:pos x="86" y="22"/>
                  </a:cxn>
                  <a:cxn ang="0">
                    <a:pos x="78" y="10"/>
                  </a:cxn>
                  <a:cxn ang="0">
                    <a:pos x="62" y="12"/>
                  </a:cxn>
                  <a:cxn ang="0">
                    <a:pos x="16" y="28"/>
                  </a:cxn>
                  <a:cxn ang="0">
                    <a:pos x="16" y="28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46" y="10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4" y="2"/>
                  </a:cxn>
                  <a:cxn ang="0">
                    <a:pos x="90" y="10"/>
                  </a:cxn>
                  <a:cxn ang="0">
                    <a:pos x="96" y="24"/>
                  </a:cxn>
                  <a:cxn ang="0">
                    <a:pos x="98" y="38"/>
                  </a:cxn>
                  <a:cxn ang="0">
                    <a:pos x="90" y="58"/>
                  </a:cxn>
                  <a:cxn ang="0">
                    <a:pos x="90" y="58"/>
                  </a:cxn>
                  <a:cxn ang="0">
                    <a:pos x="90" y="58"/>
                  </a:cxn>
                </a:cxnLst>
                <a:rect l="0" t="0" r="r" b="b"/>
                <a:pathLst>
                  <a:path w="98" h="90">
                    <a:moveTo>
                      <a:pt x="90" y="58"/>
                    </a:moveTo>
                    <a:lnTo>
                      <a:pt x="90" y="58"/>
                    </a:lnTo>
                    <a:lnTo>
                      <a:pt x="80" y="68"/>
                    </a:lnTo>
                    <a:lnTo>
                      <a:pt x="70" y="76"/>
                    </a:lnTo>
                    <a:lnTo>
                      <a:pt x="56" y="84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0" y="90"/>
                    </a:lnTo>
                    <a:lnTo>
                      <a:pt x="38" y="88"/>
                    </a:lnTo>
                    <a:lnTo>
                      <a:pt x="38" y="88"/>
                    </a:lnTo>
                    <a:lnTo>
                      <a:pt x="38" y="88"/>
                    </a:lnTo>
                    <a:lnTo>
                      <a:pt x="30" y="72"/>
                    </a:lnTo>
                    <a:lnTo>
                      <a:pt x="20" y="6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6" y="52"/>
                    </a:lnTo>
                    <a:lnTo>
                      <a:pt x="36" y="66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66" y="68"/>
                    </a:lnTo>
                    <a:lnTo>
                      <a:pt x="76" y="60"/>
                    </a:lnTo>
                    <a:lnTo>
                      <a:pt x="84" y="52"/>
                    </a:lnTo>
                    <a:lnTo>
                      <a:pt x="84" y="52"/>
                    </a:lnTo>
                    <a:lnTo>
                      <a:pt x="84" y="52"/>
                    </a:lnTo>
                    <a:lnTo>
                      <a:pt x="88" y="44"/>
                    </a:lnTo>
                    <a:lnTo>
                      <a:pt x="90" y="34"/>
                    </a:lnTo>
                    <a:lnTo>
                      <a:pt x="86" y="22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62" y="12"/>
                    </a:lnTo>
                    <a:lnTo>
                      <a:pt x="48" y="1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12" y="2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2" y="2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30" y="14"/>
                    </a:lnTo>
                    <a:lnTo>
                      <a:pt x="46" y="10"/>
                    </a:lnTo>
                    <a:lnTo>
                      <a:pt x="62" y="4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84" y="2"/>
                    </a:lnTo>
                    <a:lnTo>
                      <a:pt x="90" y="10"/>
                    </a:lnTo>
                    <a:lnTo>
                      <a:pt x="94" y="18"/>
                    </a:lnTo>
                    <a:lnTo>
                      <a:pt x="96" y="24"/>
                    </a:lnTo>
                    <a:lnTo>
                      <a:pt x="98" y="32"/>
                    </a:lnTo>
                    <a:lnTo>
                      <a:pt x="98" y="38"/>
                    </a:lnTo>
                    <a:lnTo>
                      <a:pt x="96" y="46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0" y="58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Freeform 30"/>
              <p:cNvSpPr>
                <a:spLocks/>
              </p:cNvSpPr>
              <p:nvPr userDrawn="1"/>
            </p:nvSpPr>
            <p:spPr bwMode="auto">
              <a:xfrm>
                <a:off x="6583363" y="4473575"/>
                <a:ext cx="311150" cy="412750"/>
              </a:xfrm>
              <a:custGeom>
                <a:avLst/>
                <a:gdLst/>
                <a:ahLst/>
                <a:cxnLst>
                  <a:cxn ang="0">
                    <a:pos x="180" y="230"/>
                  </a:cxn>
                  <a:cxn ang="0">
                    <a:pos x="140" y="254"/>
                  </a:cxn>
                  <a:cxn ang="0">
                    <a:pos x="126" y="258"/>
                  </a:cxn>
                  <a:cxn ang="0">
                    <a:pos x="86" y="256"/>
                  </a:cxn>
                  <a:cxn ang="0">
                    <a:pos x="78" y="250"/>
                  </a:cxn>
                  <a:cxn ang="0">
                    <a:pos x="64" y="238"/>
                  </a:cxn>
                  <a:cxn ang="0">
                    <a:pos x="32" y="186"/>
                  </a:cxn>
                  <a:cxn ang="0">
                    <a:pos x="6" y="116"/>
                  </a:cxn>
                  <a:cxn ang="0">
                    <a:pos x="0" y="72"/>
                  </a:cxn>
                  <a:cxn ang="0">
                    <a:pos x="6" y="48"/>
                  </a:cxn>
                  <a:cxn ang="0">
                    <a:pos x="12" y="42"/>
                  </a:cxn>
                  <a:cxn ang="0">
                    <a:pos x="54" y="10"/>
                  </a:cxn>
                  <a:cxn ang="0">
                    <a:pos x="74" y="0"/>
                  </a:cxn>
                  <a:cxn ang="0">
                    <a:pos x="78" y="2"/>
                  </a:cxn>
                  <a:cxn ang="0">
                    <a:pos x="78" y="4"/>
                  </a:cxn>
                  <a:cxn ang="0">
                    <a:pos x="76" y="8"/>
                  </a:cxn>
                  <a:cxn ang="0">
                    <a:pos x="28" y="36"/>
                  </a:cxn>
                  <a:cxn ang="0">
                    <a:pos x="18" y="46"/>
                  </a:cxn>
                  <a:cxn ang="0">
                    <a:pos x="8" y="92"/>
                  </a:cxn>
                  <a:cxn ang="0">
                    <a:pos x="14" y="114"/>
                  </a:cxn>
                  <a:cxn ang="0">
                    <a:pos x="50" y="200"/>
                  </a:cxn>
                  <a:cxn ang="0">
                    <a:pos x="82" y="244"/>
                  </a:cxn>
                  <a:cxn ang="0">
                    <a:pos x="90" y="248"/>
                  </a:cxn>
                  <a:cxn ang="0">
                    <a:pos x="100" y="252"/>
                  </a:cxn>
                  <a:cxn ang="0">
                    <a:pos x="138" y="244"/>
                  </a:cxn>
                  <a:cxn ang="0">
                    <a:pos x="152" y="240"/>
                  </a:cxn>
                  <a:cxn ang="0">
                    <a:pos x="182" y="216"/>
                  </a:cxn>
                  <a:cxn ang="0">
                    <a:pos x="186" y="210"/>
                  </a:cxn>
                  <a:cxn ang="0">
                    <a:pos x="184" y="192"/>
                  </a:cxn>
                  <a:cxn ang="0">
                    <a:pos x="180" y="188"/>
                  </a:cxn>
                  <a:cxn ang="0">
                    <a:pos x="170" y="184"/>
                  </a:cxn>
                  <a:cxn ang="0">
                    <a:pos x="138" y="186"/>
                  </a:cxn>
                  <a:cxn ang="0">
                    <a:pos x="126" y="188"/>
                  </a:cxn>
                  <a:cxn ang="0">
                    <a:pos x="94" y="184"/>
                  </a:cxn>
                  <a:cxn ang="0">
                    <a:pos x="88" y="180"/>
                  </a:cxn>
                  <a:cxn ang="0">
                    <a:pos x="70" y="158"/>
                  </a:cxn>
                  <a:cxn ang="0">
                    <a:pos x="64" y="148"/>
                  </a:cxn>
                  <a:cxn ang="0">
                    <a:pos x="60" y="122"/>
                  </a:cxn>
                  <a:cxn ang="0">
                    <a:pos x="74" y="88"/>
                  </a:cxn>
                  <a:cxn ang="0">
                    <a:pos x="98" y="46"/>
                  </a:cxn>
                  <a:cxn ang="0">
                    <a:pos x="100" y="40"/>
                  </a:cxn>
                  <a:cxn ang="0">
                    <a:pos x="86" y="20"/>
                  </a:cxn>
                  <a:cxn ang="0">
                    <a:pos x="84" y="18"/>
                  </a:cxn>
                  <a:cxn ang="0">
                    <a:pos x="86" y="14"/>
                  </a:cxn>
                  <a:cxn ang="0">
                    <a:pos x="92" y="14"/>
                  </a:cxn>
                  <a:cxn ang="0">
                    <a:pos x="106" y="30"/>
                  </a:cxn>
                  <a:cxn ang="0">
                    <a:pos x="108" y="48"/>
                  </a:cxn>
                  <a:cxn ang="0">
                    <a:pos x="102" y="62"/>
                  </a:cxn>
                  <a:cxn ang="0">
                    <a:pos x="92" y="78"/>
                  </a:cxn>
                  <a:cxn ang="0">
                    <a:pos x="70" y="116"/>
                  </a:cxn>
                  <a:cxn ang="0">
                    <a:pos x="72" y="144"/>
                  </a:cxn>
                  <a:cxn ang="0">
                    <a:pos x="82" y="162"/>
                  </a:cxn>
                  <a:cxn ang="0">
                    <a:pos x="92" y="172"/>
                  </a:cxn>
                  <a:cxn ang="0">
                    <a:pos x="124" y="180"/>
                  </a:cxn>
                  <a:cxn ang="0">
                    <a:pos x="136" y="176"/>
                  </a:cxn>
                  <a:cxn ang="0">
                    <a:pos x="174" y="174"/>
                  </a:cxn>
                  <a:cxn ang="0">
                    <a:pos x="184" y="180"/>
                  </a:cxn>
                  <a:cxn ang="0">
                    <a:pos x="190" y="186"/>
                  </a:cxn>
                  <a:cxn ang="0">
                    <a:pos x="196" y="204"/>
                  </a:cxn>
                  <a:cxn ang="0">
                    <a:pos x="190" y="220"/>
                  </a:cxn>
                  <a:cxn ang="0">
                    <a:pos x="190" y="220"/>
                  </a:cxn>
                </a:cxnLst>
                <a:rect l="0" t="0" r="r" b="b"/>
                <a:pathLst>
                  <a:path w="196" h="260">
                    <a:moveTo>
                      <a:pt x="190" y="220"/>
                    </a:moveTo>
                    <a:lnTo>
                      <a:pt x="190" y="220"/>
                    </a:lnTo>
                    <a:lnTo>
                      <a:pt x="180" y="230"/>
                    </a:lnTo>
                    <a:lnTo>
                      <a:pt x="168" y="240"/>
                    </a:lnTo>
                    <a:lnTo>
                      <a:pt x="156" y="246"/>
                    </a:lnTo>
                    <a:lnTo>
                      <a:pt x="140" y="254"/>
                    </a:lnTo>
                    <a:lnTo>
                      <a:pt x="140" y="254"/>
                    </a:lnTo>
                    <a:lnTo>
                      <a:pt x="140" y="254"/>
                    </a:lnTo>
                    <a:lnTo>
                      <a:pt x="126" y="258"/>
                    </a:lnTo>
                    <a:lnTo>
                      <a:pt x="112" y="260"/>
                    </a:lnTo>
                    <a:lnTo>
                      <a:pt x="98" y="260"/>
                    </a:lnTo>
                    <a:lnTo>
                      <a:pt x="86" y="256"/>
                    </a:lnTo>
                    <a:lnTo>
                      <a:pt x="86" y="256"/>
                    </a:lnTo>
                    <a:lnTo>
                      <a:pt x="86" y="256"/>
                    </a:lnTo>
                    <a:lnTo>
                      <a:pt x="78" y="250"/>
                    </a:lnTo>
                    <a:lnTo>
                      <a:pt x="78" y="250"/>
                    </a:lnTo>
                    <a:lnTo>
                      <a:pt x="78" y="250"/>
                    </a:lnTo>
                    <a:lnTo>
                      <a:pt x="64" y="238"/>
                    </a:lnTo>
                    <a:lnTo>
                      <a:pt x="52" y="222"/>
                    </a:lnTo>
                    <a:lnTo>
                      <a:pt x="42" y="206"/>
                    </a:lnTo>
                    <a:lnTo>
                      <a:pt x="32" y="186"/>
                    </a:lnTo>
                    <a:lnTo>
                      <a:pt x="16" y="148"/>
                    </a:lnTo>
                    <a:lnTo>
                      <a:pt x="6" y="116"/>
                    </a:lnTo>
                    <a:lnTo>
                      <a:pt x="6" y="116"/>
                    </a:lnTo>
                    <a:lnTo>
                      <a:pt x="6" y="116"/>
                    </a:lnTo>
                    <a:lnTo>
                      <a:pt x="0" y="92"/>
                    </a:lnTo>
                    <a:lnTo>
                      <a:pt x="0" y="72"/>
                    </a:lnTo>
                    <a:lnTo>
                      <a:pt x="0" y="64"/>
                    </a:lnTo>
                    <a:lnTo>
                      <a:pt x="4" y="56"/>
                    </a:lnTo>
                    <a:lnTo>
                      <a:pt x="6" y="48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22" y="30"/>
                    </a:lnTo>
                    <a:lnTo>
                      <a:pt x="36" y="20"/>
                    </a:lnTo>
                    <a:lnTo>
                      <a:pt x="54" y="1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6" y="0"/>
                    </a:lnTo>
                    <a:lnTo>
                      <a:pt x="78" y="2"/>
                    </a:lnTo>
                    <a:lnTo>
                      <a:pt x="78" y="2"/>
                    </a:lnTo>
                    <a:lnTo>
                      <a:pt x="78" y="2"/>
                    </a:lnTo>
                    <a:lnTo>
                      <a:pt x="78" y="4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58" y="16"/>
                    </a:lnTo>
                    <a:lnTo>
                      <a:pt x="42" y="26"/>
                    </a:lnTo>
                    <a:lnTo>
                      <a:pt x="28" y="3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2" y="58"/>
                    </a:lnTo>
                    <a:lnTo>
                      <a:pt x="8" y="74"/>
                    </a:lnTo>
                    <a:lnTo>
                      <a:pt x="8" y="9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24" y="144"/>
                    </a:lnTo>
                    <a:lnTo>
                      <a:pt x="40" y="182"/>
                    </a:lnTo>
                    <a:lnTo>
                      <a:pt x="50" y="200"/>
                    </a:lnTo>
                    <a:lnTo>
                      <a:pt x="60" y="218"/>
                    </a:lnTo>
                    <a:lnTo>
                      <a:pt x="70" y="232"/>
                    </a:lnTo>
                    <a:lnTo>
                      <a:pt x="82" y="244"/>
                    </a:lnTo>
                    <a:lnTo>
                      <a:pt x="82" y="244"/>
                    </a:lnTo>
                    <a:lnTo>
                      <a:pt x="82" y="244"/>
                    </a:lnTo>
                    <a:lnTo>
                      <a:pt x="90" y="248"/>
                    </a:lnTo>
                    <a:lnTo>
                      <a:pt x="90" y="248"/>
                    </a:lnTo>
                    <a:lnTo>
                      <a:pt x="90" y="248"/>
                    </a:lnTo>
                    <a:lnTo>
                      <a:pt x="100" y="252"/>
                    </a:lnTo>
                    <a:lnTo>
                      <a:pt x="110" y="252"/>
                    </a:lnTo>
                    <a:lnTo>
                      <a:pt x="124" y="250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52" y="240"/>
                    </a:lnTo>
                    <a:lnTo>
                      <a:pt x="164" y="232"/>
                    </a:lnTo>
                    <a:lnTo>
                      <a:pt x="174" y="224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186" y="210"/>
                    </a:lnTo>
                    <a:lnTo>
                      <a:pt x="188" y="204"/>
                    </a:lnTo>
                    <a:lnTo>
                      <a:pt x="188" y="198"/>
                    </a:lnTo>
                    <a:lnTo>
                      <a:pt x="184" y="192"/>
                    </a:lnTo>
                    <a:lnTo>
                      <a:pt x="184" y="192"/>
                    </a:lnTo>
                    <a:lnTo>
                      <a:pt x="184" y="192"/>
                    </a:lnTo>
                    <a:lnTo>
                      <a:pt x="180" y="188"/>
                    </a:lnTo>
                    <a:lnTo>
                      <a:pt x="180" y="188"/>
                    </a:lnTo>
                    <a:lnTo>
                      <a:pt x="180" y="188"/>
                    </a:lnTo>
                    <a:lnTo>
                      <a:pt x="170" y="184"/>
                    </a:lnTo>
                    <a:lnTo>
                      <a:pt x="160" y="182"/>
                    </a:lnTo>
                    <a:lnTo>
                      <a:pt x="150" y="184"/>
                    </a:lnTo>
                    <a:lnTo>
                      <a:pt x="138" y="186"/>
                    </a:lnTo>
                    <a:lnTo>
                      <a:pt x="138" y="186"/>
                    </a:lnTo>
                    <a:lnTo>
                      <a:pt x="138" y="186"/>
                    </a:lnTo>
                    <a:lnTo>
                      <a:pt x="126" y="188"/>
                    </a:lnTo>
                    <a:lnTo>
                      <a:pt x="112" y="188"/>
                    </a:lnTo>
                    <a:lnTo>
                      <a:pt x="100" y="186"/>
                    </a:lnTo>
                    <a:lnTo>
                      <a:pt x="94" y="184"/>
                    </a:lnTo>
                    <a:lnTo>
                      <a:pt x="88" y="180"/>
                    </a:lnTo>
                    <a:lnTo>
                      <a:pt x="88" y="180"/>
                    </a:lnTo>
                    <a:lnTo>
                      <a:pt x="88" y="180"/>
                    </a:lnTo>
                    <a:lnTo>
                      <a:pt x="80" y="174"/>
                    </a:lnTo>
                    <a:lnTo>
                      <a:pt x="76" y="166"/>
                    </a:lnTo>
                    <a:lnTo>
                      <a:pt x="70" y="158"/>
                    </a:lnTo>
                    <a:lnTo>
                      <a:pt x="64" y="148"/>
                    </a:lnTo>
                    <a:lnTo>
                      <a:pt x="64" y="148"/>
                    </a:lnTo>
                    <a:lnTo>
                      <a:pt x="64" y="148"/>
                    </a:lnTo>
                    <a:lnTo>
                      <a:pt x="62" y="138"/>
                    </a:lnTo>
                    <a:lnTo>
                      <a:pt x="60" y="130"/>
                    </a:lnTo>
                    <a:lnTo>
                      <a:pt x="60" y="122"/>
                    </a:lnTo>
                    <a:lnTo>
                      <a:pt x="62" y="114"/>
                    </a:lnTo>
                    <a:lnTo>
                      <a:pt x="66" y="100"/>
                    </a:lnTo>
                    <a:lnTo>
                      <a:pt x="74" y="88"/>
                    </a:lnTo>
                    <a:lnTo>
                      <a:pt x="90" y="66"/>
                    </a:lnTo>
                    <a:lnTo>
                      <a:pt x="96" y="56"/>
                    </a:lnTo>
                    <a:lnTo>
                      <a:pt x="98" y="46"/>
                    </a:lnTo>
                    <a:lnTo>
                      <a:pt x="98" y="46"/>
                    </a:lnTo>
                    <a:lnTo>
                      <a:pt x="98" y="46"/>
                    </a:lnTo>
                    <a:lnTo>
                      <a:pt x="100" y="40"/>
                    </a:lnTo>
                    <a:lnTo>
                      <a:pt x="98" y="34"/>
                    </a:lnTo>
                    <a:lnTo>
                      <a:pt x="94" y="28"/>
                    </a:lnTo>
                    <a:lnTo>
                      <a:pt x="86" y="20"/>
                    </a:lnTo>
                    <a:lnTo>
                      <a:pt x="86" y="20"/>
                    </a:lnTo>
                    <a:lnTo>
                      <a:pt x="86" y="20"/>
                    </a:lnTo>
                    <a:lnTo>
                      <a:pt x="84" y="18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8" y="12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100" y="22"/>
                    </a:lnTo>
                    <a:lnTo>
                      <a:pt x="106" y="30"/>
                    </a:lnTo>
                    <a:lnTo>
                      <a:pt x="108" y="38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08" y="48"/>
                    </a:lnTo>
                    <a:lnTo>
                      <a:pt x="106" y="56"/>
                    </a:lnTo>
                    <a:lnTo>
                      <a:pt x="102" y="62"/>
                    </a:lnTo>
                    <a:lnTo>
                      <a:pt x="92" y="78"/>
                    </a:lnTo>
                    <a:lnTo>
                      <a:pt x="92" y="78"/>
                    </a:lnTo>
                    <a:lnTo>
                      <a:pt x="92" y="78"/>
                    </a:lnTo>
                    <a:lnTo>
                      <a:pt x="80" y="92"/>
                    </a:lnTo>
                    <a:lnTo>
                      <a:pt x="72" y="108"/>
                    </a:lnTo>
                    <a:lnTo>
                      <a:pt x="70" y="116"/>
                    </a:lnTo>
                    <a:lnTo>
                      <a:pt x="68" y="124"/>
                    </a:lnTo>
                    <a:lnTo>
                      <a:pt x="70" y="13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82" y="162"/>
                    </a:lnTo>
                    <a:lnTo>
                      <a:pt x="92" y="172"/>
                    </a:lnTo>
                    <a:lnTo>
                      <a:pt x="92" y="172"/>
                    </a:lnTo>
                    <a:lnTo>
                      <a:pt x="92" y="172"/>
                    </a:lnTo>
                    <a:lnTo>
                      <a:pt x="102" y="178"/>
                    </a:lnTo>
                    <a:lnTo>
                      <a:pt x="114" y="180"/>
                    </a:lnTo>
                    <a:lnTo>
                      <a:pt x="124" y="180"/>
                    </a:lnTo>
                    <a:lnTo>
                      <a:pt x="136" y="176"/>
                    </a:lnTo>
                    <a:lnTo>
                      <a:pt x="136" y="176"/>
                    </a:lnTo>
                    <a:lnTo>
                      <a:pt x="136" y="176"/>
                    </a:lnTo>
                    <a:lnTo>
                      <a:pt x="148" y="174"/>
                    </a:lnTo>
                    <a:lnTo>
                      <a:pt x="160" y="174"/>
                    </a:lnTo>
                    <a:lnTo>
                      <a:pt x="174" y="174"/>
                    </a:lnTo>
                    <a:lnTo>
                      <a:pt x="180" y="178"/>
                    </a:lnTo>
                    <a:lnTo>
                      <a:pt x="184" y="180"/>
                    </a:lnTo>
                    <a:lnTo>
                      <a:pt x="184" y="180"/>
                    </a:lnTo>
                    <a:lnTo>
                      <a:pt x="184" y="180"/>
                    </a:lnTo>
                    <a:lnTo>
                      <a:pt x="190" y="186"/>
                    </a:lnTo>
                    <a:lnTo>
                      <a:pt x="190" y="186"/>
                    </a:lnTo>
                    <a:lnTo>
                      <a:pt x="190" y="186"/>
                    </a:lnTo>
                    <a:lnTo>
                      <a:pt x="196" y="194"/>
                    </a:lnTo>
                    <a:lnTo>
                      <a:pt x="196" y="204"/>
                    </a:lnTo>
                    <a:lnTo>
                      <a:pt x="196" y="212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lnTo>
                      <a:pt x="190" y="220"/>
                    </a:lnTo>
                    <a:close/>
                  </a:path>
                </a:pathLst>
              </a:custGeom>
              <a:solidFill>
                <a:srgbClr val="C2BE3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Freeform 31"/>
              <p:cNvSpPr>
                <a:spLocks noEditPoints="1"/>
              </p:cNvSpPr>
              <p:nvPr userDrawn="1"/>
            </p:nvSpPr>
            <p:spPr bwMode="auto">
              <a:xfrm>
                <a:off x="5868988" y="4838700"/>
                <a:ext cx="409575" cy="469900"/>
              </a:xfrm>
              <a:custGeom>
                <a:avLst/>
                <a:gdLst/>
                <a:ahLst/>
                <a:cxnLst>
                  <a:cxn ang="0">
                    <a:pos x="234" y="172"/>
                  </a:cxn>
                  <a:cxn ang="0">
                    <a:pos x="238" y="190"/>
                  </a:cxn>
                  <a:cxn ang="0">
                    <a:pos x="198" y="184"/>
                  </a:cxn>
                  <a:cxn ang="0">
                    <a:pos x="152" y="150"/>
                  </a:cxn>
                  <a:cxn ang="0">
                    <a:pos x="132" y="140"/>
                  </a:cxn>
                  <a:cxn ang="0">
                    <a:pos x="110" y="154"/>
                  </a:cxn>
                  <a:cxn ang="0">
                    <a:pos x="76" y="170"/>
                  </a:cxn>
                  <a:cxn ang="0">
                    <a:pos x="58" y="206"/>
                  </a:cxn>
                  <a:cxn ang="0">
                    <a:pos x="78" y="222"/>
                  </a:cxn>
                  <a:cxn ang="0">
                    <a:pos x="90" y="290"/>
                  </a:cxn>
                  <a:cxn ang="0">
                    <a:pos x="36" y="198"/>
                  </a:cxn>
                  <a:cxn ang="0">
                    <a:pos x="40" y="170"/>
                  </a:cxn>
                  <a:cxn ang="0">
                    <a:pos x="14" y="114"/>
                  </a:cxn>
                  <a:cxn ang="0">
                    <a:pos x="6" y="76"/>
                  </a:cxn>
                  <a:cxn ang="0">
                    <a:pos x="20" y="48"/>
                  </a:cxn>
                  <a:cxn ang="0">
                    <a:pos x="38" y="18"/>
                  </a:cxn>
                  <a:cxn ang="0">
                    <a:pos x="112" y="26"/>
                  </a:cxn>
                  <a:cxn ang="0">
                    <a:pos x="142" y="94"/>
                  </a:cxn>
                  <a:cxn ang="0">
                    <a:pos x="178" y="110"/>
                  </a:cxn>
                  <a:cxn ang="0">
                    <a:pos x="226" y="192"/>
                  </a:cxn>
                  <a:cxn ang="0">
                    <a:pos x="218" y="196"/>
                  </a:cxn>
                  <a:cxn ang="0">
                    <a:pos x="188" y="166"/>
                  </a:cxn>
                  <a:cxn ang="0">
                    <a:pos x="202" y="160"/>
                  </a:cxn>
                  <a:cxn ang="0">
                    <a:pos x="196" y="156"/>
                  </a:cxn>
                  <a:cxn ang="0">
                    <a:pos x="178" y="158"/>
                  </a:cxn>
                  <a:cxn ang="0">
                    <a:pos x="170" y="140"/>
                  </a:cxn>
                  <a:cxn ang="0">
                    <a:pos x="98" y="264"/>
                  </a:cxn>
                  <a:cxn ang="0">
                    <a:pos x="170" y="134"/>
                  </a:cxn>
                  <a:cxn ang="0">
                    <a:pos x="166" y="150"/>
                  </a:cxn>
                  <a:cxn ang="0">
                    <a:pos x="180" y="136"/>
                  </a:cxn>
                  <a:cxn ang="0">
                    <a:pos x="60" y="274"/>
                  </a:cxn>
                  <a:cxn ang="0">
                    <a:pos x="162" y="134"/>
                  </a:cxn>
                  <a:cxn ang="0">
                    <a:pos x="74" y="236"/>
                  </a:cxn>
                  <a:cxn ang="0">
                    <a:pos x="58" y="256"/>
                  </a:cxn>
                  <a:cxn ang="0">
                    <a:pos x="74" y="228"/>
                  </a:cxn>
                  <a:cxn ang="0">
                    <a:pos x="142" y="100"/>
                  </a:cxn>
                  <a:cxn ang="0">
                    <a:pos x="146" y="76"/>
                  </a:cxn>
                  <a:cxn ang="0">
                    <a:pos x="138" y="94"/>
                  </a:cxn>
                  <a:cxn ang="0">
                    <a:pos x="114" y="72"/>
                  </a:cxn>
                  <a:cxn ang="0">
                    <a:pos x="80" y="42"/>
                  </a:cxn>
                  <a:cxn ang="0">
                    <a:pos x="54" y="52"/>
                  </a:cxn>
                  <a:cxn ang="0">
                    <a:pos x="32" y="72"/>
                  </a:cxn>
                  <a:cxn ang="0">
                    <a:pos x="22" y="94"/>
                  </a:cxn>
                  <a:cxn ang="0">
                    <a:pos x="40" y="150"/>
                  </a:cxn>
                  <a:cxn ang="0">
                    <a:pos x="76" y="150"/>
                  </a:cxn>
                  <a:cxn ang="0">
                    <a:pos x="104" y="138"/>
                  </a:cxn>
                  <a:cxn ang="0">
                    <a:pos x="140" y="126"/>
                  </a:cxn>
                  <a:cxn ang="0">
                    <a:pos x="58" y="212"/>
                  </a:cxn>
                  <a:cxn ang="0">
                    <a:pos x="40" y="202"/>
                  </a:cxn>
                  <a:cxn ang="0">
                    <a:pos x="50" y="186"/>
                  </a:cxn>
                  <a:cxn ang="0">
                    <a:pos x="56" y="178"/>
                  </a:cxn>
                  <a:cxn ang="0">
                    <a:pos x="138" y="64"/>
                  </a:cxn>
                  <a:cxn ang="0">
                    <a:pos x="56" y="158"/>
                  </a:cxn>
                  <a:cxn ang="0">
                    <a:pos x="120" y="44"/>
                  </a:cxn>
                  <a:cxn ang="0">
                    <a:pos x="100" y="50"/>
                  </a:cxn>
                  <a:cxn ang="0">
                    <a:pos x="86" y="18"/>
                  </a:cxn>
                  <a:cxn ang="0">
                    <a:pos x="64" y="22"/>
                  </a:cxn>
                  <a:cxn ang="0">
                    <a:pos x="18" y="92"/>
                  </a:cxn>
                  <a:cxn ang="0">
                    <a:pos x="52" y="26"/>
                  </a:cxn>
                  <a:cxn ang="0">
                    <a:pos x="10" y="72"/>
                  </a:cxn>
                  <a:cxn ang="0">
                    <a:pos x="18" y="58"/>
                  </a:cxn>
                  <a:cxn ang="0">
                    <a:pos x="22" y="46"/>
                  </a:cxn>
                </a:cxnLst>
                <a:rect l="0" t="0" r="r" b="b"/>
                <a:pathLst>
                  <a:path w="258" h="296">
                    <a:moveTo>
                      <a:pt x="258" y="200"/>
                    </a:moveTo>
                    <a:lnTo>
                      <a:pt x="258" y="200"/>
                    </a:lnTo>
                    <a:lnTo>
                      <a:pt x="256" y="198"/>
                    </a:lnTo>
                    <a:lnTo>
                      <a:pt x="256" y="198"/>
                    </a:lnTo>
                    <a:lnTo>
                      <a:pt x="256" y="198"/>
                    </a:lnTo>
                    <a:lnTo>
                      <a:pt x="252" y="188"/>
                    </a:lnTo>
                    <a:lnTo>
                      <a:pt x="246" y="180"/>
                    </a:lnTo>
                    <a:lnTo>
                      <a:pt x="238" y="170"/>
                    </a:lnTo>
                    <a:lnTo>
                      <a:pt x="230" y="164"/>
                    </a:lnTo>
                    <a:lnTo>
                      <a:pt x="230" y="164"/>
                    </a:lnTo>
                    <a:lnTo>
                      <a:pt x="230" y="164"/>
                    </a:lnTo>
                    <a:lnTo>
                      <a:pt x="206" y="146"/>
                    </a:lnTo>
                    <a:lnTo>
                      <a:pt x="206" y="146"/>
                    </a:lnTo>
                    <a:lnTo>
                      <a:pt x="206" y="146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4" y="138"/>
                    </a:lnTo>
                    <a:lnTo>
                      <a:pt x="192" y="138"/>
                    </a:lnTo>
                    <a:lnTo>
                      <a:pt x="192" y="138"/>
                    </a:lnTo>
                    <a:lnTo>
                      <a:pt x="192" y="138"/>
                    </a:lnTo>
                    <a:lnTo>
                      <a:pt x="178" y="124"/>
                    </a:lnTo>
                    <a:lnTo>
                      <a:pt x="178" y="124"/>
                    </a:lnTo>
                    <a:lnTo>
                      <a:pt x="178" y="124"/>
                    </a:lnTo>
                    <a:lnTo>
                      <a:pt x="180" y="130"/>
                    </a:lnTo>
                    <a:lnTo>
                      <a:pt x="180" y="130"/>
                    </a:lnTo>
                    <a:lnTo>
                      <a:pt x="180" y="130"/>
                    </a:lnTo>
                    <a:lnTo>
                      <a:pt x="186" y="134"/>
                    </a:lnTo>
                    <a:lnTo>
                      <a:pt x="186" y="134"/>
                    </a:lnTo>
                    <a:lnTo>
                      <a:pt x="186" y="134"/>
                    </a:lnTo>
                    <a:lnTo>
                      <a:pt x="196" y="142"/>
                    </a:lnTo>
                    <a:lnTo>
                      <a:pt x="204" y="152"/>
                    </a:lnTo>
                    <a:lnTo>
                      <a:pt x="204" y="152"/>
                    </a:lnTo>
                    <a:lnTo>
                      <a:pt x="204" y="152"/>
                    </a:lnTo>
                    <a:lnTo>
                      <a:pt x="212" y="158"/>
                    </a:lnTo>
                    <a:lnTo>
                      <a:pt x="212" y="158"/>
                    </a:lnTo>
                    <a:lnTo>
                      <a:pt x="212" y="158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8" y="174"/>
                    </a:lnTo>
                    <a:lnTo>
                      <a:pt x="238" y="174"/>
                    </a:lnTo>
                    <a:lnTo>
                      <a:pt x="238" y="174"/>
                    </a:lnTo>
                    <a:lnTo>
                      <a:pt x="238" y="176"/>
                    </a:lnTo>
                    <a:lnTo>
                      <a:pt x="238" y="176"/>
                    </a:lnTo>
                    <a:lnTo>
                      <a:pt x="238" y="176"/>
                    </a:lnTo>
                    <a:lnTo>
                      <a:pt x="242" y="178"/>
                    </a:lnTo>
                    <a:lnTo>
                      <a:pt x="242" y="178"/>
                    </a:lnTo>
                    <a:lnTo>
                      <a:pt x="242" y="178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42" y="180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78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8" y="190"/>
                    </a:lnTo>
                    <a:lnTo>
                      <a:pt x="236" y="190"/>
                    </a:lnTo>
                    <a:lnTo>
                      <a:pt x="236" y="190"/>
                    </a:lnTo>
                    <a:lnTo>
                      <a:pt x="236" y="190"/>
                    </a:lnTo>
                    <a:lnTo>
                      <a:pt x="228" y="186"/>
                    </a:lnTo>
                    <a:lnTo>
                      <a:pt x="228" y="186"/>
                    </a:lnTo>
                    <a:lnTo>
                      <a:pt x="228" y="186"/>
                    </a:lnTo>
                    <a:lnTo>
                      <a:pt x="228" y="190"/>
                    </a:lnTo>
                    <a:lnTo>
                      <a:pt x="228" y="190"/>
                    </a:lnTo>
                    <a:lnTo>
                      <a:pt x="228" y="190"/>
                    </a:lnTo>
                    <a:lnTo>
                      <a:pt x="234" y="194"/>
                    </a:lnTo>
                    <a:lnTo>
                      <a:pt x="234" y="194"/>
                    </a:lnTo>
                    <a:lnTo>
                      <a:pt x="234" y="194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34" y="196"/>
                    </a:lnTo>
                    <a:lnTo>
                      <a:pt x="222" y="194"/>
                    </a:lnTo>
                    <a:lnTo>
                      <a:pt x="222" y="194"/>
                    </a:lnTo>
                    <a:lnTo>
                      <a:pt x="222" y="194"/>
                    </a:lnTo>
                    <a:lnTo>
                      <a:pt x="220" y="194"/>
                    </a:lnTo>
                    <a:lnTo>
                      <a:pt x="220" y="194"/>
                    </a:lnTo>
                    <a:lnTo>
                      <a:pt x="220" y="194"/>
                    </a:lnTo>
                    <a:lnTo>
                      <a:pt x="232" y="202"/>
                    </a:lnTo>
                    <a:lnTo>
                      <a:pt x="232" y="202"/>
                    </a:lnTo>
                    <a:lnTo>
                      <a:pt x="232" y="202"/>
                    </a:lnTo>
                    <a:lnTo>
                      <a:pt x="232" y="204"/>
                    </a:lnTo>
                    <a:lnTo>
                      <a:pt x="232" y="204"/>
                    </a:lnTo>
                    <a:lnTo>
                      <a:pt x="232" y="204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16" y="198"/>
                    </a:lnTo>
                    <a:lnTo>
                      <a:pt x="202" y="190"/>
                    </a:lnTo>
                    <a:lnTo>
                      <a:pt x="202" y="190"/>
                    </a:lnTo>
                    <a:lnTo>
                      <a:pt x="202" y="190"/>
                    </a:lnTo>
                    <a:lnTo>
                      <a:pt x="198" y="186"/>
                    </a:lnTo>
                    <a:lnTo>
                      <a:pt x="198" y="186"/>
                    </a:lnTo>
                    <a:lnTo>
                      <a:pt x="198" y="186"/>
                    </a:lnTo>
                    <a:lnTo>
                      <a:pt x="198" y="184"/>
                    </a:lnTo>
                    <a:lnTo>
                      <a:pt x="198" y="184"/>
                    </a:lnTo>
                    <a:lnTo>
                      <a:pt x="198" y="184"/>
                    </a:lnTo>
                    <a:lnTo>
                      <a:pt x="200" y="184"/>
                    </a:lnTo>
                    <a:lnTo>
                      <a:pt x="200" y="184"/>
                    </a:lnTo>
                    <a:lnTo>
                      <a:pt x="200" y="184"/>
                    </a:lnTo>
                    <a:lnTo>
                      <a:pt x="222" y="192"/>
                    </a:lnTo>
                    <a:lnTo>
                      <a:pt x="222" y="192"/>
                    </a:lnTo>
                    <a:lnTo>
                      <a:pt x="222" y="192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24" y="190"/>
                    </a:lnTo>
                    <a:lnTo>
                      <a:pt x="206" y="180"/>
                    </a:lnTo>
                    <a:lnTo>
                      <a:pt x="206" y="180"/>
                    </a:lnTo>
                    <a:lnTo>
                      <a:pt x="206" y="180"/>
                    </a:lnTo>
                    <a:lnTo>
                      <a:pt x="208" y="180"/>
                    </a:lnTo>
                    <a:lnTo>
                      <a:pt x="208" y="180"/>
                    </a:lnTo>
                    <a:lnTo>
                      <a:pt x="208" y="180"/>
                    </a:lnTo>
                    <a:lnTo>
                      <a:pt x="208" y="182"/>
                    </a:lnTo>
                    <a:lnTo>
                      <a:pt x="208" y="182"/>
                    </a:lnTo>
                    <a:lnTo>
                      <a:pt x="208" y="182"/>
                    </a:lnTo>
                    <a:lnTo>
                      <a:pt x="206" y="182"/>
                    </a:lnTo>
                    <a:lnTo>
                      <a:pt x="206" y="182"/>
                    </a:lnTo>
                    <a:lnTo>
                      <a:pt x="206" y="182"/>
                    </a:lnTo>
                    <a:lnTo>
                      <a:pt x="198" y="178"/>
                    </a:lnTo>
                    <a:lnTo>
                      <a:pt x="188" y="172"/>
                    </a:lnTo>
                    <a:lnTo>
                      <a:pt x="188" y="172"/>
                    </a:lnTo>
                    <a:lnTo>
                      <a:pt x="188" y="172"/>
                    </a:lnTo>
                    <a:lnTo>
                      <a:pt x="180" y="170"/>
                    </a:lnTo>
                    <a:lnTo>
                      <a:pt x="174" y="166"/>
                    </a:lnTo>
                    <a:lnTo>
                      <a:pt x="174" y="166"/>
                    </a:lnTo>
                    <a:lnTo>
                      <a:pt x="174" y="166"/>
                    </a:lnTo>
                    <a:lnTo>
                      <a:pt x="168" y="160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66" y="156"/>
                    </a:lnTo>
                    <a:lnTo>
                      <a:pt x="152" y="150"/>
                    </a:lnTo>
                    <a:lnTo>
                      <a:pt x="152" y="150"/>
                    </a:lnTo>
                    <a:lnTo>
                      <a:pt x="152" y="150"/>
                    </a:lnTo>
                    <a:lnTo>
                      <a:pt x="154" y="152"/>
                    </a:lnTo>
                    <a:lnTo>
                      <a:pt x="154" y="152"/>
                    </a:lnTo>
                    <a:lnTo>
                      <a:pt x="154" y="152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58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60" y="160"/>
                    </a:lnTo>
                    <a:lnTo>
                      <a:pt x="152" y="152"/>
                    </a:lnTo>
                    <a:lnTo>
                      <a:pt x="152" y="152"/>
                    </a:lnTo>
                    <a:lnTo>
                      <a:pt x="152" y="152"/>
                    </a:lnTo>
                    <a:lnTo>
                      <a:pt x="148" y="148"/>
                    </a:lnTo>
                    <a:lnTo>
                      <a:pt x="148" y="148"/>
                    </a:lnTo>
                    <a:lnTo>
                      <a:pt x="148" y="148"/>
                    </a:lnTo>
                    <a:lnTo>
                      <a:pt x="140" y="144"/>
                    </a:lnTo>
                    <a:lnTo>
                      <a:pt x="140" y="144"/>
                    </a:lnTo>
                    <a:lnTo>
                      <a:pt x="140" y="144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6" y="14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4" y="140"/>
                    </a:lnTo>
                    <a:lnTo>
                      <a:pt x="132" y="140"/>
                    </a:lnTo>
                    <a:lnTo>
                      <a:pt x="132" y="140"/>
                    </a:lnTo>
                    <a:lnTo>
                      <a:pt x="132" y="140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136" y="148"/>
                    </a:lnTo>
                    <a:lnTo>
                      <a:pt x="136" y="148"/>
                    </a:lnTo>
                    <a:lnTo>
                      <a:pt x="136" y="148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22" y="146"/>
                    </a:lnTo>
                    <a:lnTo>
                      <a:pt x="122" y="146"/>
                    </a:lnTo>
                    <a:lnTo>
                      <a:pt x="122" y="146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6" y="152"/>
                    </a:lnTo>
                    <a:lnTo>
                      <a:pt x="124" y="152"/>
                    </a:lnTo>
                    <a:lnTo>
                      <a:pt x="124" y="152"/>
                    </a:lnTo>
                    <a:lnTo>
                      <a:pt x="124" y="152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106" y="148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10" y="154"/>
                    </a:lnTo>
                    <a:lnTo>
                      <a:pt x="108" y="154"/>
                    </a:lnTo>
                    <a:lnTo>
                      <a:pt x="108" y="154"/>
                    </a:lnTo>
                    <a:lnTo>
                      <a:pt x="108" y="154"/>
                    </a:lnTo>
                    <a:lnTo>
                      <a:pt x="98" y="152"/>
                    </a:lnTo>
                    <a:lnTo>
                      <a:pt x="98" y="152"/>
                    </a:lnTo>
                    <a:lnTo>
                      <a:pt x="98" y="152"/>
                    </a:lnTo>
                    <a:lnTo>
                      <a:pt x="102" y="160"/>
                    </a:lnTo>
                    <a:lnTo>
                      <a:pt x="102" y="160"/>
                    </a:lnTo>
                    <a:lnTo>
                      <a:pt x="102" y="160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0" y="162"/>
                    </a:lnTo>
                    <a:lnTo>
                      <a:pt x="100" y="162"/>
                    </a:lnTo>
                    <a:lnTo>
                      <a:pt x="100" y="162"/>
                    </a:lnTo>
                    <a:lnTo>
                      <a:pt x="98" y="160"/>
                    </a:lnTo>
                    <a:lnTo>
                      <a:pt x="98" y="160"/>
                    </a:lnTo>
                    <a:lnTo>
                      <a:pt x="98" y="160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0" y="164"/>
                    </a:lnTo>
                    <a:lnTo>
                      <a:pt x="90" y="164"/>
                    </a:lnTo>
                    <a:lnTo>
                      <a:pt x="90" y="164"/>
                    </a:lnTo>
                    <a:lnTo>
                      <a:pt x="90" y="166"/>
                    </a:lnTo>
                    <a:lnTo>
                      <a:pt x="90" y="166"/>
                    </a:lnTo>
                    <a:lnTo>
                      <a:pt x="90" y="166"/>
                    </a:lnTo>
                    <a:lnTo>
                      <a:pt x="88" y="166"/>
                    </a:lnTo>
                    <a:lnTo>
                      <a:pt x="88" y="166"/>
                    </a:lnTo>
                    <a:lnTo>
                      <a:pt x="88" y="166"/>
                    </a:lnTo>
                    <a:lnTo>
                      <a:pt x="84" y="160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78" y="162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70" y="166"/>
                    </a:lnTo>
                    <a:lnTo>
                      <a:pt x="70" y="166"/>
                    </a:lnTo>
                    <a:lnTo>
                      <a:pt x="70" y="16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62"/>
                    </a:lnTo>
                    <a:lnTo>
                      <a:pt x="60" y="168"/>
                    </a:lnTo>
                    <a:lnTo>
                      <a:pt x="62" y="178"/>
                    </a:lnTo>
                    <a:lnTo>
                      <a:pt x="62" y="178"/>
                    </a:lnTo>
                    <a:lnTo>
                      <a:pt x="62" y="178"/>
                    </a:lnTo>
                    <a:lnTo>
                      <a:pt x="62" y="180"/>
                    </a:lnTo>
                    <a:lnTo>
                      <a:pt x="62" y="180"/>
                    </a:lnTo>
                    <a:lnTo>
                      <a:pt x="62" y="180"/>
                    </a:lnTo>
                    <a:lnTo>
                      <a:pt x="60" y="180"/>
                    </a:lnTo>
                    <a:lnTo>
                      <a:pt x="60" y="180"/>
                    </a:lnTo>
                    <a:lnTo>
                      <a:pt x="60" y="180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58" y="178"/>
                    </a:lnTo>
                    <a:lnTo>
                      <a:pt x="58" y="178"/>
                    </a:lnTo>
                    <a:lnTo>
                      <a:pt x="58" y="178"/>
                    </a:lnTo>
                    <a:lnTo>
                      <a:pt x="52" y="184"/>
                    </a:lnTo>
                    <a:lnTo>
                      <a:pt x="52" y="184"/>
                    </a:lnTo>
                    <a:lnTo>
                      <a:pt x="52" y="184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58" y="192"/>
                    </a:lnTo>
                    <a:lnTo>
                      <a:pt x="58" y="192"/>
                    </a:lnTo>
                    <a:lnTo>
                      <a:pt x="58" y="192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58" y="206"/>
                    </a:lnTo>
                    <a:lnTo>
                      <a:pt x="58" y="206"/>
                    </a:lnTo>
                    <a:lnTo>
                      <a:pt x="58" y="206"/>
                    </a:lnTo>
                    <a:lnTo>
                      <a:pt x="62" y="212"/>
                    </a:lnTo>
                    <a:lnTo>
                      <a:pt x="62" y="212"/>
                    </a:lnTo>
                    <a:lnTo>
                      <a:pt x="62" y="212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70" y="224"/>
                    </a:lnTo>
                    <a:lnTo>
                      <a:pt x="70" y="224"/>
                    </a:lnTo>
                    <a:lnTo>
                      <a:pt x="70" y="224"/>
                    </a:lnTo>
                    <a:lnTo>
                      <a:pt x="70" y="222"/>
                    </a:lnTo>
                    <a:lnTo>
                      <a:pt x="70" y="222"/>
                    </a:lnTo>
                    <a:lnTo>
                      <a:pt x="70" y="222"/>
                    </a:lnTo>
                    <a:lnTo>
                      <a:pt x="70" y="220"/>
                    </a:lnTo>
                    <a:lnTo>
                      <a:pt x="70" y="220"/>
                    </a:lnTo>
                    <a:lnTo>
                      <a:pt x="70" y="220"/>
                    </a:lnTo>
                    <a:lnTo>
                      <a:pt x="72" y="222"/>
                    </a:lnTo>
                    <a:lnTo>
                      <a:pt x="72" y="222"/>
                    </a:lnTo>
                    <a:lnTo>
                      <a:pt x="72" y="222"/>
                    </a:lnTo>
                    <a:lnTo>
                      <a:pt x="74" y="224"/>
                    </a:lnTo>
                    <a:lnTo>
                      <a:pt x="74" y="224"/>
                    </a:lnTo>
                    <a:lnTo>
                      <a:pt x="74" y="224"/>
                    </a:lnTo>
                    <a:lnTo>
                      <a:pt x="76" y="222"/>
                    </a:lnTo>
                    <a:lnTo>
                      <a:pt x="76" y="222"/>
                    </a:lnTo>
                    <a:lnTo>
                      <a:pt x="76" y="222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8" y="220"/>
                    </a:lnTo>
                    <a:lnTo>
                      <a:pt x="78" y="220"/>
                    </a:lnTo>
                    <a:lnTo>
                      <a:pt x="78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84" y="244"/>
                    </a:lnTo>
                    <a:lnTo>
                      <a:pt x="92" y="258"/>
                    </a:lnTo>
                    <a:lnTo>
                      <a:pt x="92" y="258"/>
                    </a:lnTo>
                    <a:lnTo>
                      <a:pt x="92" y="258"/>
                    </a:lnTo>
                    <a:lnTo>
                      <a:pt x="92" y="260"/>
                    </a:lnTo>
                    <a:lnTo>
                      <a:pt x="92" y="260"/>
                    </a:lnTo>
                    <a:lnTo>
                      <a:pt x="92" y="260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76" y="236"/>
                    </a:lnTo>
                    <a:lnTo>
                      <a:pt x="76" y="236"/>
                    </a:lnTo>
                    <a:lnTo>
                      <a:pt x="76" y="236"/>
                    </a:lnTo>
                    <a:lnTo>
                      <a:pt x="76" y="250"/>
                    </a:lnTo>
                    <a:lnTo>
                      <a:pt x="76" y="264"/>
                    </a:lnTo>
                    <a:lnTo>
                      <a:pt x="76" y="264"/>
                    </a:lnTo>
                    <a:lnTo>
                      <a:pt x="76" y="264"/>
                    </a:lnTo>
                    <a:lnTo>
                      <a:pt x="80" y="262"/>
                    </a:lnTo>
                    <a:lnTo>
                      <a:pt x="82" y="262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88" y="264"/>
                    </a:lnTo>
                    <a:lnTo>
                      <a:pt x="98" y="262"/>
                    </a:lnTo>
                    <a:lnTo>
                      <a:pt x="98" y="262"/>
                    </a:lnTo>
                    <a:lnTo>
                      <a:pt x="98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100" y="262"/>
                    </a:lnTo>
                    <a:lnTo>
                      <a:pt x="94" y="276"/>
                    </a:lnTo>
                    <a:lnTo>
                      <a:pt x="94" y="276"/>
                    </a:lnTo>
                    <a:lnTo>
                      <a:pt x="94" y="276"/>
                    </a:lnTo>
                    <a:lnTo>
                      <a:pt x="94" y="282"/>
                    </a:lnTo>
                    <a:lnTo>
                      <a:pt x="90" y="290"/>
                    </a:lnTo>
                    <a:lnTo>
                      <a:pt x="90" y="290"/>
                    </a:lnTo>
                    <a:lnTo>
                      <a:pt x="90" y="290"/>
                    </a:lnTo>
                    <a:lnTo>
                      <a:pt x="88" y="294"/>
                    </a:lnTo>
                    <a:lnTo>
                      <a:pt x="82" y="296"/>
                    </a:lnTo>
                    <a:lnTo>
                      <a:pt x="82" y="296"/>
                    </a:lnTo>
                    <a:lnTo>
                      <a:pt x="82" y="296"/>
                    </a:lnTo>
                    <a:lnTo>
                      <a:pt x="82" y="296"/>
                    </a:lnTo>
                    <a:lnTo>
                      <a:pt x="74" y="292"/>
                    </a:lnTo>
                    <a:lnTo>
                      <a:pt x="74" y="292"/>
                    </a:lnTo>
                    <a:lnTo>
                      <a:pt x="74" y="292"/>
                    </a:lnTo>
                    <a:lnTo>
                      <a:pt x="68" y="286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62" y="280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6"/>
                    </a:lnTo>
                    <a:lnTo>
                      <a:pt x="54" y="284"/>
                    </a:lnTo>
                    <a:lnTo>
                      <a:pt x="54" y="284"/>
                    </a:lnTo>
                    <a:lnTo>
                      <a:pt x="54" y="284"/>
                    </a:lnTo>
                    <a:lnTo>
                      <a:pt x="58" y="272"/>
                    </a:lnTo>
                    <a:lnTo>
                      <a:pt x="58" y="272"/>
                    </a:lnTo>
                    <a:lnTo>
                      <a:pt x="58" y="272"/>
                    </a:lnTo>
                    <a:lnTo>
                      <a:pt x="50" y="256"/>
                    </a:lnTo>
                    <a:lnTo>
                      <a:pt x="44" y="238"/>
                    </a:lnTo>
                    <a:lnTo>
                      <a:pt x="36" y="202"/>
                    </a:lnTo>
                    <a:lnTo>
                      <a:pt x="36" y="202"/>
                    </a:lnTo>
                    <a:lnTo>
                      <a:pt x="36" y="202"/>
                    </a:lnTo>
                    <a:lnTo>
                      <a:pt x="34" y="204"/>
                    </a:lnTo>
                    <a:lnTo>
                      <a:pt x="34" y="204"/>
                    </a:lnTo>
                    <a:lnTo>
                      <a:pt x="34" y="204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4" y="202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4" y="188"/>
                    </a:lnTo>
                    <a:lnTo>
                      <a:pt x="34" y="188"/>
                    </a:lnTo>
                    <a:lnTo>
                      <a:pt x="34" y="188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38" y="196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2" y="180"/>
                    </a:lnTo>
                    <a:lnTo>
                      <a:pt x="42" y="180"/>
                    </a:lnTo>
                    <a:lnTo>
                      <a:pt x="42" y="180"/>
                    </a:lnTo>
                    <a:lnTo>
                      <a:pt x="34" y="180"/>
                    </a:lnTo>
                    <a:lnTo>
                      <a:pt x="34" y="180"/>
                    </a:lnTo>
                    <a:lnTo>
                      <a:pt x="34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2" y="180"/>
                    </a:lnTo>
                    <a:lnTo>
                      <a:pt x="34" y="176"/>
                    </a:lnTo>
                    <a:lnTo>
                      <a:pt x="34" y="176"/>
                    </a:lnTo>
                    <a:lnTo>
                      <a:pt x="34" y="176"/>
                    </a:lnTo>
                    <a:lnTo>
                      <a:pt x="40" y="170"/>
                    </a:lnTo>
                    <a:lnTo>
                      <a:pt x="40" y="170"/>
                    </a:lnTo>
                    <a:lnTo>
                      <a:pt x="40" y="170"/>
                    </a:lnTo>
                    <a:lnTo>
                      <a:pt x="38" y="158"/>
                    </a:lnTo>
                    <a:lnTo>
                      <a:pt x="38" y="158"/>
                    </a:lnTo>
                    <a:lnTo>
                      <a:pt x="38" y="158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6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8" y="148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0" y="136"/>
                    </a:lnTo>
                    <a:lnTo>
                      <a:pt x="30" y="136"/>
                    </a:lnTo>
                    <a:lnTo>
                      <a:pt x="30" y="136"/>
                    </a:lnTo>
                    <a:lnTo>
                      <a:pt x="20" y="132"/>
                    </a:lnTo>
                    <a:lnTo>
                      <a:pt x="10" y="126"/>
                    </a:lnTo>
                    <a:lnTo>
                      <a:pt x="10" y="126"/>
                    </a:lnTo>
                    <a:lnTo>
                      <a:pt x="10" y="126"/>
                    </a:lnTo>
                    <a:lnTo>
                      <a:pt x="8" y="126"/>
                    </a:lnTo>
                    <a:lnTo>
                      <a:pt x="8" y="126"/>
                    </a:lnTo>
                    <a:lnTo>
                      <a:pt x="8" y="126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18" y="118"/>
                    </a:lnTo>
                    <a:lnTo>
                      <a:pt x="18" y="118"/>
                    </a:lnTo>
                    <a:lnTo>
                      <a:pt x="18" y="118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20" y="108"/>
                    </a:lnTo>
                    <a:lnTo>
                      <a:pt x="20" y="108"/>
                    </a:lnTo>
                    <a:lnTo>
                      <a:pt x="20" y="108"/>
                    </a:lnTo>
                    <a:lnTo>
                      <a:pt x="14" y="98"/>
                    </a:lnTo>
                    <a:lnTo>
                      <a:pt x="14" y="98"/>
                    </a:lnTo>
                    <a:lnTo>
                      <a:pt x="14" y="98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6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6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8" y="54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22" y="56"/>
                    </a:lnTo>
                    <a:lnTo>
                      <a:pt x="22" y="56"/>
                    </a:lnTo>
                    <a:lnTo>
                      <a:pt x="22" y="56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20" y="44"/>
                    </a:lnTo>
                    <a:lnTo>
                      <a:pt x="20" y="44"/>
                    </a:lnTo>
                    <a:lnTo>
                      <a:pt x="20" y="44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34" y="38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4" y="44"/>
                    </a:lnTo>
                    <a:lnTo>
                      <a:pt x="24" y="42"/>
                    </a:lnTo>
                    <a:lnTo>
                      <a:pt x="24" y="42"/>
                    </a:lnTo>
                    <a:lnTo>
                      <a:pt x="24" y="42"/>
                    </a:lnTo>
                    <a:lnTo>
                      <a:pt x="26" y="38"/>
                    </a:lnTo>
                    <a:lnTo>
                      <a:pt x="26" y="38"/>
                    </a:lnTo>
                    <a:lnTo>
                      <a:pt x="26" y="38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6" y="30"/>
                    </a:lnTo>
                    <a:lnTo>
                      <a:pt x="36" y="24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44" y="14"/>
                    </a:lnTo>
                    <a:lnTo>
                      <a:pt x="52" y="10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72" y="10"/>
                    </a:lnTo>
                    <a:lnTo>
                      <a:pt x="80" y="10"/>
                    </a:lnTo>
                    <a:lnTo>
                      <a:pt x="88" y="12"/>
                    </a:lnTo>
                    <a:lnTo>
                      <a:pt x="88" y="12"/>
                    </a:lnTo>
                    <a:lnTo>
                      <a:pt x="88" y="12"/>
                    </a:lnTo>
                    <a:lnTo>
                      <a:pt x="88" y="2"/>
                    </a:lnTo>
                    <a:lnTo>
                      <a:pt x="88" y="2"/>
                    </a:lnTo>
                    <a:lnTo>
                      <a:pt x="88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90" y="2"/>
                    </a:lnTo>
                    <a:lnTo>
                      <a:pt x="96" y="14"/>
                    </a:lnTo>
                    <a:lnTo>
                      <a:pt x="96" y="14"/>
                    </a:lnTo>
                    <a:lnTo>
                      <a:pt x="96" y="14"/>
                    </a:lnTo>
                    <a:lnTo>
                      <a:pt x="112" y="24"/>
                    </a:lnTo>
                    <a:lnTo>
                      <a:pt x="112" y="24"/>
                    </a:lnTo>
                    <a:lnTo>
                      <a:pt x="112" y="24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2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14" y="28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6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34" y="46"/>
                    </a:lnTo>
                    <a:lnTo>
                      <a:pt x="134" y="46"/>
                    </a:lnTo>
                    <a:lnTo>
                      <a:pt x="134" y="46"/>
                    </a:lnTo>
                    <a:lnTo>
                      <a:pt x="134" y="52"/>
                    </a:lnTo>
                    <a:lnTo>
                      <a:pt x="134" y="52"/>
                    </a:lnTo>
                    <a:lnTo>
                      <a:pt x="134" y="52"/>
                    </a:lnTo>
                    <a:lnTo>
                      <a:pt x="138" y="58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40" y="66"/>
                    </a:lnTo>
                    <a:lnTo>
                      <a:pt x="140" y="66"/>
                    </a:lnTo>
                    <a:lnTo>
                      <a:pt x="140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66"/>
                    </a:lnTo>
                    <a:lnTo>
                      <a:pt x="138" y="80"/>
                    </a:lnTo>
                    <a:lnTo>
                      <a:pt x="142" y="94"/>
                    </a:lnTo>
                    <a:lnTo>
                      <a:pt x="142" y="94"/>
                    </a:lnTo>
                    <a:lnTo>
                      <a:pt x="142" y="94"/>
                    </a:lnTo>
                    <a:lnTo>
                      <a:pt x="144" y="82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54" y="90"/>
                    </a:lnTo>
                    <a:lnTo>
                      <a:pt x="160" y="110"/>
                    </a:lnTo>
                    <a:lnTo>
                      <a:pt x="160" y="110"/>
                    </a:lnTo>
                    <a:lnTo>
                      <a:pt x="160" y="110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62" y="100"/>
                    </a:lnTo>
                    <a:lnTo>
                      <a:pt x="170" y="11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76" y="120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84" y="124"/>
                    </a:lnTo>
                    <a:lnTo>
                      <a:pt x="184" y="124"/>
                    </a:lnTo>
                    <a:lnTo>
                      <a:pt x="184" y="124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10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80" y="108"/>
                    </a:lnTo>
                    <a:lnTo>
                      <a:pt x="180" y="108"/>
                    </a:lnTo>
                    <a:lnTo>
                      <a:pt x="180" y="108"/>
                    </a:lnTo>
                    <a:lnTo>
                      <a:pt x="186" y="122"/>
                    </a:lnTo>
                    <a:lnTo>
                      <a:pt x="186" y="122"/>
                    </a:lnTo>
                    <a:lnTo>
                      <a:pt x="186" y="122"/>
                    </a:lnTo>
                    <a:lnTo>
                      <a:pt x="196" y="134"/>
                    </a:lnTo>
                    <a:lnTo>
                      <a:pt x="208" y="146"/>
                    </a:lnTo>
                    <a:lnTo>
                      <a:pt x="208" y="146"/>
                    </a:lnTo>
                    <a:lnTo>
                      <a:pt x="208" y="146"/>
                    </a:lnTo>
                    <a:lnTo>
                      <a:pt x="230" y="162"/>
                    </a:lnTo>
                    <a:lnTo>
                      <a:pt x="230" y="162"/>
                    </a:lnTo>
                    <a:lnTo>
                      <a:pt x="230" y="162"/>
                    </a:lnTo>
                    <a:lnTo>
                      <a:pt x="240" y="170"/>
                    </a:lnTo>
                    <a:lnTo>
                      <a:pt x="248" y="178"/>
                    </a:lnTo>
                    <a:lnTo>
                      <a:pt x="254" y="186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198"/>
                    </a:lnTo>
                    <a:lnTo>
                      <a:pt x="258" y="200"/>
                    </a:lnTo>
                    <a:lnTo>
                      <a:pt x="258" y="200"/>
                    </a:lnTo>
                    <a:close/>
                    <a:moveTo>
                      <a:pt x="228" y="194"/>
                    </a:moveTo>
                    <a:lnTo>
                      <a:pt x="228" y="19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8" y="194"/>
                    </a:lnTo>
                    <a:lnTo>
                      <a:pt x="228" y="194"/>
                    </a:lnTo>
                    <a:close/>
                    <a:moveTo>
                      <a:pt x="238" y="178"/>
                    </a:moveTo>
                    <a:lnTo>
                      <a:pt x="238" y="178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10" y="158"/>
                    </a:lnTo>
                    <a:lnTo>
                      <a:pt x="210" y="158"/>
                    </a:lnTo>
                    <a:lnTo>
                      <a:pt x="210" y="158"/>
                    </a:lnTo>
                    <a:lnTo>
                      <a:pt x="206" y="156"/>
                    </a:lnTo>
                    <a:lnTo>
                      <a:pt x="206" y="156"/>
                    </a:lnTo>
                    <a:lnTo>
                      <a:pt x="206" y="156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08" y="158"/>
                    </a:lnTo>
                    <a:lnTo>
                      <a:pt x="212" y="162"/>
                    </a:lnTo>
                    <a:lnTo>
                      <a:pt x="212" y="162"/>
                    </a:lnTo>
                    <a:lnTo>
                      <a:pt x="212" y="162"/>
                    </a:lnTo>
                    <a:lnTo>
                      <a:pt x="220" y="168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38" y="178"/>
                    </a:lnTo>
                    <a:lnTo>
                      <a:pt x="238" y="178"/>
                    </a:lnTo>
                    <a:close/>
                    <a:moveTo>
                      <a:pt x="226" y="188"/>
                    </a:moveTo>
                    <a:lnTo>
                      <a:pt x="226" y="188"/>
                    </a:lnTo>
                    <a:lnTo>
                      <a:pt x="226" y="186"/>
                    </a:lnTo>
                    <a:lnTo>
                      <a:pt x="226" y="186"/>
                    </a:lnTo>
                    <a:lnTo>
                      <a:pt x="226" y="186"/>
                    </a:lnTo>
                    <a:lnTo>
                      <a:pt x="202" y="174"/>
                    </a:lnTo>
                    <a:lnTo>
                      <a:pt x="202" y="174"/>
                    </a:lnTo>
                    <a:lnTo>
                      <a:pt x="202" y="174"/>
                    </a:lnTo>
                    <a:lnTo>
                      <a:pt x="226" y="188"/>
                    </a:lnTo>
                    <a:lnTo>
                      <a:pt x="226" y="188"/>
                    </a:lnTo>
                    <a:close/>
                    <a:moveTo>
                      <a:pt x="218" y="196"/>
                    </a:moveTo>
                    <a:lnTo>
                      <a:pt x="218" y="196"/>
                    </a:lnTo>
                    <a:lnTo>
                      <a:pt x="212" y="194"/>
                    </a:lnTo>
                    <a:lnTo>
                      <a:pt x="212" y="194"/>
                    </a:lnTo>
                    <a:lnTo>
                      <a:pt x="212" y="194"/>
                    </a:lnTo>
                    <a:lnTo>
                      <a:pt x="218" y="196"/>
                    </a:lnTo>
                    <a:lnTo>
                      <a:pt x="218" y="196"/>
                    </a:lnTo>
                    <a:close/>
                    <a:moveTo>
                      <a:pt x="226" y="182"/>
                    </a:move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0" y="180"/>
                    </a:lnTo>
                    <a:lnTo>
                      <a:pt x="220" y="180"/>
                    </a:lnTo>
                    <a:lnTo>
                      <a:pt x="220" y="180"/>
                    </a:lnTo>
                    <a:lnTo>
                      <a:pt x="200" y="17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0" y="160"/>
                    </a:lnTo>
                    <a:lnTo>
                      <a:pt x="184" y="166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0" y="170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88" y="168"/>
                    </a:lnTo>
                    <a:lnTo>
                      <a:pt x="188" y="168"/>
                    </a:lnTo>
                    <a:lnTo>
                      <a:pt x="188" y="168"/>
                    </a:lnTo>
                    <a:lnTo>
                      <a:pt x="186" y="166"/>
                    </a:lnTo>
                    <a:lnTo>
                      <a:pt x="186" y="166"/>
                    </a:lnTo>
                    <a:lnTo>
                      <a:pt x="186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188" y="166"/>
                    </a:lnTo>
                    <a:lnTo>
                      <a:pt x="226" y="182"/>
                    </a:lnTo>
                    <a:lnTo>
                      <a:pt x="226" y="182"/>
                    </a:lnTo>
                    <a:close/>
                    <a:moveTo>
                      <a:pt x="224" y="178"/>
                    </a:moveTo>
                    <a:lnTo>
                      <a:pt x="224" y="178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18" y="176"/>
                    </a:lnTo>
                    <a:lnTo>
                      <a:pt x="218" y="176"/>
                    </a:lnTo>
                    <a:lnTo>
                      <a:pt x="218" y="176"/>
                    </a:lnTo>
                    <a:lnTo>
                      <a:pt x="224" y="178"/>
                    </a:lnTo>
                    <a:lnTo>
                      <a:pt x="224" y="178"/>
                    </a:lnTo>
                    <a:close/>
                    <a:moveTo>
                      <a:pt x="208" y="192"/>
                    </a:moveTo>
                    <a:lnTo>
                      <a:pt x="208" y="192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8" y="190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8" y="192"/>
                    </a:lnTo>
                    <a:lnTo>
                      <a:pt x="208" y="192"/>
                    </a:lnTo>
                    <a:close/>
                    <a:moveTo>
                      <a:pt x="222" y="174"/>
                    </a:moveTo>
                    <a:lnTo>
                      <a:pt x="222" y="174"/>
                    </a:lnTo>
                    <a:lnTo>
                      <a:pt x="212" y="164"/>
                    </a:lnTo>
                    <a:lnTo>
                      <a:pt x="212" y="164"/>
                    </a:lnTo>
                    <a:lnTo>
                      <a:pt x="212" y="164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198" y="162"/>
                    </a:lnTo>
                    <a:lnTo>
                      <a:pt x="198" y="162"/>
                    </a:lnTo>
                    <a:lnTo>
                      <a:pt x="198" y="162"/>
                    </a:lnTo>
                    <a:lnTo>
                      <a:pt x="222" y="174"/>
                    </a:lnTo>
                    <a:lnTo>
                      <a:pt x="222" y="174"/>
                    </a:lnTo>
                    <a:close/>
                    <a:moveTo>
                      <a:pt x="202" y="156"/>
                    </a:moveTo>
                    <a:lnTo>
                      <a:pt x="202" y="156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200" y="154"/>
                    </a:lnTo>
                    <a:lnTo>
                      <a:pt x="202" y="156"/>
                    </a:lnTo>
                    <a:lnTo>
                      <a:pt x="202" y="156"/>
                    </a:lnTo>
                    <a:close/>
                    <a:moveTo>
                      <a:pt x="198" y="156"/>
                    </a:moveTo>
                    <a:lnTo>
                      <a:pt x="198" y="156"/>
                    </a:lnTo>
                    <a:lnTo>
                      <a:pt x="194" y="154"/>
                    </a:lnTo>
                    <a:lnTo>
                      <a:pt x="194" y="154"/>
                    </a:lnTo>
                    <a:lnTo>
                      <a:pt x="194" y="154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92" y="156"/>
                    </a:lnTo>
                    <a:lnTo>
                      <a:pt x="192" y="156"/>
                    </a:lnTo>
                    <a:lnTo>
                      <a:pt x="192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6" y="156"/>
                    </a:lnTo>
                    <a:lnTo>
                      <a:pt x="198" y="156"/>
                    </a:lnTo>
                    <a:lnTo>
                      <a:pt x="198" y="156"/>
                    </a:lnTo>
                    <a:close/>
                    <a:moveTo>
                      <a:pt x="192" y="160"/>
                    </a:moveTo>
                    <a:lnTo>
                      <a:pt x="192" y="160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58"/>
                    </a:lnTo>
                    <a:lnTo>
                      <a:pt x="192" y="160"/>
                    </a:lnTo>
                    <a:lnTo>
                      <a:pt x="192" y="160"/>
                    </a:lnTo>
                    <a:close/>
                    <a:moveTo>
                      <a:pt x="198" y="148"/>
                    </a:moveTo>
                    <a:lnTo>
                      <a:pt x="198" y="148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4" y="134"/>
                    </a:lnTo>
                    <a:lnTo>
                      <a:pt x="184" y="13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194" y="144"/>
                    </a:lnTo>
                    <a:lnTo>
                      <a:pt x="194" y="144"/>
                    </a:lnTo>
                    <a:lnTo>
                      <a:pt x="194" y="144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198" y="148"/>
                    </a:lnTo>
                    <a:close/>
                    <a:moveTo>
                      <a:pt x="174" y="164"/>
                    </a:moveTo>
                    <a:lnTo>
                      <a:pt x="174" y="164"/>
                    </a:lnTo>
                    <a:lnTo>
                      <a:pt x="184" y="168"/>
                    </a:lnTo>
                    <a:lnTo>
                      <a:pt x="184" y="168"/>
                    </a:lnTo>
                    <a:lnTo>
                      <a:pt x="184" y="168"/>
                    </a:lnTo>
                    <a:lnTo>
                      <a:pt x="178" y="160"/>
                    </a:lnTo>
                    <a:lnTo>
                      <a:pt x="178" y="160"/>
                    </a:lnTo>
                    <a:lnTo>
                      <a:pt x="178" y="160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8" y="158"/>
                    </a:lnTo>
                    <a:lnTo>
                      <a:pt x="172" y="154"/>
                    </a:lnTo>
                    <a:lnTo>
                      <a:pt x="172" y="154"/>
                    </a:lnTo>
                    <a:lnTo>
                      <a:pt x="172" y="154"/>
                    </a:lnTo>
                    <a:lnTo>
                      <a:pt x="168" y="152"/>
                    </a:lnTo>
                    <a:lnTo>
                      <a:pt x="168" y="152"/>
                    </a:lnTo>
                    <a:lnTo>
                      <a:pt x="168" y="152"/>
                    </a:lnTo>
                    <a:lnTo>
                      <a:pt x="170" y="158"/>
                    </a:lnTo>
                    <a:lnTo>
                      <a:pt x="174" y="164"/>
                    </a:lnTo>
                    <a:lnTo>
                      <a:pt x="174" y="164"/>
                    </a:lnTo>
                    <a:close/>
                    <a:moveTo>
                      <a:pt x="90" y="288"/>
                    </a:moveTo>
                    <a:lnTo>
                      <a:pt x="90" y="288"/>
                    </a:lnTo>
                    <a:lnTo>
                      <a:pt x="92" y="284"/>
                    </a:lnTo>
                    <a:lnTo>
                      <a:pt x="92" y="278"/>
                    </a:lnTo>
                    <a:lnTo>
                      <a:pt x="92" y="278"/>
                    </a:lnTo>
                    <a:lnTo>
                      <a:pt x="92" y="278"/>
                    </a:lnTo>
                    <a:lnTo>
                      <a:pt x="88" y="286"/>
                    </a:lnTo>
                    <a:lnTo>
                      <a:pt x="84" y="292"/>
                    </a:lnTo>
                    <a:lnTo>
                      <a:pt x="84" y="292"/>
                    </a:lnTo>
                    <a:lnTo>
                      <a:pt x="84" y="292"/>
                    </a:lnTo>
                    <a:lnTo>
                      <a:pt x="90" y="288"/>
                    </a:lnTo>
                    <a:lnTo>
                      <a:pt x="90" y="288"/>
                    </a:lnTo>
                    <a:close/>
                    <a:moveTo>
                      <a:pt x="192" y="150"/>
                    </a:moveTo>
                    <a:lnTo>
                      <a:pt x="192" y="150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48"/>
                    </a:lnTo>
                    <a:lnTo>
                      <a:pt x="192" y="150"/>
                    </a:lnTo>
                    <a:lnTo>
                      <a:pt x="192" y="150"/>
                    </a:lnTo>
                    <a:close/>
                    <a:moveTo>
                      <a:pt x="188" y="154"/>
                    </a:moveTo>
                    <a:lnTo>
                      <a:pt x="188" y="154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70" y="140"/>
                    </a:lnTo>
                    <a:lnTo>
                      <a:pt x="164" y="138"/>
                    </a:lnTo>
                    <a:lnTo>
                      <a:pt x="158" y="136"/>
                    </a:lnTo>
                    <a:lnTo>
                      <a:pt x="158" y="136"/>
                    </a:lnTo>
                    <a:lnTo>
                      <a:pt x="158" y="136"/>
                    </a:lnTo>
                    <a:lnTo>
                      <a:pt x="158" y="134"/>
                    </a:lnTo>
                    <a:lnTo>
                      <a:pt x="158" y="134"/>
                    </a:lnTo>
                    <a:lnTo>
                      <a:pt x="158" y="134"/>
                    </a:lnTo>
                    <a:lnTo>
                      <a:pt x="156" y="134"/>
                    </a:lnTo>
                    <a:lnTo>
                      <a:pt x="156" y="134"/>
                    </a:lnTo>
                    <a:lnTo>
                      <a:pt x="156" y="134"/>
                    </a:lnTo>
                    <a:lnTo>
                      <a:pt x="186" y="154"/>
                    </a:lnTo>
                    <a:lnTo>
                      <a:pt x="186" y="154"/>
                    </a:lnTo>
                    <a:lnTo>
                      <a:pt x="186" y="154"/>
                    </a:lnTo>
                    <a:lnTo>
                      <a:pt x="188" y="154"/>
                    </a:lnTo>
                    <a:lnTo>
                      <a:pt x="188" y="154"/>
                    </a:lnTo>
                    <a:close/>
                    <a:moveTo>
                      <a:pt x="82" y="294"/>
                    </a:moveTo>
                    <a:lnTo>
                      <a:pt x="82" y="294"/>
                    </a:lnTo>
                    <a:lnTo>
                      <a:pt x="86" y="286"/>
                    </a:lnTo>
                    <a:lnTo>
                      <a:pt x="92" y="274"/>
                    </a:lnTo>
                    <a:lnTo>
                      <a:pt x="92" y="274"/>
                    </a:lnTo>
                    <a:lnTo>
                      <a:pt x="92" y="274"/>
                    </a:lnTo>
                    <a:lnTo>
                      <a:pt x="88" y="268"/>
                    </a:lnTo>
                    <a:lnTo>
                      <a:pt x="88" y="268"/>
                    </a:lnTo>
                    <a:lnTo>
                      <a:pt x="88" y="268"/>
                    </a:lnTo>
                    <a:lnTo>
                      <a:pt x="64" y="278"/>
                    </a:lnTo>
                    <a:lnTo>
                      <a:pt x="64" y="278"/>
                    </a:lnTo>
                    <a:lnTo>
                      <a:pt x="64" y="278"/>
                    </a:lnTo>
                    <a:lnTo>
                      <a:pt x="70" y="284"/>
                    </a:lnTo>
                    <a:lnTo>
                      <a:pt x="76" y="290"/>
                    </a:lnTo>
                    <a:lnTo>
                      <a:pt x="76" y="290"/>
                    </a:lnTo>
                    <a:lnTo>
                      <a:pt x="76" y="290"/>
                    </a:lnTo>
                    <a:lnTo>
                      <a:pt x="82" y="294"/>
                    </a:lnTo>
                    <a:lnTo>
                      <a:pt x="82" y="294"/>
                    </a:lnTo>
                    <a:lnTo>
                      <a:pt x="82" y="294"/>
                    </a:lnTo>
                    <a:lnTo>
                      <a:pt x="82" y="294"/>
                    </a:lnTo>
                    <a:lnTo>
                      <a:pt x="82" y="294"/>
                    </a:lnTo>
                    <a:close/>
                    <a:moveTo>
                      <a:pt x="94" y="272"/>
                    </a:moveTo>
                    <a:lnTo>
                      <a:pt x="94" y="272"/>
                    </a:lnTo>
                    <a:lnTo>
                      <a:pt x="98" y="264"/>
                    </a:lnTo>
                    <a:lnTo>
                      <a:pt x="98" y="264"/>
                    </a:lnTo>
                    <a:lnTo>
                      <a:pt x="98" y="264"/>
                    </a:lnTo>
                    <a:lnTo>
                      <a:pt x="90" y="266"/>
                    </a:lnTo>
                    <a:lnTo>
                      <a:pt x="90" y="266"/>
                    </a:lnTo>
                    <a:lnTo>
                      <a:pt x="90" y="266"/>
                    </a:lnTo>
                    <a:lnTo>
                      <a:pt x="94" y="272"/>
                    </a:lnTo>
                    <a:lnTo>
                      <a:pt x="94" y="272"/>
                    </a:lnTo>
                    <a:close/>
                    <a:moveTo>
                      <a:pt x="188" y="148"/>
                    </a:moveTo>
                    <a:lnTo>
                      <a:pt x="188" y="148"/>
                    </a:lnTo>
                    <a:lnTo>
                      <a:pt x="184" y="144"/>
                    </a:lnTo>
                    <a:lnTo>
                      <a:pt x="184" y="144"/>
                    </a:lnTo>
                    <a:lnTo>
                      <a:pt x="184" y="144"/>
                    </a:lnTo>
                    <a:lnTo>
                      <a:pt x="174" y="136"/>
                    </a:lnTo>
                    <a:lnTo>
                      <a:pt x="174" y="136"/>
                    </a:lnTo>
                    <a:lnTo>
                      <a:pt x="174" y="136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2" y="134"/>
                    </a:lnTo>
                    <a:lnTo>
                      <a:pt x="174" y="134"/>
                    </a:lnTo>
                    <a:lnTo>
                      <a:pt x="174" y="134"/>
                    </a:lnTo>
                    <a:lnTo>
                      <a:pt x="174" y="134"/>
                    </a:lnTo>
                    <a:lnTo>
                      <a:pt x="178" y="136"/>
                    </a:lnTo>
                    <a:lnTo>
                      <a:pt x="178" y="136"/>
                    </a:lnTo>
                    <a:lnTo>
                      <a:pt x="178" y="13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6" y="12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4"/>
                    </a:lnTo>
                    <a:lnTo>
                      <a:pt x="170" y="138"/>
                    </a:lnTo>
                    <a:lnTo>
                      <a:pt x="170" y="138"/>
                    </a:lnTo>
                    <a:lnTo>
                      <a:pt x="170" y="138"/>
                    </a:lnTo>
                    <a:lnTo>
                      <a:pt x="188" y="148"/>
                    </a:lnTo>
                    <a:lnTo>
                      <a:pt x="188" y="148"/>
                    </a:lnTo>
                    <a:close/>
                    <a:moveTo>
                      <a:pt x="180" y="156"/>
                    </a:moveTo>
                    <a:lnTo>
                      <a:pt x="180" y="156"/>
                    </a:lnTo>
                    <a:lnTo>
                      <a:pt x="174" y="154"/>
                    </a:lnTo>
                    <a:lnTo>
                      <a:pt x="174" y="154"/>
                    </a:lnTo>
                    <a:lnTo>
                      <a:pt x="174" y="154"/>
                    </a:lnTo>
                    <a:lnTo>
                      <a:pt x="172" y="152"/>
                    </a:lnTo>
                    <a:lnTo>
                      <a:pt x="172" y="152"/>
                    </a:lnTo>
                    <a:lnTo>
                      <a:pt x="172" y="152"/>
                    </a:lnTo>
                    <a:lnTo>
                      <a:pt x="180" y="156"/>
                    </a:lnTo>
                    <a:lnTo>
                      <a:pt x="180" y="156"/>
                    </a:lnTo>
                    <a:close/>
                    <a:moveTo>
                      <a:pt x="172" y="150"/>
                    </a:moveTo>
                    <a:lnTo>
                      <a:pt x="172" y="150"/>
                    </a:lnTo>
                    <a:lnTo>
                      <a:pt x="178" y="152"/>
                    </a:lnTo>
                    <a:lnTo>
                      <a:pt x="178" y="152"/>
                    </a:lnTo>
                    <a:lnTo>
                      <a:pt x="178" y="152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2" y="134"/>
                    </a:lnTo>
                    <a:lnTo>
                      <a:pt x="154" y="138"/>
                    </a:lnTo>
                    <a:lnTo>
                      <a:pt x="154" y="138"/>
                    </a:lnTo>
                    <a:lnTo>
                      <a:pt x="154" y="138"/>
                    </a:lnTo>
                    <a:lnTo>
                      <a:pt x="166" y="152"/>
                    </a:lnTo>
                    <a:lnTo>
                      <a:pt x="166" y="152"/>
                    </a:lnTo>
                    <a:lnTo>
                      <a:pt x="166" y="152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66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0" y="150"/>
                    </a:lnTo>
                    <a:lnTo>
                      <a:pt x="172" y="150"/>
                    </a:lnTo>
                    <a:lnTo>
                      <a:pt x="172" y="150"/>
                    </a:lnTo>
                    <a:close/>
                    <a:moveTo>
                      <a:pt x="86" y="266"/>
                    </a:move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2" y="264"/>
                    </a:lnTo>
                    <a:lnTo>
                      <a:pt x="78" y="264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6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68"/>
                    </a:lnTo>
                    <a:lnTo>
                      <a:pt x="74" y="250"/>
                    </a:lnTo>
                    <a:lnTo>
                      <a:pt x="74" y="250"/>
                    </a:lnTo>
                    <a:lnTo>
                      <a:pt x="74" y="250"/>
                    </a:lnTo>
                    <a:lnTo>
                      <a:pt x="60" y="272"/>
                    </a:lnTo>
                    <a:lnTo>
                      <a:pt x="60" y="272"/>
                    </a:lnTo>
                    <a:lnTo>
                      <a:pt x="60" y="272"/>
                    </a:lnTo>
                    <a:lnTo>
                      <a:pt x="64" y="276"/>
                    </a:lnTo>
                    <a:lnTo>
                      <a:pt x="64" y="276"/>
                    </a:lnTo>
                    <a:lnTo>
                      <a:pt x="64" y="276"/>
                    </a:lnTo>
                    <a:lnTo>
                      <a:pt x="86" y="266"/>
                    </a:lnTo>
                    <a:lnTo>
                      <a:pt x="86" y="266"/>
                    </a:lnTo>
                    <a:close/>
                    <a:moveTo>
                      <a:pt x="180" y="136"/>
                    </a:moveTo>
                    <a:lnTo>
                      <a:pt x="180" y="136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70" y="122"/>
                    </a:lnTo>
                    <a:lnTo>
                      <a:pt x="170" y="122"/>
                    </a:lnTo>
                    <a:lnTo>
                      <a:pt x="170" y="122"/>
                    </a:lnTo>
                    <a:lnTo>
                      <a:pt x="180" y="136"/>
                    </a:lnTo>
                    <a:lnTo>
                      <a:pt x="180" y="136"/>
                    </a:lnTo>
                    <a:lnTo>
                      <a:pt x="180" y="136"/>
                    </a:lnTo>
                    <a:lnTo>
                      <a:pt x="180" y="136"/>
                    </a:lnTo>
                    <a:lnTo>
                      <a:pt x="180" y="136"/>
                    </a:lnTo>
                    <a:close/>
                    <a:moveTo>
                      <a:pt x="162" y="152"/>
                    </a:moveTo>
                    <a:lnTo>
                      <a:pt x="162" y="15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52" y="140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38" y="138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46" y="144"/>
                    </a:lnTo>
                    <a:lnTo>
                      <a:pt x="162" y="152"/>
                    </a:lnTo>
                    <a:lnTo>
                      <a:pt x="162" y="152"/>
                    </a:lnTo>
                    <a:close/>
                    <a:moveTo>
                      <a:pt x="62" y="278"/>
                    </a:moveTo>
                    <a:lnTo>
                      <a:pt x="62" y="278"/>
                    </a:lnTo>
                    <a:lnTo>
                      <a:pt x="60" y="274"/>
                    </a:lnTo>
                    <a:lnTo>
                      <a:pt x="60" y="274"/>
                    </a:lnTo>
                    <a:lnTo>
                      <a:pt x="60" y="274"/>
                    </a:lnTo>
                    <a:lnTo>
                      <a:pt x="56" y="282"/>
                    </a:lnTo>
                    <a:lnTo>
                      <a:pt x="56" y="282"/>
                    </a:lnTo>
                    <a:lnTo>
                      <a:pt x="56" y="282"/>
                    </a:lnTo>
                    <a:lnTo>
                      <a:pt x="62" y="278"/>
                    </a:lnTo>
                    <a:lnTo>
                      <a:pt x="62" y="278"/>
                    </a:lnTo>
                    <a:close/>
                    <a:moveTo>
                      <a:pt x="176" y="126"/>
                    </a:moveTo>
                    <a:lnTo>
                      <a:pt x="176" y="126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68" y="118"/>
                    </a:lnTo>
                    <a:lnTo>
                      <a:pt x="168" y="118"/>
                    </a:lnTo>
                    <a:lnTo>
                      <a:pt x="168" y="118"/>
                    </a:lnTo>
                    <a:lnTo>
                      <a:pt x="176" y="126"/>
                    </a:lnTo>
                    <a:lnTo>
                      <a:pt x="176" y="126"/>
                    </a:lnTo>
                    <a:close/>
                    <a:moveTo>
                      <a:pt x="168" y="136"/>
                    </a:moveTo>
                    <a:lnTo>
                      <a:pt x="168" y="136"/>
                    </a:lnTo>
                    <a:lnTo>
                      <a:pt x="168" y="134"/>
                    </a:lnTo>
                    <a:lnTo>
                      <a:pt x="168" y="134"/>
                    </a:lnTo>
                    <a:lnTo>
                      <a:pt x="168" y="134"/>
                    </a:lnTo>
                    <a:lnTo>
                      <a:pt x="166" y="134"/>
                    </a:lnTo>
                    <a:lnTo>
                      <a:pt x="166" y="134"/>
                    </a:lnTo>
                    <a:lnTo>
                      <a:pt x="166" y="134"/>
                    </a:lnTo>
                    <a:lnTo>
                      <a:pt x="168" y="136"/>
                    </a:lnTo>
                    <a:lnTo>
                      <a:pt x="168" y="136"/>
                    </a:lnTo>
                    <a:close/>
                    <a:moveTo>
                      <a:pt x="166" y="138"/>
                    </a:moveTo>
                    <a:lnTo>
                      <a:pt x="166" y="138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2" y="134"/>
                    </a:lnTo>
                    <a:lnTo>
                      <a:pt x="166" y="138"/>
                    </a:lnTo>
                    <a:lnTo>
                      <a:pt x="166" y="138"/>
                    </a:lnTo>
                    <a:close/>
                    <a:moveTo>
                      <a:pt x="166" y="132"/>
                    </a:moveTo>
                    <a:lnTo>
                      <a:pt x="166" y="132"/>
                    </a:lnTo>
                    <a:lnTo>
                      <a:pt x="156" y="116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50" y="112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54" y="124"/>
                    </a:lnTo>
                    <a:lnTo>
                      <a:pt x="148" y="122"/>
                    </a:lnTo>
                    <a:lnTo>
                      <a:pt x="148" y="122"/>
                    </a:lnTo>
                    <a:lnTo>
                      <a:pt x="148" y="122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58" y="132"/>
                    </a:lnTo>
                    <a:lnTo>
                      <a:pt x="166" y="132"/>
                    </a:lnTo>
                    <a:lnTo>
                      <a:pt x="166" y="132"/>
                    </a:lnTo>
                    <a:close/>
                    <a:moveTo>
                      <a:pt x="60" y="270"/>
                    </a:move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lnTo>
                      <a:pt x="60" y="270"/>
                    </a:lnTo>
                    <a:close/>
                    <a:moveTo>
                      <a:pt x="74" y="248"/>
                    </a:moveTo>
                    <a:lnTo>
                      <a:pt x="74" y="248"/>
                    </a:lnTo>
                    <a:lnTo>
                      <a:pt x="74" y="248"/>
                    </a:lnTo>
                    <a:lnTo>
                      <a:pt x="74" y="248"/>
                    </a:lnTo>
                    <a:lnTo>
                      <a:pt x="74" y="248"/>
                    </a:lnTo>
                    <a:lnTo>
                      <a:pt x="74" y="236"/>
                    </a:lnTo>
                    <a:lnTo>
                      <a:pt x="74" y="236"/>
                    </a:lnTo>
                    <a:lnTo>
                      <a:pt x="74" y="236"/>
                    </a:lnTo>
                    <a:lnTo>
                      <a:pt x="66" y="250"/>
                    </a:lnTo>
                    <a:lnTo>
                      <a:pt x="60" y="264"/>
                    </a:lnTo>
                    <a:lnTo>
                      <a:pt x="60" y="264"/>
                    </a:lnTo>
                    <a:lnTo>
                      <a:pt x="60" y="264"/>
                    </a:lnTo>
                    <a:lnTo>
                      <a:pt x="68" y="256"/>
                    </a:lnTo>
                    <a:lnTo>
                      <a:pt x="68" y="256"/>
                    </a:lnTo>
                    <a:lnTo>
                      <a:pt x="68" y="256"/>
                    </a:lnTo>
                    <a:lnTo>
                      <a:pt x="74" y="248"/>
                    </a:lnTo>
                    <a:lnTo>
                      <a:pt x="74" y="248"/>
                    </a:lnTo>
                    <a:close/>
                    <a:moveTo>
                      <a:pt x="164" y="114"/>
                    </a:moveTo>
                    <a:lnTo>
                      <a:pt x="164" y="114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62" y="104"/>
                    </a:lnTo>
                    <a:lnTo>
                      <a:pt x="162" y="104"/>
                    </a:lnTo>
                    <a:lnTo>
                      <a:pt x="162" y="104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62" y="114"/>
                    </a:lnTo>
                    <a:lnTo>
                      <a:pt x="162" y="114"/>
                    </a:lnTo>
                    <a:lnTo>
                      <a:pt x="162" y="114"/>
                    </a:lnTo>
                    <a:lnTo>
                      <a:pt x="164" y="114"/>
                    </a:lnTo>
                    <a:lnTo>
                      <a:pt x="164" y="114"/>
                    </a:lnTo>
                    <a:close/>
                    <a:moveTo>
                      <a:pt x="58" y="268"/>
                    </a:moveTo>
                    <a:lnTo>
                      <a:pt x="58" y="268"/>
                    </a:lnTo>
                    <a:lnTo>
                      <a:pt x="64" y="250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2"/>
                    </a:lnTo>
                    <a:lnTo>
                      <a:pt x="72" y="230"/>
                    </a:lnTo>
                    <a:lnTo>
                      <a:pt x="72" y="230"/>
                    </a:lnTo>
                    <a:lnTo>
                      <a:pt x="72" y="230"/>
                    </a:lnTo>
                    <a:lnTo>
                      <a:pt x="64" y="236"/>
                    </a:lnTo>
                    <a:lnTo>
                      <a:pt x="56" y="238"/>
                    </a:lnTo>
                    <a:lnTo>
                      <a:pt x="56" y="238"/>
                    </a:lnTo>
                    <a:lnTo>
                      <a:pt x="56" y="238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8" y="256"/>
                    </a:lnTo>
                    <a:lnTo>
                      <a:pt x="56" y="256"/>
                    </a:lnTo>
                    <a:lnTo>
                      <a:pt x="56" y="256"/>
                    </a:lnTo>
                    <a:lnTo>
                      <a:pt x="56" y="256"/>
                    </a:lnTo>
                    <a:lnTo>
                      <a:pt x="48" y="236"/>
                    </a:lnTo>
                    <a:lnTo>
                      <a:pt x="42" y="216"/>
                    </a:lnTo>
                    <a:lnTo>
                      <a:pt x="42" y="216"/>
                    </a:lnTo>
                    <a:lnTo>
                      <a:pt x="42" y="216"/>
                    </a:lnTo>
                    <a:lnTo>
                      <a:pt x="48" y="242"/>
                    </a:lnTo>
                    <a:lnTo>
                      <a:pt x="52" y="256"/>
                    </a:lnTo>
                    <a:lnTo>
                      <a:pt x="58" y="268"/>
                    </a:lnTo>
                    <a:lnTo>
                      <a:pt x="58" y="268"/>
                    </a:lnTo>
                    <a:close/>
                    <a:moveTo>
                      <a:pt x="156" y="132"/>
                    </a:moveTo>
                    <a:lnTo>
                      <a:pt x="156" y="132"/>
                    </a:lnTo>
                    <a:lnTo>
                      <a:pt x="148" y="126"/>
                    </a:lnTo>
                    <a:lnTo>
                      <a:pt x="148" y="126"/>
                    </a:lnTo>
                    <a:lnTo>
                      <a:pt x="148" y="126"/>
                    </a:lnTo>
                    <a:lnTo>
                      <a:pt x="150" y="130"/>
                    </a:lnTo>
                    <a:lnTo>
                      <a:pt x="150" y="130"/>
                    </a:lnTo>
                    <a:lnTo>
                      <a:pt x="150" y="130"/>
                    </a:lnTo>
                    <a:lnTo>
                      <a:pt x="154" y="132"/>
                    </a:lnTo>
                    <a:lnTo>
                      <a:pt x="154" y="132"/>
                    </a:lnTo>
                    <a:lnTo>
                      <a:pt x="154" y="132"/>
                    </a:lnTo>
                    <a:lnTo>
                      <a:pt x="156" y="132"/>
                    </a:lnTo>
                    <a:lnTo>
                      <a:pt x="156" y="132"/>
                    </a:lnTo>
                    <a:close/>
                    <a:moveTo>
                      <a:pt x="148" y="134"/>
                    </a:moveTo>
                    <a:lnTo>
                      <a:pt x="148" y="134"/>
                    </a:lnTo>
                    <a:lnTo>
                      <a:pt x="146" y="130"/>
                    </a:lnTo>
                    <a:lnTo>
                      <a:pt x="146" y="130"/>
                    </a:lnTo>
                    <a:lnTo>
                      <a:pt x="146" y="130"/>
                    </a:lnTo>
                    <a:lnTo>
                      <a:pt x="144" y="132"/>
                    </a:lnTo>
                    <a:lnTo>
                      <a:pt x="144" y="132"/>
                    </a:lnTo>
                    <a:lnTo>
                      <a:pt x="144" y="132"/>
                    </a:lnTo>
                    <a:lnTo>
                      <a:pt x="142" y="134"/>
                    </a:lnTo>
                    <a:lnTo>
                      <a:pt x="142" y="134"/>
                    </a:lnTo>
                    <a:lnTo>
                      <a:pt x="142" y="134"/>
                    </a:lnTo>
                    <a:lnTo>
                      <a:pt x="148" y="134"/>
                    </a:lnTo>
                    <a:lnTo>
                      <a:pt x="148" y="134"/>
                    </a:lnTo>
                    <a:close/>
                    <a:moveTo>
                      <a:pt x="74" y="228"/>
                    </a:moveTo>
                    <a:lnTo>
                      <a:pt x="74" y="228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6"/>
                    </a:lnTo>
                    <a:lnTo>
                      <a:pt x="74" y="228"/>
                    </a:lnTo>
                    <a:lnTo>
                      <a:pt x="74" y="228"/>
                    </a:lnTo>
                    <a:close/>
                    <a:moveTo>
                      <a:pt x="56" y="250"/>
                    </a:moveTo>
                    <a:lnTo>
                      <a:pt x="56" y="250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4" y="238"/>
                    </a:lnTo>
                    <a:lnTo>
                      <a:pt x="52" y="238"/>
                    </a:lnTo>
                    <a:lnTo>
                      <a:pt x="52" y="238"/>
                    </a:lnTo>
                    <a:lnTo>
                      <a:pt x="52" y="238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4" y="234"/>
                    </a:lnTo>
                    <a:lnTo>
                      <a:pt x="54" y="234"/>
                    </a:lnTo>
                    <a:lnTo>
                      <a:pt x="54" y="234"/>
                    </a:lnTo>
                    <a:lnTo>
                      <a:pt x="50" y="216"/>
                    </a:lnTo>
                    <a:lnTo>
                      <a:pt x="50" y="216"/>
                    </a:lnTo>
                    <a:lnTo>
                      <a:pt x="50" y="216"/>
                    </a:lnTo>
                    <a:lnTo>
                      <a:pt x="44" y="218"/>
                    </a:lnTo>
                    <a:lnTo>
                      <a:pt x="44" y="218"/>
                    </a:lnTo>
                    <a:lnTo>
                      <a:pt x="44" y="218"/>
                    </a:lnTo>
                    <a:lnTo>
                      <a:pt x="44" y="216"/>
                    </a:lnTo>
                    <a:lnTo>
                      <a:pt x="44" y="216"/>
                    </a:lnTo>
                    <a:lnTo>
                      <a:pt x="44" y="216"/>
                    </a:lnTo>
                    <a:lnTo>
                      <a:pt x="56" y="250"/>
                    </a:lnTo>
                    <a:lnTo>
                      <a:pt x="56" y="250"/>
                    </a:lnTo>
                    <a:close/>
                    <a:moveTo>
                      <a:pt x="152" y="122"/>
                    </a:moveTo>
                    <a:lnTo>
                      <a:pt x="152" y="122"/>
                    </a:lnTo>
                    <a:lnTo>
                      <a:pt x="148" y="110"/>
                    </a:lnTo>
                    <a:lnTo>
                      <a:pt x="142" y="100"/>
                    </a:lnTo>
                    <a:lnTo>
                      <a:pt x="142" y="100"/>
                    </a:lnTo>
                    <a:lnTo>
                      <a:pt x="142" y="100"/>
                    </a:lnTo>
                    <a:lnTo>
                      <a:pt x="146" y="120"/>
                    </a:lnTo>
                    <a:lnTo>
                      <a:pt x="146" y="120"/>
                    </a:lnTo>
                    <a:lnTo>
                      <a:pt x="146" y="120"/>
                    </a:lnTo>
                    <a:lnTo>
                      <a:pt x="152" y="122"/>
                    </a:lnTo>
                    <a:lnTo>
                      <a:pt x="152" y="122"/>
                    </a:lnTo>
                    <a:close/>
                    <a:moveTo>
                      <a:pt x="132" y="148"/>
                    </a:moveTo>
                    <a:lnTo>
                      <a:pt x="132" y="148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30" y="140"/>
                    </a:lnTo>
                    <a:lnTo>
                      <a:pt x="122" y="144"/>
                    </a:lnTo>
                    <a:lnTo>
                      <a:pt x="122" y="144"/>
                    </a:lnTo>
                    <a:lnTo>
                      <a:pt x="122" y="144"/>
                    </a:lnTo>
                    <a:lnTo>
                      <a:pt x="132" y="148"/>
                    </a:lnTo>
                    <a:lnTo>
                      <a:pt x="132" y="148"/>
                    </a:lnTo>
                    <a:close/>
                    <a:moveTo>
                      <a:pt x="70" y="228"/>
                    </a:moveTo>
                    <a:lnTo>
                      <a:pt x="70" y="228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56" y="234"/>
                    </a:lnTo>
                    <a:lnTo>
                      <a:pt x="56" y="234"/>
                    </a:lnTo>
                    <a:lnTo>
                      <a:pt x="56" y="234"/>
                    </a:lnTo>
                    <a:lnTo>
                      <a:pt x="56" y="236"/>
                    </a:lnTo>
                    <a:lnTo>
                      <a:pt x="56" y="236"/>
                    </a:lnTo>
                    <a:lnTo>
                      <a:pt x="56" y="236"/>
                    </a:lnTo>
                    <a:lnTo>
                      <a:pt x="64" y="234"/>
                    </a:lnTo>
                    <a:lnTo>
                      <a:pt x="70" y="228"/>
                    </a:lnTo>
                    <a:lnTo>
                      <a:pt x="70" y="228"/>
                    </a:lnTo>
                    <a:close/>
                    <a:moveTo>
                      <a:pt x="156" y="112"/>
                    </a:moveTo>
                    <a:lnTo>
                      <a:pt x="156" y="112"/>
                    </a:lnTo>
                    <a:lnTo>
                      <a:pt x="156" y="112"/>
                    </a:lnTo>
                    <a:lnTo>
                      <a:pt x="156" y="112"/>
                    </a:lnTo>
                    <a:lnTo>
                      <a:pt x="156" y="112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8" y="110"/>
                    </a:lnTo>
                    <a:lnTo>
                      <a:pt x="152" y="92"/>
                    </a:lnTo>
                    <a:lnTo>
                      <a:pt x="146" y="76"/>
                    </a:lnTo>
                    <a:lnTo>
                      <a:pt x="146" y="76"/>
                    </a:lnTo>
                    <a:lnTo>
                      <a:pt x="146" y="76"/>
                    </a:lnTo>
                    <a:lnTo>
                      <a:pt x="146" y="8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56" y="112"/>
                    </a:lnTo>
                    <a:lnTo>
                      <a:pt x="156" y="112"/>
                    </a:lnTo>
                    <a:close/>
                    <a:moveTo>
                      <a:pt x="142" y="130"/>
                    </a:moveTo>
                    <a:lnTo>
                      <a:pt x="142" y="130"/>
                    </a:lnTo>
                    <a:lnTo>
                      <a:pt x="144" y="130"/>
                    </a:lnTo>
                    <a:lnTo>
                      <a:pt x="144" y="130"/>
                    </a:lnTo>
                    <a:lnTo>
                      <a:pt x="144" y="130"/>
                    </a:lnTo>
                    <a:lnTo>
                      <a:pt x="144" y="128"/>
                    </a:lnTo>
                    <a:lnTo>
                      <a:pt x="144" y="128"/>
                    </a:lnTo>
                    <a:lnTo>
                      <a:pt x="144" y="128"/>
                    </a:lnTo>
                    <a:lnTo>
                      <a:pt x="134" y="136"/>
                    </a:lnTo>
                    <a:lnTo>
                      <a:pt x="134" y="136"/>
                    </a:lnTo>
                    <a:lnTo>
                      <a:pt x="134" y="136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36" y="138"/>
                    </a:lnTo>
                    <a:lnTo>
                      <a:pt x="142" y="130"/>
                    </a:lnTo>
                    <a:lnTo>
                      <a:pt x="142" y="130"/>
                    </a:lnTo>
                    <a:close/>
                    <a:moveTo>
                      <a:pt x="144" y="122"/>
                    </a:moveTo>
                    <a:lnTo>
                      <a:pt x="144" y="122"/>
                    </a:lnTo>
                    <a:lnTo>
                      <a:pt x="142" y="120"/>
                    </a:lnTo>
                    <a:lnTo>
                      <a:pt x="142" y="120"/>
                    </a:lnTo>
                    <a:lnTo>
                      <a:pt x="142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44" y="120"/>
                    </a:lnTo>
                    <a:lnTo>
                      <a:pt x="138" y="94"/>
                    </a:lnTo>
                    <a:lnTo>
                      <a:pt x="138" y="94"/>
                    </a:lnTo>
                    <a:lnTo>
                      <a:pt x="138" y="94"/>
                    </a:lnTo>
                    <a:lnTo>
                      <a:pt x="128" y="80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2" y="62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34" y="64"/>
                    </a:lnTo>
                    <a:lnTo>
                      <a:pt x="134" y="64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2" y="52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28" y="62"/>
                    </a:lnTo>
                    <a:lnTo>
                      <a:pt x="128" y="62"/>
                    </a:lnTo>
                    <a:lnTo>
                      <a:pt x="128" y="62"/>
                    </a:lnTo>
                    <a:lnTo>
                      <a:pt x="126" y="54"/>
                    </a:lnTo>
                    <a:lnTo>
                      <a:pt x="122" y="48"/>
                    </a:lnTo>
                    <a:lnTo>
                      <a:pt x="122" y="48"/>
                    </a:lnTo>
                    <a:lnTo>
                      <a:pt x="122" y="48"/>
                    </a:lnTo>
                    <a:lnTo>
                      <a:pt x="120" y="60"/>
                    </a:lnTo>
                    <a:lnTo>
                      <a:pt x="116" y="72"/>
                    </a:lnTo>
                    <a:lnTo>
                      <a:pt x="116" y="72"/>
                    </a:lnTo>
                    <a:lnTo>
                      <a:pt x="116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4" y="72"/>
                    </a:lnTo>
                    <a:lnTo>
                      <a:pt x="110" y="60"/>
                    </a:lnTo>
                    <a:lnTo>
                      <a:pt x="110" y="48"/>
                    </a:lnTo>
                    <a:lnTo>
                      <a:pt x="108" y="38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102" y="58"/>
                    </a:lnTo>
                    <a:lnTo>
                      <a:pt x="102" y="58"/>
                    </a:lnTo>
                    <a:lnTo>
                      <a:pt x="102" y="58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36"/>
                    </a:lnTo>
                    <a:lnTo>
                      <a:pt x="94" y="16"/>
                    </a:lnTo>
                    <a:lnTo>
                      <a:pt x="94" y="16"/>
                    </a:lnTo>
                    <a:lnTo>
                      <a:pt x="94" y="16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90" y="34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86" y="24"/>
                    </a:lnTo>
                    <a:lnTo>
                      <a:pt x="80" y="16"/>
                    </a:lnTo>
                    <a:lnTo>
                      <a:pt x="80" y="16"/>
                    </a:lnTo>
                    <a:lnTo>
                      <a:pt x="80" y="16"/>
                    </a:lnTo>
                    <a:lnTo>
                      <a:pt x="80" y="28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78" y="42"/>
                    </a:lnTo>
                    <a:lnTo>
                      <a:pt x="78" y="42"/>
                    </a:lnTo>
                    <a:lnTo>
                      <a:pt x="78" y="42"/>
                    </a:lnTo>
                    <a:lnTo>
                      <a:pt x="72" y="34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6" y="26"/>
                    </a:lnTo>
                    <a:lnTo>
                      <a:pt x="68" y="32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4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4" y="34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60" y="40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48" y="40"/>
                    </a:lnTo>
                    <a:lnTo>
                      <a:pt x="40" y="36"/>
                    </a:lnTo>
                    <a:lnTo>
                      <a:pt x="40" y="36"/>
                    </a:lnTo>
                    <a:lnTo>
                      <a:pt x="40" y="36"/>
                    </a:lnTo>
                    <a:lnTo>
                      <a:pt x="40" y="38"/>
                    </a:lnTo>
                    <a:lnTo>
                      <a:pt x="40" y="38"/>
                    </a:lnTo>
                    <a:lnTo>
                      <a:pt x="40" y="38"/>
                    </a:lnTo>
                    <a:lnTo>
                      <a:pt x="46" y="44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4" y="54"/>
                    </a:lnTo>
                    <a:lnTo>
                      <a:pt x="52" y="54"/>
                    </a:lnTo>
                    <a:lnTo>
                      <a:pt x="52" y="54"/>
                    </a:lnTo>
                    <a:lnTo>
                      <a:pt x="52" y="54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36" y="58"/>
                    </a:lnTo>
                    <a:lnTo>
                      <a:pt x="34" y="58"/>
                    </a:lnTo>
                    <a:lnTo>
                      <a:pt x="34" y="58"/>
                    </a:lnTo>
                    <a:lnTo>
                      <a:pt x="34" y="58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2" y="72"/>
                    </a:lnTo>
                    <a:lnTo>
                      <a:pt x="32" y="72"/>
                    </a:lnTo>
                    <a:lnTo>
                      <a:pt x="32" y="72"/>
                    </a:lnTo>
                    <a:lnTo>
                      <a:pt x="20" y="68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20" y="76"/>
                    </a:lnTo>
                    <a:lnTo>
                      <a:pt x="20" y="76"/>
                    </a:lnTo>
                    <a:lnTo>
                      <a:pt x="20" y="76"/>
                    </a:lnTo>
                    <a:lnTo>
                      <a:pt x="22" y="76"/>
                    </a:lnTo>
                    <a:lnTo>
                      <a:pt x="22" y="76"/>
                    </a:lnTo>
                    <a:lnTo>
                      <a:pt x="22" y="76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10" y="78"/>
                    </a:lnTo>
                    <a:lnTo>
                      <a:pt x="10" y="78"/>
                    </a:lnTo>
                    <a:lnTo>
                      <a:pt x="10" y="78"/>
                    </a:lnTo>
                    <a:lnTo>
                      <a:pt x="12" y="80"/>
                    </a:lnTo>
                    <a:lnTo>
                      <a:pt x="12" y="80"/>
                    </a:lnTo>
                    <a:lnTo>
                      <a:pt x="12" y="80"/>
                    </a:lnTo>
                    <a:lnTo>
                      <a:pt x="16" y="86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2" y="90"/>
                    </a:lnTo>
                    <a:lnTo>
                      <a:pt x="22" y="90"/>
                    </a:lnTo>
                    <a:lnTo>
                      <a:pt x="22" y="90"/>
                    </a:lnTo>
                    <a:lnTo>
                      <a:pt x="22" y="92"/>
                    </a:lnTo>
                    <a:lnTo>
                      <a:pt x="22" y="92"/>
                    </a:lnTo>
                    <a:lnTo>
                      <a:pt x="22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2"/>
                    </a:lnTo>
                    <a:lnTo>
                      <a:pt x="28" y="102"/>
                    </a:lnTo>
                    <a:lnTo>
                      <a:pt x="28" y="102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22" y="108"/>
                    </a:lnTo>
                    <a:lnTo>
                      <a:pt x="32" y="134"/>
                    </a:lnTo>
                    <a:lnTo>
                      <a:pt x="32" y="134"/>
                    </a:lnTo>
                    <a:lnTo>
                      <a:pt x="32" y="134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42" y="140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6" y="144"/>
                    </a:lnTo>
                    <a:lnTo>
                      <a:pt x="38" y="144"/>
                    </a:lnTo>
                    <a:lnTo>
                      <a:pt x="38" y="144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0" y="156"/>
                    </a:lnTo>
                    <a:lnTo>
                      <a:pt x="40" y="156"/>
                    </a:lnTo>
                    <a:lnTo>
                      <a:pt x="40" y="156"/>
                    </a:lnTo>
                    <a:lnTo>
                      <a:pt x="44" y="156"/>
                    </a:lnTo>
                    <a:lnTo>
                      <a:pt x="44" y="156"/>
                    </a:lnTo>
                    <a:lnTo>
                      <a:pt x="44" y="156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6" y="166"/>
                    </a:lnTo>
                    <a:lnTo>
                      <a:pt x="76" y="166"/>
                    </a:lnTo>
                    <a:lnTo>
                      <a:pt x="76" y="166"/>
                    </a:lnTo>
                    <a:lnTo>
                      <a:pt x="76" y="152"/>
                    </a:lnTo>
                    <a:lnTo>
                      <a:pt x="76" y="152"/>
                    </a:lnTo>
                    <a:lnTo>
                      <a:pt x="76" y="152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88" y="160"/>
                    </a:lnTo>
                    <a:lnTo>
                      <a:pt x="88" y="160"/>
                    </a:lnTo>
                    <a:lnTo>
                      <a:pt x="88" y="160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6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98" y="158"/>
                    </a:lnTo>
                    <a:lnTo>
                      <a:pt x="98" y="158"/>
                    </a:lnTo>
                    <a:lnTo>
                      <a:pt x="98" y="158"/>
                    </a:lnTo>
                    <a:lnTo>
                      <a:pt x="96" y="150"/>
                    </a:lnTo>
                    <a:lnTo>
                      <a:pt x="96" y="150"/>
                    </a:lnTo>
                    <a:lnTo>
                      <a:pt x="96" y="150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102" y="150"/>
                    </a:lnTo>
                    <a:lnTo>
                      <a:pt x="106" y="152"/>
                    </a:lnTo>
                    <a:lnTo>
                      <a:pt x="106" y="152"/>
                    </a:lnTo>
                    <a:lnTo>
                      <a:pt x="106" y="152"/>
                    </a:lnTo>
                    <a:lnTo>
                      <a:pt x="102" y="140"/>
                    </a:lnTo>
                    <a:lnTo>
                      <a:pt x="102" y="140"/>
                    </a:lnTo>
                    <a:lnTo>
                      <a:pt x="102" y="140"/>
                    </a:lnTo>
                    <a:lnTo>
                      <a:pt x="102" y="138"/>
                    </a:lnTo>
                    <a:lnTo>
                      <a:pt x="102" y="138"/>
                    </a:lnTo>
                    <a:lnTo>
                      <a:pt x="102" y="138"/>
                    </a:lnTo>
                    <a:lnTo>
                      <a:pt x="104" y="138"/>
                    </a:lnTo>
                    <a:lnTo>
                      <a:pt x="104" y="138"/>
                    </a:lnTo>
                    <a:lnTo>
                      <a:pt x="104" y="138"/>
                    </a:lnTo>
                    <a:lnTo>
                      <a:pt x="122" y="150"/>
                    </a:lnTo>
                    <a:lnTo>
                      <a:pt x="122" y="150"/>
                    </a:lnTo>
                    <a:lnTo>
                      <a:pt x="122" y="150"/>
                    </a:lnTo>
                    <a:lnTo>
                      <a:pt x="120" y="146"/>
                    </a:lnTo>
                    <a:lnTo>
                      <a:pt x="120" y="146"/>
                    </a:lnTo>
                    <a:lnTo>
                      <a:pt x="120" y="146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16" y="146"/>
                    </a:lnTo>
                    <a:lnTo>
                      <a:pt x="116" y="146"/>
                    </a:lnTo>
                    <a:lnTo>
                      <a:pt x="116" y="146"/>
                    </a:lnTo>
                    <a:lnTo>
                      <a:pt x="116" y="144"/>
                    </a:lnTo>
                    <a:lnTo>
                      <a:pt x="116" y="144"/>
                    </a:lnTo>
                    <a:lnTo>
                      <a:pt x="116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18" y="144"/>
                    </a:lnTo>
                    <a:lnTo>
                      <a:pt x="120" y="142"/>
                    </a:lnTo>
                    <a:lnTo>
                      <a:pt x="120" y="142"/>
                    </a:lnTo>
                    <a:lnTo>
                      <a:pt x="120" y="142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8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28" y="136"/>
                    </a:lnTo>
                    <a:lnTo>
                      <a:pt x="130" y="136"/>
                    </a:lnTo>
                    <a:lnTo>
                      <a:pt x="130" y="136"/>
                    </a:lnTo>
                    <a:lnTo>
                      <a:pt x="130" y="136"/>
                    </a:lnTo>
                    <a:lnTo>
                      <a:pt x="140" y="126"/>
                    </a:lnTo>
                    <a:lnTo>
                      <a:pt x="140" y="126"/>
                    </a:lnTo>
                    <a:lnTo>
                      <a:pt x="140" y="126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0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44" y="122"/>
                    </a:lnTo>
                    <a:lnTo>
                      <a:pt x="144" y="122"/>
                    </a:lnTo>
                    <a:close/>
                    <a:moveTo>
                      <a:pt x="56" y="230"/>
                    </a:moveTo>
                    <a:lnTo>
                      <a:pt x="56" y="230"/>
                    </a:lnTo>
                    <a:lnTo>
                      <a:pt x="64" y="218"/>
                    </a:lnTo>
                    <a:lnTo>
                      <a:pt x="64" y="218"/>
                    </a:lnTo>
                    <a:lnTo>
                      <a:pt x="64" y="218"/>
                    </a:lnTo>
                    <a:lnTo>
                      <a:pt x="60" y="214"/>
                    </a:lnTo>
                    <a:lnTo>
                      <a:pt x="60" y="214"/>
                    </a:lnTo>
                    <a:lnTo>
                      <a:pt x="60" y="214"/>
                    </a:lnTo>
                    <a:lnTo>
                      <a:pt x="52" y="216"/>
                    </a:lnTo>
                    <a:lnTo>
                      <a:pt x="52" y="216"/>
                    </a:lnTo>
                    <a:lnTo>
                      <a:pt x="52" y="216"/>
                    </a:lnTo>
                    <a:lnTo>
                      <a:pt x="56" y="230"/>
                    </a:lnTo>
                    <a:lnTo>
                      <a:pt x="56" y="230"/>
                    </a:lnTo>
                    <a:close/>
                    <a:moveTo>
                      <a:pt x="64" y="216"/>
                    </a:moveTo>
                    <a:lnTo>
                      <a:pt x="64" y="216"/>
                    </a:lnTo>
                    <a:lnTo>
                      <a:pt x="68" y="212"/>
                    </a:lnTo>
                    <a:lnTo>
                      <a:pt x="68" y="212"/>
                    </a:lnTo>
                    <a:lnTo>
                      <a:pt x="68" y="212"/>
                    </a:lnTo>
                    <a:lnTo>
                      <a:pt x="62" y="214"/>
                    </a:lnTo>
                    <a:lnTo>
                      <a:pt x="62" y="214"/>
                    </a:lnTo>
                    <a:lnTo>
                      <a:pt x="62" y="214"/>
                    </a:lnTo>
                    <a:lnTo>
                      <a:pt x="64" y="216"/>
                    </a:lnTo>
                    <a:lnTo>
                      <a:pt x="64" y="216"/>
                    </a:lnTo>
                    <a:close/>
                    <a:moveTo>
                      <a:pt x="58" y="212"/>
                    </a:moveTo>
                    <a:lnTo>
                      <a:pt x="58" y="212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50" y="206"/>
                    </a:lnTo>
                    <a:lnTo>
                      <a:pt x="52" y="214"/>
                    </a:lnTo>
                    <a:lnTo>
                      <a:pt x="52" y="214"/>
                    </a:lnTo>
                    <a:lnTo>
                      <a:pt x="52" y="214"/>
                    </a:lnTo>
                    <a:lnTo>
                      <a:pt x="58" y="212"/>
                    </a:lnTo>
                    <a:lnTo>
                      <a:pt x="58" y="212"/>
                    </a:lnTo>
                    <a:close/>
                    <a:moveTo>
                      <a:pt x="50" y="214"/>
                    </a:moveTo>
                    <a:lnTo>
                      <a:pt x="50" y="214"/>
                    </a:lnTo>
                    <a:lnTo>
                      <a:pt x="48" y="208"/>
                    </a:lnTo>
                    <a:lnTo>
                      <a:pt x="48" y="208"/>
                    </a:lnTo>
                    <a:lnTo>
                      <a:pt x="48" y="208"/>
                    </a:lnTo>
                    <a:lnTo>
                      <a:pt x="46" y="214"/>
                    </a:lnTo>
                    <a:lnTo>
                      <a:pt x="46" y="214"/>
                    </a:lnTo>
                    <a:lnTo>
                      <a:pt x="46" y="214"/>
                    </a:lnTo>
                    <a:lnTo>
                      <a:pt x="50" y="214"/>
                    </a:lnTo>
                    <a:lnTo>
                      <a:pt x="50" y="214"/>
                    </a:lnTo>
                    <a:close/>
                    <a:moveTo>
                      <a:pt x="138" y="92"/>
                    </a:moveTo>
                    <a:lnTo>
                      <a:pt x="138" y="92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78"/>
                    </a:lnTo>
                    <a:lnTo>
                      <a:pt x="138" y="92"/>
                    </a:lnTo>
                    <a:lnTo>
                      <a:pt x="138" y="92"/>
                    </a:lnTo>
                    <a:close/>
                    <a:moveTo>
                      <a:pt x="44" y="216"/>
                    </a:moveTo>
                    <a:lnTo>
                      <a:pt x="44" y="216"/>
                    </a:lnTo>
                    <a:lnTo>
                      <a:pt x="48" y="206"/>
                    </a:lnTo>
                    <a:lnTo>
                      <a:pt x="48" y="206"/>
                    </a:lnTo>
                    <a:lnTo>
                      <a:pt x="48" y="206"/>
                    </a:lnTo>
                    <a:lnTo>
                      <a:pt x="46" y="200"/>
                    </a:lnTo>
                    <a:lnTo>
                      <a:pt x="46" y="200"/>
                    </a:lnTo>
                    <a:lnTo>
                      <a:pt x="46" y="200"/>
                    </a:lnTo>
                    <a:lnTo>
                      <a:pt x="40" y="202"/>
                    </a:lnTo>
                    <a:lnTo>
                      <a:pt x="40" y="202"/>
                    </a:lnTo>
                    <a:lnTo>
                      <a:pt x="40" y="202"/>
                    </a:lnTo>
                    <a:lnTo>
                      <a:pt x="44" y="216"/>
                    </a:lnTo>
                    <a:lnTo>
                      <a:pt x="44" y="216"/>
                    </a:lnTo>
                    <a:close/>
                    <a:moveTo>
                      <a:pt x="54" y="200"/>
                    </a:move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lnTo>
                      <a:pt x="54" y="200"/>
                    </a:lnTo>
                    <a:close/>
                    <a:moveTo>
                      <a:pt x="50" y="202"/>
                    </a:moveTo>
                    <a:lnTo>
                      <a:pt x="50" y="202"/>
                    </a:lnTo>
                    <a:lnTo>
                      <a:pt x="52" y="200"/>
                    </a:lnTo>
                    <a:lnTo>
                      <a:pt x="52" y="200"/>
                    </a:lnTo>
                    <a:lnTo>
                      <a:pt x="52" y="200"/>
                    </a:lnTo>
                    <a:lnTo>
                      <a:pt x="50" y="198"/>
                    </a:lnTo>
                    <a:lnTo>
                      <a:pt x="50" y="198"/>
                    </a:lnTo>
                    <a:lnTo>
                      <a:pt x="50" y="198"/>
                    </a:lnTo>
                    <a:lnTo>
                      <a:pt x="48" y="200"/>
                    </a:lnTo>
                    <a:lnTo>
                      <a:pt x="48" y="200"/>
                    </a:lnTo>
                    <a:lnTo>
                      <a:pt x="48" y="200"/>
                    </a:lnTo>
                    <a:lnTo>
                      <a:pt x="50" y="202"/>
                    </a:lnTo>
                    <a:lnTo>
                      <a:pt x="50" y="202"/>
                    </a:lnTo>
                    <a:close/>
                    <a:moveTo>
                      <a:pt x="54" y="198"/>
                    </a:move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2" y="198"/>
                    </a:lnTo>
                    <a:lnTo>
                      <a:pt x="52" y="198"/>
                    </a:lnTo>
                    <a:lnTo>
                      <a:pt x="52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4" y="198"/>
                    </a:lnTo>
                    <a:close/>
                    <a:moveTo>
                      <a:pt x="52" y="194"/>
                    </a:moveTo>
                    <a:lnTo>
                      <a:pt x="52" y="194"/>
                    </a:lnTo>
                    <a:lnTo>
                      <a:pt x="50" y="186"/>
                    </a:lnTo>
                    <a:lnTo>
                      <a:pt x="50" y="186"/>
                    </a:lnTo>
                    <a:lnTo>
                      <a:pt x="50" y="186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52" y="196"/>
                    </a:lnTo>
                    <a:lnTo>
                      <a:pt x="52" y="196"/>
                    </a:lnTo>
                    <a:lnTo>
                      <a:pt x="52" y="196"/>
                    </a:lnTo>
                    <a:lnTo>
                      <a:pt x="52" y="194"/>
                    </a:lnTo>
                    <a:lnTo>
                      <a:pt x="52" y="194"/>
                    </a:lnTo>
                    <a:close/>
                    <a:moveTo>
                      <a:pt x="50" y="196"/>
                    </a:moveTo>
                    <a:lnTo>
                      <a:pt x="50" y="196"/>
                    </a:lnTo>
                    <a:lnTo>
                      <a:pt x="48" y="192"/>
                    </a:lnTo>
                    <a:lnTo>
                      <a:pt x="48" y="192"/>
                    </a:lnTo>
                    <a:lnTo>
                      <a:pt x="48" y="192"/>
                    </a:lnTo>
                    <a:lnTo>
                      <a:pt x="48" y="196"/>
                    </a:lnTo>
                    <a:lnTo>
                      <a:pt x="48" y="196"/>
                    </a:lnTo>
                    <a:lnTo>
                      <a:pt x="48" y="196"/>
                    </a:lnTo>
                    <a:lnTo>
                      <a:pt x="50" y="196"/>
                    </a:lnTo>
                    <a:lnTo>
                      <a:pt x="50" y="196"/>
                    </a:lnTo>
                    <a:close/>
                    <a:moveTo>
                      <a:pt x="46" y="198"/>
                    </a:moveTo>
                    <a:lnTo>
                      <a:pt x="46" y="198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44" y="192"/>
                    </a:lnTo>
                    <a:lnTo>
                      <a:pt x="38" y="198"/>
                    </a:lnTo>
                    <a:lnTo>
                      <a:pt x="38" y="198"/>
                    </a:lnTo>
                    <a:lnTo>
                      <a:pt x="38" y="198"/>
                    </a:lnTo>
                    <a:lnTo>
                      <a:pt x="40" y="200"/>
                    </a:lnTo>
                    <a:lnTo>
                      <a:pt x="40" y="200"/>
                    </a:lnTo>
                    <a:lnTo>
                      <a:pt x="40" y="200"/>
                    </a:lnTo>
                    <a:lnTo>
                      <a:pt x="46" y="198"/>
                    </a:lnTo>
                    <a:lnTo>
                      <a:pt x="46" y="198"/>
                    </a:lnTo>
                    <a:close/>
                    <a:moveTo>
                      <a:pt x="60" y="174"/>
                    </a:moveTo>
                    <a:lnTo>
                      <a:pt x="60" y="174"/>
                    </a:lnTo>
                    <a:lnTo>
                      <a:pt x="58" y="166"/>
                    </a:lnTo>
                    <a:lnTo>
                      <a:pt x="58" y="158"/>
                    </a:lnTo>
                    <a:lnTo>
                      <a:pt x="58" y="158"/>
                    </a:lnTo>
                    <a:lnTo>
                      <a:pt x="58" y="158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60" y="174"/>
                    </a:lnTo>
                    <a:lnTo>
                      <a:pt x="60" y="174"/>
                    </a:lnTo>
                    <a:close/>
                    <a:moveTo>
                      <a:pt x="56" y="178"/>
                    </a:moveTo>
                    <a:lnTo>
                      <a:pt x="56" y="178"/>
                    </a:lnTo>
                    <a:lnTo>
                      <a:pt x="56" y="176"/>
                    </a:lnTo>
                    <a:lnTo>
                      <a:pt x="56" y="176"/>
                    </a:lnTo>
                    <a:lnTo>
                      <a:pt x="56" y="176"/>
                    </a:lnTo>
                    <a:lnTo>
                      <a:pt x="50" y="178"/>
                    </a:lnTo>
                    <a:lnTo>
                      <a:pt x="50" y="178"/>
                    </a:lnTo>
                    <a:lnTo>
                      <a:pt x="50" y="178"/>
                    </a:lnTo>
                    <a:lnTo>
                      <a:pt x="52" y="182"/>
                    </a:lnTo>
                    <a:lnTo>
                      <a:pt x="52" y="182"/>
                    </a:lnTo>
                    <a:lnTo>
                      <a:pt x="52" y="182"/>
                    </a:lnTo>
                    <a:lnTo>
                      <a:pt x="56" y="178"/>
                    </a:lnTo>
                    <a:lnTo>
                      <a:pt x="56" y="178"/>
                    </a:lnTo>
                    <a:close/>
                    <a:moveTo>
                      <a:pt x="58" y="174"/>
                    </a:moveTo>
                    <a:lnTo>
                      <a:pt x="58" y="174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48" y="166"/>
                    </a:lnTo>
                    <a:lnTo>
                      <a:pt x="48" y="166"/>
                    </a:lnTo>
                    <a:lnTo>
                      <a:pt x="48" y="166"/>
                    </a:lnTo>
                    <a:lnTo>
                      <a:pt x="50" y="176"/>
                    </a:lnTo>
                    <a:lnTo>
                      <a:pt x="50" y="176"/>
                    </a:lnTo>
                    <a:lnTo>
                      <a:pt x="50" y="176"/>
                    </a:lnTo>
                    <a:lnTo>
                      <a:pt x="58" y="174"/>
                    </a:lnTo>
                    <a:lnTo>
                      <a:pt x="58" y="174"/>
                    </a:lnTo>
                    <a:close/>
                    <a:moveTo>
                      <a:pt x="50" y="184"/>
                    </a:moveTo>
                    <a:lnTo>
                      <a:pt x="50" y="184"/>
                    </a:lnTo>
                    <a:lnTo>
                      <a:pt x="48" y="178"/>
                    </a:lnTo>
                    <a:lnTo>
                      <a:pt x="48" y="178"/>
                    </a:lnTo>
                    <a:lnTo>
                      <a:pt x="48" y="178"/>
                    </a:lnTo>
                    <a:lnTo>
                      <a:pt x="44" y="178"/>
                    </a:lnTo>
                    <a:lnTo>
                      <a:pt x="44" y="178"/>
                    </a:lnTo>
                    <a:lnTo>
                      <a:pt x="44" y="178"/>
                    </a:lnTo>
                    <a:lnTo>
                      <a:pt x="46" y="184"/>
                    </a:lnTo>
                    <a:lnTo>
                      <a:pt x="46" y="184"/>
                    </a:lnTo>
                    <a:lnTo>
                      <a:pt x="46" y="184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50" y="184"/>
                    </a:lnTo>
                    <a:lnTo>
                      <a:pt x="50" y="184"/>
                    </a:lnTo>
                    <a:close/>
                    <a:moveTo>
                      <a:pt x="138" y="64"/>
                    </a:moveTo>
                    <a:lnTo>
                      <a:pt x="138" y="64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36" y="58"/>
                    </a:lnTo>
                    <a:lnTo>
                      <a:pt x="136" y="64"/>
                    </a:lnTo>
                    <a:lnTo>
                      <a:pt x="136" y="64"/>
                    </a:lnTo>
                    <a:lnTo>
                      <a:pt x="136" y="64"/>
                    </a:lnTo>
                    <a:lnTo>
                      <a:pt x="138" y="64"/>
                    </a:lnTo>
                    <a:lnTo>
                      <a:pt x="138" y="64"/>
                    </a:lnTo>
                    <a:close/>
                    <a:moveTo>
                      <a:pt x="48" y="176"/>
                    </a:moveTo>
                    <a:lnTo>
                      <a:pt x="48" y="176"/>
                    </a:lnTo>
                    <a:lnTo>
                      <a:pt x="46" y="168"/>
                    </a:lnTo>
                    <a:lnTo>
                      <a:pt x="46" y="168"/>
                    </a:lnTo>
                    <a:lnTo>
                      <a:pt x="46" y="168"/>
                    </a:lnTo>
                    <a:lnTo>
                      <a:pt x="42" y="170"/>
                    </a:lnTo>
                    <a:lnTo>
                      <a:pt x="42" y="170"/>
                    </a:lnTo>
                    <a:lnTo>
                      <a:pt x="42" y="170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8" y="176"/>
                    </a:lnTo>
                    <a:lnTo>
                      <a:pt x="48" y="176"/>
                    </a:lnTo>
                    <a:close/>
                    <a:moveTo>
                      <a:pt x="42" y="178"/>
                    </a:moveTo>
                    <a:lnTo>
                      <a:pt x="42" y="178"/>
                    </a:lnTo>
                    <a:lnTo>
                      <a:pt x="40" y="172"/>
                    </a:lnTo>
                    <a:lnTo>
                      <a:pt x="40" y="172"/>
                    </a:lnTo>
                    <a:lnTo>
                      <a:pt x="40" y="172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36" y="178"/>
                    </a:lnTo>
                    <a:lnTo>
                      <a:pt x="42" y="178"/>
                    </a:lnTo>
                    <a:lnTo>
                      <a:pt x="42" y="178"/>
                    </a:lnTo>
                    <a:close/>
                    <a:moveTo>
                      <a:pt x="56" y="158"/>
                    </a:moveTo>
                    <a:lnTo>
                      <a:pt x="56" y="158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2" y="160"/>
                    </a:lnTo>
                    <a:lnTo>
                      <a:pt x="52" y="160"/>
                    </a:lnTo>
                    <a:lnTo>
                      <a:pt x="52" y="160"/>
                    </a:lnTo>
                    <a:lnTo>
                      <a:pt x="56" y="158"/>
                    </a:lnTo>
                    <a:lnTo>
                      <a:pt x="56" y="158"/>
                    </a:lnTo>
                    <a:close/>
                    <a:moveTo>
                      <a:pt x="50" y="162"/>
                    </a:moveTo>
                    <a:lnTo>
                      <a:pt x="50" y="162"/>
                    </a:lnTo>
                    <a:lnTo>
                      <a:pt x="48" y="158"/>
                    </a:lnTo>
                    <a:lnTo>
                      <a:pt x="48" y="158"/>
                    </a:lnTo>
                    <a:lnTo>
                      <a:pt x="48" y="158"/>
                    </a:lnTo>
                    <a:lnTo>
                      <a:pt x="46" y="158"/>
                    </a:lnTo>
                    <a:lnTo>
                      <a:pt x="46" y="158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50" y="162"/>
                    </a:lnTo>
                    <a:lnTo>
                      <a:pt x="50" y="162"/>
                    </a:lnTo>
                    <a:close/>
                    <a:moveTo>
                      <a:pt x="122" y="44"/>
                    </a:moveTo>
                    <a:lnTo>
                      <a:pt x="122" y="44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30" y="50"/>
                    </a:lnTo>
                    <a:lnTo>
                      <a:pt x="130" y="50"/>
                    </a:lnTo>
                    <a:lnTo>
                      <a:pt x="130" y="50"/>
                    </a:lnTo>
                    <a:lnTo>
                      <a:pt x="112" y="28"/>
                    </a:lnTo>
                    <a:lnTo>
                      <a:pt x="112" y="28"/>
                    </a:lnTo>
                    <a:lnTo>
                      <a:pt x="112" y="28"/>
                    </a:lnTo>
                    <a:lnTo>
                      <a:pt x="110" y="26"/>
                    </a:lnTo>
                    <a:lnTo>
                      <a:pt x="110" y="26"/>
                    </a:lnTo>
                    <a:lnTo>
                      <a:pt x="110" y="26"/>
                    </a:lnTo>
                    <a:lnTo>
                      <a:pt x="108" y="24"/>
                    </a:lnTo>
                    <a:lnTo>
                      <a:pt x="108" y="24"/>
                    </a:lnTo>
                    <a:lnTo>
                      <a:pt x="108" y="24"/>
                    </a:lnTo>
                    <a:lnTo>
                      <a:pt x="110" y="36"/>
                    </a:lnTo>
                    <a:lnTo>
                      <a:pt x="112" y="46"/>
                    </a:lnTo>
                    <a:lnTo>
                      <a:pt x="114" y="68"/>
                    </a:lnTo>
                    <a:lnTo>
                      <a:pt x="114" y="68"/>
                    </a:lnTo>
                    <a:lnTo>
                      <a:pt x="114" y="68"/>
                    </a:lnTo>
                    <a:lnTo>
                      <a:pt x="118" y="56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0" y="44"/>
                    </a:lnTo>
                    <a:lnTo>
                      <a:pt x="122" y="44"/>
                    </a:lnTo>
                    <a:lnTo>
                      <a:pt x="122" y="44"/>
                    </a:lnTo>
                    <a:close/>
                    <a:moveTo>
                      <a:pt x="46" y="166"/>
                    </a:moveTo>
                    <a:lnTo>
                      <a:pt x="46" y="166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2" y="168"/>
                    </a:lnTo>
                    <a:lnTo>
                      <a:pt x="42" y="168"/>
                    </a:lnTo>
                    <a:lnTo>
                      <a:pt x="42" y="168"/>
                    </a:lnTo>
                    <a:lnTo>
                      <a:pt x="46" y="166"/>
                    </a:lnTo>
                    <a:lnTo>
                      <a:pt x="46" y="166"/>
                    </a:lnTo>
                    <a:close/>
                    <a:moveTo>
                      <a:pt x="38" y="156"/>
                    </a:moveTo>
                    <a:lnTo>
                      <a:pt x="38" y="15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38" y="156"/>
                    </a:lnTo>
                    <a:lnTo>
                      <a:pt x="38" y="156"/>
                    </a:lnTo>
                    <a:close/>
                    <a:moveTo>
                      <a:pt x="40" y="140"/>
                    </a:moveTo>
                    <a:lnTo>
                      <a:pt x="40" y="140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40" y="140"/>
                    </a:lnTo>
                    <a:lnTo>
                      <a:pt x="40" y="140"/>
                    </a:lnTo>
                    <a:close/>
                    <a:moveTo>
                      <a:pt x="100" y="50"/>
                    </a:moveTo>
                    <a:lnTo>
                      <a:pt x="100" y="50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100" y="50"/>
                    </a:lnTo>
                    <a:lnTo>
                      <a:pt x="100" y="50"/>
                    </a:lnTo>
                    <a:close/>
                    <a:moveTo>
                      <a:pt x="30" y="134"/>
                    </a:moveTo>
                    <a:lnTo>
                      <a:pt x="30" y="134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0" y="118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0" y="120"/>
                    </a:lnTo>
                    <a:lnTo>
                      <a:pt x="20" y="120"/>
                    </a:lnTo>
                    <a:lnTo>
                      <a:pt x="20" y="120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20" y="130"/>
                    </a:lnTo>
                    <a:lnTo>
                      <a:pt x="30" y="134"/>
                    </a:lnTo>
                    <a:lnTo>
                      <a:pt x="30" y="134"/>
                    </a:lnTo>
                    <a:close/>
                    <a:moveTo>
                      <a:pt x="80" y="12"/>
                    </a:move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6" y="1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8" y="12"/>
                    </a:lnTo>
                    <a:lnTo>
                      <a:pt x="68" y="14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0" y="14"/>
                    </a:lnTo>
                    <a:lnTo>
                      <a:pt x="44" y="16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24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38" y="28"/>
                    </a:lnTo>
                    <a:lnTo>
                      <a:pt x="46" y="24"/>
                    </a:lnTo>
                    <a:lnTo>
                      <a:pt x="54" y="20"/>
                    </a:lnTo>
                    <a:lnTo>
                      <a:pt x="72" y="16"/>
                    </a:lnTo>
                    <a:lnTo>
                      <a:pt x="72" y="16"/>
                    </a:lnTo>
                    <a:lnTo>
                      <a:pt x="72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72" y="30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78" y="26"/>
                    </a:lnTo>
                    <a:lnTo>
                      <a:pt x="80" y="14"/>
                    </a:lnTo>
                    <a:lnTo>
                      <a:pt x="80" y="14"/>
                    </a:lnTo>
                    <a:lnTo>
                      <a:pt x="80" y="14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close/>
                    <a:moveTo>
                      <a:pt x="94" y="14"/>
                    </a:moveTo>
                    <a:lnTo>
                      <a:pt x="94" y="14"/>
                    </a:lnTo>
                    <a:lnTo>
                      <a:pt x="90" y="6"/>
                    </a:lnTo>
                    <a:lnTo>
                      <a:pt x="90" y="6"/>
                    </a:lnTo>
                    <a:lnTo>
                      <a:pt x="90" y="6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90" y="12"/>
                    </a:lnTo>
                    <a:lnTo>
                      <a:pt x="94" y="14"/>
                    </a:lnTo>
                    <a:lnTo>
                      <a:pt x="94" y="14"/>
                    </a:lnTo>
                    <a:close/>
                    <a:moveTo>
                      <a:pt x="26" y="100"/>
                    </a:moveTo>
                    <a:lnTo>
                      <a:pt x="26" y="100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18" y="94"/>
                    </a:lnTo>
                    <a:lnTo>
                      <a:pt x="18" y="94"/>
                    </a:lnTo>
                    <a:lnTo>
                      <a:pt x="18" y="94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8" y="92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6"/>
                    </a:lnTo>
                    <a:lnTo>
                      <a:pt x="12" y="86"/>
                    </a:lnTo>
                    <a:lnTo>
                      <a:pt x="12" y="86"/>
                    </a:lnTo>
                    <a:lnTo>
                      <a:pt x="20" y="106"/>
                    </a:lnTo>
                    <a:lnTo>
                      <a:pt x="20" y="106"/>
                    </a:lnTo>
                    <a:lnTo>
                      <a:pt x="20" y="106"/>
                    </a:lnTo>
                    <a:lnTo>
                      <a:pt x="26" y="100"/>
                    </a:lnTo>
                    <a:lnTo>
                      <a:pt x="26" y="100"/>
                    </a:lnTo>
                    <a:close/>
                    <a:moveTo>
                      <a:pt x="66" y="34"/>
                    </a:moveTo>
                    <a:lnTo>
                      <a:pt x="66" y="34"/>
                    </a:lnTo>
                    <a:lnTo>
                      <a:pt x="66" y="34"/>
                    </a:lnTo>
                    <a:lnTo>
                      <a:pt x="66" y="34"/>
                    </a:lnTo>
                    <a:lnTo>
                      <a:pt x="66" y="34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66" y="34"/>
                    </a:lnTo>
                    <a:lnTo>
                      <a:pt x="66" y="34"/>
                    </a:lnTo>
                    <a:close/>
                    <a:moveTo>
                      <a:pt x="50" y="50"/>
                    </a:moveTo>
                    <a:lnTo>
                      <a:pt x="50" y="50"/>
                    </a:lnTo>
                    <a:lnTo>
                      <a:pt x="38" y="38"/>
                    </a:lnTo>
                    <a:lnTo>
                      <a:pt x="38" y="38"/>
                    </a:lnTo>
                    <a:lnTo>
                      <a:pt x="38" y="38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50" y="50"/>
                    </a:lnTo>
                    <a:lnTo>
                      <a:pt x="50" y="50"/>
                    </a:lnTo>
                    <a:close/>
                    <a:moveTo>
                      <a:pt x="56" y="38"/>
                    </a:moveTo>
                    <a:lnTo>
                      <a:pt x="56" y="38"/>
                    </a:lnTo>
                    <a:lnTo>
                      <a:pt x="52" y="36"/>
                    </a:lnTo>
                    <a:lnTo>
                      <a:pt x="52" y="32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2" y="34"/>
                    </a:lnTo>
                    <a:lnTo>
                      <a:pt x="42" y="34"/>
                    </a:lnTo>
                    <a:lnTo>
                      <a:pt x="42" y="34"/>
                    </a:lnTo>
                    <a:lnTo>
                      <a:pt x="56" y="38"/>
                    </a:lnTo>
                    <a:lnTo>
                      <a:pt x="56" y="38"/>
                    </a:lnTo>
                    <a:close/>
                    <a:moveTo>
                      <a:pt x="60" y="20"/>
                    </a:moveTo>
                    <a:lnTo>
                      <a:pt x="60" y="20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60" y="20"/>
                    </a:lnTo>
                    <a:lnTo>
                      <a:pt x="60" y="20"/>
                    </a:lnTo>
                    <a:close/>
                    <a:moveTo>
                      <a:pt x="24" y="66"/>
                    </a:moveTo>
                    <a:lnTo>
                      <a:pt x="24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4" y="66"/>
                    </a:lnTo>
                    <a:lnTo>
                      <a:pt x="24" y="66"/>
                    </a:lnTo>
                    <a:close/>
                    <a:moveTo>
                      <a:pt x="16" y="76"/>
                    </a:moveTo>
                    <a:lnTo>
                      <a:pt x="16" y="76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6" y="76"/>
                    </a:lnTo>
                    <a:lnTo>
                      <a:pt x="16" y="76"/>
                    </a:lnTo>
                    <a:close/>
                    <a:moveTo>
                      <a:pt x="30" y="56"/>
                    </a:moveTo>
                    <a:lnTo>
                      <a:pt x="30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30" y="56"/>
                    </a:lnTo>
                    <a:lnTo>
                      <a:pt x="30" y="56"/>
                    </a:lnTo>
                    <a:close/>
                    <a:moveTo>
                      <a:pt x="18" y="66"/>
                    </a:moveTo>
                    <a:lnTo>
                      <a:pt x="18" y="66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10" y="56"/>
                    </a:lnTo>
                    <a:lnTo>
                      <a:pt x="10" y="56"/>
                    </a:lnTo>
                    <a:lnTo>
                      <a:pt x="10" y="56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8" y="66"/>
                    </a:lnTo>
                    <a:lnTo>
                      <a:pt x="18" y="66"/>
                    </a:lnTo>
                    <a:close/>
                    <a:moveTo>
                      <a:pt x="20" y="62"/>
                    </a:moveTo>
                    <a:lnTo>
                      <a:pt x="20" y="62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8" y="58"/>
                    </a:lnTo>
                    <a:lnTo>
                      <a:pt x="18" y="58"/>
                    </a:lnTo>
                    <a:lnTo>
                      <a:pt x="18" y="58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62"/>
                    </a:lnTo>
                    <a:close/>
                    <a:moveTo>
                      <a:pt x="46" y="28"/>
                    </a:moveTo>
                    <a:lnTo>
                      <a:pt x="46" y="28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36" y="32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6" y="28"/>
                    </a:lnTo>
                    <a:lnTo>
                      <a:pt x="46" y="28"/>
                    </a:lnTo>
                    <a:close/>
                    <a:moveTo>
                      <a:pt x="36" y="36"/>
                    </a:moveTo>
                    <a:lnTo>
                      <a:pt x="36" y="36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28" y="40"/>
                    </a:lnTo>
                    <a:lnTo>
                      <a:pt x="36" y="36"/>
                    </a:lnTo>
                    <a:lnTo>
                      <a:pt x="36" y="36"/>
                    </a:lnTo>
                    <a:close/>
                    <a:moveTo>
                      <a:pt x="26" y="50"/>
                    </a:moveTo>
                    <a:lnTo>
                      <a:pt x="26" y="50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6" y="50"/>
                    </a:lnTo>
                    <a:lnTo>
                      <a:pt x="26" y="50"/>
                    </a:lnTo>
                    <a:close/>
                    <a:moveTo>
                      <a:pt x="14" y="58"/>
                    </a:moveTo>
                    <a:lnTo>
                      <a:pt x="14" y="58"/>
                    </a:lnTo>
                    <a:lnTo>
                      <a:pt x="16" y="60"/>
                    </a:lnTo>
                    <a:lnTo>
                      <a:pt x="16" y="60"/>
                    </a:lnTo>
                    <a:lnTo>
                      <a:pt x="16" y="60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4" y="58"/>
                    </a:lnTo>
                    <a:lnTo>
                      <a:pt x="14" y="58"/>
                    </a:lnTo>
                    <a:close/>
                    <a:moveTo>
                      <a:pt x="8" y="68"/>
                    </a:moveTo>
                    <a:lnTo>
                      <a:pt x="8" y="68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8" y="66"/>
                    </a:lnTo>
                    <a:lnTo>
                      <a:pt x="6" y="66"/>
                    </a:lnTo>
                    <a:lnTo>
                      <a:pt x="6" y="66"/>
                    </a:lnTo>
                    <a:lnTo>
                      <a:pt x="6" y="66"/>
                    </a:lnTo>
                    <a:lnTo>
                      <a:pt x="8" y="68"/>
                    </a:lnTo>
                    <a:lnTo>
                      <a:pt x="8" y="68"/>
                    </a:lnTo>
                    <a:close/>
                    <a:moveTo>
                      <a:pt x="10" y="54"/>
                    </a:moveTo>
                    <a:lnTo>
                      <a:pt x="10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2" y="46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Freeform 32"/>
              <p:cNvSpPr>
                <a:spLocks noEditPoints="1"/>
              </p:cNvSpPr>
              <p:nvPr userDrawn="1"/>
            </p:nvSpPr>
            <p:spPr bwMode="auto">
              <a:xfrm>
                <a:off x="5888038" y="4832350"/>
                <a:ext cx="381000" cy="473075"/>
              </a:xfrm>
              <a:custGeom>
                <a:avLst/>
                <a:gdLst/>
                <a:ahLst/>
                <a:cxnLst>
                  <a:cxn ang="0">
                    <a:pos x="218" y="202"/>
                  </a:cxn>
                  <a:cxn ang="0">
                    <a:pos x="200" y="170"/>
                  </a:cxn>
                  <a:cxn ang="0">
                    <a:pos x="100" y="158"/>
                  </a:cxn>
                  <a:cxn ang="0">
                    <a:pos x="58" y="176"/>
                  </a:cxn>
                  <a:cxn ang="0">
                    <a:pos x="68" y="176"/>
                  </a:cxn>
                  <a:cxn ang="0">
                    <a:pos x="54" y="180"/>
                  </a:cxn>
                  <a:cxn ang="0">
                    <a:pos x="64" y="292"/>
                  </a:cxn>
                  <a:cxn ang="0">
                    <a:pos x="74" y="286"/>
                  </a:cxn>
                  <a:cxn ang="0">
                    <a:pos x="54" y="204"/>
                  </a:cxn>
                  <a:cxn ang="0">
                    <a:pos x="58" y="198"/>
                  </a:cxn>
                  <a:cxn ang="0">
                    <a:pos x="72" y="244"/>
                  </a:cxn>
                  <a:cxn ang="0">
                    <a:pos x="76" y="286"/>
                  </a:cxn>
                  <a:cxn ang="0">
                    <a:pos x="56" y="272"/>
                  </a:cxn>
                  <a:cxn ang="0">
                    <a:pos x="22" y="180"/>
                  </a:cxn>
                  <a:cxn ang="0">
                    <a:pos x="16" y="162"/>
                  </a:cxn>
                  <a:cxn ang="0">
                    <a:pos x="16" y="116"/>
                  </a:cxn>
                  <a:cxn ang="0">
                    <a:pos x="2" y="70"/>
                  </a:cxn>
                  <a:cxn ang="0">
                    <a:pos x="12" y="32"/>
                  </a:cxn>
                  <a:cxn ang="0">
                    <a:pos x="66" y="0"/>
                  </a:cxn>
                  <a:cxn ang="0">
                    <a:pos x="98" y="18"/>
                  </a:cxn>
                  <a:cxn ang="0">
                    <a:pos x="140" y="70"/>
                  </a:cxn>
                  <a:cxn ang="0">
                    <a:pos x="138" y="82"/>
                  </a:cxn>
                  <a:cxn ang="0">
                    <a:pos x="176" y="116"/>
                  </a:cxn>
                  <a:cxn ang="0">
                    <a:pos x="190" y="130"/>
                  </a:cxn>
                  <a:cxn ang="0">
                    <a:pos x="190" y="144"/>
                  </a:cxn>
                  <a:cxn ang="0">
                    <a:pos x="202" y="160"/>
                  </a:cxn>
                  <a:cxn ang="0">
                    <a:pos x="240" y="192"/>
                  </a:cxn>
                  <a:cxn ang="0">
                    <a:pos x="226" y="202"/>
                  </a:cxn>
                  <a:cxn ang="0">
                    <a:pos x="184" y="138"/>
                  </a:cxn>
                  <a:cxn ang="0">
                    <a:pos x="176" y="118"/>
                  </a:cxn>
                  <a:cxn ang="0">
                    <a:pos x="136" y="110"/>
                  </a:cxn>
                  <a:cxn ang="0">
                    <a:pos x="130" y="126"/>
                  </a:cxn>
                  <a:cxn ang="0">
                    <a:pos x="148" y="136"/>
                  </a:cxn>
                  <a:cxn ang="0">
                    <a:pos x="152" y="156"/>
                  </a:cxn>
                  <a:cxn ang="0">
                    <a:pos x="196" y="168"/>
                  </a:cxn>
                  <a:cxn ang="0">
                    <a:pos x="102" y="150"/>
                  </a:cxn>
                  <a:cxn ang="0">
                    <a:pos x="100" y="150"/>
                  </a:cxn>
                  <a:cxn ang="0">
                    <a:pos x="90" y="142"/>
                  </a:cxn>
                  <a:cxn ang="0">
                    <a:pos x="88" y="152"/>
                  </a:cxn>
                  <a:cxn ang="0">
                    <a:pos x="140" y="88"/>
                  </a:cxn>
                  <a:cxn ang="0">
                    <a:pos x="126" y="94"/>
                  </a:cxn>
                  <a:cxn ang="0">
                    <a:pos x="136" y="114"/>
                  </a:cxn>
                  <a:cxn ang="0">
                    <a:pos x="84" y="66"/>
                  </a:cxn>
                  <a:cxn ang="0">
                    <a:pos x="72" y="10"/>
                  </a:cxn>
                  <a:cxn ang="0">
                    <a:pos x="40" y="28"/>
                  </a:cxn>
                  <a:cxn ang="0">
                    <a:pos x="10" y="90"/>
                  </a:cxn>
                  <a:cxn ang="0">
                    <a:pos x="20" y="94"/>
                  </a:cxn>
                  <a:cxn ang="0">
                    <a:pos x="24" y="146"/>
                  </a:cxn>
                  <a:cxn ang="0">
                    <a:pos x="34" y="186"/>
                  </a:cxn>
                  <a:cxn ang="0">
                    <a:pos x="28" y="158"/>
                  </a:cxn>
                  <a:cxn ang="0">
                    <a:pos x="22" y="152"/>
                  </a:cxn>
                  <a:cxn ang="0">
                    <a:pos x="78" y="138"/>
                  </a:cxn>
                  <a:cxn ang="0">
                    <a:pos x="68" y="174"/>
                  </a:cxn>
                  <a:cxn ang="0">
                    <a:pos x="114" y="62"/>
                  </a:cxn>
                  <a:cxn ang="0">
                    <a:pos x="94" y="22"/>
                  </a:cxn>
                  <a:cxn ang="0">
                    <a:pos x="100" y="60"/>
                  </a:cxn>
                  <a:cxn ang="0">
                    <a:pos x="62" y="166"/>
                  </a:cxn>
                  <a:cxn ang="0">
                    <a:pos x="60" y="154"/>
                  </a:cxn>
                  <a:cxn ang="0">
                    <a:pos x="50" y="156"/>
                  </a:cxn>
                  <a:cxn ang="0">
                    <a:pos x="48" y="156"/>
                  </a:cxn>
                  <a:cxn ang="0">
                    <a:pos x="16" y="170"/>
                  </a:cxn>
                  <a:cxn ang="0">
                    <a:pos x="20" y="124"/>
                  </a:cxn>
                </a:cxnLst>
                <a:rect l="0" t="0" r="r" b="b"/>
                <a:pathLst>
                  <a:path w="240" h="298">
                    <a:moveTo>
                      <a:pt x="240" y="192"/>
                    </a:moveTo>
                    <a:lnTo>
                      <a:pt x="240" y="192"/>
                    </a:lnTo>
                    <a:lnTo>
                      <a:pt x="234" y="196"/>
                    </a:lnTo>
                    <a:lnTo>
                      <a:pt x="228" y="200"/>
                    </a:lnTo>
                    <a:lnTo>
                      <a:pt x="228" y="200"/>
                    </a:lnTo>
                    <a:lnTo>
                      <a:pt x="228" y="200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30" y="204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24" y="204"/>
                    </a:lnTo>
                    <a:lnTo>
                      <a:pt x="224" y="204"/>
                    </a:lnTo>
                    <a:lnTo>
                      <a:pt x="224" y="204"/>
                    </a:lnTo>
                    <a:lnTo>
                      <a:pt x="224" y="200"/>
                    </a:lnTo>
                    <a:lnTo>
                      <a:pt x="224" y="200"/>
                    </a:lnTo>
                    <a:lnTo>
                      <a:pt x="224" y="200"/>
                    </a:lnTo>
                    <a:lnTo>
                      <a:pt x="218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2"/>
                    </a:lnTo>
                    <a:lnTo>
                      <a:pt x="210" y="200"/>
                    </a:lnTo>
                    <a:lnTo>
                      <a:pt x="210" y="200"/>
                    </a:lnTo>
                    <a:lnTo>
                      <a:pt x="210" y="200"/>
                    </a:lnTo>
                    <a:lnTo>
                      <a:pt x="218" y="200"/>
                    </a:lnTo>
                    <a:lnTo>
                      <a:pt x="224" y="198"/>
                    </a:lnTo>
                    <a:lnTo>
                      <a:pt x="224" y="198"/>
                    </a:lnTo>
                    <a:lnTo>
                      <a:pt x="224" y="198"/>
                    </a:lnTo>
                    <a:lnTo>
                      <a:pt x="200" y="170"/>
                    </a:lnTo>
                    <a:lnTo>
                      <a:pt x="200" y="170"/>
                    </a:lnTo>
                    <a:lnTo>
                      <a:pt x="200" y="170"/>
                    </a:lnTo>
                    <a:lnTo>
                      <a:pt x="170" y="164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42" y="158"/>
                    </a:lnTo>
                    <a:lnTo>
                      <a:pt x="126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60"/>
                    </a:lnTo>
                    <a:lnTo>
                      <a:pt x="112" y="158"/>
                    </a:lnTo>
                    <a:lnTo>
                      <a:pt x="112" y="158"/>
                    </a:lnTo>
                    <a:lnTo>
                      <a:pt x="112" y="158"/>
                    </a:lnTo>
                    <a:lnTo>
                      <a:pt x="114" y="154"/>
                    </a:lnTo>
                    <a:lnTo>
                      <a:pt x="114" y="154"/>
                    </a:lnTo>
                    <a:lnTo>
                      <a:pt x="114" y="154"/>
                    </a:lnTo>
                    <a:lnTo>
                      <a:pt x="100" y="158"/>
                    </a:lnTo>
                    <a:lnTo>
                      <a:pt x="86" y="156"/>
                    </a:lnTo>
                    <a:lnTo>
                      <a:pt x="86" y="156"/>
                    </a:lnTo>
                    <a:lnTo>
                      <a:pt x="86" y="156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4" y="154"/>
                    </a:lnTo>
                    <a:lnTo>
                      <a:pt x="84" y="154"/>
                    </a:lnTo>
                    <a:lnTo>
                      <a:pt x="84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86" y="154"/>
                    </a:lnTo>
                    <a:lnTo>
                      <a:pt x="74" y="152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62" y="154"/>
                    </a:lnTo>
                    <a:lnTo>
                      <a:pt x="66" y="160"/>
                    </a:lnTo>
                    <a:lnTo>
                      <a:pt x="66" y="164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58" y="176"/>
                    </a:lnTo>
                    <a:lnTo>
                      <a:pt x="60" y="176"/>
                    </a:lnTo>
                    <a:lnTo>
                      <a:pt x="60" y="176"/>
                    </a:lnTo>
                    <a:lnTo>
                      <a:pt x="60" y="176"/>
                    </a:lnTo>
                    <a:lnTo>
                      <a:pt x="60" y="178"/>
                    </a:lnTo>
                    <a:lnTo>
                      <a:pt x="60" y="178"/>
                    </a:lnTo>
                    <a:lnTo>
                      <a:pt x="60" y="178"/>
                    </a:lnTo>
                    <a:lnTo>
                      <a:pt x="68" y="168"/>
                    </a:lnTo>
                    <a:lnTo>
                      <a:pt x="74" y="162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0"/>
                    </a:lnTo>
                    <a:lnTo>
                      <a:pt x="78" y="162"/>
                    </a:lnTo>
                    <a:lnTo>
                      <a:pt x="78" y="162"/>
                    </a:lnTo>
                    <a:lnTo>
                      <a:pt x="78" y="162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62" y="184"/>
                    </a:lnTo>
                    <a:lnTo>
                      <a:pt x="58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46" y="188"/>
                    </a:lnTo>
                    <a:lnTo>
                      <a:pt x="46" y="188"/>
                    </a:lnTo>
                    <a:lnTo>
                      <a:pt x="46" y="188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46" y="186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38" y="182"/>
                    </a:lnTo>
                    <a:lnTo>
                      <a:pt x="38" y="182"/>
                    </a:lnTo>
                    <a:lnTo>
                      <a:pt x="38" y="182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44" y="198"/>
                    </a:lnTo>
                    <a:lnTo>
                      <a:pt x="50" y="212"/>
                    </a:lnTo>
                    <a:lnTo>
                      <a:pt x="54" y="224"/>
                    </a:lnTo>
                    <a:lnTo>
                      <a:pt x="56" y="238"/>
                    </a:lnTo>
                    <a:lnTo>
                      <a:pt x="60" y="264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4" y="292"/>
                    </a:lnTo>
                    <a:lnTo>
                      <a:pt x="62" y="292"/>
                    </a:lnTo>
                    <a:lnTo>
                      <a:pt x="62" y="292"/>
                    </a:lnTo>
                    <a:lnTo>
                      <a:pt x="62" y="292"/>
                    </a:lnTo>
                    <a:lnTo>
                      <a:pt x="56" y="276"/>
                    </a:lnTo>
                    <a:lnTo>
                      <a:pt x="56" y="276"/>
                    </a:lnTo>
                    <a:lnTo>
                      <a:pt x="56" y="276"/>
                    </a:lnTo>
                    <a:lnTo>
                      <a:pt x="56" y="282"/>
                    </a:lnTo>
                    <a:lnTo>
                      <a:pt x="58" y="288"/>
                    </a:lnTo>
                    <a:lnTo>
                      <a:pt x="60" y="292"/>
                    </a:lnTo>
                    <a:lnTo>
                      <a:pt x="62" y="294"/>
                    </a:lnTo>
                    <a:lnTo>
                      <a:pt x="62" y="294"/>
                    </a:lnTo>
                    <a:lnTo>
                      <a:pt x="62" y="294"/>
                    </a:lnTo>
                    <a:lnTo>
                      <a:pt x="66" y="296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74" y="286"/>
                    </a:lnTo>
                    <a:lnTo>
                      <a:pt x="74" y="286"/>
                    </a:lnTo>
                    <a:lnTo>
                      <a:pt x="74" y="286"/>
                    </a:lnTo>
                    <a:lnTo>
                      <a:pt x="76" y="276"/>
                    </a:lnTo>
                    <a:lnTo>
                      <a:pt x="74" y="264"/>
                    </a:lnTo>
                    <a:lnTo>
                      <a:pt x="66" y="236"/>
                    </a:lnTo>
                    <a:lnTo>
                      <a:pt x="66" y="236"/>
                    </a:lnTo>
                    <a:lnTo>
                      <a:pt x="66" y="236"/>
                    </a:lnTo>
                    <a:lnTo>
                      <a:pt x="56" y="210"/>
                    </a:lnTo>
                    <a:lnTo>
                      <a:pt x="56" y="210"/>
                    </a:lnTo>
                    <a:lnTo>
                      <a:pt x="56" y="210"/>
                    </a:lnTo>
                    <a:lnTo>
                      <a:pt x="54" y="210"/>
                    </a:lnTo>
                    <a:lnTo>
                      <a:pt x="54" y="210"/>
                    </a:lnTo>
                    <a:lnTo>
                      <a:pt x="54" y="210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4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2" y="202"/>
                    </a:lnTo>
                    <a:lnTo>
                      <a:pt x="54" y="204"/>
                    </a:lnTo>
                    <a:lnTo>
                      <a:pt x="54" y="204"/>
                    </a:lnTo>
                    <a:lnTo>
                      <a:pt x="54" y="204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8" y="212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6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58" y="204"/>
                    </a:lnTo>
                    <a:lnTo>
                      <a:pt x="64" y="216"/>
                    </a:lnTo>
                    <a:lnTo>
                      <a:pt x="64" y="216"/>
                    </a:lnTo>
                    <a:lnTo>
                      <a:pt x="64" y="216"/>
                    </a:lnTo>
                    <a:lnTo>
                      <a:pt x="60" y="206"/>
                    </a:lnTo>
                    <a:lnTo>
                      <a:pt x="58" y="198"/>
                    </a:lnTo>
                    <a:lnTo>
                      <a:pt x="58" y="198"/>
                    </a:lnTo>
                    <a:lnTo>
                      <a:pt x="58" y="198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60" y="196"/>
                    </a:lnTo>
                    <a:lnTo>
                      <a:pt x="60" y="196"/>
                    </a:lnTo>
                    <a:lnTo>
                      <a:pt x="60" y="196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66" y="218"/>
                    </a:lnTo>
                    <a:lnTo>
                      <a:pt x="70" y="228"/>
                    </a:lnTo>
                    <a:lnTo>
                      <a:pt x="70" y="228"/>
                    </a:lnTo>
                    <a:lnTo>
                      <a:pt x="70" y="228"/>
                    </a:lnTo>
                    <a:lnTo>
                      <a:pt x="70" y="232"/>
                    </a:lnTo>
                    <a:lnTo>
                      <a:pt x="70" y="232"/>
                    </a:lnTo>
                    <a:lnTo>
                      <a:pt x="70" y="232"/>
                    </a:lnTo>
                    <a:lnTo>
                      <a:pt x="74" y="242"/>
                    </a:lnTo>
                    <a:lnTo>
                      <a:pt x="74" y="242"/>
                    </a:lnTo>
                    <a:lnTo>
                      <a:pt x="74" y="242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4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2" y="242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0" y="238"/>
                    </a:lnTo>
                    <a:lnTo>
                      <a:pt x="76" y="264"/>
                    </a:lnTo>
                    <a:lnTo>
                      <a:pt x="78" y="276"/>
                    </a:lnTo>
                    <a:lnTo>
                      <a:pt x="76" y="286"/>
                    </a:lnTo>
                    <a:lnTo>
                      <a:pt x="76" y="286"/>
                    </a:lnTo>
                    <a:lnTo>
                      <a:pt x="76" y="286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0" y="296"/>
                    </a:lnTo>
                    <a:lnTo>
                      <a:pt x="66" y="298"/>
                    </a:lnTo>
                    <a:lnTo>
                      <a:pt x="64" y="298"/>
                    </a:lnTo>
                    <a:lnTo>
                      <a:pt x="60" y="296"/>
                    </a:lnTo>
                    <a:lnTo>
                      <a:pt x="60" y="296"/>
                    </a:lnTo>
                    <a:lnTo>
                      <a:pt x="60" y="296"/>
                    </a:lnTo>
                    <a:lnTo>
                      <a:pt x="58" y="292"/>
                    </a:lnTo>
                    <a:lnTo>
                      <a:pt x="54" y="286"/>
                    </a:lnTo>
                    <a:lnTo>
                      <a:pt x="54" y="280"/>
                    </a:lnTo>
                    <a:lnTo>
                      <a:pt x="54" y="272"/>
                    </a:lnTo>
                    <a:lnTo>
                      <a:pt x="54" y="272"/>
                    </a:lnTo>
                    <a:lnTo>
                      <a:pt x="54" y="272"/>
                    </a:lnTo>
                    <a:lnTo>
                      <a:pt x="56" y="270"/>
                    </a:lnTo>
                    <a:lnTo>
                      <a:pt x="56" y="270"/>
                    </a:lnTo>
                    <a:lnTo>
                      <a:pt x="56" y="270"/>
                    </a:lnTo>
                    <a:lnTo>
                      <a:pt x="56" y="272"/>
                    </a:lnTo>
                    <a:lnTo>
                      <a:pt x="56" y="272"/>
                    </a:lnTo>
                    <a:lnTo>
                      <a:pt x="56" y="272"/>
                    </a:lnTo>
                    <a:lnTo>
                      <a:pt x="60" y="280"/>
                    </a:lnTo>
                    <a:lnTo>
                      <a:pt x="60" y="280"/>
                    </a:lnTo>
                    <a:lnTo>
                      <a:pt x="60" y="280"/>
                    </a:lnTo>
                    <a:lnTo>
                      <a:pt x="52" y="232"/>
                    </a:lnTo>
                    <a:lnTo>
                      <a:pt x="46" y="210"/>
                    </a:lnTo>
                    <a:lnTo>
                      <a:pt x="42" y="19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2" y="194"/>
                    </a:lnTo>
                    <a:lnTo>
                      <a:pt x="32" y="194"/>
                    </a:lnTo>
                    <a:lnTo>
                      <a:pt x="32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30" y="194"/>
                    </a:lnTo>
                    <a:lnTo>
                      <a:pt x="22" y="180"/>
                    </a:lnTo>
                    <a:lnTo>
                      <a:pt x="22" y="180"/>
                    </a:lnTo>
                    <a:lnTo>
                      <a:pt x="22" y="180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2" y="192"/>
                    </a:lnTo>
                    <a:lnTo>
                      <a:pt x="22" y="192"/>
                    </a:lnTo>
                    <a:lnTo>
                      <a:pt x="22" y="192"/>
                    </a:lnTo>
                    <a:lnTo>
                      <a:pt x="22" y="190"/>
                    </a:lnTo>
                    <a:lnTo>
                      <a:pt x="22" y="190"/>
                    </a:lnTo>
                    <a:lnTo>
                      <a:pt x="22" y="190"/>
                    </a:lnTo>
                    <a:lnTo>
                      <a:pt x="16" y="176"/>
                    </a:lnTo>
                    <a:lnTo>
                      <a:pt x="14" y="168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4" y="160"/>
                    </a:lnTo>
                    <a:lnTo>
                      <a:pt x="16" y="160"/>
                    </a:lnTo>
                    <a:lnTo>
                      <a:pt x="16" y="160"/>
                    </a:lnTo>
                    <a:lnTo>
                      <a:pt x="16" y="160"/>
                    </a:lnTo>
                    <a:lnTo>
                      <a:pt x="16" y="162"/>
                    </a:lnTo>
                    <a:lnTo>
                      <a:pt x="16" y="162"/>
                    </a:lnTo>
                    <a:lnTo>
                      <a:pt x="16" y="162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12" y="130"/>
                    </a:lnTo>
                    <a:lnTo>
                      <a:pt x="12" y="130"/>
                    </a:lnTo>
                    <a:lnTo>
                      <a:pt x="12" y="130"/>
                    </a:lnTo>
                    <a:lnTo>
                      <a:pt x="20" y="148"/>
                    </a:lnTo>
                    <a:lnTo>
                      <a:pt x="20" y="148"/>
                    </a:lnTo>
                    <a:lnTo>
                      <a:pt x="20" y="148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6" y="116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6" y="114"/>
                    </a:lnTo>
                    <a:lnTo>
                      <a:pt x="2" y="90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62"/>
                    </a:lnTo>
                    <a:lnTo>
                      <a:pt x="2" y="52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40" y="24"/>
                    </a:lnTo>
                    <a:lnTo>
                      <a:pt x="52" y="18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4" y="6"/>
                    </a:lnTo>
                    <a:lnTo>
                      <a:pt x="64" y="2"/>
                    </a:lnTo>
                    <a:lnTo>
                      <a:pt x="64" y="2"/>
                    </a:lnTo>
                    <a:lnTo>
                      <a:pt x="64" y="2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82" y="8"/>
                    </a:lnTo>
                    <a:lnTo>
                      <a:pt x="82" y="8"/>
                    </a:lnTo>
                    <a:lnTo>
                      <a:pt x="82" y="8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86" y="12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98" y="20"/>
                    </a:lnTo>
                    <a:lnTo>
                      <a:pt x="98" y="20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96" y="22"/>
                    </a:lnTo>
                    <a:lnTo>
                      <a:pt x="108" y="32"/>
                    </a:lnTo>
                    <a:lnTo>
                      <a:pt x="118" y="44"/>
                    </a:lnTo>
                    <a:lnTo>
                      <a:pt x="128" y="56"/>
                    </a:lnTo>
                    <a:lnTo>
                      <a:pt x="140" y="68"/>
                    </a:lnTo>
                    <a:lnTo>
                      <a:pt x="140" y="68"/>
                    </a:lnTo>
                    <a:lnTo>
                      <a:pt x="140" y="68"/>
                    </a:lnTo>
                    <a:lnTo>
                      <a:pt x="142" y="68"/>
                    </a:lnTo>
                    <a:lnTo>
                      <a:pt x="142" y="68"/>
                    </a:lnTo>
                    <a:lnTo>
                      <a:pt x="142" y="68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4" y="72"/>
                    </a:lnTo>
                    <a:lnTo>
                      <a:pt x="134" y="72"/>
                    </a:lnTo>
                    <a:lnTo>
                      <a:pt x="134" y="72"/>
                    </a:lnTo>
                    <a:lnTo>
                      <a:pt x="134" y="76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6" y="80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4"/>
                    </a:lnTo>
                    <a:lnTo>
                      <a:pt x="160" y="106"/>
                    </a:lnTo>
                    <a:lnTo>
                      <a:pt x="160" y="106"/>
                    </a:lnTo>
                    <a:lnTo>
                      <a:pt x="160" y="106"/>
                    </a:lnTo>
                    <a:lnTo>
                      <a:pt x="176" y="116"/>
                    </a:lnTo>
                    <a:lnTo>
                      <a:pt x="176" y="116"/>
                    </a:lnTo>
                    <a:lnTo>
                      <a:pt x="176" y="116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80" y="120"/>
                    </a:lnTo>
                    <a:lnTo>
                      <a:pt x="178" y="120"/>
                    </a:lnTo>
                    <a:lnTo>
                      <a:pt x="178" y="120"/>
                    </a:lnTo>
                    <a:lnTo>
                      <a:pt x="178" y="120"/>
                    </a:lnTo>
                    <a:lnTo>
                      <a:pt x="186" y="128"/>
                    </a:lnTo>
                    <a:lnTo>
                      <a:pt x="186" y="128"/>
                    </a:lnTo>
                    <a:lnTo>
                      <a:pt x="186" y="128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0" y="130"/>
                    </a:lnTo>
                    <a:lnTo>
                      <a:pt x="192" y="132"/>
                    </a:lnTo>
                    <a:lnTo>
                      <a:pt x="192" y="132"/>
                    </a:lnTo>
                    <a:lnTo>
                      <a:pt x="192" y="132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92" y="134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88" y="132"/>
                    </a:lnTo>
                    <a:lnTo>
                      <a:pt x="178" y="126"/>
                    </a:lnTo>
                    <a:lnTo>
                      <a:pt x="178" y="126"/>
                    </a:lnTo>
                    <a:lnTo>
                      <a:pt x="178" y="126"/>
                    </a:lnTo>
                    <a:lnTo>
                      <a:pt x="190" y="144"/>
                    </a:lnTo>
                    <a:lnTo>
                      <a:pt x="196" y="150"/>
                    </a:lnTo>
                    <a:lnTo>
                      <a:pt x="202" y="158"/>
                    </a:lnTo>
                    <a:lnTo>
                      <a:pt x="202" y="158"/>
                    </a:lnTo>
                    <a:lnTo>
                      <a:pt x="202" y="158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4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0" y="158"/>
                    </a:lnTo>
                    <a:lnTo>
                      <a:pt x="200" y="158"/>
                    </a:lnTo>
                    <a:lnTo>
                      <a:pt x="200" y="158"/>
                    </a:lnTo>
                    <a:lnTo>
                      <a:pt x="192" y="154"/>
                    </a:lnTo>
                    <a:lnTo>
                      <a:pt x="184" y="150"/>
                    </a:lnTo>
                    <a:lnTo>
                      <a:pt x="184" y="150"/>
                    </a:lnTo>
                    <a:lnTo>
                      <a:pt x="184" y="150"/>
                    </a:lnTo>
                    <a:lnTo>
                      <a:pt x="200" y="168"/>
                    </a:lnTo>
                    <a:lnTo>
                      <a:pt x="200" y="168"/>
                    </a:lnTo>
                    <a:lnTo>
                      <a:pt x="200" y="168"/>
                    </a:lnTo>
                    <a:lnTo>
                      <a:pt x="218" y="176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32" y="184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0" y="192"/>
                    </a:lnTo>
                    <a:lnTo>
                      <a:pt x="240" y="192"/>
                    </a:lnTo>
                    <a:lnTo>
                      <a:pt x="240" y="192"/>
                    </a:lnTo>
                    <a:lnTo>
                      <a:pt x="240" y="192"/>
                    </a:lnTo>
                    <a:lnTo>
                      <a:pt x="240" y="192"/>
                    </a:lnTo>
                    <a:close/>
                    <a:moveTo>
                      <a:pt x="238" y="190"/>
                    </a:moveTo>
                    <a:lnTo>
                      <a:pt x="238" y="190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18" y="178"/>
                    </a:lnTo>
                    <a:lnTo>
                      <a:pt x="204" y="172"/>
                    </a:lnTo>
                    <a:lnTo>
                      <a:pt x="204" y="172"/>
                    </a:lnTo>
                    <a:lnTo>
                      <a:pt x="204" y="172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32" y="194"/>
                    </a:lnTo>
                    <a:lnTo>
                      <a:pt x="238" y="190"/>
                    </a:lnTo>
                    <a:lnTo>
                      <a:pt x="238" y="190"/>
                    </a:lnTo>
                    <a:close/>
                    <a:moveTo>
                      <a:pt x="226" y="204"/>
                    </a:moveTo>
                    <a:lnTo>
                      <a:pt x="226" y="204"/>
                    </a:lnTo>
                    <a:lnTo>
                      <a:pt x="226" y="204"/>
                    </a:lnTo>
                    <a:lnTo>
                      <a:pt x="226" y="204"/>
                    </a:lnTo>
                    <a:close/>
                    <a:moveTo>
                      <a:pt x="226" y="202"/>
                    </a:move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close/>
                    <a:moveTo>
                      <a:pt x="196" y="168"/>
                    </a:moveTo>
                    <a:lnTo>
                      <a:pt x="196" y="168"/>
                    </a:lnTo>
                    <a:lnTo>
                      <a:pt x="180" y="150"/>
                    </a:lnTo>
                    <a:lnTo>
                      <a:pt x="180" y="150"/>
                    </a:lnTo>
                    <a:lnTo>
                      <a:pt x="180" y="150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80" y="148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94" y="152"/>
                    </a:lnTo>
                    <a:lnTo>
                      <a:pt x="194" y="152"/>
                    </a:lnTo>
                    <a:lnTo>
                      <a:pt x="194" y="152"/>
                    </a:lnTo>
                    <a:lnTo>
                      <a:pt x="184" y="138"/>
                    </a:lnTo>
                    <a:lnTo>
                      <a:pt x="174" y="126"/>
                    </a:lnTo>
                    <a:lnTo>
                      <a:pt x="174" y="126"/>
                    </a:lnTo>
                    <a:lnTo>
                      <a:pt x="174" y="126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6" y="124"/>
                    </a:lnTo>
                    <a:lnTo>
                      <a:pt x="176" y="124"/>
                    </a:lnTo>
                    <a:lnTo>
                      <a:pt x="176" y="124"/>
                    </a:lnTo>
                    <a:lnTo>
                      <a:pt x="180" y="126"/>
                    </a:lnTo>
                    <a:lnTo>
                      <a:pt x="180" y="126"/>
                    </a:lnTo>
                    <a:lnTo>
                      <a:pt x="180" y="126"/>
                    </a:lnTo>
                    <a:lnTo>
                      <a:pt x="172" y="120"/>
                    </a:lnTo>
                    <a:lnTo>
                      <a:pt x="172" y="120"/>
                    </a:lnTo>
                    <a:lnTo>
                      <a:pt x="172" y="120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76" y="118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6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40" y="102"/>
                    </a:lnTo>
                    <a:lnTo>
                      <a:pt x="128" y="98"/>
                    </a:lnTo>
                    <a:lnTo>
                      <a:pt x="128" y="98"/>
                    </a:lnTo>
                    <a:lnTo>
                      <a:pt x="128" y="98"/>
                    </a:lnTo>
                    <a:lnTo>
                      <a:pt x="128" y="114"/>
                    </a:lnTo>
                    <a:lnTo>
                      <a:pt x="128" y="114"/>
                    </a:lnTo>
                    <a:lnTo>
                      <a:pt x="128" y="114"/>
                    </a:lnTo>
                    <a:lnTo>
                      <a:pt x="136" y="110"/>
                    </a:lnTo>
                    <a:lnTo>
                      <a:pt x="136" y="110"/>
                    </a:lnTo>
                    <a:lnTo>
                      <a:pt x="136" y="110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8" y="112"/>
                    </a:lnTo>
                    <a:lnTo>
                      <a:pt x="138" y="112"/>
                    </a:lnTo>
                    <a:lnTo>
                      <a:pt x="138" y="112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26" y="126"/>
                    </a:lnTo>
                    <a:lnTo>
                      <a:pt x="112" y="134"/>
                    </a:lnTo>
                    <a:lnTo>
                      <a:pt x="112" y="134"/>
                    </a:lnTo>
                    <a:lnTo>
                      <a:pt x="112" y="134"/>
                    </a:lnTo>
                    <a:lnTo>
                      <a:pt x="116" y="134"/>
                    </a:lnTo>
                    <a:lnTo>
                      <a:pt x="116" y="134"/>
                    </a:lnTo>
                    <a:lnTo>
                      <a:pt x="116" y="134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24" y="132"/>
                    </a:lnTo>
                    <a:lnTo>
                      <a:pt x="116" y="136"/>
                    </a:lnTo>
                    <a:lnTo>
                      <a:pt x="116" y="136"/>
                    </a:lnTo>
                    <a:lnTo>
                      <a:pt x="116" y="136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28" y="140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48" y="136"/>
                    </a:lnTo>
                    <a:lnTo>
                      <a:pt x="130" y="146"/>
                    </a:lnTo>
                    <a:lnTo>
                      <a:pt x="130" y="146"/>
                    </a:lnTo>
                    <a:lnTo>
                      <a:pt x="130" y="146"/>
                    </a:lnTo>
                    <a:lnTo>
                      <a:pt x="120" y="152"/>
                    </a:lnTo>
                    <a:lnTo>
                      <a:pt x="120" y="152"/>
                    </a:lnTo>
                    <a:lnTo>
                      <a:pt x="120" y="152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3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2" y="156"/>
                    </a:lnTo>
                    <a:lnTo>
                      <a:pt x="154" y="156"/>
                    </a:lnTo>
                    <a:lnTo>
                      <a:pt x="154" y="156"/>
                    </a:lnTo>
                    <a:lnTo>
                      <a:pt x="154" y="156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2" y="158"/>
                    </a:lnTo>
                    <a:lnTo>
                      <a:pt x="150" y="158"/>
                    </a:lnTo>
                    <a:lnTo>
                      <a:pt x="150" y="158"/>
                    </a:lnTo>
                    <a:lnTo>
                      <a:pt x="150" y="158"/>
                    </a:lnTo>
                    <a:lnTo>
                      <a:pt x="172" y="162"/>
                    </a:lnTo>
                    <a:lnTo>
                      <a:pt x="196" y="168"/>
                    </a:lnTo>
                    <a:lnTo>
                      <a:pt x="196" y="168"/>
                    </a:lnTo>
                    <a:close/>
                    <a:moveTo>
                      <a:pt x="68" y="234"/>
                    </a:moveTo>
                    <a:lnTo>
                      <a:pt x="68" y="234"/>
                    </a:lnTo>
                    <a:lnTo>
                      <a:pt x="68" y="230"/>
                    </a:lnTo>
                    <a:lnTo>
                      <a:pt x="68" y="230"/>
                    </a:lnTo>
                    <a:lnTo>
                      <a:pt x="68" y="230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64" y="220"/>
                    </a:lnTo>
                    <a:lnTo>
                      <a:pt x="68" y="234"/>
                    </a:lnTo>
                    <a:lnTo>
                      <a:pt x="68" y="234"/>
                    </a:lnTo>
                    <a:close/>
                    <a:moveTo>
                      <a:pt x="138" y="140"/>
                    </a:moveTo>
                    <a:lnTo>
                      <a:pt x="138" y="140"/>
                    </a:lnTo>
                    <a:lnTo>
                      <a:pt x="122" y="142"/>
                    </a:lnTo>
                    <a:lnTo>
                      <a:pt x="108" y="142"/>
                    </a:lnTo>
                    <a:lnTo>
                      <a:pt x="108" y="142"/>
                    </a:lnTo>
                    <a:lnTo>
                      <a:pt x="108" y="142"/>
                    </a:lnTo>
                    <a:lnTo>
                      <a:pt x="106" y="146"/>
                    </a:lnTo>
                    <a:lnTo>
                      <a:pt x="106" y="146"/>
                    </a:lnTo>
                    <a:lnTo>
                      <a:pt x="106" y="146"/>
                    </a:lnTo>
                    <a:lnTo>
                      <a:pt x="102" y="150"/>
                    </a:lnTo>
                    <a:lnTo>
                      <a:pt x="102" y="150"/>
                    </a:lnTo>
                    <a:lnTo>
                      <a:pt x="102" y="150"/>
                    </a:lnTo>
                    <a:lnTo>
                      <a:pt x="110" y="150"/>
                    </a:lnTo>
                    <a:lnTo>
                      <a:pt x="118" y="148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2" y="142"/>
                    </a:lnTo>
                    <a:lnTo>
                      <a:pt x="138" y="140"/>
                    </a:lnTo>
                    <a:lnTo>
                      <a:pt x="138" y="140"/>
                    </a:lnTo>
                    <a:close/>
                    <a:moveTo>
                      <a:pt x="124" y="148"/>
                    </a:moveTo>
                    <a:lnTo>
                      <a:pt x="124" y="148"/>
                    </a:lnTo>
                    <a:lnTo>
                      <a:pt x="112" y="150"/>
                    </a:lnTo>
                    <a:lnTo>
                      <a:pt x="100" y="152"/>
                    </a:lnTo>
                    <a:lnTo>
                      <a:pt x="100" y="152"/>
                    </a:lnTo>
                    <a:lnTo>
                      <a:pt x="100" y="152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0" y="150"/>
                    </a:lnTo>
                    <a:lnTo>
                      <a:pt x="104" y="144"/>
                    </a:lnTo>
                    <a:lnTo>
                      <a:pt x="104" y="144"/>
                    </a:lnTo>
                    <a:lnTo>
                      <a:pt x="104" y="144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106" y="142"/>
                    </a:lnTo>
                    <a:lnTo>
                      <a:pt x="96" y="142"/>
                    </a:lnTo>
                    <a:lnTo>
                      <a:pt x="96" y="142"/>
                    </a:lnTo>
                    <a:lnTo>
                      <a:pt x="96" y="142"/>
                    </a:lnTo>
                    <a:lnTo>
                      <a:pt x="90" y="144"/>
                    </a:lnTo>
                    <a:lnTo>
                      <a:pt x="90" y="144"/>
                    </a:lnTo>
                    <a:lnTo>
                      <a:pt x="90" y="144"/>
                    </a:lnTo>
                    <a:lnTo>
                      <a:pt x="88" y="142"/>
                    </a:lnTo>
                    <a:lnTo>
                      <a:pt x="88" y="142"/>
                    </a:lnTo>
                    <a:lnTo>
                      <a:pt x="88" y="142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78" y="140"/>
                    </a:lnTo>
                    <a:lnTo>
                      <a:pt x="78" y="140"/>
                    </a:lnTo>
                    <a:lnTo>
                      <a:pt x="78" y="140"/>
                    </a:lnTo>
                    <a:lnTo>
                      <a:pt x="70" y="142"/>
                    </a:lnTo>
                    <a:lnTo>
                      <a:pt x="62" y="144"/>
                    </a:lnTo>
                    <a:lnTo>
                      <a:pt x="58" y="146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60" y="152"/>
                    </a:lnTo>
                    <a:lnTo>
                      <a:pt x="74" y="150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2"/>
                    </a:lnTo>
                    <a:lnTo>
                      <a:pt x="88" y="154"/>
                    </a:lnTo>
                    <a:lnTo>
                      <a:pt x="88" y="154"/>
                    </a:lnTo>
                    <a:lnTo>
                      <a:pt x="88" y="154"/>
                    </a:lnTo>
                    <a:lnTo>
                      <a:pt x="104" y="154"/>
                    </a:lnTo>
                    <a:lnTo>
                      <a:pt x="112" y="154"/>
                    </a:lnTo>
                    <a:lnTo>
                      <a:pt x="120" y="150"/>
                    </a:lnTo>
                    <a:lnTo>
                      <a:pt x="120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24" y="148"/>
                    </a:lnTo>
                    <a:close/>
                    <a:moveTo>
                      <a:pt x="152" y="104"/>
                    </a:moveTo>
                    <a:lnTo>
                      <a:pt x="152" y="104"/>
                    </a:lnTo>
                    <a:lnTo>
                      <a:pt x="144" y="92"/>
                    </a:lnTo>
                    <a:lnTo>
                      <a:pt x="144" y="92"/>
                    </a:lnTo>
                    <a:lnTo>
                      <a:pt x="144" y="92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40" y="90"/>
                    </a:lnTo>
                    <a:lnTo>
                      <a:pt x="140" y="90"/>
                    </a:lnTo>
                    <a:lnTo>
                      <a:pt x="140" y="90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32" y="82"/>
                    </a:lnTo>
                    <a:lnTo>
                      <a:pt x="132" y="82"/>
                    </a:lnTo>
                    <a:lnTo>
                      <a:pt x="132" y="82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18" y="66"/>
                    </a:lnTo>
                    <a:lnTo>
                      <a:pt x="124" y="80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26" y="94"/>
                    </a:lnTo>
                    <a:lnTo>
                      <a:pt x="140" y="100"/>
                    </a:lnTo>
                    <a:lnTo>
                      <a:pt x="152" y="104"/>
                    </a:lnTo>
                    <a:lnTo>
                      <a:pt x="152" y="104"/>
                    </a:lnTo>
                    <a:close/>
                    <a:moveTo>
                      <a:pt x="152" y="100"/>
                    </a:moveTo>
                    <a:lnTo>
                      <a:pt x="152" y="100"/>
                    </a:lnTo>
                    <a:lnTo>
                      <a:pt x="154" y="102"/>
                    </a:lnTo>
                    <a:lnTo>
                      <a:pt x="154" y="102"/>
                    </a:lnTo>
                    <a:lnTo>
                      <a:pt x="154" y="102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close/>
                    <a:moveTo>
                      <a:pt x="132" y="116"/>
                    </a:moveTo>
                    <a:lnTo>
                      <a:pt x="132" y="116"/>
                    </a:lnTo>
                    <a:lnTo>
                      <a:pt x="136" y="114"/>
                    </a:lnTo>
                    <a:lnTo>
                      <a:pt x="136" y="114"/>
                    </a:lnTo>
                    <a:lnTo>
                      <a:pt x="136" y="114"/>
                    </a:lnTo>
                    <a:lnTo>
                      <a:pt x="128" y="116"/>
                    </a:lnTo>
                    <a:lnTo>
                      <a:pt x="128" y="116"/>
                    </a:lnTo>
                    <a:lnTo>
                      <a:pt x="128" y="116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26" y="114"/>
                    </a:lnTo>
                    <a:lnTo>
                      <a:pt x="126" y="114"/>
                    </a:lnTo>
                    <a:lnTo>
                      <a:pt x="126" y="114"/>
                    </a:lnTo>
                    <a:lnTo>
                      <a:pt x="124" y="96"/>
                    </a:lnTo>
                    <a:lnTo>
                      <a:pt x="124" y="96"/>
                    </a:lnTo>
                    <a:lnTo>
                      <a:pt x="124" y="96"/>
                    </a:lnTo>
                    <a:lnTo>
                      <a:pt x="104" y="82"/>
                    </a:lnTo>
                    <a:lnTo>
                      <a:pt x="104" y="82"/>
                    </a:lnTo>
                    <a:lnTo>
                      <a:pt x="104" y="82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4" y="66"/>
                    </a:lnTo>
                    <a:lnTo>
                      <a:pt x="86" y="64"/>
                    </a:lnTo>
                    <a:lnTo>
                      <a:pt x="86" y="64"/>
                    </a:lnTo>
                    <a:lnTo>
                      <a:pt x="86" y="64"/>
                    </a:lnTo>
                    <a:lnTo>
                      <a:pt x="94" y="6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58"/>
                    </a:lnTo>
                    <a:lnTo>
                      <a:pt x="98" y="52"/>
                    </a:lnTo>
                    <a:lnTo>
                      <a:pt x="90" y="36"/>
                    </a:lnTo>
                    <a:lnTo>
                      <a:pt x="80" y="2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6" y="6"/>
                    </a:lnTo>
                    <a:lnTo>
                      <a:pt x="76" y="6"/>
                    </a:lnTo>
                    <a:lnTo>
                      <a:pt x="76" y="6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2" y="12"/>
                    </a:lnTo>
                    <a:lnTo>
                      <a:pt x="62" y="12"/>
                    </a:lnTo>
                    <a:lnTo>
                      <a:pt x="62" y="12"/>
                    </a:lnTo>
                    <a:lnTo>
                      <a:pt x="58" y="16"/>
                    </a:lnTo>
                    <a:lnTo>
                      <a:pt x="52" y="20"/>
                    </a:lnTo>
                    <a:lnTo>
                      <a:pt x="40" y="28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6" y="50"/>
                    </a:lnTo>
                    <a:lnTo>
                      <a:pt x="4" y="58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2" y="66"/>
                    </a:lnTo>
                    <a:lnTo>
                      <a:pt x="4" y="60"/>
                    </a:lnTo>
                    <a:lnTo>
                      <a:pt x="4" y="60"/>
                    </a:lnTo>
                    <a:lnTo>
                      <a:pt x="4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84"/>
                    </a:lnTo>
                    <a:lnTo>
                      <a:pt x="6" y="108"/>
                    </a:lnTo>
                    <a:lnTo>
                      <a:pt x="6" y="108"/>
                    </a:lnTo>
                    <a:lnTo>
                      <a:pt x="6" y="108"/>
                    </a:lnTo>
                    <a:lnTo>
                      <a:pt x="10" y="90"/>
                    </a:lnTo>
                    <a:lnTo>
                      <a:pt x="10" y="90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20" y="116"/>
                    </a:lnTo>
                    <a:lnTo>
                      <a:pt x="20" y="116"/>
                    </a:lnTo>
                    <a:lnTo>
                      <a:pt x="20" y="116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18" y="100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0" y="92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2" y="94"/>
                    </a:lnTo>
                    <a:lnTo>
                      <a:pt x="22" y="100"/>
                    </a:lnTo>
                    <a:lnTo>
                      <a:pt x="22" y="100"/>
                    </a:lnTo>
                    <a:lnTo>
                      <a:pt x="22" y="100"/>
                    </a:lnTo>
                    <a:lnTo>
                      <a:pt x="24" y="122"/>
                    </a:lnTo>
                    <a:lnTo>
                      <a:pt x="26" y="134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6" y="146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18" y="126"/>
                    </a:lnTo>
                    <a:lnTo>
                      <a:pt x="18" y="126"/>
                    </a:lnTo>
                    <a:lnTo>
                      <a:pt x="18" y="126"/>
                    </a:lnTo>
                    <a:lnTo>
                      <a:pt x="24" y="162"/>
                    </a:lnTo>
                    <a:lnTo>
                      <a:pt x="24" y="162"/>
                    </a:lnTo>
                    <a:lnTo>
                      <a:pt x="24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22" y="162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0" y="172"/>
                    </a:lnTo>
                    <a:lnTo>
                      <a:pt x="20" y="172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4" y="186"/>
                    </a:lnTo>
                    <a:lnTo>
                      <a:pt x="32" y="184"/>
                    </a:lnTo>
                    <a:lnTo>
                      <a:pt x="32" y="184"/>
                    </a:lnTo>
                    <a:lnTo>
                      <a:pt x="32" y="184"/>
                    </a:lnTo>
                    <a:lnTo>
                      <a:pt x="32" y="182"/>
                    </a:lnTo>
                    <a:lnTo>
                      <a:pt x="32" y="182"/>
                    </a:lnTo>
                    <a:lnTo>
                      <a:pt x="32" y="182"/>
                    </a:lnTo>
                    <a:lnTo>
                      <a:pt x="34" y="182"/>
                    </a:lnTo>
                    <a:lnTo>
                      <a:pt x="34" y="182"/>
                    </a:lnTo>
                    <a:lnTo>
                      <a:pt x="34" y="182"/>
                    </a:lnTo>
                    <a:lnTo>
                      <a:pt x="36" y="180"/>
                    </a:lnTo>
                    <a:lnTo>
                      <a:pt x="36" y="180"/>
                    </a:lnTo>
                    <a:lnTo>
                      <a:pt x="36" y="180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46" y="160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28" y="156"/>
                    </a:lnTo>
                    <a:lnTo>
                      <a:pt x="38" y="156"/>
                    </a:lnTo>
                    <a:lnTo>
                      <a:pt x="46" y="154"/>
                    </a:lnTo>
                    <a:lnTo>
                      <a:pt x="46" y="154"/>
                    </a:lnTo>
                    <a:lnTo>
                      <a:pt x="46" y="154"/>
                    </a:lnTo>
                    <a:lnTo>
                      <a:pt x="42" y="152"/>
                    </a:lnTo>
                    <a:lnTo>
                      <a:pt x="42" y="152"/>
                    </a:lnTo>
                    <a:lnTo>
                      <a:pt x="42" y="152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4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8" y="150"/>
                    </a:lnTo>
                    <a:lnTo>
                      <a:pt x="32" y="148"/>
                    </a:lnTo>
                    <a:lnTo>
                      <a:pt x="42" y="150"/>
                    </a:lnTo>
                    <a:lnTo>
                      <a:pt x="42" y="150"/>
                    </a:lnTo>
                    <a:lnTo>
                      <a:pt x="42" y="150"/>
                    </a:lnTo>
                    <a:lnTo>
                      <a:pt x="50" y="150"/>
                    </a:lnTo>
                    <a:lnTo>
                      <a:pt x="50" y="150"/>
                    </a:lnTo>
                    <a:lnTo>
                      <a:pt x="50" y="150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56" y="146"/>
                    </a:lnTo>
                    <a:lnTo>
                      <a:pt x="62" y="142"/>
                    </a:lnTo>
                    <a:lnTo>
                      <a:pt x="68" y="140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78" y="138"/>
                    </a:lnTo>
                    <a:lnTo>
                      <a:pt x="94" y="140"/>
                    </a:lnTo>
                    <a:lnTo>
                      <a:pt x="94" y="140"/>
                    </a:lnTo>
                    <a:lnTo>
                      <a:pt x="94" y="140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98" y="138"/>
                    </a:lnTo>
                    <a:lnTo>
                      <a:pt x="118" y="130"/>
                    </a:lnTo>
                    <a:lnTo>
                      <a:pt x="126" y="124"/>
                    </a:lnTo>
                    <a:lnTo>
                      <a:pt x="132" y="116"/>
                    </a:lnTo>
                    <a:lnTo>
                      <a:pt x="132" y="116"/>
                    </a:lnTo>
                    <a:close/>
                    <a:moveTo>
                      <a:pt x="110" y="138"/>
                    </a:moveTo>
                    <a:lnTo>
                      <a:pt x="110" y="138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100" y="140"/>
                    </a:lnTo>
                    <a:lnTo>
                      <a:pt x="108" y="140"/>
                    </a:lnTo>
                    <a:lnTo>
                      <a:pt x="108" y="140"/>
                    </a:lnTo>
                    <a:lnTo>
                      <a:pt x="108" y="140"/>
                    </a:lnTo>
                    <a:lnTo>
                      <a:pt x="110" y="138"/>
                    </a:lnTo>
                    <a:lnTo>
                      <a:pt x="110" y="138"/>
                    </a:lnTo>
                    <a:close/>
                    <a:moveTo>
                      <a:pt x="68" y="174"/>
                    </a:moveTo>
                    <a:lnTo>
                      <a:pt x="68" y="174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66" y="174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2" y="180"/>
                    </a:lnTo>
                    <a:lnTo>
                      <a:pt x="68" y="174"/>
                    </a:lnTo>
                    <a:lnTo>
                      <a:pt x="68" y="174"/>
                    </a:lnTo>
                    <a:close/>
                    <a:moveTo>
                      <a:pt x="104" y="80"/>
                    </a:moveTo>
                    <a:lnTo>
                      <a:pt x="104" y="80"/>
                    </a:lnTo>
                    <a:lnTo>
                      <a:pt x="124" y="94"/>
                    </a:lnTo>
                    <a:lnTo>
                      <a:pt x="124" y="94"/>
                    </a:lnTo>
                    <a:lnTo>
                      <a:pt x="124" y="94"/>
                    </a:lnTo>
                    <a:lnTo>
                      <a:pt x="120" y="78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2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2" y="76"/>
                    </a:lnTo>
                    <a:lnTo>
                      <a:pt x="130" y="72"/>
                    </a:lnTo>
                    <a:lnTo>
                      <a:pt x="130" y="72"/>
                    </a:lnTo>
                    <a:lnTo>
                      <a:pt x="132" y="72"/>
                    </a:lnTo>
                    <a:lnTo>
                      <a:pt x="132" y="72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38" y="68"/>
                    </a:lnTo>
                    <a:lnTo>
                      <a:pt x="126" y="56"/>
                    </a:lnTo>
                    <a:lnTo>
                      <a:pt x="116" y="44"/>
                    </a:lnTo>
                    <a:lnTo>
                      <a:pt x="106" y="34"/>
                    </a:lnTo>
                    <a:lnTo>
                      <a:pt x="94" y="22"/>
                    </a:lnTo>
                    <a:lnTo>
                      <a:pt x="94" y="22"/>
                    </a:lnTo>
                    <a:lnTo>
                      <a:pt x="92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4" y="20"/>
                    </a:lnTo>
                    <a:lnTo>
                      <a:pt x="94" y="20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96" y="18"/>
                    </a:lnTo>
                    <a:lnTo>
                      <a:pt x="88" y="16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82" y="12"/>
                    </a:lnTo>
                    <a:lnTo>
                      <a:pt x="76" y="12"/>
                    </a:lnTo>
                    <a:lnTo>
                      <a:pt x="76" y="12"/>
                    </a:lnTo>
                    <a:lnTo>
                      <a:pt x="76" y="12"/>
                    </a:lnTo>
                    <a:lnTo>
                      <a:pt x="84" y="22"/>
                    </a:lnTo>
                    <a:lnTo>
                      <a:pt x="94" y="38"/>
                    </a:lnTo>
                    <a:lnTo>
                      <a:pt x="100" y="52"/>
                    </a:lnTo>
                    <a:lnTo>
                      <a:pt x="100" y="60"/>
                    </a:lnTo>
                    <a:lnTo>
                      <a:pt x="100" y="64"/>
                    </a:lnTo>
                    <a:lnTo>
                      <a:pt x="100" y="64"/>
                    </a:lnTo>
                    <a:lnTo>
                      <a:pt x="100" y="64"/>
                    </a:lnTo>
                    <a:lnTo>
                      <a:pt x="96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104" y="80"/>
                    </a:lnTo>
                    <a:lnTo>
                      <a:pt x="104" y="80"/>
                    </a:lnTo>
                    <a:close/>
                    <a:moveTo>
                      <a:pt x="60" y="178"/>
                    </a:moveTo>
                    <a:lnTo>
                      <a:pt x="60" y="178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60" y="178"/>
                    </a:lnTo>
                    <a:lnTo>
                      <a:pt x="60" y="178"/>
                    </a:lnTo>
                    <a:close/>
                    <a:moveTo>
                      <a:pt x="56" y="176"/>
                    </a:moveTo>
                    <a:lnTo>
                      <a:pt x="56" y="176"/>
                    </a:lnTo>
                    <a:lnTo>
                      <a:pt x="62" y="166"/>
                    </a:lnTo>
                    <a:lnTo>
                      <a:pt x="64" y="162"/>
                    </a:lnTo>
                    <a:lnTo>
                      <a:pt x="64" y="158"/>
                    </a:lnTo>
                    <a:lnTo>
                      <a:pt x="64" y="158"/>
                    </a:lnTo>
                    <a:lnTo>
                      <a:pt x="64" y="158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48" y="160"/>
                    </a:lnTo>
                    <a:lnTo>
                      <a:pt x="48" y="160"/>
                    </a:lnTo>
                    <a:lnTo>
                      <a:pt x="48" y="160"/>
                    </a:lnTo>
                    <a:lnTo>
                      <a:pt x="40" y="180"/>
                    </a:lnTo>
                    <a:lnTo>
                      <a:pt x="40" y="180"/>
                    </a:lnTo>
                    <a:lnTo>
                      <a:pt x="40" y="180"/>
                    </a:lnTo>
                    <a:lnTo>
                      <a:pt x="56" y="176"/>
                    </a:lnTo>
                    <a:lnTo>
                      <a:pt x="56" y="176"/>
                    </a:lnTo>
                    <a:close/>
                    <a:moveTo>
                      <a:pt x="62" y="158"/>
                    </a:moveTo>
                    <a:lnTo>
                      <a:pt x="62" y="158"/>
                    </a:lnTo>
                    <a:lnTo>
                      <a:pt x="62" y="158"/>
                    </a:lnTo>
                    <a:lnTo>
                      <a:pt x="62" y="158"/>
                    </a:lnTo>
                    <a:lnTo>
                      <a:pt x="62" y="158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60" y="154"/>
                    </a:lnTo>
                    <a:lnTo>
                      <a:pt x="56" y="156"/>
                    </a:lnTo>
                    <a:lnTo>
                      <a:pt x="56" y="156"/>
                    </a:lnTo>
                    <a:lnTo>
                      <a:pt x="56" y="156"/>
                    </a:lnTo>
                    <a:lnTo>
                      <a:pt x="62" y="158"/>
                    </a:lnTo>
                    <a:lnTo>
                      <a:pt x="62" y="158"/>
                    </a:lnTo>
                    <a:close/>
                    <a:moveTo>
                      <a:pt x="36" y="184"/>
                    </a:move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lnTo>
                      <a:pt x="36" y="184"/>
                    </a:lnTo>
                    <a:close/>
                    <a:moveTo>
                      <a:pt x="54" y="158"/>
                    </a:moveTo>
                    <a:lnTo>
                      <a:pt x="54" y="158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0" y="158"/>
                    </a:lnTo>
                    <a:lnTo>
                      <a:pt x="54" y="158"/>
                    </a:lnTo>
                    <a:lnTo>
                      <a:pt x="54" y="158"/>
                    </a:lnTo>
                    <a:close/>
                    <a:moveTo>
                      <a:pt x="56" y="154"/>
                    </a:moveTo>
                    <a:lnTo>
                      <a:pt x="56" y="154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2" y="152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56" y="154"/>
                    </a:lnTo>
                    <a:lnTo>
                      <a:pt x="56" y="154"/>
                    </a:lnTo>
                    <a:close/>
                    <a:moveTo>
                      <a:pt x="46" y="158"/>
                    </a:moveTo>
                    <a:lnTo>
                      <a:pt x="46" y="158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48" y="156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4" y="158"/>
                    </a:lnTo>
                    <a:lnTo>
                      <a:pt x="46" y="158"/>
                    </a:lnTo>
                    <a:lnTo>
                      <a:pt x="46" y="158"/>
                    </a:lnTo>
                    <a:close/>
                    <a:moveTo>
                      <a:pt x="50" y="154"/>
                    </a:moveTo>
                    <a:lnTo>
                      <a:pt x="50" y="154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48" y="152"/>
                    </a:lnTo>
                    <a:lnTo>
                      <a:pt x="48" y="152"/>
                    </a:lnTo>
                    <a:lnTo>
                      <a:pt x="48" y="152"/>
                    </a:lnTo>
                    <a:lnTo>
                      <a:pt x="50" y="154"/>
                    </a:lnTo>
                    <a:lnTo>
                      <a:pt x="50" y="154"/>
                    </a:lnTo>
                    <a:close/>
                    <a:moveTo>
                      <a:pt x="20" y="180"/>
                    </a:moveTo>
                    <a:lnTo>
                      <a:pt x="20" y="180"/>
                    </a:lnTo>
                    <a:lnTo>
                      <a:pt x="18" y="174"/>
                    </a:lnTo>
                    <a:lnTo>
                      <a:pt x="18" y="174"/>
                    </a:lnTo>
                    <a:lnTo>
                      <a:pt x="18" y="174"/>
                    </a:lnTo>
                    <a:lnTo>
                      <a:pt x="16" y="170"/>
                    </a:lnTo>
                    <a:lnTo>
                      <a:pt x="16" y="170"/>
                    </a:lnTo>
                    <a:lnTo>
                      <a:pt x="16" y="170"/>
                    </a:lnTo>
                    <a:lnTo>
                      <a:pt x="20" y="180"/>
                    </a:lnTo>
                    <a:lnTo>
                      <a:pt x="20" y="180"/>
                    </a:lnTo>
                    <a:close/>
                    <a:moveTo>
                      <a:pt x="34" y="152"/>
                    </a:moveTo>
                    <a:lnTo>
                      <a:pt x="34" y="152"/>
                    </a:lnTo>
                    <a:lnTo>
                      <a:pt x="28" y="152"/>
                    </a:lnTo>
                    <a:lnTo>
                      <a:pt x="28" y="152"/>
                    </a:lnTo>
                    <a:lnTo>
                      <a:pt x="28" y="152"/>
                    </a:lnTo>
                    <a:lnTo>
                      <a:pt x="34" y="152"/>
                    </a:lnTo>
                    <a:lnTo>
                      <a:pt x="34" y="152"/>
                    </a:lnTo>
                    <a:close/>
                    <a:moveTo>
                      <a:pt x="24" y="136"/>
                    </a:moveTo>
                    <a:lnTo>
                      <a:pt x="24" y="136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2" y="118"/>
                    </a:lnTo>
                    <a:lnTo>
                      <a:pt x="22" y="124"/>
                    </a:lnTo>
                    <a:lnTo>
                      <a:pt x="22" y="124"/>
                    </a:lnTo>
                    <a:lnTo>
                      <a:pt x="22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4" y="136"/>
                    </a:lnTo>
                    <a:lnTo>
                      <a:pt x="24" y="136"/>
                    </a:lnTo>
                    <a:close/>
                    <a:moveTo>
                      <a:pt x="74" y="10"/>
                    </a:move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lnTo>
                      <a:pt x="74" y="10"/>
                    </a:lnTo>
                    <a:close/>
                    <a:moveTo>
                      <a:pt x="74" y="8"/>
                    </a:moveTo>
                    <a:lnTo>
                      <a:pt x="74" y="10"/>
                    </a:lnTo>
                    <a:lnTo>
                      <a:pt x="74" y="8"/>
                    </a:lnTo>
                    <a:lnTo>
                      <a:pt x="74" y="8"/>
                    </a:lnTo>
                    <a:close/>
                  </a:path>
                </a:pathLst>
              </a:custGeom>
              <a:solidFill>
                <a:srgbClr val="CCE5E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33"/>
              <p:cNvSpPr>
                <a:spLocks noEditPoints="1"/>
              </p:cNvSpPr>
              <p:nvPr userDrawn="1"/>
            </p:nvSpPr>
            <p:spPr bwMode="auto">
              <a:xfrm>
                <a:off x="6183313" y="4670425"/>
                <a:ext cx="406400" cy="412750"/>
              </a:xfrm>
              <a:custGeom>
                <a:avLst/>
                <a:gdLst/>
                <a:ahLst/>
                <a:cxnLst>
                  <a:cxn ang="0">
                    <a:pos x="226" y="202"/>
                  </a:cxn>
                  <a:cxn ang="0">
                    <a:pos x="166" y="234"/>
                  </a:cxn>
                  <a:cxn ang="0">
                    <a:pos x="92" y="202"/>
                  </a:cxn>
                  <a:cxn ang="0">
                    <a:pos x="36" y="120"/>
                  </a:cxn>
                  <a:cxn ang="0">
                    <a:pos x="6" y="68"/>
                  </a:cxn>
                  <a:cxn ang="0">
                    <a:pos x="40" y="28"/>
                  </a:cxn>
                  <a:cxn ang="0">
                    <a:pos x="120" y="2"/>
                  </a:cxn>
                  <a:cxn ang="0">
                    <a:pos x="158" y="26"/>
                  </a:cxn>
                  <a:cxn ang="0">
                    <a:pos x="158" y="74"/>
                  </a:cxn>
                  <a:cxn ang="0">
                    <a:pos x="248" y="104"/>
                  </a:cxn>
                  <a:cxn ang="0">
                    <a:pos x="242" y="160"/>
                  </a:cxn>
                  <a:cxn ang="0">
                    <a:pos x="236" y="182"/>
                  </a:cxn>
                  <a:cxn ang="0">
                    <a:pos x="238" y="142"/>
                  </a:cxn>
                  <a:cxn ang="0">
                    <a:pos x="228" y="182"/>
                  </a:cxn>
                  <a:cxn ang="0">
                    <a:pos x="224" y="176"/>
                  </a:cxn>
                  <a:cxn ang="0">
                    <a:pos x="216" y="172"/>
                  </a:cxn>
                  <a:cxn ang="0">
                    <a:pos x="128" y="124"/>
                  </a:cxn>
                  <a:cxn ang="0">
                    <a:pos x="132" y="198"/>
                  </a:cxn>
                  <a:cxn ang="0">
                    <a:pos x="182" y="218"/>
                  </a:cxn>
                  <a:cxn ang="0">
                    <a:pos x="226" y="168"/>
                  </a:cxn>
                  <a:cxn ang="0">
                    <a:pos x="230" y="130"/>
                  </a:cxn>
                  <a:cxn ang="0">
                    <a:pos x="108" y="220"/>
                  </a:cxn>
                  <a:cxn ang="0">
                    <a:pos x="230" y="140"/>
                  </a:cxn>
                  <a:cxn ang="0">
                    <a:pos x="218" y="128"/>
                  </a:cxn>
                  <a:cxn ang="0">
                    <a:pos x="204" y="102"/>
                  </a:cxn>
                  <a:cxn ang="0">
                    <a:pos x="112" y="238"/>
                  </a:cxn>
                  <a:cxn ang="0">
                    <a:pos x="140" y="222"/>
                  </a:cxn>
                  <a:cxn ang="0">
                    <a:pos x="230" y="100"/>
                  </a:cxn>
                  <a:cxn ang="0">
                    <a:pos x="206" y="116"/>
                  </a:cxn>
                  <a:cxn ang="0">
                    <a:pos x="200" y="96"/>
                  </a:cxn>
                  <a:cxn ang="0">
                    <a:pos x="190" y="86"/>
                  </a:cxn>
                  <a:cxn ang="0">
                    <a:pos x="188" y="94"/>
                  </a:cxn>
                  <a:cxn ang="0">
                    <a:pos x="182" y="92"/>
                  </a:cxn>
                  <a:cxn ang="0">
                    <a:pos x="148" y="104"/>
                  </a:cxn>
                  <a:cxn ang="0">
                    <a:pos x="146" y="92"/>
                  </a:cxn>
                  <a:cxn ang="0">
                    <a:pos x="154" y="82"/>
                  </a:cxn>
                  <a:cxn ang="0">
                    <a:pos x="82" y="180"/>
                  </a:cxn>
                  <a:cxn ang="0">
                    <a:pos x="94" y="150"/>
                  </a:cxn>
                  <a:cxn ang="0">
                    <a:pos x="136" y="40"/>
                  </a:cxn>
                  <a:cxn ang="0">
                    <a:pos x="44" y="72"/>
                  </a:cxn>
                  <a:cxn ang="0">
                    <a:pos x="74" y="138"/>
                  </a:cxn>
                  <a:cxn ang="0">
                    <a:pos x="80" y="172"/>
                  </a:cxn>
                  <a:cxn ang="0">
                    <a:pos x="150" y="80"/>
                  </a:cxn>
                  <a:cxn ang="0">
                    <a:pos x="146" y="74"/>
                  </a:cxn>
                  <a:cxn ang="0">
                    <a:pos x="152" y="58"/>
                  </a:cxn>
                  <a:cxn ang="0">
                    <a:pos x="146" y="50"/>
                  </a:cxn>
                  <a:cxn ang="0">
                    <a:pos x="80" y="150"/>
                  </a:cxn>
                  <a:cxn ang="0">
                    <a:pos x="148" y="44"/>
                  </a:cxn>
                  <a:cxn ang="0">
                    <a:pos x="68" y="148"/>
                  </a:cxn>
                  <a:cxn ang="0">
                    <a:pos x="144" y="32"/>
                  </a:cxn>
                  <a:cxn ang="0">
                    <a:pos x="144" y="42"/>
                  </a:cxn>
                  <a:cxn ang="0">
                    <a:pos x="142" y="26"/>
                  </a:cxn>
                  <a:cxn ang="0">
                    <a:pos x="136" y="26"/>
                  </a:cxn>
                  <a:cxn ang="0">
                    <a:pos x="42" y="88"/>
                  </a:cxn>
                  <a:cxn ang="0">
                    <a:pos x="120" y="18"/>
                  </a:cxn>
                  <a:cxn ang="0">
                    <a:pos x="128" y="12"/>
                  </a:cxn>
                  <a:cxn ang="0">
                    <a:pos x="112" y="22"/>
                  </a:cxn>
                  <a:cxn ang="0">
                    <a:pos x="28" y="74"/>
                  </a:cxn>
                  <a:cxn ang="0">
                    <a:pos x="108" y="6"/>
                  </a:cxn>
                  <a:cxn ang="0">
                    <a:pos x="26" y="78"/>
                  </a:cxn>
                  <a:cxn ang="0">
                    <a:pos x="14" y="56"/>
                  </a:cxn>
                  <a:cxn ang="0">
                    <a:pos x="36" y="80"/>
                  </a:cxn>
                  <a:cxn ang="0">
                    <a:pos x="60" y="32"/>
                  </a:cxn>
                </a:cxnLst>
                <a:rect l="0" t="0" r="r" b="b"/>
                <a:pathLst>
                  <a:path w="256" h="260">
                    <a:moveTo>
                      <a:pt x="234" y="198"/>
                    </a:moveTo>
                    <a:lnTo>
                      <a:pt x="234" y="198"/>
                    </a:lnTo>
                    <a:lnTo>
                      <a:pt x="230" y="206"/>
                    </a:lnTo>
                    <a:lnTo>
                      <a:pt x="230" y="206"/>
                    </a:lnTo>
                    <a:lnTo>
                      <a:pt x="230" y="206"/>
                    </a:lnTo>
                    <a:lnTo>
                      <a:pt x="230" y="208"/>
                    </a:lnTo>
                    <a:lnTo>
                      <a:pt x="230" y="208"/>
                    </a:lnTo>
                    <a:lnTo>
                      <a:pt x="230" y="208"/>
                    </a:lnTo>
                    <a:lnTo>
                      <a:pt x="228" y="206"/>
                    </a:lnTo>
                    <a:lnTo>
                      <a:pt x="228" y="206"/>
                    </a:lnTo>
                    <a:lnTo>
                      <a:pt x="228" y="206"/>
                    </a:lnTo>
                    <a:lnTo>
                      <a:pt x="228" y="198"/>
                    </a:lnTo>
                    <a:lnTo>
                      <a:pt x="230" y="188"/>
                    </a:lnTo>
                    <a:lnTo>
                      <a:pt x="230" y="188"/>
                    </a:lnTo>
                    <a:lnTo>
                      <a:pt x="230" y="188"/>
                    </a:lnTo>
                    <a:lnTo>
                      <a:pt x="204" y="196"/>
                    </a:lnTo>
                    <a:lnTo>
                      <a:pt x="204" y="196"/>
                    </a:lnTo>
                    <a:lnTo>
                      <a:pt x="204" y="196"/>
                    </a:lnTo>
                    <a:lnTo>
                      <a:pt x="196" y="198"/>
                    </a:lnTo>
                    <a:lnTo>
                      <a:pt x="196" y="198"/>
                    </a:lnTo>
                    <a:lnTo>
                      <a:pt x="196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8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194" y="196"/>
                    </a:lnTo>
                    <a:lnTo>
                      <a:pt x="204" y="194"/>
                    </a:lnTo>
                    <a:lnTo>
                      <a:pt x="204" y="194"/>
                    </a:lnTo>
                    <a:lnTo>
                      <a:pt x="204" y="194"/>
                    </a:lnTo>
                    <a:lnTo>
                      <a:pt x="204" y="192"/>
                    </a:lnTo>
                    <a:lnTo>
                      <a:pt x="204" y="192"/>
                    </a:lnTo>
                    <a:lnTo>
                      <a:pt x="204" y="192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206" y="190"/>
                    </a:lnTo>
                    <a:lnTo>
                      <a:pt x="196" y="192"/>
                    </a:lnTo>
                    <a:lnTo>
                      <a:pt x="186" y="194"/>
                    </a:lnTo>
                    <a:lnTo>
                      <a:pt x="176" y="196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68" y="206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66" y="210"/>
                    </a:lnTo>
                    <a:lnTo>
                      <a:pt x="180" y="206"/>
                    </a:lnTo>
                    <a:lnTo>
                      <a:pt x="196" y="202"/>
                    </a:lnTo>
                    <a:lnTo>
                      <a:pt x="210" y="200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2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26" y="204"/>
                    </a:lnTo>
                    <a:lnTo>
                      <a:pt x="206" y="212"/>
                    </a:lnTo>
                    <a:lnTo>
                      <a:pt x="186" y="218"/>
                    </a:lnTo>
                    <a:lnTo>
                      <a:pt x="186" y="218"/>
                    </a:lnTo>
                    <a:lnTo>
                      <a:pt x="186" y="218"/>
                    </a:lnTo>
                    <a:lnTo>
                      <a:pt x="194" y="220"/>
                    </a:lnTo>
                    <a:lnTo>
                      <a:pt x="194" y="220"/>
                    </a:lnTo>
                    <a:lnTo>
                      <a:pt x="194" y="220"/>
                    </a:lnTo>
                    <a:lnTo>
                      <a:pt x="196" y="220"/>
                    </a:lnTo>
                    <a:lnTo>
                      <a:pt x="196" y="220"/>
                    </a:lnTo>
                    <a:lnTo>
                      <a:pt x="196" y="220"/>
                    </a:lnTo>
                    <a:lnTo>
                      <a:pt x="194" y="222"/>
                    </a:lnTo>
                    <a:lnTo>
                      <a:pt x="194" y="222"/>
                    </a:lnTo>
                    <a:lnTo>
                      <a:pt x="194" y="222"/>
                    </a:lnTo>
                    <a:lnTo>
                      <a:pt x="188" y="224"/>
                    </a:lnTo>
                    <a:lnTo>
                      <a:pt x="182" y="226"/>
                    </a:lnTo>
                    <a:lnTo>
                      <a:pt x="174" y="226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8" y="222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8" y="218"/>
                    </a:lnTo>
                    <a:lnTo>
                      <a:pt x="168" y="218"/>
                    </a:lnTo>
                    <a:lnTo>
                      <a:pt x="168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76" y="218"/>
                    </a:lnTo>
                    <a:lnTo>
                      <a:pt x="166" y="218"/>
                    </a:lnTo>
                    <a:lnTo>
                      <a:pt x="166" y="218"/>
                    </a:lnTo>
                    <a:lnTo>
                      <a:pt x="166" y="218"/>
                    </a:lnTo>
                    <a:lnTo>
                      <a:pt x="166" y="216"/>
                    </a:lnTo>
                    <a:lnTo>
                      <a:pt x="166" y="216"/>
                    </a:lnTo>
                    <a:lnTo>
                      <a:pt x="166" y="216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48" y="222"/>
                    </a:lnTo>
                    <a:lnTo>
                      <a:pt x="150" y="226"/>
                    </a:lnTo>
                    <a:lnTo>
                      <a:pt x="150" y="226"/>
                    </a:lnTo>
                    <a:lnTo>
                      <a:pt x="150" y="226"/>
                    </a:lnTo>
                    <a:lnTo>
                      <a:pt x="156" y="226"/>
                    </a:lnTo>
                    <a:lnTo>
                      <a:pt x="156" y="226"/>
                    </a:lnTo>
                    <a:lnTo>
                      <a:pt x="156" y="226"/>
                    </a:lnTo>
                    <a:lnTo>
                      <a:pt x="180" y="226"/>
                    </a:lnTo>
                    <a:lnTo>
                      <a:pt x="180" y="226"/>
                    </a:lnTo>
                    <a:lnTo>
                      <a:pt x="180" y="226"/>
                    </a:lnTo>
                    <a:lnTo>
                      <a:pt x="182" y="228"/>
                    </a:lnTo>
                    <a:lnTo>
                      <a:pt x="182" y="228"/>
                    </a:lnTo>
                    <a:lnTo>
                      <a:pt x="182" y="228"/>
                    </a:lnTo>
                    <a:lnTo>
                      <a:pt x="180" y="230"/>
                    </a:lnTo>
                    <a:lnTo>
                      <a:pt x="180" y="230"/>
                    </a:lnTo>
                    <a:lnTo>
                      <a:pt x="180" y="230"/>
                    </a:lnTo>
                    <a:lnTo>
                      <a:pt x="164" y="230"/>
                    </a:lnTo>
                    <a:lnTo>
                      <a:pt x="164" y="230"/>
                    </a:lnTo>
                    <a:lnTo>
                      <a:pt x="164" y="230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66" y="234"/>
                    </a:lnTo>
                    <a:lnTo>
                      <a:pt x="158" y="242"/>
                    </a:lnTo>
                    <a:lnTo>
                      <a:pt x="148" y="246"/>
                    </a:lnTo>
                    <a:lnTo>
                      <a:pt x="138" y="248"/>
                    </a:lnTo>
                    <a:lnTo>
                      <a:pt x="128" y="250"/>
                    </a:lnTo>
                    <a:lnTo>
                      <a:pt x="128" y="250"/>
                    </a:lnTo>
                    <a:lnTo>
                      <a:pt x="128" y="250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6" y="254"/>
                    </a:lnTo>
                    <a:lnTo>
                      <a:pt x="124" y="254"/>
                    </a:lnTo>
                    <a:lnTo>
                      <a:pt x="124" y="254"/>
                    </a:lnTo>
                    <a:lnTo>
                      <a:pt x="124" y="254"/>
                    </a:lnTo>
                    <a:lnTo>
                      <a:pt x="124" y="258"/>
                    </a:lnTo>
                    <a:lnTo>
                      <a:pt x="124" y="258"/>
                    </a:lnTo>
                    <a:lnTo>
                      <a:pt x="124" y="258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60"/>
                    </a:lnTo>
                    <a:lnTo>
                      <a:pt x="122" y="258"/>
                    </a:lnTo>
                    <a:lnTo>
                      <a:pt x="122" y="258"/>
                    </a:lnTo>
                    <a:lnTo>
                      <a:pt x="122" y="258"/>
                    </a:lnTo>
                    <a:lnTo>
                      <a:pt x="114" y="252"/>
                    </a:lnTo>
                    <a:lnTo>
                      <a:pt x="108" y="244"/>
                    </a:lnTo>
                    <a:lnTo>
                      <a:pt x="108" y="244"/>
                    </a:lnTo>
                    <a:lnTo>
                      <a:pt x="108" y="244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2" y="258"/>
                    </a:lnTo>
                    <a:lnTo>
                      <a:pt x="110" y="258"/>
                    </a:lnTo>
                    <a:lnTo>
                      <a:pt x="110" y="258"/>
                    </a:lnTo>
                    <a:lnTo>
                      <a:pt x="110" y="258"/>
                    </a:lnTo>
                    <a:lnTo>
                      <a:pt x="102" y="242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88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0" y="200"/>
                    </a:lnTo>
                    <a:lnTo>
                      <a:pt x="90" y="200"/>
                    </a:lnTo>
                    <a:lnTo>
                      <a:pt x="90" y="200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4"/>
                    </a:lnTo>
                    <a:lnTo>
                      <a:pt x="84" y="192"/>
                    </a:lnTo>
                    <a:lnTo>
                      <a:pt x="84" y="192"/>
                    </a:lnTo>
                    <a:lnTo>
                      <a:pt x="84" y="192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4" y="200"/>
                    </a:lnTo>
                    <a:lnTo>
                      <a:pt x="84" y="200"/>
                    </a:lnTo>
                    <a:lnTo>
                      <a:pt x="84" y="200"/>
                    </a:lnTo>
                    <a:lnTo>
                      <a:pt x="62" y="17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58" y="152"/>
                    </a:lnTo>
                    <a:lnTo>
                      <a:pt x="58" y="152"/>
                    </a:lnTo>
                    <a:lnTo>
                      <a:pt x="58" y="152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4" y="120"/>
                    </a:lnTo>
                    <a:lnTo>
                      <a:pt x="34" y="120"/>
                    </a:lnTo>
                    <a:lnTo>
                      <a:pt x="34" y="120"/>
                    </a:lnTo>
                    <a:lnTo>
                      <a:pt x="28" y="94"/>
                    </a:lnTo>
                    <a:lnTo>
                      <a:pt x="28" y="94"/>
                    </a:lnTo>
                    <a:lnTo>
                      <a:pt x="28" y="94"/>
                    </a:lnTo>
                    <a:lnTo>
                      <a:pt x="28" y="108"/>
                    </a:lnTo>
                    <a:lnTo>
                      <a:pt x="28" y="108"/>
                    </a:lnTo>
                    <a:lnTo>
                      <a:pt x="28" y="108"/>
                    </a:lnTo>
                    <a:lnTo>
                      <a:pt x="28" y="110"/>
                    </a:lnTo>
                    <a:lnTo>
                      <a:pt x="28" y="110"/>
                    </a:lnTo>
                    <a:lnTo>
                      <a:pt x="28" y="110"/>
                    </a:lnTo>
                    <a:lnTo>
                      <a:pt x="26" y="110"/>
                    </a:lnTo>
                    <a:lnTo>
                      <a:pt x="26" y="110"/>
                    </a:lnTo>
                    <a:lnTo>
                      <a:pt x="26" y="110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14" y="94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80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7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64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2" y="68"/>
                    </a:lnTo>
                    <a:lnTo>
                      <a:pt x="2" y="68"/>
                    </a:lnTo>
                    <a:lnTo>
                      <a:pt x="2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2" y="64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6" y="64"/>
                    </a:lnTo>
                    <a:lnTo>
                      <a:pt x="6" y="64"/>
                    </a:lnTo>
                    <a:lnTo>
                      <a:pt x="6" y="6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10" y="52"/>
                    </a:lnTo>
                    <a:lnTo>
                      <a:pt x="20" y="44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0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52" y="24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60" y="12"/>
                    </a:lnTo>
                    <a:lnTo>
                      <a:pt x="78" y="6"/>
                    </a:lnTo>
                    <a:lnTo>
                      <a:pt x="96" y="4"/>
                    </a:lnTo>
                    <a:lnTo>
                      <a:pt x="104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30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2" y="2"/>
                    </a:lnTo>
                    <a:lnTo>
                      <a:pt x="140" y="2"/>
                    </a:lnTo>
                    <a:lnTo>
                      <a:pt x="140" y="2"/>
                    </a:lnTo>
                    <a:lnTo>
                      <a:pt x="140" y="2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52" y="8"/>
                    </a:lnTo>
                    <a:lnTo>
                      <a:pt x="152" y="8"/>
                    </a:lnTo>
                    <a:lnTo>
                      <a:pt x="152" y="8"/>
                    </a:lnTo>
                    <a:lnTo>
                      <a:pt x="138" y="6"/>
                    </a:lnTo>
                    <a:lnTo>
                      <a:pt x="138" y="6"/>
                    </a:lnTo>
                    <a:lnTo>
                      <a:pt x="138" y="6"/>
                    </a:lnTo>
                    <a:lnTo>
                      <a:pt x="136" y="8"/>
                    </a:lnTo>
                    <a:lnTo>
                      <a:pt x="136" y="8"/>
                    </a:lnTo>
                    <a:lnTo>
                      <a:pt x="136" y="8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34" y="12"/>
                    </a:lnTo>
                    <a:lnTo>
                      <a:pt x="140" y="16"/>
                    </a:lnTo>
                    <a:lnTo>
                      <a:pt x="148" y="20"/>
                    </a:lnTo>
                    <a:lnTo>
                      <a:pt x="148" y="20"/>
                    </a:lnTo>
                    <a:lnTo>
                      <a:pt x="148" y="20"/>
                    </a:lnTo>
                    <a:lnTo>
                      <a:pt x="154" y="26"/>
                    </a:lnTo>
                    <a:lnTo>
                      <a:pt x="154" y="26"/>
                    </a:lnTo>
                    <a:lnTo>
                      <a:pt x="154" y="26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66" y="34"/>
                    </a:lnTo>
                    <a:lnTo>
                      <a:pt x="170" y="44"/>
                    </a:lnTo>
                    <a:lnTo>
                      <a:pt x="170" y="44"/>
                    </a:lnTo>
                    <a:lnTo>
                      <a:pt x="170" y="44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4"/>
                    </a:lnTo>
                    <a:lnTo>
                      <a:pt x="168" y="44"/>
                    </a:lnTo>
                    <a:lnTo>
                      <a:pt x="168" y="44"/>
                    </a:lnTo>
                    <a:lnTo>
                      <a:pt x="162" y="40"/>
                    </a:lnTo>
                    <a:lnTo>
                      <a:pt x="162" y="40"/>
                    </a:lnTo>
                    <a:lnTo>
                      <a:pt x="162" y="40"/>
                    </a:lnTo>
                    <a:lnTo>
                      <a:pt x="162" y="42"/>
                    </a:lnTo>
                    <a:lnTo>
                      <a:pt x="162" y="42"/>
                    </a:lnTo>
                    <a:lnTo>
                      <a:pt x="162" y="42"/>
                    </a:lnTo>
                    <a:lnTo>
                      <a:pt x="168" y="54"/>
                    </a:lnTo>
                    <a:lnTo>
                      <a:pt x="170" y="66"/>
                    </a:lnTo>
                    <a:lnTo>
                      <a:pt x="170" y="66"/>
                    </a:lnTo>
                    <a:lnTo>
                      <a:pt x="170" y="66"/>
                    </a:lnTo>
                    <a:lnTo>
                      <a:pt x="170" y="68"/>
                    </a:lnTo>
                    <a:lnTo>
                      <a:pt x="170" y="68"/>
                    </a:lnTo>
                    <a:lnTo>
                      <a:pt x="170" y="68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8" y="66"/>
                    </a:lnTo>
                    <a:lnTo>
                      <a:pt x="168" y="66"/>
                    </a:lnTo>
                    <a:lnTo>
                      <a:pt x="168" y="66"/>
                    </a:lnTo>
                    <a:lnTo>
                      <a:pt x="170" y="72"/>
                    </a:lnTo>
                    <a:lnTo>
                      <a:pt x="170" y="72"/>
                    </a:lnTo>
                    <a:lnTo>
                      <a:pt x="170" y="72"/>
                    </a:lnTo>
                    <a:lnTo>
                      <a:pt x="170" y="74"/>
                    </a:lnTo>
                    <a:lnTo>
                      <a:pt x="170" y="74"/>
                    </a:lnTo>
                    <a:lnTo>
                      <a:pt x="170" y="74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68" y="7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54" y="56"/>
                    </a:lnTo>
                    <a:lnTo>
                      <a:pt x="154" y="56"/>
                    </a:lnTo>
                    <a:lnTo>
                      <a:pt x="154" y="56"/>
                    </a:lnTo>
                    <a:lnTo>
                      <a:pt x="156" y="68"/>
                    </a:lnTo>
                    <a:lnTo>
                      <a:pt x="156" y="68"/>
                    </a:lnTo>
                    <a:lnTo>
                      <a:pt x="156" y="68"/>
                    </a:lnTo>
                    <a:lnTo>
                      <a:pt x="158" y="68"/>
                    </a:lnTo>
                    <a:lnTo>
                      <a:pt x="158" y="68"/>
                    </a:lnTo>
                    <a:lnTo>
                      <a:pt x="158" y="68"/>
                    </a:lnTo>
                    <a:lnTo>
                      <a:pt x="158" y="70"/>
                    </a:lnTo>
                    <a:lnTo>
                      <a:pt x="158" y="70"/>
                    </a:lnTo>
                    <a:lnTo>
                      <a:pt x="158" y="70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8" y="74"/>
                    </a:lnTo>
                    <a:lnTo>
                      <a:pt x="156" y="76"/>
                    </a:lnTo>
                    <a:lnTo>
                      <a:pt x="156" y="76"/>
                    </a:lnTo>
                    <a:lnTo>
                      <a:pt x="156" y="76"/>
                    </a:lnTo>
                    <a:lnTo>
                      <a:pt x="156" y="80"/>
                    </a:lnTo>
                    <a:lnTo>
                      <a:pt x="156" y="80"/>
                    </a:lnTo>
                    <a:lnTo>
                      <a:pt x="156" y="80"/>
                    </a:lnTo>
                    <a:lnTo>
                      <a:pt x="174" y="76"/>
                    </a:lnTo>
                    <a:lnTo>
                      <a:pt x="194" y="76"/>
                    </a:lnTo>
                    <a:lnTo>
                      <a:pt x="194" y="76"/>
                    </a:lnTo>
                    <a:lnTo>
                      <a:pt x="194" y="76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4" y="78"/>
                    </a:lnTo>
                    <a:lnTo>
                      <a:pt x="192" y="78"/>
                    </a:lnTo>
                    <a:lnTo>
                      <a:pt x="192" y="78"/>
                    </a:lnTo>
                    <a:lnTo>
                      <a:pt x="192" y="78"/>
                    </a:lnTo>
                    <a:lnTo>
                      <a:pt x="214" y="90"/>
                    </a:lnTo>
                    <a:lnTo>
                      <a:pt x="214" y="90"/>
                    </a:lnTo>
                    <a:lnTo>
                      <a:pt x="214" y="90"/>
                    </a:lnTo>
                    <a:lnTo>
                      <a:pt x="216" y="90"/>
                    </a:lnTo>
                    <a:lnTo>
                      <a:pt x="216" y="90"/>
                    </a:lnTo>
                    <a:lnTo>
                      <a:pt x="216" y="90"/>
                    </a:lnTo>
                    <a:lnTo>
                      <a:pt x="226" y="94"/>
                    </a:lnTo>
                    <a:lnTo>
                      <a:pt x="226" y="94"/>
                    </a:lnTo>
                    <a:lnTo>
                      <a:pt x="226" y="94"/>
                    </a:lnTo>
                    <a:lnTo>
                      <a:pt x="236" y="98"/>
                    </a:lnTo>
                    <a:lnTo>
                      <a:pt x="236" y="98"/>
                    </a:lnTo>
                    <a:lnTo>
                      <a:pt x="236" y="98"/>
                    </a:lnTo>
                    <a:lnTo>
                      <a:pt x="226" y="92"/>
                    </a:lnTo>
                    <a:lnTo>
                      <a:pt x="216" y="86"/>
                    </a:lnTo>
                    <a:lnTo>
                      <a:pt x="216" y="86"/>
                    </a:lnTo>
                    <a:lnTo>
                      <a:pt x="216" y="86"/>
                    </a:lnTo>
                    <a:lnTo>
                      <a:pt x="214" y="84"/>
                    </a:lnTo>
                    <a:lnTo>
                      <a:pt x="214" y="84"/>
                    </a:lnTo>
                    <a:lnTo>
                      <a:pt x="214" y="84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14" y="82"/>
                    </a:lnTo>
                    <a:lnTo>
                      <a:pt x="228" y="90"/>
                    </a:lnTo>
                    <a:lnTo>
                      <a:pt x="240" y="98"/>
                    </a:lnTo>
                    <a:lnTo>
                      <a:pt x="240" y="98"/>
                    </a:lnTo>
                    <a:lnTo>
                      <a:pt x="240" y="98"/>
                    </a:lnTo>
                    <a:lnTo>
                      <a:pt x="242" y="100"/>
                    </a:lnTo>
                    <a:lnTo>
                      <a:pt x="242" y="100"/>
                    </a:lnTo>
                    <a:lnTo>
                      <a:pt x="242" y="100"/>
                    </a:lnTo>
                    <a:lnTo>
                      <a:pt x="246" y="102"/>
                    </a:lnTo>
                    <a:lnTo>
                      <a:pt x="246" y="102"/>
                    </a:lnTo>
                    <a:lnTo>
                      <a:pt x="246" y="102"/>
                    </a:lnTo>
                    <a:lnTo>
                      <a:pt x="248" y="102"/>
                    </a:lnTo>
                    <a:lnTo>
                      <a:pt x="248" y="102"/>
                    </a:lnTo>
                    <a:lnTo>
                      <a:pt x="248" y="102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8" y="104"/>
                    </a:lnTo>
                    <a:lnTo>
                      <a:pt x="246" y="106"/>
                    </a:lnTo>
                    <a:lnTo>
                      <a:pt x="246" y="106"/>
                    </a:lnTo>
                    <a:lnTo>
                      <a:pt x="246" y="106"/>
                    </a:lnTo>
                    <a:lnTo>
                      <a:pt x="240" y="104"/>
                    </a:lnTo>
                    <a:lnTo>
                      <a:pt x="240" y="104"/>
                    </a:lnTo>
                    <a:lnTo>
                      <a:pt x="240" y="104"/>
                    </a:lnTo>
                    <a:lnTo>
                      <a:pt x="246" y="112"/>
                    </a:lnTo>
                    <a:lnTo>
                      <a:pt x="250" y="118"/>
                    </a:lnTo>
                    <a:lnTo>
                      <a:pt x="254" y="126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4" y="134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38"/>
                    </a:lnTo>
                    <a:lnTo>
                      <a:pt x="256" y="140"/>
                    </a:lnTo>
                    <a:lnTo>
                      <a:pt x="256" y="140"/>
                    </a:lnTo>
                    <a:lnTo>
                      <a:pt x="256" y="140"/>
                    </a:lnTo>
                    <a:lnTo>
                      <a:pt x="254" y="140"/>
                    </a:lnTo>
                    <a:lnTo>
                      <a:pt x="254" y="140"/>
                    </a:lnTo>
                    <a:lnTo>
                      <a:pt x="254" y="140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34"/>
                    </a:lnTo>
                    <a:lnTo>
                      <a:pt x="250" y="142"/>
                    </a:lnTo>
                    <a:lnTo>
                      <a:pt x="250" y="142"/>
                    </a:lnTo>
                    <a:lnTo>
                      <a:pt x="250" y="142"/>
                    </a:lnTo>
                    <a:lnTo>
                      <a:pt x="254" y="154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6" y="168"/>
                    </a:lnTo>
                    <a:lnTo>
                      <a:pt x="254" y="168"/>
                    </a:lnTo>
                    <a:lnTo>
                      <a:pt x="254" y="168"/>
                    </a:lnTo>
                    <a:lnTo>
                      <a:pt x="254" y="168"/>
                    </a:lnTo>
                    <a:lnTo>
                      <a:pt x="248" y="160"/>
                    </a:lnTo>
                    <a:lnTo>
                      <a:pt x="240" y="150"/>
                    </a:lnTo>
                    <a:lnTo>
                      <a:pt x="240" y="150"/>
                    </a:lnTo>
                    <a:lnTo>
                      <a:pt x="240" y="150"/>
                    </a:lnTo>
                    <a:lnTo>
                      <a:pt x="240" y="156"/>
                    </a:lnTo>
                    <a:lnTo>
                      <a:pt x="240" y="156"/>
                    </a:lnTo>
                    <a:lnTo>
                      <a:pt x="240" y="156"/>
                    </a:lnTo>
                    <a:lnTo>
                      <a:pt x="242" y="160"/>
                    </a:lnTo>
                    <a:lnTo>
                      <a:pt x="242" y="160"/>
                    </a:lnTo>
                    <a:lnTo>
                      <a:pt x="242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0"/>
                    </a:lnTo>
                    <a:lnTo>
                      <a:pt x="244" y="162"/>
                    </a:lnTo>
                    <a:lnTo>
                      <a:pt x="244" y="162"/>
                    </a:lnTo>
                    <a:lnTo>
                      <a:pt x="244" y="162"/>
                    </a:lnTo>
                    <a:lnTo>
                      <a:pt x="238" y="168"/>
                    </a:lnTo>
                    <a:lnTo>
                      <a:pt x="238" y="168"/>
                    </a:lnTo>
                    <a:lnTo>
                      <a:pt x="238" y="168"/>
                    </a:lnTo>
                    <a:lnTo>
                      <a:pt x="236" y="174"/>
                    </a:lnTo>
                    <a:lnTo>
                      <a:pt x="236" y="174"/>
                    </a:lnTo>
                    <a:lnTo>
                      <a:pt x="236" y="174"/>
                    </a:lnTo>
                    <a:lnTo>
                      <a:pt x="242" y="174"/>
                    </a:lnTo>
                    <a:lnTo>
                      <a:pt x="242" y="174"/>
                    </a:lnTo>
                    <a:lnTo>
                      <a:pt x="242" y="174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2" y="176"/>
                    </a:lnTo>
                    <a:lnTo>
                      <a:pt x="248" y="180"/>
                    </a:lnTo>
                    <a:lnTo>
                      <a:pt x="248" y="180"/>
                    </a:lnTo>
                    <a:lnTo>
                      <a:pt x="248" y="180"/>
                    </a:lnTo>
                    <a:lnTo>
                      <a:pt x="250" y="180"/>
                    </a:lnTo>
                    <a:lnTo>
                      <a:pt x="250" y="180"/>
                    </a:lnTo>
                    <a:lnTo>
                      <a:pt x="250" y="180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50" y="182"/>
                    </a:lnTo>
                    <a:lnTo>
                      <a:pt x="234" y="198"/>
                    </a:lnTo>
                    <a:lnTo>
                      <a:pt x="234" y="198"/>
                    </a:lnTo>
                    <a:close/>
                    <a:moveTo>
                      <a:pt x="232" y="198"/>
                    </a:moveTo>
                    <a:lnTo>
                      <a:pt x="232" y="198"/>
                    </a:lnTo>
                    <a:lnTo>
                      <a:pt x="248" y="182"/>
                    </a:lnTo>
                    <a:lnTo>
                      <a:pt x="248" y="182"/>
                    </a:lnTo>
                    <a:lnTo>
                      <a:pt x="248" y="182"/>
                    </a:lnTo>
                    <a:lnTo>
                      <a:pt x="246" y="182"/>
                    </a:lnTo>
                    <a:lnTo>
                      <a:pt x="246" y="182"/>
                    </a:lnTo>
                    <a:lnTo>
                      <a:pt x="246" y="182"/>
                    </a:lnTo>
                    <a:lnTo>
                      <a:pt x="240" y="178"/>
                    </a:lnTo>
                    <a:lnTo>
                      <a:pt x="240" y="178"/>
                    </a:lnTo>
                    <a:lnTo>
                      <a:pt x="240" y="178"/>
                    </a:lnTo>
                    <a:lnTo>
                      <a:pt x="234" y="178"/>
                    </a:lnTo>
                    <a:lnTo>
                      <a:pt x="234" y="178"/>
                    </a:lnTo>
                    <a:lnTo>
                      <a:pt x="234" y="178"/>
                    </a:lnTo>
                    <a:lnTo>
                      <a:pt x="234" y="182"/>
                    </a:lnTo>
                    <a:lnTo>
                      <a:pt x="234" y="182"/>
                    </a:lnTo>
                    <a:lnTo>
                      <a:pt x="234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2"/>
                    </a:lnTo>
                    <a:lnTo>
                      <a:pt x="236" y="184"/>
                    </a:lnTo>
                    <a:lnTo>
                      <a:pt x="236" y="184"/>
                    </a:lnTo>
                    <a:lnTo>
                      <a:pt x="236" y="184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32" y="186"/>
                    </a:lnTo>
                    <a:lnTo>
                      <a:pt x="230" y="194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0" y="202"/>
                    </a:lnTo>
                    <a:lnTo>
                      <a:pt x="232" y="198"/>
                    </a:lnTo>
                    <a:lnTo>
                      <a:pt x="232" y="198"/>
                    </a:lnTo>
                    <a:lnTo>
                      <a:pt x="232" y="198"/>
                    </a:lnTo>
                    <a:lnTo>
                      <a:pt x="232" y="198"/>
                    </a:lnTo>
                    <a:lnTo>
                      <a:pt x="232" y="198"/>
                    </a:lnTo>
                    <a:close/>
                    <a:moveTo>
                      <a:pt x="254" y="166"/>
                    </a:moveTo>
                    <a:lnTo>
                      <a:pt x="254" y="166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50" y="148"/>
                    </a:lnTo>
                    <a:lnTo>
                      <a:pt x="250" y="152"/>
                    </a:lnTo>
                    <a:lnTo>
                      <a:pt x="250" y="152"/>
                    </a:lnTo>
                    <a:lnTo>
                      <a:pt x="250" y="152"/>
                    </a:lnTo>
                    <a:lnTo>
                      <a:pt x="248" y="154"/>
                    </a:lnTo>
                    <a:lnTo>
                      <a:pt x="248" y="154"/>
                    </a:lnTo>
                    <a:lnTo>
                      <a:pt x="248" y="154"/>
                    </a:lnTo>
                    <a:lnTo>
                      <a:pt x="248" y="152"/>
                    </a:lnTo>
                    <a:lnTo>
                      <a:pt x="248" y="152"/>
                    </a:lnTo>
                    <a:lnTo>
                      <a:pt x="248" y="152"/>
                    </a:lnTo>
                    <a:lnTo>
                      <a:pt x="248" y="140"/>
                    </a:lnTo>
                    <a:lnTo>
                      <a:pt x="248" y="140"/>
                    </a:lnTo>
                    <a:lnTo>
                      <a:pt x="248" y="140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2" y="124"/>
                    </a:lnTo>
                    <a:lnTo>
                      <a:pt x="240" y="120"/>
                    </a:lnTo>
                    <a:lnTo>
                      <a:pt x="240" y="120"/>
                    </a:lnTo>
                    <a:lnTo>
                      <a:pt x="240" y="120"/>
                    </a:lnTo>
                    <a:lnTo>
                      <a:pt x="234" y="118"/>
                    </a:lnTo>
                    <a:lnTo>
                      <a:pt x="234" y="118"/>
                    </a:lnTo>
                    <a:lnTo>
                      <a:pt x="234" y="11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40" y="138"/>
                    </a:lnTo>
                    <a:lnTo>
                      <a:pt x="238" y="138"/>
                    </a:lnTo>
                    <a:lnTo>
                      <a:pt x="238" y="138"/>
                    </a:lnTo>
                    <a:lnTo>
                      <a:pt x="238" y="138"/>
                    </a:lnTo>
                    <a:lnTo>
                      <a:pt x="234" y="132"/>
                    </a:lnTo>
                    <a:lnTo>
                      <a:pt x="234" y="132"/>
                    </a:lnTo>
                    <a:lnTo>
                      <a:pt x="234" y="13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38" y="142"/>
                    </a:lnTo>
                    <a:lnTo>
                      <a:pt x="240" y="142"/>
                    </a:lnTo>
                    <a:lnTo>
                      <a:pt x="240" y="142"/>
                    </a:lnTo>
                    <a:lnTo>
                      <a:pt x="240" y="142"/>
                    </a:lnTo>
                    <a:lnTo>
                      <a:pt x="240" y="146"/>
                    </a:lnTo>
                    <a:lnTo>
                      <a:pt x="240" y="146"/>
                    </a:lnTo>
                    <a:lnTo>
                      <a:pt x="240" y="146"/>
                    </a:lnTo>
                    <a:lnTo>
                      <a:pt x="246" y="156"/>
                    </a:lnTo>
                    <a:lnTo>
                      <a:pt x="254" y="166"/>
                    </a:lnTo>
                    <a:lnTo>
                      <a:pt x="254" y="166"/>
                    </a:lnTo>
                    <a:close/>
                    <a:moveTo>
                      <a:pt x="222" y="204"/>
                    </a:moveTo>
                    <a:lnTo>
                      <a:pt x="222" y="204"/>
                    </a:lnTo>
                    <a:lnTo>
                      <a:pt x="208" y="202"/>
                    </a:lnTo>
                    <a:lnTo>
                      <a:pt x="196" y="204"/>
                    </a:lnTo>
                    <a:lnTo>
                      <a:pt x="182" y="208"/>
                    </a:lnTo>
                    <a:lnTo>
                      <a:pt x="170" y="212"/>
                    </a:lnTo>
                    <a:lnTo>
                      <a:pt x="170" y="212"/>
                    </a:lnTo>
                    <a:lnTo>
                      <a:pt x="170" y="212"/>
                    </a:lnTo>
                    <a:lnTo>
                      <a:pt x="192" y="208"/>
                    </a:lnTo>
                    <a:lnTo>
                      <a:pt x="212" y="204"/>
                    </a:lnTo>
                    <a:lnTo>
                      <a:pt x="212" y="204"/>
                    </a:lnTo>
                    <a:lnTo>
                      <a:pt x="212" y="204"/>
                    </a:lnTo>
                    <a:lnTo>
                      <a:pt x="214" y="204"/>
                    </a:lnTo>
                    <a:lnTo>
                      <a:pt x="214" y="204"/>
                    </a:lnTo>
                    <a:lnTo>
                      <a:pt x="214" y="204"/>
                    </a:lnTo>
                    <a:lnTo>
                      <a:pt x="214" y="206"/>
                    </a:lnTo>
                    <a:lnTo>
                      <a:pt x="214" y="206"/>
                    </a:lnTo>
                    <a:lnTo>
                      <a:pt x="214" y="206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92" y="212"/>
                    </a:lnTo>
                    <a:lnTo>
                      <a:pt x="180" y="216"/>
                    </a:lnTo>
                    <a:lnTo>
                      <a:pt x="180" y="216"/>
                    </a:lnTo>
                    <a:lnTo>
                      <a:pt x="180" y="216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182" y="216"/>
                    </a:lnTo>
                    <a:lnTo>
                      <a:pt x="202" y="212"/>
                    </a:lnTo>
                    <a:lnTo>
                      <a:pt x="222" y="204"/>
                    </a:lnTo>
                    <a:lnTo>
                      <a:pt x="222" y="204"/>
                    </a:lnTo>
                    <a:close/>
                    <a:moveTo>
                      <a:pt x="236" y="176"/>
                    </a:move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36" y="176"/>
                    </a:lnTo>
                    <a:close/>
                    <a:moveTo>
                      <a:pt x="232" y="182"/>
                    </a:moveTo>
                    <a:lnTo>
                      <a:pt x="232" y="182"/>
                    </a:lnTo>
                    <a:lnTo>
                      <a:pt x="232" y="180"/>
                    </a:lnTo>
                    <a:lnTo>
                      <a:pt x="232" y="180"/>
                    </a:lnTo>
                    <a:lnTo>
                      <a:pt x="232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28" y="182"/>
                    </a:lnTo>
                    <a:lnTo>
                      <a:pt x="232" y="182"/>
                    </a:lnTo>
                    <a:lnTo>
                      <a:pt x="232" y="182"/>
                    </a:lnTo>
                    <a:close/>
                    <a:moveTo>
                      <a:pt x="232" y="178"/>
                    </a:moveTo>
                    <a:lnTo>
                      <a:pt x="232" y="178"/>
                    </a:lnTo>
                    <a:lnTo>
                      <a:pt x="234" y="176"/>
                    </a:lnTo>
                    <a:lnTo>
                      <a:pt x="234" y="176"/>
                    </a:lnTo>
                    <a:lnTo>
                      <a:pt x="234" y="176"/>
                    </a:lnTo>
                    <a:lnTo>
                      <a:pt x="232" y="176"/>
                    </a:lnTo>
                    <a:lnTo>
                      <a:pt x="232" y="176"/>
                    </a:lnTo>
                    <a:lnTo>
                      <a:pt x="232" y="176"/>
                    </a:lnTo>
                    <a:lnTo>
                      <a:pt x="230" y="178"/>
                    </a:lnTo>
                    <a:lnTo>
                      <a:pt x="230" y="178"/>
                    </a:lnTo>
                    <a:lnTo>
                      <a:pt x="230" y="178"/>
                    </a:lnTo>
                    <a:lnTo>
                      <a:pt x="232" y="178"/>
                    </a:lnTo>
                    <a:lnTo>
                      <a:pt x="232" y="178"/>
                    </a:lnTo>
                    <a:close/>
                    <a:moveTo>
                      <a:pt x="226" y="184"/>
                    </a:moveTo>
                    <a:lnTo>
                      <a:pt x="226" y="184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26" y="182"/>
                    </a:lnTo>
                    <a:lnTo>
                      <a:pt x="218" y="184"/>
                    </a:lnTo>
                    <a:lnTo>
                      <a:pt x="218" y="184"/>
                    </a:lnTo>
                    <a:lnTo>
                      <a:pt x="218" y="184"/>
                    </a:lnTo>
                    <a:lnTo>
                      <a:pt x="226" y="184"/>
                    </a:lnTo>
                    <a:lnTo>
                      <a:pt x="226" y="184"/>
                    </a:lnTo>
                    <a:close/>
                    <a:moveTo>
                      <a:pt x="234" y="174"/>
                    </a:moveTo>
                    <a:lnTo>
                      <a:pt x="234" y="174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6" y="168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4" y="170"/>
                    </a:lnTo>
                    <a:lnTo>
                      <a:pt x="232" y="172"/>
                    </a:lnTo>
                    <a:lnTo>
                      <a:pt x="232" y="172"/>
                    </a:lnTo>
                    <a:lnTo>
                      <a:pt x="232" y="172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32" y="174"/>
                    </a:lnTo>
                    <a:lnTo>
                      <a:pt x="234" y="174"/>
                    </a:lnTo>
                    <a:lnTo>
                      <a:pt x="234" y="174"/>
                    </a:lnTo>
                    <a:close/>
                    <a:moveTo>
                      <a:pt x="240" y="164"/>
                    </a:move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lnTo>
                      <a:pt x="240" y="164"/>
                    </a:lnTo>
                    <a:close/>
                    <a:moveTo>
                      <a:pt x="228" y="180"/>
                    </a:moveTo>
                    <a:lnTo>
                      <a:pt x="228" y="180"/>
                    </a:lnTo>
                    <a:lnTo>
                      <a:pt x="228" y="176"/>
                    </a:lnTo>
                    <a:lnTo>
                      <a:pt x="228" y="176"/>
                    </a:lnTo>
                    <a:lnTo>
                      <a:pt x="228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4" y="176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6" y="180"/>
                    </a:lnTo>
                    <a:lnTo>
                      <a:pt x="228" y="180"/>
                    </a:lnTo>
                    <a:lnTo>
                      <a:pt x="228" y="180"/>
                    </a:lnTo>
                    <a:close/>
                    <a:moveTo>
                      <a:pt x="236" y="166"/>
                    </a:moveTo>
                    <a:lnTo>
                      <a:pt x="236" y="166"/>
                    </a:lnTo>
                    <a:lnTo>
                      <a:pt x="236" y="164"/>
                    </a:lnTo>
                    <a:lnTo>
                      <a:pt x="236" y="164"/>
                    </a:lnTo>
                    <a:lnTo>
                      <a:pt x="236" y="164"/>
                    </a:lnTo>
                    <a:lnTo>
                      <a:pt x="234" y="166"/>
                    </a:lnTo>
                    <a:lnTo>
                      <a:pt x="234" y="166"/>
                    </a:lnTo>
                    <a:lnTo>
                      <a:pt x="234" y="166"/>
                    </a:lnTo>
                    <a:lnTo>
                      <a:pt x="234" y="168"/>
                    </a:lnTo>
                    <a:lnTo>
                      <a:pt x="234" y="168"/>
                    </a:lnTo>
                    <a:lnTo>
                      <a:pt x="234" y="168"/>
                    </a:lnTo>
                    <a:lnTo>
                      <a:pt x="236" y="166"/>
                    </a:lnTo>
                    <a:lnTo>
                      <a:pt x="236" y="166"/>
                    </a:lnTo>
                    <a:close/>
                    <a:moveTo>
                      <a:pt x="220" y="186"/>
                    </a:moveTo>
                    <a:lnTo>
                      <a:pt x="220" y="186"/>
                    </a:lnTo>
                    <a:lnTo>
                      <a:pt x="204" y="186"/>
                    </a:lnTo>
                    <a:lnTo>
                      <a:pt x="204" y="186"/>
                    </a:lnTo>
                    <a:lnTo>
                      <a:pt x="204" y="186"/>
                    </a:lnTo>
                    <a:lnTo>
                      <a:pt x="202" y="186"/>
                    </a:lnTo>
                    <a:lnTo>
                      <a:pt x="202" y="186"/>
                    </a:lnTo>
                    <a:lnTo>
                      <a:pt x="202" y="186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04" y="184"/>
                    </a:lnTo>
                    <a:lnTo>
                      <a:pt x="224" y="180"/>
                    </a:lnTo>
                    <a:lnTo>
                      <a:pt x="224" y="180"/>
                    </a:lnTo>
                    <a:lnTo>
                      <a:pt x="224" y="180"/>
                    </a:lnTo>
                    <a:lnTo>
                      <a:pt x="222" y="176"/>
                    </a:lnTo>
                    <a:lnTo>
                      <a:pt x="222" y="176"/>
                    </a:lnTo>
                    <a:lnTo>
                      <a:pt x="222" y="176"/>
                    </a:lnTo>
                    <a:lnTo>
                      <a:pt x="216" y="176"/>
                    </a:lnTo>
                    <a:lnTo>
                      <a:pt x="216" y="176"/>
                    </a:lnTo>
                    <a:lnTo>
                      <a:pt x="216" y="176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4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6" y="172"/>
                    </a:lnTo>
                    <a:lnTo>
                      <a:pt x="218" y="172"/>
                    </a:lnTo>
                    <a:lnTo>
                      <a:pt x="218" y="172"/>
                    </a:lnTo>
                    <a:lnTo>
                      <a:pt x="218" y="172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18" y="152"/>
                    </a:lnTo>
                    <a:lnTo>
                      <a:pt x="218" y="134"/>
                    </a:lnTo>
                    <a:lnTo>
                      <a:pt x="218" y="134"/>
                    </a:lnTo>
                    <a:lnTo>
                      <a:pt x="218" y="134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8" y="132"/>
                    </a:lnTo>
                    <a:lnTo>
                      <a:pt x="216" y="130"/>
                    </a:lnTo>
                    <a:lnTo>
                      <a:pt x="216" y="130"/>
                    </a:lnTo>
                    <a:lnTo>
                      <a:pt x="216" y="130"/>
                    </a:lnTo>
                    <a:lnTo>
                      <a:pt x="204" y="120"/>
                    </a:lnTo>
                    <a:lnTo>
                      <a:pt x="204" y="120"/>
                    </a:lnTo>
                    <a:lnTo>
                      <a:pt x="204" y="120"/>
                    </a:lnTo>
                    <a:lnTo>
                      <a:pt x="188" y="108"/>
                    </a:lnTo>
                    <a:lnTo>
                      <a:pt x="188" y="108"/>
                    </a:lnTo>
                    <a:lnTo>
                      <a:pt x="188" y="108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188" y="10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2" y="110"/>
                    </a:lnTo>
                    <a:lnTo>
                      <a:pt x="202" y="110"/>
                    </a:lnTo>
                    <a:lnTo>
                      <a:pt x="202" y="110"/>
                    </a:lnTo>
                    <a:lnTo>
                      <a:pt x="190" y="104"/>
                    </a:lnTo>
                    <a:lnTo>
                      <a:pt x="190" y="104"/>
                    </a:lnTo>
                    <a:lnTo>
                      <a:pt x="190" y="104"/>
                    </a:lnTo>
                    <a:lnTo>
                      <a:pt x="172" y="106"/>
                    </a:lnTo>
                    <a:lnTo>
                      <a:pt x="156" y="108"/>
                    </a:lnTo>
                    <a:lnTo>
                      <a:pt x="156" y="108"/>
                    </a:lnTo>
                    <a:lnTo>
                      <a:pt x="156" y="108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54" y="106"/>
                    </a:lnTo>
                    <a:lnTo>
                      <a:pt x="166" y="102"/>
                    </a:lnTo>
                    <a:lnTo>
                      <a:pt x="166" y="102"/>
                    </a:lnTo>
                    <a:lnTo>
                      <a:pt x="166" y="102"/>
                    </a:lnTo>
                    <a:lnTo>
                      <a:pt x="160" y="102"/>
                    </a:lnTo>
                    <a:lnTo>
                      <a:pt x="160" y="102"/>
                    </a:lnTo>
                    <a:lnTo>
                      <a:pt x="160" y="102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58" y="102"/>
                    </a:lnTo>
                    <a:lnTo>
                      <a:pt x="130" y="122"/>
                    </a:lnTo>
                    <a:lnTo>
                      <a:pt x="130" y="122"/>
                    </a:lnTo>
                    <a:lnTo>
                      <a:pt x="130" y="122"/>
                    </a:lnTo>
                    <a:lnTo>
                      <a:pt x="128" y="124"/>
                    </a:lnTo>
                    <a:lnTo>
                      <a:pt x="128" y="124"/>
                    </a:lnTo>
                    <a:lnTo>
                      <a:pt x="128" y="124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28" y="126"/>
                    </a:lnTo>
                    <a:lnTo>
                      <a:pt x="128" y="126"/>
                    </a:lnTo>
                    <a:lnTo>
                      <a:pt x="128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6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30" y="128"/>
                    </a:lnTo>
                    <a:lnTo>
                      <a:pt x="120" y="134"/>
                    </a:lnTo>
                    <a:lnTo>
                      <a:pt x="120" y="134"/>
                    </a:lnTo>
                    <a:lnTo>
                      <a:pt x="120" y="134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112" y="184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16" y="200"/>
                    </a:lnTo>
                    <a:lnTo>
                      <a:pt x="102" y="182"/>
                    </a:lnTo>
                    <a:lnTo>
                      <a:pt x="96" y="170"/>
                    </a:lnTo>
                    <a:lnTo>
                      <a:pt x="94" y="160"/>
                    </a:lnTo>
                    <a:lnTo>
                      <a:pt x="94" y="160"/>
                    </a:lnTo>
                    <a:lnTo>
                      <a:pt x="94" y="160"/>
                    </a:lnTo>
                    <a:lnTo>
                      <a:pt x="90" y="162"/>
                    </a:lnTo>
                    <a:lnTo>
                      <a:pt x="90" y="162"/>
                    </a:lnTo>
                    <a:lnTo>
                      <a:pt x="90" y="162"/>
                    </a:lnTo>
                    <a:lnTo>
                      <a:pt x="108" y="190"/>
                    </a:lnTo>
                    <a:lnTo>
                      <a:pt x="116" y="204"/>
                    </a:lnTo>
                    <a:lnTo>
                      <a:pt x="126" y="214"/>
                    </a:lnTo>
                    <a:lnTo>
                      <a:pt x="126" y="214"/>
                    </a:lnTo>
                    <a:lnTo>
                      <a:pt x="126" y="214"/>
                    </a:lnTo>
                    <a:lnTo>
                      <a:pt x="130" y="216"/>
                    </a:lnTo>
                    <a:lnTo>
                      <a:pt x="130" y="216"/>
                    </a:lnTo>
                    <a:lnTo>
                      <a:pt x="130" y="216"/>
                    </a:lnTo>
                    <a:lnTo>
                      <a:pt x="128" y="206"/>
                    </a:lnTo>
                    <a:lnTo>
                      <a:pt x="124" y="198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6" y="180"/>
                    </a:lnTo>
                    <a:lnTo>
                      <a:pt x="116" y="180"/>
                    </a:lnTo>
                    <a:lnTo>
                      <a:pt x="116" y="180"/>
                    </a:lnTo>
                    <a:lnTo>
                      <a:pt x="132" y="198"/>
                    </a:lnTo>
                    <a:lnTo>
                      <a:pt x="140" y="208"/>
                    </a:lnTo>
                    <a:lnTo>
                      <a:pt x="148" y="220"/>
                    </a:lnTo>
                    <a:lnTo>
                      <a:pt x="148" y="220"/>
                    </a:lnTo>
                    <a:lnTo>
                      <a:pt x="148" y="220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8" y="214"/>
                    </a:lnTo>
                    <a:lnTo>
                      <a:pt x="164" y="214"/>
                    </a:lnTo>
                    <a:lnTo>
                      <a:pt x="164" y="214"/>
                    </a:lnTo>
                    <a:lnTo>
                      <a:pt x="164" y="214"/>
                    </a:lnTo>
                    <a:lnTo>
                      <a:pt x="162" y="214"/>
                    </a:lnTo>
                    <a:lnTo>
                      <a:pt x="162" y="214"/>
                    </a:lnTo>
                    <a:lnTo>
                      <a:pt x="162" y="214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6" y="206"/>
                    </a:lnTo>
                    <a:lnTo>
                      <a:pt x="168" y="200"/>
                    </a:lnTo>
                    <a:lnTo>
                      <a:pt x="168" y="200"/>
                    </a:lnTo>
                    <a:lnTo>
                      <a:pt x="168" y="200"/>
                    </a:lnTo>
                    <a:lnTo>
                      <a:pt x="172" y="196"/>
                    </a:lnTo>
                    <a:lnTo>
                      <a:pt x="178" y="194"/>
                    </a:lnTo>
                    <a:lnTo>
                      <a:pt x="190" y="190"/>
                    </a:lnTo>
                    <a:lnTo>
                      <a:pt x="202" y="188"/>
                    </a:lnTo>
                    <a:lnTo>
                      <a:pt x="214" y="188"/>
                    </a:lnTo>
                    <a:lnTo>
                      <a:pt x="214" y="188"/>
                    </a:lnTo>
                    <a:lnTo>
                      <a:pt x="214" y="188"/>
                    </a:lnTo>
                    <a:lnTo>
                      <a:pt x="220" y="186"/>
                    </a:lnTo>
                    <a:lnTo>
                      <a:pt x="220" y="186"/>
                    </a:lnTo>
                    <a:close/>
                    <a:moveTo>
                      <a:pt x="230" y="172"/>
                    </a:moveTo>
                    <a:lnTo>
                      <a:pt x="230" y="172"/>
                    </a:lnTo>
                    <a:lnTo>
                      <a:pt x="230" y="172"/>
                    </a:lnTo>
                    <a:lnTo>
                      <a:pt x="230" y="172"/>
                    </a:lnTo>
                    <a:lnTo>
                      <a:pt x="230" y="17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6" y="172"/>
                    </a:lnTo>
                    <a:lnTo>
                      <a:pt x="228" y="172"/>
                    </a:lnTo>
                    <a:lnTo>
                      <a:pt x="228" y="172"/>
                    </a:lnTo>
                    <a:lnTo>
                      <a:pt x="228" y="172"/>
                    </a:lnTo>
                    <a:lnTo>
                      <a:pt x="230" y="172"/>
                    </a:lnTo>
                    <a:lnTo>
                      <a:pt x="230" y="172"/>
                    </a:lnTo>
                    <a:close/>
                    <a:moveTo>
                      <a:pt x="238" y="162"/>
                    </a:moveTo>
                    <a:lnTo>
                      <a:pt x="238" y="162"/>
                    </a:lnTo>
                    <a:lnTo>
                      <a:pt x="238" y="160"/>
                    </a:lnTo>
                    <a:lnTo>
                      <a:pt x="238" y="160"/>
                    </a:lnTo>
                    <a:lnTo>
                      <a:pt x="238" y="160"/>
                    </a:lnTo>
                    <a:lnTo>
                      <a:pt x="236" y="158"/>
                    </a:lnTo>
                    <a:lnTo>
                      <a:pt x="236" y="158"/>
                    </a:lnTo>
                    <a:lnTo>
                      <a:pt x="236" y="158"/>
                    </a:lnTo>
                    <a:lnTo>
                      <a:pt x="236" y="162"/>
                    </a:lnTo>
                    <a:lnTo>
                      <a:pt x="236" y="162"/>
                    </a:lnTo>
                    <a:lnTo>
                      <a:pt x="236" y="162"/>
                    </a:lnTo>
                    <a:lnTo>
                      <a:pt x="238" y="162"/>
                    </a:lnTo>
                    <a:lnTo>
                      <a:pt x="238" y="162"/>
                    </a:lnTo>
                    <a:close/>
                    <a:moveTo>
                      <a:pt x="192" y="222"/>
                    </a:moveTo>
                    <a:lnTo>
                      <a:pt x="192" y="222"/>
                    </a:lnTo>
                    <a:lnTo>
                      <a:pt x="182" y="218"/>
                    </a:lnTo>
                    <a:lnTo>
                      <a:pt x="182" y="218"/>
                    </a:lnTo>
                    <a:lnTo>
                      <a:pt x="182" y="218"/>
                    </a:lnTo>
                    <a:lnTo>
                      <a:pt x="170" y="220"/>
                    </a:lnTo>
                    <a:lnTo>
                      <a:pt x="170" y="220"/>
                    </a:lnTo>
                    <a:lnTo>
                      <a:pt x="170" y="220"/>
                    </a:lnTo>
                    <a:lnTo>
                      <a:pt x="174" y="222"/>
                    </a:lnTo>
                    <a:lnTo>
                      <a:pt x="180" y="224"/>
                    </a:lnTo>
                    <a:lnTo>
                      <a:pt x="192" y="222"/>
                    </a:lnTo>
                    <a:lnTo>
                      <a:pt x="192" y="222"/>
                    </a:lnTo>
                    <a:close/>
                    <a:moveTo>
                      <a:pt x="230" y="168"/>
                    </a:moveTo>
                    <a:lnTo>
                      <a:pt x="230" y="168"/>
                    </a:lnTo>
                    <a:lnTo>
                      <a:pt x="230" y="168"/>
                    </a:lnTo>
                    <a:lnTo>
                      <a:pt x="230" y="168"/>
                    </a:lnTo>
                    <a:lnTo>
                      <a:pt x="230" y="168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24" y="172"/>
                    </a:lnTo>
                    <a:lnTo>
                      <a:pt x="230" y="168"/>
                    </a:lnTo>
                    <a:lnTo>
                      <a:pt x="230" y="168"/>
                    </a:lnTo>
                    <a:close/>
                    <a:moveTo>
                      <a:pt x="238" y="158"/>
                    </a:moveTo>
                    <a:lnTo>
                      <a:pt x="238" y="158"/>
                    </a:lnTo>
                    <a:lnTo>
                      <a:pt x="238" y="156"/>
                    </a:lnTo>
                    <a:lnTo>
                      <a:pt x="238" y="156"/>
                    </a:lnTo>
                    <a:lnTo>
                      <a:pt x="238" y="156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4"/>
                    </a:lnTo>
                    <a:lnTo>
                      <a:pt x="238" y="158"/>
                    </a:lnTo>
                    <a:lnTo>
                      <a:pt x="238" y="158"/>
                    </a:lnTo>
                    <a:close/>
                    <a:moveTo>
                      <a:pt x="232" y="164"/>
                    </a:moveTo>
                    <a:lnTo>
                      <a:pt x="232" y="164"/>
                    </a:lnTo>
                    <a:lnTo>
                      <a:pt x="234" y="156"/>
                    </a:lnTo>
                    <a:lnTo>
                      <a:pt x="234" y="156"/>
                    </a:lnTo>
                    <a:lnTo>
                      <a:pt x="234" y="156"/>
                    </a:lnTo>
                    <a:lnTo>
                      <a:pt x="234" y="152"/>
                    </a:lnTo>
                    <a:lnTo>
                      <a:pt x="234" y="152"/>
                    </a:lnTo>
                    <a:lnTo>
                      <a:pt x="234" y="152"/>
                    </a:lnTo>
                    <a:lnTo>
                      <a:pt x="230" y="146"/>
                    </a:lnTo>
                    <a:lnTo>
                      <a:pt x="230" y="146"/>
                    </a:lnTo>
                    <a:lnTo>
                      <a:pt x="230" y="146"/>
                    </a:lnTo>
                    <a:lnTo>
                      <a:pt x="232" y="164"/>
                    </a:lnTo>
                    <a:lnTo>
                      <a:pt x="232" y="164"/>
                    </a:lnTo>
                    <a:lnTo>
                      <a:pt x="232" y="164"/>
                    </a:lnTo>
                    <a:lnTo>
                      <a:pt x="232" y="164"/>
                    </a:lnTo>
                    <a:lnTo>
                      <a:pt x="232" y="164"/>
                    </a:lnTo>
                    <a:close/>
                    <a:moveTo>
                      <a:pt x="230" y="164"/>
                    </a:moveTo>
                    <a:lnTo>
                      <a:pt x="230" y="164"/>
                    </a:lnTo>
                    <a:lnTo>
                      <a:pt x="228" y="152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4" y="140"/>
                    </a:lnTo>
                    <a:lnTo>
                      <a:pt x="226" y="152"/>
                    </a:lnTo>
                    <a:lnTo>
                      <a:pt x="228" y="166"/>
                    </a:lnTo>
                    <a:lnTo>
                      <a:pt x="228" y="166"/>
                    </a:lnTo>
                    <a:lnTo>
                      <a:pt x="228" y="166"/>
                    </a:lnTo>
                    <a:lnTo>
                      <a:pt x="230" y="164"/>
                    </a:lnTo>
                    <a:lnTo>
                      <a:pt x="230" y="164"/>
                    </a:lnTo>
                    <a:close/>
                    <a:moveTo>
                      <a:pt x="226" y="168"/>
                    </a:moveTo>
                    <a:lnTo>
                      <a:pt x="226" y="168"/>
                    </a:lnTo>
                    <a:lnTo>
                      <a:pt x="222" y="156"/>
                    </a:lnTo>
                    <a:lnTo>
                      <a:pt x="220" y="142"/>
                    </a:lnTo>
                    <a:lnTo>
                      <a:pt x="220" y="142"/>
                    </a:lnTo>
                    <a:lnTo>
                      <a:pt x="220" y="142"/>
                    </a:lnTo>
                    <a:lnTo>
                      <a:pt x="220" y="156"/>
                    </a:lnTo>
                    <a:lnTo>
                      <a:pt x="222" y="170"/>
                    </a:lnTo>
                    <a:lnTo>
                      <a:pt x="222" y="170"/>
                    </a:lnTo>
                    <a:lnTo>
                      <a:pt x="222" y="170"/>
                    </a:lnTo>
                    <a:lnTo>
                      <a:pt x="226" y="168"/>
                    </a:lnTo>
                    <a:lnTo>
                      <a:pt x="226" y="168"/>
                    </a:lnTo>
                    <a:close/>
                    <a:moveTo>
                      <a:pt x="252" y="132"/>
                    </a:moveTo>
                    <a:lnTo>
                      <a:pt x="252" y="132"/>
                    </a:lnTo>
                    <a:lnTo>
                      <a:pt x="250" y="124"/>
                    </a:lnTo>
                    <a:lnTo>
                      <a:pt x="246" y="118"/>
                    </a:lnTo>
                    <a:lnTo>
                      <a:pt x="242" y="110"/>
                    </a:lnTo>
                    <a:lnTo>
                      <a:pt x="236" y="104"/>
                    </a:lnTo>
                    <a:lnTo>
                      <a:pt x="236" y="104"/>
                    </a:lnTo>
                    <a:lnTo>
                      <a:pt x="236" y="104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34" y="104"/>
                    </a:lnTo>
                    <a:lnTo>
                      <a:pt x="244" y="114"/>
                    </a:lnTo>
                    <a:lnTo>
                      <a:pt x="248" y="128"/>
                    </a:lnTo>
                    <a:lnTo>
                      <a:pt x="248" y="128"/>
                    </a:lnTo>
                    <a:lnTo>
                      <a:pt x="248" y="128"/>
                    </a:lnTo>
                    <a:lnTo>
                      <a:pt x="250" y="132"/>
                    </a:lnTo>
                    <a:lnTo>
                      <a:pt x="250" y="132"/>
                    </a:lnTo>
                    <a:lnTo>
                      <a:pt x="250" y="132"/>
                    </a:lnTo>
                    <a:lnTo>
                      <a:pt x="252" y="132"/>
                    </a:lnTo>
                    <a:lnTo>
                      <a:pt x="252" y="132"/>
                    </a:lnTo>
                    <a:close/>
                    <a:moveTo>
                      <a:pt x="236" y="152"/>
                    </a:moveTo>
                    <a:lnTo>
                      <a:pt x="236" y="152"/>
                    </a:lnTo>
                    <a:lnTo>
                      <a:pt x="236" y="148"/>
                    </a:lnTo>
                    <a:lnTo>
                      <a:pt x="236" y="148"/>
                    </a:lnTo>
                    <a:lnTo>
                      <a:pt x="236" y="148"/>
                    </a:lnTo>
                    <a:lnTo>
                      <a:pt x="230" y="128"/>
                    </a:lnTo>
                    <a:lnTo>
                      <a:pt x="230" y="128"/>
                    </a:lnTo>
                    <a:lnTo>
                      <a:pt x="230" y="128"/>
                    </a:lnTo>
                    <a:lnTo>
                      <a:pt x="230" y="126"/>
                    </a:lnTo>
                    <a:lnTo>
                      <a:pt x="230" y="126"/>
                    </a:lnTo>
                    <a:lnTo>
                      <a:pt x="230" y="126"/>
                    </a:lnTo>
                    <a:lnTo>
                      <a:pt x="214" y="112"/>
                    </a:lnTo>
                    <a:lnTo>
                      <a:pt x="214" y="112"/>
                    </a:lnTo>
                    <a:lnTo>
                      <a:pt x="214" y="11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0" y="102"/>
                    </a:lnTo>
                    <a:lnTo>
                      <a:pt x="204" y="108"/>
                    </a:lnTo>
                    <a:lnTo>
                      <a:pt x="204" y="108"/>
                    </a:lnTo>
                    <a:lnTo>
                      <a:pt x="204" y="108"/>
                    </a:lnTo>
                    <a:lnTo>
                      <a:pt x="214" y="114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6" y="124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28" y="130"/>
                    </a:lnTo>
                    <a:lnTo>
                      <a:pt x="228" y="130"/>
                    </a:lnTo>
                    <a:lnTo>
                      <a:pt x="228" y="130"/>
                    </a:lnTo>
                    <a:lnTo>
                      <a:pt x="236" y="150"/>
                    </a:lnTo>
                    <a:lnTo>
                      <a:pt x="236" y="150"/>
                    </a:lnTo>
                    <a:lnTo>
                      <a:pt x="236" y="150"/>
                    </a:lnTo>
                    <a:lnTo>
                      <a:pt x="236" y="152"/>
                    </a:lnTo>
                    <a:lnTo>
                      <a:pt x="236" y="152"/>
                    </a:lnTo>
                    <a:close/>
                    <a:moveTo>
                      <a:pt x="248" y="132"/>
                    </a:moveTo>
                    <a:lnTo>
                      <a:pt x="248" y="132"/>
                    </a:lnTo>
                    <a:lnTo>
                      <a:pt x="246" y="130"/>
                    </a:lnTo>
                    <a:lnTo>
                      <a:pt x="246" y="130"/>
                    </a:lnTo>
                    <a:lnTo>
                      <a:pt x="246" y="130"/>
                    </a:lnTo>
                    <a:lnTo>
                      <a:pt x="246" y="128"/>
                    </a:lnTo>
                    <a:lnTo>
                      <a:pt x="246" y="128"/>
                    </a:lnTo>
                    <a:lnTo>
                      <a:pt x="246" y="128"/>
                    </a:lnTo>
                    <a:lnTo>
                      <a:pt x="248" y="132"/>
                    </a:lnTo>
                    <a:lnTo>
                      <a:pt x="248" y="132"/>
                    </a:lnTo>
                    <a:close/>
                    <a:moveTo>
                      <a:pt x="184" y="214"/>
                    </a:moveTo>
                    <a:lnTo>
                      <a:pt x="184" y="214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76" y="216"/>
                    </a:lnTo>
                    <a:lnTo>
                      <a:pt x="184" y="214"/>
                    </a:lnTo>
                    <a:lnTo>
                      <a:pt x="184" y="214"/>
                    </a:lnTo>
                    <a:close/>
                    <a:moveTo>
                      <a:pt x="164" y="234"/>
                    </a:moveTo>
                    <a:lnTo>
                      <a:pt x="164" y="234"/>
                    </a:lnTo>
                    <a:lnTo>
                      <a:pt x="162" y="232"/>
                    </a:lnTo>
                    <a:lnTo>
                      <a:pt x="162" y="232"/>
                    </a:lnTo>
                    <a:lnTo>
                      <a:pt x="162" y="232"/>
                    </a:lnTo>
                    <a:lnTo>
                      <a:pt x="160" y="230"/>
                    </a:lnTo>
                    <a:lnTo>
                      <a:pt x="160" y="230"/>
                    </a:lnTo>
                    <a:lnTo>
                      <a:pt x="160" y="230"/>
                    </a:lnTo>
                    <a:lnTo>
                      <a:pt x="140" y="228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10" y="210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04" y="212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08" y="220"/>
                    </a:lnTo>
                    <a:lnTo>
                      <a:pt x="112" y="228"/>
                    </a:lnTo>
                    <a:lnTo>
                      <a:pt x="112" y="228"/>
                    </a:lnTo>
                    <a:lnTo>
                      <a:pt x="112" y="228"/>
                    </a:lnTo>
                    <a:lnTo>
                      <a:pt x="118" y="234"/>
                    </a:lnTo>
                    <a:lnTo>
                      <a:pt x="118" y="234"/>
                    </a:lnTo>
                    <a:lnTo>
                      <a:pt x="118" y="234"/>
                    </a:lnTo>
                    <a:lnTo>
                      <a:pt x="134" y="234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6"/>
                    </a:lnTo>
                    <a:lnTo>
                      <a:pt x="152" y="238"/>
                    </a:lnTo>
                    <a:lnTo>
                      <a:pt x="152" y="238"/>
                    </a:lnTo>
                    <a:lnTo>
                      <a:pt x="152" y="238"/>
                    </a:lnTo>
                    <a:lnTo>
                      <a:pt x="134" y="242"/>
                    </a:lnTo>
                    <a:lnTo>
                      <a:pt x="134" y="242"/>
                    </a:lnTo>
                    <a:lnTo>
                      <a:pt x="134" y="242"/>
                    </a:lnTo>
                    <a:lnTo>
                      <a:pt x="138" y="242"/>
                    </a:lnTo>
                    <a:lnTo>
                      <a:pt x="138" y="242"/>
                    </a:lnTo>
                    <a:lnTo>
                      <a:pt x="13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2"/>
                    </a:lnTo>
                    <a:lnTo>
                      <a:pt x="148" y="244"/>
                    </a:lnTo>
                    <a:lnTo>
                      <a:pt x="148" y="244"/>
                    </a:lnTo>
                    <a:lnTo>
                      <a:pt x="148" y="244"/>
                    </a:lnTo>
                    <a:lnTo>
                      <a:pt x="156" y="240"/>
                    </a:lnTo>
                    <a:lnTo>
                      <a:pt x="164" y="234"/>
                    </a:lnTo>
                    <a:lnTo>
                      <a:pt x="164" y="234"/>
                    </a:lnTo>
                    <a:close/>
                    <a:moveTo>
                      <a:pt x="244" y="122"/>
                    </a:moveTo>
                    <a:lnTo>
                      <a:pt x="244" y="122"/>
                    </a:lnTo>
                    <a:lnTo>
                      <a:pt x="244" y="122"/>
                    </a:lnTo>
                    <a:lnTo>
                      <a:pt x="244" y="122"/>
                    </a:lnTo>
                    <a:lnTo>
                      <a:pt x="244" y="122"/>
                    </a:lnTo>
                    <a:lnTo>
                      <a:pt x="244" y="120"/>
                    </a:lnTo>
                    <a:lnTo>
                      <a:pt x="244" y="120"/>
                    </a:lnTo>
                    <a:lnTo>
                      <a:pt x="244" y="120"/>
                    </a:lnTo>
                    <a:lnTo>
                      <a:pt x="244" y="122"/>
                    </a:lnTo>
                    <a:lnTo>
                      <a:pt x="244" y="122"/>
                    </a:lnTo>
                    <a:close/>
                    <a:moveTo>
                      <a:pt x="230" y="140"/>
                    </a:moveTo>
                    <a:lnTo>
                      <a:pt x="230" y="140"/>
                    </a:lnTo>
                    <a:lnTo>
                      <a:pt x="228" y="138"/>
                    </a:lnTo>
                    <a:lnTo>
                      <a:pt x="228" y="138"/>
                    </a:lnTo>
                    <a:lnTo>
                      <a:pt x="228" y="138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28" y="140"/>
                    </a:lnTo>
                    <a:lnTo>
                      <a:pt x="230" y="140"/>
                    </a:lnTo>
                    <a:lnTo>
                      <a:pt x="230" y="140"/>
                    </a:lnTo>
                    <a:close/>
                    <a:moveTo>
                      <a:pt x="236" y="130"/>
                    </a:moveTo>
                    <a:lnTo>
                      <a:pt x="236" y="130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32" y="126"/>
                    </a:lnTo>
                    <a:lnTo>
                      <a:pt x="232" y="126"/>
                    </a:lnTo>
                    <a:lnTo>
                      <a:pt x="232" y="126"/>
                    </a:lnTo>
                    <a:lnTo>
                      <a:pt x="236" y="130"/>
                    </a:lnTo>
                    <a:lnTo>
                      <a:pt x="236" y="130"/>
                    </a:lnTo>
                    <a:close/>
                    <a:moveTo>
                      <a:pt x="148" y="244"/>
                    </a:moveTo>
                    <a:lnTo>
                      <a:pt x="148" y="244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38" y="244"/>
                    </a:lnTo>
                    <a:lnTo>
                      <a:pt x="128" y="248"/>
                    </a:lnTo>
                    <a:lnTo>
                      <a:pt x="128" y="248"/>
                    </a:lnTo>
                    <a:lnTo>
                      <a:pt x="128" y="248"/>
                    </a:lnTo>
                    <a:lnTo>
                      <a:pt x="148" y="244"/>
                    </a:lnTo>
                    <a:lnTo>
                      <a:pt x="148" y="244"/>
                    </a:lnTo>
                    <a:close/>
                    <a:moveTo>
                      <a:pt x="242" y="118"/>
                    </a:moveTo>
                    <a:lnTo>
                      <a:pt x="242" y="118"/>
                    </a:lnTo>
                    <a:lnTo>
                      <a:pt x="236" y="108"/>
                    </a:lnTo>
                    <a:lnTo>
                      <a:pt x="230" y="102"/>
                    </a:lnTo>
                    <a:lnTo>
                      <a:pt x="230" y="102"/>
                    </a:lnTo>
                    <a:lnTo>
                      <a:pt x="230" y="102"/>
                    </a:lnTo>
                    <a:lnTo>
                      <a:pt x="228" y="100"/>
                    </a:lnTo>
                    <a:lnTo>
                      <a:pt x="228" y="100"/>
                    </a:lnTo>
                    <a:lnTo>
                      <a:pt x="228" y="100"/>
                    </a:lnTo>
                    <a:lnTo>
                      <a:pt x="232" y="106"/>
                    </a:lnTo>
                    <a:lnTo>
                      <a:pt x="232" y="106"/>
                    </a:lnTo>
                    <a:lnTo>
                      <a:pt x="232" y="106"/>
                    </a:lnTo>
                    <a:lnTo>
                      <a:pt x="234" y="108"/>
                    </a:lnTo>
                    <a:lnTo>
                      <a:pt x="234" y="108"/>
                    </a:lnTo>
                    <a:lnTo>
                      <a:pt x="234" y="108"/>
                    </a:lnTo>
                    <a:lnTo>
                      <a:pt x="238" y="110"/>
                    </a:lnTo>
                    <a:lnTo>
                      <a:pt x="238" y="110"/>
                    </a:lnTo>
                    <a:lnTo>
                      <a:pt x="238" y="110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38" y="112"/>
                    </a:lnTo>
                    <a:lnTo>
                      <a:pt x="240" y="116"/>
                    </a:lnTo>
                    <a:lnTo>
                      <a:pt x="240" y="116"/>
                    </a:lnTo>
                    <a:lnTo>
                      <a:pt x="240" y="116"/>
                    </a:lnTo>
                    <a:lnTo>
                      <a:pt x="242" y="118"/>
                    </a:lnTo>
                    <a:lnTo>
                      <a:pt x="242" y="118"/>
                    </a:lnTo>
                    <a:close/>
                    <a:moveTo>
                      <a:pt x="226" y="136"/>
                    </a:moveTo>
                    <a:lnTo>
                      <a:pt x="226" y="136"/>
                    </a:lnTo>
                    <a:lnTo>
                      <a:pt x="224" y="128"/>
                    </a:lnTo>
                    <a:lnTo>
                      <a:pt x="224" y="128"/>
                    </a:lnTo>
                    <a:lnTo>
                      <a:pt x="224" y="12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10" y="120"/>
                    </a:lnTo>
                    <a:lnTo>
                      <a:pt x="210" y="120"/>
                    </a:lnTo>
                    <a:lnTo>
                      <a:pt x="210" y="120"/>
                    </a:lnTo>
                    <a:lnTo>
                      <a:pt x="218" y="128"/>
                    </a:lnTo>
                    <a:lnTo>
                      <a:pt x="218" y="128"/>
                    </a:lnTo>
                    <a:lnTo>
                      <a:pt x="218" y="128"/>
                    </a:lnTo>
                    <a:lnTo>
                      <a:pt x="226" y="136"/>
                    </a:lnTo>
                    <a:lnTo>
                      <a:pt x="226" y="136"/>
                    </a:lnTo>
                    <a:close/>
                    <a:moveTo>
                      <a:pt x="222" y="140"/>
                    </a:moveTo>
                    <a:lnTo>
                      <a:pt x="222" y="140"/>
                    </a:lnTo>
                    <a:lnTo>
                      <a:pt x="220" y="136"/>
                    </a:lnTo>
                    <a:lnTo>
                      <a:pt x="220" y="136"/>
                    </a:lnTo>
                    <a:lnTo>
                      <a:pt x="220" y="136"/>
                    </a:lnTo>
                    <a:lnTo>
                      <a:pt x="220" y="134"/>
                    </a:lnTo>
                    <a:lnTo>
                      <a:pt x="220" y="134"/>
                    </a:lnTo>
                    <a:lnTo>
                      <a:pt x="220" y="134"/>
                    </a:lnTo>
                    <a:lnTo>
                      <a:pt x="222" y="140"/>
                    </a:lnTo>
                    <a:lnTo>
                      <a:pt x="222" y="140"/>
                    </a:lnTo>
                    <a:close/>
                    <a:moveTo>
                      <a:pt x="146" y="238"/>
                    </a:moveTo>
                    <a:lnTo>
                      <a:pt x="146" y="238"/>
                    </a:lnTo>
                    <a:lnTo>
                      <a:pt x="120" y="236"/>
                    </a:lnTo>
                    <a:lnTo>
                      <a:pt x="120" y="236"/>
                    </a:lnTo>
                    <a:lnTo>
                      <a:pt x="120" y="236"/>
                    </a:lnTo>
                    <a:lnTo>
                      <a:pt x="120" y="238"/>
                    </a:lnTo>
                    <a:lnTo>
                      <a:pt x="120" y="238"/>
                    </a:lnTo>
                    <a:lnTo>
                      <a:pt x="120" y="238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26" y="240"/>
                    </a:lnTo>
                    <a:lnTo>
                      <a:pt x="136" y="240"/>
                    </a:lnTo>
                    <a:lnTo>
                      <a:pt x="146" y="238"/>
                    </a:lnTo>
                    <a:lnTo>
                      <a:pt x="146" y="238"/>
                    </a:lnTo>
                    <a:close/>
                    <a:moveTo>
                      <a:pt x="236" y="114"/>
                    </a:moveTo>
                    <a:lnTo>
                      <a:pt x="236" y="114"/>
                    </a:lnTo>
                    <a:lnTo>
                      <a:pt x="232" y="108"/>
                    </a:lnTo>
                    <a:lnTo>
                      <a:pt x="232" y="108"/>
                    </a:lnTo>
                    <a:lnTo>
                      <a:pt x="232" y="108"/>
                    </a:lnTo>
                    <a:lnTo>
                      <a:pt x="230" y="108"/>
                    </a:lnTo>
                    <a:lnTo>
                      <a:pt x="230" y="108"/>
                    </a:lnTo>
                    <a:lnTo>
                      <a:pt x="230" y="108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36" y="114"/>
                    </a:lnTo>
                    <a:lnTo>
                      <a:pt x="236" y="114"/>
                    </a:lnTo>
                    <a:close/>
                    <a:moveTo>
                      <a:pt x="226" y="126"/>
                    </a:moveTo>
                    <a:lnTo>
                      <a:pt x="226" y="126"/>
                    </a:lnTo>
                    <a:lnTo>
                      <a:pt x="220" y="120"/>
                    </a:lnTo>
                    <a:lnTo>
                      <a:pt x="220" y="120"/>
                    </a:lnTo>
                    <a:lnTo>
                      <a:pt x="220" y="120"/>
                    </a:lnTo>
                    <a:lnTo>
                      <a:pt x="206" y="112"/>
                    </a:lnTo>
                    <a:lnTo>
                      <a:pt x="206" y="112"/>
                    </a:lnTo>
                    <a:lnTo>
                      <a:pt x="206" y="112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26" y="126"/>
                    </a:lnTo>
                    <a:lnTo>
                      <a:pt x="226" y="126"/>
                    </a:lnTo>
                    <a:close/>
                    <a:moveTo>
                      <a:pt x="216" y="110"/>
                    </a:moveTo>
                    <a:lnTo>
                      <a:pt x="216" y="110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8" y="122"/>
                    </a:lnTo>
                    <a:lnTo>
                      <a:pt x="226" y="112"/>
                    </a:lnTo>
                    <a:lnTo>
                      <a:pt x="226" y="112"/>
                    </a:lnTo>
                    <a:lnTo>
                      <a:pt x="226" y="112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16" y="110"/>
                    </a:lnTo>
                    <a:lnTo>
                      <a:pt x="216" y="110"/>
                    </a:lnTo>
                    <a:close/>
                    <a:moveTo>
                      <a:pt x="232" y="114"/>
                    </a:move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lnTo>
                      <a:pt x="232" y="114"/>
                    </a:lnTo>
                    <a:close/>
                    <a:moveTo>
                      <a:pt x="242" y="102"/>
                    </a:moveTo>
                    <a:lnTo>
                      <a:pt x="242" y="102"/>
                    </a:lnTo>
                    <a:lnTo>
                      <a:pt x="234" y="100"/>
                    </a:lnTo>
                    <a:lnTo>
                      <a:pt x="234" y="100"/>
                    </a:lnTo>
                    <a:lnTo>
                      <a:pt x="234" y="100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42" y="102"/>
                    </a:lnTo>
                    <a:lnTo>
                      <a:pt x="242" y="102"/>
                    </a:lnTo>
                    <a:close/>
                    <a:moveTo>
                      <a:pt x="146" y="224"/>
                    </a:moveTo>
                    <a:lnTo>
                      <a:pt x="146" y="224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2" y="224"/>
                    </a:lnTo>
                    <a:lnTo>
                      <a:pt x="146" y="224"/>
                    </a:lnTo>
                    <a:lnTo>
                      <a:pt x="146" y="224"/>
                    </a:lnTo>
                    <a:close/>
                    <a:moveTo>
                      <a:pt x="122" y="256"/>
                    </a:moveTo>
                    <a:lnTo>
                      <a:pt x="122" y="256"/>
                    </a:lnTo>
                    <a:lnTo>
                      <a:pt x="122" y="252"/>
                    </a:lnTo>
                    <a:lnTo>
                      <a:pt x="122" y="252"/>
                    </a:lnTo>
                    <a:lnTo>
                      <a:pt x="122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2"/>
                    </a:lnTo>
                    <a:lnTo>
                      <a:pt x="120" y="250"/>
                    </a:lnTo>
                    <a:lnTo>
                      <a:pt x="120" y="250"/>
                    </a:lnTo>
                    <a:lnTo>
                      <a:pt x="120" y="250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14" y="242"/>
                    </a:lnTo>
                    <a:lnTo>
                      <a:pt x="114" y="242"/>
                    </a:lnTo>
                    <a:lnTo>
                      <a:pt x="114" y="242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112" y="238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104" y="236"/>
                    </a:lnTo>
                    <a:lnTo>
                      <a:pt x="104" y="236"/>
                    </a:lnTo>
                    <a:lnTo>
                      <a:pt x="104" y="236"/>
                    </a:lnTo>
                    <a:lnTo>
                      <a:pt x="112" y="248"/>
                    </a:lnTo>
                    <a:lnTo>
                      <a:pt x="122" y="256"/>
                    </a:lnTo>
                    <a:lnTo>
                      <a:pt x="122" y="256"/>
                    </a:lnTo>
                    <a:close/>
                    <a:moveTo>
                      <a:pt x="130" y="244"/>
                    </a:moveTo>
                    <a:lnTo>
                      <a:pt x="130" y="244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2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26" y="246"/>
                    </a:lnTo>
                    <a:lnTo>
                      <a:pt x="130" y="244"/>
                    </a:lnTo>
                    <a:lnTo>
                      <a:pt x="130" y="244"/>
                    </a:lnTo>
                    <a:close/>
                    <a:moveTo>
                      <a:pt x="230" y="112"/>
                    </a:moveTo>
                    <a:lnTo>
                      <a:pt x="230" y="112"/>
                    </a:lnTo>
                    <a:lnTo>
                      <a:pt x="230" y="112"/>
                    </a:lnTo>
                    <a:lnTo>
                      <a:pt x="230" y="112"/>
                    </a:lnTo>
                    <a:lnTo>
                      <a:pt x="230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30" y="112"/>
                    </a:lnTo>
                    <a:lnTo>
                      <a:pt x="230" y="112"/>
                    </a:lnTo>
                    <a:close/>
                    <a:moveTo>
                      <a:pt x="126" y="250"/>
                    </a:moveTo>
                    <a:lnTo>
                      <a:pt x="126" y="250"/>
                    </a:lnTo>
                    <a:lnTo>
                      <a:pt x="126" y="250"/>
                    </a:lnTo>
                    <a:lnTo>
                      <a:pt x="126" y="250"/>
                    </a:lnTo>
                    <a:lnTo>
                      <a:pt x="126" y="250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4" y="250"/>
                    </a:lnTo>
                    <a:lnTo>
                      <a:pt x="126" y="250"/>
                    </a:lnTo>
                    <a:lnTo>
                      <a:pt x="126" y="250"/>
                    </a:lnTo>
                    <a:close/>
                    <a:moveTo>
                      <a:pt x="146" y="220"/>
                    </a:moveTo>
                    <a:lnTo>
                      <a:pt x="146" y="220"/>
                    </a:lnTo>
                    <a:lnTo>
                      <a:pt x="134" y="204"/>
                    </a:lnTo>
                    <a:lnTo>
                      <a:pt x="122" y="190"/>
                    </a:lnTo>
                    <a:lnTo>
                      <a:pt x="122" y="190"/>
                    </a:lnTo>
                    <a:lnTo>
                      <a:pt x="122" y="190"/>
                    </a:lnTo>
                    <a:lnTo>
                      <a:pt x="130" y="202"/>
                    </a:lnTo>
                    <a:lnTo>
                      <a:pt x="132" y="210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32" y="218"/>
                    </a:lnTo>
                    <a:lnTo>
                      <a:pt x="140" y="222"/>
                    </a:lnTo>
                    <a:lnTo>
                      <a:pt x="140" y="222"/>
                    </a:lnTo>
                    <a:lnTo>
                      <a:pt x="140" y="222"/>
                    </a:lnTo>
                    <a:lnTo>
                      <a:pt x="146" y="220"/>
                    </a:lnTo>
                    <a:lnTo>
                      <a:pt x="146" y="220"/>
                    </a:lnTo>
                    <a:close/>
                    <a:moveTo>
                      <a:pt x="228" y="110"/>
                    </a:moveTo>
                    <a:lnTo>
                      <a:pt x="228" y="110"/>
                    </a:lnTo>
                    <a:lnTo>
                      <a:pt x="228" y="106"/>
                    </a:lnTo>
                    <a:lnTo>
                      <a:pt x="228" y="106"/>
                    </a:lnTo>
                    <a:lnTo>
                      <a:pt x="228" y="106"/>
                    </a:lnTo>
                    <a:lnTo>
                      <a:pt x="208" y="96"/>
                    </a:lnTo>
                    <a:lnTo>
                      <a:pt x="208" y="96"/>
                    </a:lnTo>
                    <a:lnTo>
                      <a:pt x="208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06" y="96"/>
                    </a:lnTo>
                    <a:lnTo>
                      <a:pt x="228" y="110"/>
                    </a:lnTo>
                    <a:lnTo>
                      <a:pt x="228" y="110"/>
                    </a:lnTo>
                    <a:close/>
                    <a:moveTo>
                      <a:pt x="124" y="246"/>
                    </a:moveTo>
                    <a:lnTo>
                      <a:pt x="124" y="246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4" y="242"/>
                    </a:lnTo>
                    <a:lnTo>
                      <a:pt x="122" y="242"/>
                    </a:lnTo>
                    <a:lnTo>
                      <a:pt x="122" y="242"/>
                    </a:lnTo>
                    <a:lnTo>
                      <a:pt x="122" y="242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close/>
                    <a:moveTo>
                      <a:pt x="224" y="110"/>
                    </a:moveTo>
                    <a:lnTo>
                      <a:pt x="224" y="110"/>
                    </a:lnTo>
                    <a:lnTo>
                      <a:pt x="224" y="110"/>
                    </a:lnTo>
                    <a:lnTo>
                      <a:pt x="224" y="110"/>
                    </a:lnTo>
                    <a:lnTo>
                      <a:pt x="224" y="110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2" y="100"/>
                    </a:lnTo>
                    <a:lnTo>
                      <a:pt x="202" y="100"/>
                    </a:lnTo>
                    <a:lnTo>
                      <a:pt x="202" y="100"/>
                    </a:lnTo>
                    <a:lnTo>
                      <a:pt x="224" y="110"/>
                    </a:lnTo>
                    <a:lnTo>
                      <a:pt x="224" y="110"/>
                    </a:lnTo>
                    <a:close/>
                    <a:moveTo>
                      <a:pt x="136" y="224"/>
                    </a:moveTo>
                    <a:lnTo>
                      <a:pt x="136" y="224"/>
                    </a:lnTo>
                    <a:lnTo>
                      <a:pt x="128" y="218"/>
                    </a:lnTo>
                    <a:lnTo>
                      <a:pt x="128" y="218"/>
                    </a:lnTo>
                    <a:lnTo>
                      <a:pt x="128" y="218"/>
                    </a:lnTo>
                    <a:lnTo>
                      <a:pt x="120" y="210"/>
                    </a:lnTo>
                    <a:lnTo>
                      <a:pt x="112" y="202"/>
                    </a:lnTo>
                    <a:lnTo>
                      <a:pt x="112" y="202"/>
                    </a:lnTo>
                    <a:lnTo>
                      <a:pt x="112" y="202"/>
                    </a:lnTo>
                    <a:lnTo>
                      <a:pt x="120" y="222"/>
                    </a:lnTo>
                    <a:lnTo>
                      <a:pt x="120" y="222"/>
                    </a:lnTo>
                    <a:lnTo>
                      <a:pt x="120" y="222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36" y="224"/>
                    </a:lnTo>
                    <a:lnTo>
                      <a:pt x="136" y="224"/>
                    </a:lnTo>
                    <a:close/>
                    <a:moveTo>
                      <a:pt x="230" y="100"/>
                    </a:move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26" y="96"/>
                    </a:lnTo>
                    <a:lnTo>
                      <a:pt x="226" y="96"/>
                    </a:lnTo>
                    <a:lnTo>
                      <a:pt x="226" y="96"/>
                    </a:lnTo>
                    <a:lnTo>
                      <a:pt x="224" y="96"/>
                    </a:lnTo>
                    <a:lnTo>
                      <a:pt x="224" y="96"/>
                    </a:lnTo>
                    <a:lnTo>
                      <a:pt x="224" y="96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lnTo>
                      <a:pt x="230" y="100"/>
                    </a:lnTo>
                    <a:close/>
                    <a:moveTo>
                      <a:pt x="120" y="242"/>
                    </a:move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lnTo>
                      <a:pt x="120" y="242"/>
                    </a:lnTo>
                    <a:close/>
                    <a:moveTo>
                      <a:pt x="226" y="102"/>
                    </a:moveTo>
                    <a:lnTo>
                      <a:pt x="226" y="102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6" y="100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20" y="96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26" y="102"/>
                    </a:lnTo>
                    <a:lnTo>
                      <a:pt x="226" y="102"/>
                    </a:lnTo>
                    <a:close/>
                    <a:moveTo>
                      <a:pt x="118" y="240"/>
                    </a:move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lnTo>
                      <a:pt x="118" y="240"/>
                    </a:lnTo>
                    <a:close/>
                    <a:moveTo>
                      <a:pt x="206" y="118"/>
                    </a:moveTo>
                    <a:lnTo>
                      <a:pt x="206" y="118"/>
                    </a:lnTo>
                    <a:lnTo>
                      <a:pt x="208" y="120"/>
                    </a:lnTo>
                    <a:lnTo>
                      <a:pt x="208" y="120"/>
                    </a:lnTo>
                    <a:lnTo>
                      <a:pt x="208" y="120"/>
                    </a:lnTo>
                    <a:lnTo>
                      <a:pt x="206" y="116"/>
                    </a:lnTo>
                    <a:lnTo>
                      <a:pt x="206" y="116"/>
                    </a:lnTo>
                    <a:lnTo>
                      <a:pt x="206" y="116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6" y="118"/>
                    </a:lnTo>
                    <a:lnTo>
                      <a:pt x="206" y="118"/>
                    </a:lnTo>
                    <a:close/>
                    <a:moveTo>
                      <a:pt x="108" y="248"/>
                    </a:moveTo>
                    <a:lnTo>
                      <a:pt x="108" y="248"/>
                    </a:lnTo>
                    <a:lnTo>
                      <a:pt x="102" y="238"/>
                    </a:lnTo>
                    <a:lnTo>
                      <a:pt x="102" y="238"/>
                    </a:lnTo>
                    <a:lnTo>
                      <a:pt x="102" y="238"/>
                    </a:lnTo>
                    <a:lnTo>
                      <a:pt x="100" y="232"/>
                    </a:lnTo>
                    <a:lnTo>
                      <a:pt x="100" y="232"/>
                    </a:lnTo>
                    <a:lnTo>
                      <a:pt x="100" y="232"/>
                    </a:lnTo>
                    <a:lnTo>
                      <a:pt x="108" y="248"/>
                    </a:lnTo>
                    <a:lnTo>
                      <a:pt x="108" y="248"/>
                    </a:lnTo>
                    <a:close/>
                    <a:moveTo>
                      <a:pt x="212" y="96"/>
                    </a:moveTo>
                    <a:lnTo>
                      <a:pt x="212" y="96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6" y="92"/>
                    </a:lnTo>
                    <a:lnTo>
                      <a:pt x="204" y="92"/>
                    </a:lnTo>
                    <a:lnTo>
                      <a:pt x="204" y="92"/>
                    </a:lnTo>
                    <a:lnTo>
                      <a:pt x="204" y="92"/>
                    </a:lnTo>
                    <a:lnTo>
                      <a:pt x="212" y="96"/>
                    </a:lnTo>
                    <a:lnTo>
                      <a:pt x="212" y="96"/>
                    </a:lnTo>
                    <a:close/>
                    <a:moveTo>
                      <a:pt x="214" y="92"/>
                    </a:moveTo>
                    <a:lnTo>
                      <a:pt x="214" y="92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88"/>
                    </a:lnTo>
                    <a:lnTo>
                      <a:pt x="208" y="90"/>
                    </a:lnTo>
                    <a:lnTo>
                      <a:pt x="208" y="90"/>
                    </a:lnTo>
                    <a:lnTo>
                      <a:pt x="208" y="90"/>
                    </a:lnTo>
                    <a:lnTo>
                      <a:pt x="214" y="92"/>
                    </a:lnTo>
                    <a:lnTo>
                      <a:pt x="214" y="92"/>
                    </a:lnTo>
                    <a:close/>
                    <a:moveTo>
                      <a:pt x="200" y="108"/>
                    </a:moveTo>
                    <a:lnTo>
                      <a:pt x="200" y="108"/>
                    </a:lnTo>
                    <a:lnTo>
                      <a:pt x="198" y="102"/>
                    </a:lnTo>
                    <a:lnTo>
                      <a:pt x="198" y="102"/>
                    </a:lnTo>
                    <a:lnTo>
                      <a:pt x="198" y="102"/>
                    </a:lnTo>
                    <a:lnTo>
                      <a:pt x="192" y="102"/>
                    </a:lnTo>
                    <a:lnTo>
                      <a:pt x="192" y="102"/>
                    </a:lnTo>
                    <a:lnTo>
                      <a:pt x="192" y="102"/>
                    </a:lnTo>
                    <a:lnTo>
                      <a:pt x="200" y="108"/>
                    </a:lnTo>
                    <a:lnTo>
                      <a:pt x="200" y="108"/>
                    </a:lnTo>
                    <a:close/>
                    <a:moveTo>
                      <a:pt x="114" y="212"/>
                    </a:moveTo>
                    <a:lnTo>
                      <a:pt x="114" y="212"/>
                    </a:lnTo>
                    <a:lnTo>
                      <a:pt x="102" y="190"/>
                    </a:lnTo>
                    <a:lnTo>
                      <a:pt x="88" y="168"/>
                    </a:lnTo>
                    <a:lnTo>
                      <a:pt x="88" y="168"/>
                    </a:lnTo>
                    <a:lnTo>
                      <a:pt x="88" y="168"/>
                    </a:lnTo>
                    <a:lnTo>
                      <a:pt x="96" y="190"/>
                    </a:lnTo>
                    <a:lnTo>
                      <a:pt x="96" y="190"/>
                    </a:lnTo>
                    <a:lnTo>
                      <a:pt x="96" y="190"/>
                    </a:lnTo>
                    <a:lnTo>
                      <a:pt x="114" y="212"/>
                    </a:lnTo>
                    <a:lnTo>
                      <a:pt x="114" y="212"/>
                    </a:lnTo>
                    <a:close/>
                    <a:moveTo>
                      <a:pt x="202" y="96"/>
                    </a:moveTo>
                    <a:lnTo>
                      <a:pt x="202" y="96"/>
                    </a:lnTo>
                    <a:lnTo>
                      <a:pt x="200" y="96"/>
                    </a:lnTo>
                    <a:lnTo>
                      <a:pt x="200" y="96"/>
                    </a:lnTo>
                    <a:lnTo>
                      <a:pt x="200" y="96"/>
                    </a:lnTo>
                    <a:lnTo>
                      <a:pt x="198" y="94"/>
                    </a:lnTo>
                    <a:lnTo>
                      <a:pt x="198" y="94"/>
                    </a:lnTo>
                    <a:lnTo>
                      <a:pt x="198" y="9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8" y="98"/>
                    </a:lnTo>
                    <a:lnTo>
                      <a:pt x="198" y="98"/>
                    </a:lnTo>
                    <a:lnTo>
                      <a:pt x="198" y="98"/>
                    </a:lnTo>
                    <a:lnTo>
                      <a:pt x="202" y="96"/>
                    </a:lnTo>
                    <a:lnTo>
                      <a:pt x="202" y="96"/>
                    </a:lnTo>
                    <a:close/>
                    <a:moveTo>
                      <a:pt x="196" y="100"/>
                    </a:moveTo>
                    <a:lnTo>
                      <a:pt x="196" y="100"/>
                    </a:lnTo>
                    <a:lnTo>
                      <a:pt x="188" y="98"/>
                    </a:lnTo>
                    <a:lnTo>
                      <a:pt x="188" y="98"/>
                    </a:lnTo>
                    <a:lnTo>
                      <a:pt x="188" y="98"/>
                    </a:lnTo>
                    <a:lnTo>
                      <a:pt x="186" y="98"/>
                    </a:lnTo>
                    <a:lnTo>
                      <a:pt x="186" y="98"/>
                    </a:lnTo>
                    <a:lnTo>
                      <a:pt x="186" y="98"/>
                    </a:lnTo>
                    <a:lnTo>
                      <a:pt x="190" y="102"/>
                    </a:lnTo>
                    <a:lnTo>
                      <a:pt x="190" y="102"/>
                    </a:lnTo>
                    <a:lnTo>
                      <a:pt x="190" y="102"/>
                    </a:lnTo>
                    <a:lnTo>
                      <a:pt x="196" y="100"/>
                    </a:lnTo>
                    <a:lnTo>
                      <a:pt x="196" y="100"/>
                    </a:lnTo>
                    <a:close/>
                    <a:moveTo>
                      <a:pt x="202" y="90"/>
                    </a:moveTo>
                    <a:lnTo>
                      <a:pt x="202" y="90"/>
                    </a:lnTo>
                    <a:lnTo>
                      <a:pt x="200" y="86"/>
                    </a:lnTo>
                    <a:lnTo>
                      <a:pt x="200" y="86"/>
                    </a:lnTo>
                    <a:lnTo>
                      <a:pt x="200" y="86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82" y="80"/>
                    </a:lnTo>
                    <a:lnTo>
                      <a:pt x="168" y="82"/>
                    </a:lnTo>
                    <a:lnTo>
                      <a:pt x="168" y="82"/>
                    </a:lnTo>
                    <a:lnTo>
                      <a:pt x="168" y="82"/>
                    </a:lnTo>
                    <a:lnTo>
                      <a:pt x="156" y="86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48" y="92"/>
                    </a:lnTo>
                    <a:lnTo>
                      <a:pt x="158" y="94"/>
                    </a:lnTo>
                    <a:lnTo>
                      <a:pt x="158" y="94"/>
                    </a:lnTo>
                    <a:lnTo>
                      <a:pt x="158" y="94"/>
                    </a:lnTo>
                    <a:lnTo>
                      <a:pt x="160" y="94"/>
                    </a:lnTo>
                    <a:lnTo>
                      <a:pt x="160" y="94"/>
                    </a:lnTo>
                    <a:lnTo>
                      <a:pt x="160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62" y="94"/>
                    </a:lnTo>
                    <a:lnTo>
                      <a:pt x="176" y="90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2" y="88"/>
                    </a:lnTo>
                    <a:lnTo>
                      <a:pt x="190" y="86"/>
                    </a:lnTo>
                    <a:lnTo>
                      <a:pt x="190" y="86"/>
                    </a:lnTo>
                    <a:lnTo>
                      <a:pt x="190" y="86"/>
                    </a:lnTo>
                    <a:lnTo>
                      <a:pt x="192" y="86"/>
                    </a:lnTo>
                    <a:lnTo>
                      <a:pt x="192" y="86"/>
                    </a:lnTo>
                    <a:lnTo>
                      <a:pt x="192" y="86"/>
                    </a:lnTo>
                    <a:lnTo>
                      <a:pt x="198" y="88"/>
                    </a:lnTo>
                    <a:lnTo>
                      <a:pt x="198" y="88"/>
                    </a:lnTo>
                    <a:lnTo>
                      <a:pt x="198" y="88"/>
                    </a:lnTo>
                    <a:lnTo>
                      <a:pt x="202" y="90"/>
                    </a:lnTo>
                    <a:lnTo>
                      <a:pt x="202" y="90"/>
                    </a:lnTo>
                    <a:close/>
                    <a:moveTo>
                      <a:pt x="104" y="216"/>
                    </a:moveTo>
                    <a:lnTo>
                      <a:pt x="104" y="216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lnTo>
                      <a:pt x="104" y="216"/>
                    </a:lnTo>
                    <a:close/>
                    <a:moveTo>
                      <a:pt x="196" y="92"/>
                    </a:moveTo>
                    <a:lnTo>
                      <a:pt x="196" y="92"/>
                    </a:lnTo>
                    <a:lnTo>
                      <a:pt x="196" y="92"/>
                    </a:lnTo>
                    <a:lnTo>
                      <a:pt x="196" y="92"/>
                    </a:lnTo>
                    <a:lnTo>
                      <a:pt x="196" y="92"/>
                    </a:lnTo>
                    <a:lnTo>
                      <a:pt x="194" y="92"/>
                    </a:lnTo>
                    <a:lnTo>
                      <a:pt x="194" y="92"/>
                    </a:lnTo>
                    <a:lnTo>
                      <a:pt x="194" y="92"/>
                    </a:lnTo>
                    <a:lnTo>
                      <a:pt x="192" y="92"/>
                    </a:lnTo>
                    <a:lnTo>
                      <a:pt x="192" y="92"/>
                    </a:lnTo>
                    <a:lnTo>
                      <a:pt x="192" y="92"/>
                    </a:lnTo>
                    <a:lnTo>
                      <a:pt x="190" y="92"/>
                    </a:lnTo>
                    <a:lnTo>
                      <a:pt x="190" y="92"/>
                    </a:lnTo>
                    <a:lnTo>
                      <a:pt x="190" y="92"/>
                    </a:lnTo>
                    <a:lnTo>
                      <a:pt x="196" y="92"/>
                    </a:lnTo>
                    <a:lnTo>
                      <a:pt x="196" y="92"/>
                    </a:lnTo>
                    <a:close/>
                    <a:moveTo>
                      <a:pt x="186" y="102"/>
                    </a:moveTo>
                    <a:lnTo>
                      <a:pt x="186" y="102"/>
                    </a:lnTo>
                    <a:lnTo>
                      <a:pt x="184" y="100"/>
                    </a:lnTo>
                    <a:lnTo>
                      <a:pt x="184" y="100"/>
                    </a:lnTo>
                    <a:lnTo>
                      <a:pt x="184" y="100"/>
                    </a:lnTo>
                    <a:lnTo>
                      <a:pt x="172" y="102"/>
                    </a:lnTo>
                    <a:lnTo>
                      <a:pt x="172" y="102"/>
                    </a:lnTo>
                    <a:lnTo>
                      <a:pt x="172" y="102"/>
                    </a:lnTo>
                    <a:lnTo>
                      <a:pt x="162" y="106"/>
                    </a:lnTo>
                    <a:lnTo>
                      <a:pt x="162" y="106"/>
                    </a:lnTo>
                    <a:lnTo>
                      <a:pt x="162" y="106"/>
                    </a:lnTo>
                    <a:lnTo>
                      <a:pt x="174" y="104"/>
                    </a:lnTo>
                    <a:lnTo>
                      <a:pt x="186" y="102"/>
                    </a:lnTo>
                    <a:lnTo>
                      <a:pt x="186" y="102"/>
                    </a:lnTo>
                    <a:close/>
                    <a:moveTo>
                      <a:pt x="114" y="194"/>
                    </a:moveTo>
                    <a:lnTo>
                      <a:pt x="114" y="194"/>
                    </a:lnTo>
                    <a:lnTo>
                      <a:pt x="108" y="182"/>
                    </a:lnTo>
                    <a:lnTo>
                      <a:pt x="102" y="172"/>
                    </a:lnTo>
                    <a:lnTo>
                      <a:pt x="102" y="172"/>
                    </a:lnTo>
                    <a:lnTo>
                      <a:pt x="102" y="172"/>
                    </a:lnTo>
                    <a:lnTo>
                      <a:pt x="102" y="176"/>
                    </a:lnTo>
                    <a:lnTo>
                      <a:pt x="102" y="176"/>
                    </a:lnTo>
                    <a:lnTo>
                      <a:pt x="102" y="176"/>
                    </a:lnTo>
                    <a:lnTo>
                      <a:pt x="114" y="194"/>
                    </a:lnTo>
                    <a:lnTo>
                      <a:pt x="114" y="194"/>
                    </a:lnTo>
                    <a:close/>
                    <a:moveTo>
                      <a:pt x="190" y="94"/>
                    </a:moveTo>
                    <a:lnTo>
                      <a:pt x="190" y="94"/>
                    </a:lnTo>
                    <a:lnTo>
                      <a:pt x="188" y="94"/>
                    </a:lnTo>
                    <a:lnTo>
                      <a:pt x="188" y="94"/>
                    </a:lnTo>
                    <a:lnTo>
                      <a:pt x="188" y="94"/>
                    </a:lnTo>
                    <a:lnTo>
                      <a:pt x="184" y="96"/>
                    </a:lnTo>
                    <a:lnTo>
                      <a:pt x="184" y="96"/>
                    </a:lnTo>
                    <a:lnTo>
                      <a:pt x="184" y="96"/>
                    </a:lnTo>
                    <a:lnTo>
                      <a:pt x="186" y="96"/>
                    </a:lnTo>
                    <a:lnTo>
                      <a:pt x="186" y="96"/>
                    </a:lnTo>
                    <a:lnTo>
                      <a:pt x="186" y="96"/>
                    </a:lnTo>
                    <a:lnTo>
                      <a:pt x="190" y="94"/>
                    </a:lnTo>
                    <a:lnTo>
                      <a:pt x="190" y="94"/>
                    </a:lnTo>
                    <a:close/>
                    <a:moveTo>
                      <a:pt x="100" y="208"/>
                    </a:moveTo>
                    <a:lnTo>
                      <a:pt x="100" y="208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82" y="182"/>
                    </a:lnTo>
                    <a:lnTo>
                      <a:pt x="82" y="182"/>
                    </a:lnTo>
                    <a:lnTo>
                      <a:pt x="82" y="182"/>
                    </a:lnTo>
                    <a:lnTo>
                      <a:pt x="84" y="188"/>
                    </a:lnTo>
                    <a:lnTo>
                      <a:pt x="84" y="188"/>
                    </a:lnTo>
                    <a:lnTo>
                      <a:pt x="84" y="188"/>
                    </a:lnTo>
                    <a:lnTo>
                      <a:pt x="100" y="208"/>
                    </a:lnTo>
                    <a:lnTo>
                      <a:pt x="100" y="208"/>
                    </a:lnTo>
                    <a:close/>
                    <a:moveTo>
                      <a:pt x="192" y="82"/>
                    </a:moveTo>
                    <a:lnTo>
                      <a:pt x="192" y="82"/>
                    </a:lnTo>
                    <a:lnTo>
                      <a:pt x="190" y="80"/>
                    </a:lnTo>
                    <a:lnTo>
                      <a:pt x="190" y="80"/>
                    </a:lnTo>
                    <a:lnTo>
                      <a:pt x="190" y="80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90" y="78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86" y="80"/>
                    </a:lnTo>
                    <a:lnTo>
                      <a:pt x="192" y="82"/>
                    </a:lnTo>
                    <a:lnTo>
                      <a:pt x="192" y="82"/>
                    </a:lnTo>
                    <a:close/>
                    <a:moveTo>
                      <a:pt x="180" y="96"/>
                    </a:move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lnTo>
                      <a:pt x="180" y="96"/>
                    </a:lnTo>
                    <a:close/>
                    <a:moveTo>
                      <a:pt x="182" y="94"/>
                    </a:moveTo>
                    <a:lnTo>
                      <a:pt x="182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0" y="92"/>
                    </a:lnTo>
                    <a:lnTo>
                      <a:pt x="182" y="92"/>
                    </a:lnTo>
                    <a:lnTo>
                      <a:pt x="182" y="92"/>
                    </a:lnTo>
                    <a:lnTo>
                      <a:pt x="182" y="92"/>
                    </a:lnTo>
                    <a:lnTo>
                      <a:pt x="166" y="96"/>
                    </a:lnTo>
                    <a:lnTo>
                      <a:pt x="166" y="96"/>
                    </a:lnTo>
                    <a:lnTo>
                      <a:pt x="166" y="96"/>
                    </a:lnTo>
                    <a:lnTo>
                      <a:pt x="174" y="96"/>
                    </a:lnTo>
                    <a:lnTo>
                      <a:pt x="182" y="94"/>
                    </a:lnTo>
                    <a:lnTo>
                      <a:pt x="182" y="94"/>
                    </a:lnTo>
                    <a:close/>
                    <a:moveTo>
                      <a:pt x="174" y="98"/>
                    </a:moveTo>
                    <a:lnTo>
                      <a:pt x="174" y="98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4" y="100"/>
                    </a:lnTo>
                    <a:lnTo>
                      <a:pt x="164" y="100"/>
                    </a:lnTo>
                    <a:lnTo>
                      <a:pt x="164" y="100"/>
                    </a:lnTo>
                    <a:lnTo>
                      <a:pt x="172" y="100"/>
                    </a:lnTo>
                    <a:lnTo>
                      <a:pt x="172" y="100"/>
                    </a:lnTo>
                    <a:lnTo>
                      <a:pt x="172" y="100"/>
                    </a:lnTo>
                    <a:lnTo>
                      <a:pt x="174" y="98"/>
                    </a:lnTo>
                    <a:lnTo>
                      <a:pt x="174" y="98"/>
                    </a:lnTo>
                    <a:close/>
                    <a:moveTo>
                      <a:pt x="102" y="186"/>
                    </a:moveTo>
                    <a:lnTo>
                      <a:pt x="102" y="186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88" y="164"/>
                    </a:lnTo>
                    <a:lnTo>
                      <a:pt x="102" y="186"/>
                    </a:lnTo>
                    <a:lnTo>
                      <a:pt x="102" y="186"/>
                    </a:lnTo>
                    <a:close/>
                    <a:moveTo>
                      <a:pt x="160" y="98"/>
                    </a:moveTo>
                    <a:lnTo>
                      <a:pt x="160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56" y="98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100"/>
                    </a:lnTo>
                    <a:lnTo>
                      <a:pt x="160" y="98"/>
                    </a:lnTo>
                    <a:lnTo>
                      <a:pt x="160" y="98"/>
                    </a:lnTo>
                    <a:close/>
                    <a:moveTo>
                      <a:pt x="92" y="186"/>
                    </a:move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lnTo>
                      <a:pt x="92" y="186"/>
                    </a:lnTo>
                    <a:close/>
                    <a:moveTo>
                      <a:pt x="156" y="100"/>
                    </a:moveTo>
                    <a:lnTo>
                      <a:pt x="156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0"/>
                    </a:lnTo>
                    <a:lnTo>
                      <a:pt x="152" y="102"/>
                    </a:lnTo>
                    <a:lnTo>
                      <a:pt x="152" y="102"/>
                    </a:lnTo>
                    <a:lnTo>
                      <a:pt x="152" y="102"/>
                    </a:lnTo>
                    <a:lnTo>
                      <a:pt x="148" y="104"/>
                    </a:lnTo>
                    <a:lnTo>
                      <a:pt x="148" y="104"/>
                    </a:lnTo>
                    <a:lnTo>
                      <a:pt x="148" y="104"/>
                    </a:lnTo>
                    <a:lnTo>
                      <a:pt x="156" y="100"/>
                    </a:lnTo>
                    <a:lnTo>
                      <a:pt x="156" y="100"/>
                    </a:lnTo>
                    <a:close/>
                    <a:moveTo>
                      <a:pt x="102" y="170"/>
                    </a:moveTo>
                    <a:lnTo>
                      <a:pt x="102" y="170"/>
                    </a:lnTo>
                    <a:lnTo>
                      <a:pt x="102" y="170"/>
                    </a:lnTo>
                    <a:lnTo>
                      <a:pt x="102" y="170"/>
                    </a:lnTo>
                    <a:lnTo>
                      <a:pt x="102" y="170"/>
                    </a:lnTo>
                    <a:lnTo>
                      <a:pt x="100" y="170"/>
                    </a:lnTo>
                    <a:lnTo>
                      <a:pt x="100" y="170"/>
                    </a:lnTo>
                    <a:lnTo>
                      <a:pt x="100" y="170"/>
                    </a:lnTo>
                    <a:lnTo>
                      <a:pt x="102" y="170"/>
                    </a:lnTo>
                    <a:lnTo>
                      <a:pt x="102" y="170"/>
                    </a:lnTo>
                    <a:close/>
                    <a:moveTo>
                      <a:pt x="102" y="168"/>
                    </a:moveTo>
                    <a:lnTo>
                      <a:pt x="102" y="168"/>
                    </a:lnTo>
                    <a:lnTo>
                      <a:pt x="104" y="162"/>
                    </a:lnTo>
                    <a:lnTo>
                      <a:pt x="104" y="162"/>
                    </a:lnTo>
                    <a:lnTo>
                      <a:pt x="104" y="162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2" y="168"/>
                    </a:lnTo>
                    <a:lnTo>
                      <a:pt x="102" y="168"/>
                    </a:lnTo>
                    <a:close/>
                    <a:moveTo>
                      <a:pt x="98" y="170"/>
                    </a:moveTo>
                    <a:lnTo>
                      <a:pt x="98" y="170"/>
                    </a:lnTo>
                    <a:lnTo>
                      <a:pt x="98" y="166"/>
                    </a:lnTo>
                    <a:lnTo>
                      <a:pt x="98" y="166"/>
                    </a:lnTo>
                    <a:lnTo>
                      <a:pt x="98" y="166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98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0" y="164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2" y="162"/>
                    </a:lnTo>
                    <a:lnTo>
                      <a:pt x="106" y="154"/>
                    </a:lnTo>
                    <a:lnTo>
                      <a:pt x="106" y="154"/>
                    </a:lnTo>
                    <a:lnTo>
                      <a:pt x="106" y="154"/>
                    </a:lnTo>
                    <a:lnTo>
                      <a:pt x="110" y="144"/>
                    </a:lnTo>
                    <a:lnTo>
                      <a:pt x="110" y="144"/>
                    </a:lnTo>
                    <a:lnTo>
                      <a:pt x="110" y="144"/>
                    </a:lnTo>
                    <a:lnTo>
                      <a:pt x="104" y="152"/>
                    </a:lnTo>
                    <a:lnTo>
                      <a:pt x="94" y="158"/>
                    </a:lnTo>
                    <a:lnTo>
                      <a:pt x="94" y="158"/>
                    </a:lnTo>
                    <a:lnTo>
                      <a:pt x="94" y="158"/>
                    </a:lnTo>
                    <a:lnTo>
                      <a:pt x="98" y="170"/>
                    </a:lnTo>
                    <a:lnTo>
                      <a:pt x="98" y="170"/>
                    </a:lnTo>
                    <a:close/>
                    <a:moveTo>
                      <a:pt x="154" y="96"/>
                    </a:moveTo>
                    <a:lnTo>
                      <a:pt x="154" y="96"/>
                    </a:lnTo>
                    <a:lnTo>
                      <a:pt x="146" y="92"/>
                    </a:lnTo>
                    <a:lnTo>
                      <a:pt x="146" y="92"/>
                    </a:lnTo>
                    <a:lnTo>
                      <a:pt x="146" y="92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54" y="96"/>
                    </a:lnTo>
                    <a:lnTo>
                      <a:pt x="154" y="96"/>
                    </a:lnTo>
                    <a:close/>
                    <a:moveTo>
                      <a:pt x="88" y="180"/>
                    </a:moveTo>
                    <a:lnTo>
                      <a:pt x="88" y="180"/>
                    </a:lnTo>
                    <a:lnTo>
                      <a:pt x="82" y="166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2" y="152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88" y="180"/>
                    </a:lnTo>
                    <a:lnTo>
                      <a:pt x="88" y="180"/>
                    </a:lnTo>
                    <a:close/>
                    <a:moveTo>
                      <a:pt x="150" y="98"/>
                    </a:moveTo>
                    <a:lnTo>
                      <a:pt x="150" y="98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4" y="96"/>
                    </a:lnTo>
                    <a:lnTo>
                      <a:pt x="140" y="104"/>
                    </a:lnTo>
                    <a:lnTo>
                      <a:pt x="140" y="104"/>
                    </a:lnTo>
                    <a:lnTo>
                      <a:pt x="140" y="104"/>
                    </a:lnTo>
                    <a:lnTo>
                      <a:pt x="150" y="98"/>
                    </a:lnTo>
                    <a:lnTo>
                      <a:pt x="150" y="98"/>
                    </a:lnTo>
                    <a:close/>
                    <a:moveTo>
                      <a:pt x="138" y="114"/>
                    </a:moveTo>
                    <a:lnTo>
                      <a:pt x="138" y="114"/>
                    </a:lnTo>
                    <a:lnTo>
                      <a:pt x="134" y="116"/>
                    </a:lnTo>
                    <a:lnTo>
                      <a:pt x="134" y="116"/>
                    </a:lnTo>
                    <a:lnTo>
                      <a:pt x="134" y="116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34" y="118"/>
                    </a:lnTo>
                    <a:lnTo>
                      <a:pt x="138" y="114"/>
                    </a:lnTo>
                    <a:lnTo>
                      <a:pt x="138" y="114"/>
                    </a:lnTo>
                    <a:close/>
                    <a:moveTo>
                      <a:pt x="80" y="192"/>
                    </a:moveTo>
                    <a:lnTo>
                      <a:pt x="80" y="192"/>
                    </a:lnTo>
                    <a:lnTo>
                      <a:pt x="68" y="170"/>
                    </a:lnTo>
                    <a:lnTo>
                      <a:pt x="68" y="170"/>
                    </a:lnTo>
                    <a:lnTo>
                      <a:pt x="68" y="170"/>
                    </a:lnTo>
                    <a:lnTo>
                      <a:pt x="64" y="166"/>
                    </a:lnTo>
                    <a:lnTo>
                      <a:pt x="64" y="166"/>
                    </a:lnTo>
                    <a:lnTo>
                      <a:pt x="64" y="166"/>
                    </a:lnTo>
                    <a:lnTo>
                      <a:pt x="54" y="154"/>
                    </a:lnTo>
                    <a:lnTo>
                      <a:pt x="54" y="154"/>
                    </a:lnTo>
                    <a:lnTo>
                      <a:pt x="54" y="154"/>
                    </a:lnTo>
                    <a:lnTo>
                      <a:pt x="80" y="192"/>
                    </a:lnTo>
                    <a:lnTo>
                      <a:pt x="80" y="192"/>
                    </a:lnTo>
                    <a:close/>
                    <a:moveTo>
                      <a:pt x="160" y="82"/>
                    </a:moveTo>
                    <a:lnTo>
                      <a:pt x="160" y="82"/>
                    </a:lnTo>
                    <a:lnTo>
                      <a:pt x="154" y="82"/>
                    </a:lnTo>
                    <a:lnTo>
                      <a:pt x="154" y="82"/>
                    </a:lnTo>
                    <a:lnTo>
                      <a:pt x="154" y="82"/>
                    </a:lnTo>
                    <a:lnTo>
                      <a:pt x="150" y="86"/>
                    </a:lnTo>
                    <a:lnTo>
                      <a:pt x="150" y="86"/>
                    </a:lnTo>
                    <a:lnTo>
                      <a:pt x="150" y="86"/>
                    </a:lnTo>
                    <a:lnTo>
                      <a:pt x="160" y="82"/>
                    </a:lnTo>
                    <a:lnTo>
                      <a:pt x="160" y="82"/>
                    </a:lnTo>
                    <a:close/>
                    <a:moveTo>
                      <a:pt x="82" y="184"/>
                    </a:moveTo>
                    <a:lnTo>
                      <a:pt x="82" y="184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76" y="176"/>
                    </a:lnTo>
                    <a:lnTo>
                      <a:pt x="76" y="176"/>
                    </a:lnTo>
                    <a:lnTo>
                      <a:pt x="76" y="176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78" y="180"/>
                    </a:lnTo>
                    <a:lnTo>
                      <a:pt x="82" y="184"/>
                    </a:lnTo>
                    <a:lnTo>
                      <a:pt x="82" y="184"/>
                    </a:lnTo>
                    <a:close/>
                    <a:moveTo>
                      <a:pt x="124" y="126"/>
                    </a:move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lnTo>
                      <a:pt x="124" y="126"/>
                    </a:lnTo>
                    <a:close/>
                    <a:moveTo>
                      <a:pt x="128" y="120"/>
                    </a:moveTo>
                    <a:lnTo>
                      <a:pt x="128" y="120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22" y="124"/>
                    </a:lnTo>
                    <a:lnTo>
                      <a:pt x="118" y="126"/>
                    </a:lnTo>
                    <a:lnTo>
                      <a:pt x="118" y="126"/>
                    </a:lnTo>
                    <a:lnTo>
                      <a:pt x="118" y="126"/>
                    </a:lnTo>
                    <a:lnTo>
                      <a:pt x="128" y="120"/>
                    </a:lnTo>
                    <a:lnTo>
                      <a:pt x="128" y="120"/>
                    </a:lnTo>
                    <a:close/>
                    <a:moveTo>
                      <a:pt x="122" y="128"/>
                    </a:moveTo>
                    <a:lnTo>
                      <a:pt x="122" y="128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0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22" y="128"/>
                    </a:lnTo>
                    <a:lnTo>
                      <a:pt x="122" y="128"/>
                    </a:lnTo>
                    <a:close/>
                    <a:moveTo>
                      <a:pt x="82" y="180"/>
                    </a:moveTo>
                    <a:lnTo>
                      <a:pt x="82" y="180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78"/>
                    </a:lnTo>
                    <a:lnTo>
                      <a:pt x="82" y="180"/>
                    </a:lnTo>
                    <a:lnTo>
                      <a:pt x="82" y="180"/>
                    </a:lnTo>
                    <a:close/>
                    <a:moveTo>
                      <a:pt x="86" y="172"/>
                    </a:moveTo>
                    <a:lnTo>
                      <a:pt x="86" y="172"/>
                    </a:lnTo>
                    <a:lnTo>
                      <a:pt x="82" y="160"/>
                    </a:lnTo>
                    <a:lnTo>
                      <a:pt x="82" y="160"/>
                    </a:lnTo>
                    <a:lnTo>
                      <a:pt x="82" y="160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78" y="156"/>
                    </a:lnTo>
                    <a:lnTo>
                      <a:pt x="86" y="172"/>
                    </a:lnTo>
                    <a:lnTo>
                      <a:pt x="86" y="172"/>
                    </a:lnTo>
                    <a:close/>
                    <a:moveTo>
                      <a:pt x="138" y="104"/>
                    </a:moveTo>
                    <a:lnTo>
                      <a:pt x="138" y="104"/>
                    </a:lnTo>
                    <a:lnTo>
                      <a:pt x="140" y="102"/>
                    </a:lnTo>
                    <a:lnTo>
                      <a:pt x="140" y="102"/>
                    </a:lnTo>
                    <a:lnTo>
                      <a:pt x="140" y="102"/>
                    </a:lnTo>
                    <a:lnTo>
                      <a:pt x="134" y="106"/>
                    </a:lnTo>
                    <a:lnTo>
                      <a:pt x="134" y="106"/>
                    </a:lnTo>
                    <a:lnTo>
                      <a:pt x="134" y="106"/>
                    </a:lnTo>
                    <a:lnTo>
                      <a:pt x="138" y="104"/>
                    </a:lnTo>
                    <a:lnTo>
                      <a:pt x="138" y="104"/>
                    </a:lnTo>
                    <a:close/>
                    <a:moveTo>
                      <a:pt x="144" y="94"/>
                    </a:move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close/>
                    <a:moveTo>
                      <a:pt x="112" y="138"/>
                    </a:moveTo>
                    <a:lnTo>
                      <a:pt x="112" y="138"/>
                    </a:lnTo>
                    <a:lnTo>
                      <a:pt x="100" y="144"/>
                    </a:lnTo>
                    <a:lnTo>
                      <a:pt x="100" y="144"/>
                    </a:lnTo>
                    <a:lnTo>
                      <a:pt x="100" y="144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96" y="148"/>
                    </a:lnTo>
                    <a:lnTo>
                      <a:pt x="102" y="144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10" y="140"/>
                    </a:lnTo>
                    <a:lnTo>
                      <a:pt x="112" y="138"/>
                    </a:lnTo>
                    <a:lnTo>
                      <a:pt x="112" y="138"/>
                    </a:lnTo>
                    <a:close/>
                    <a:moveTo>
                      <a:pt x="106" y="146"/>
                    </a:moveTo>
                    <a:lnTo>
                      <a:pt x="106" y="146"/>
                    </a:lnTo>
                    <a:lnTo>
                      <a:pt x="94" y="150"/>
                    </a:lnTo>
                    <a:lnTo>
                      <a:pt x="94" y="150"/>
                    </a:lnTo>
                    <a:lnTo>
                      <a:pt x="94" y="150"/>
                    </a:lnTo>
                    <a:lnTo>
                      <a:pt x="94" y="156"/>
                    </a:lnTo>
                    <a:lnTo>
                      <a:pt x="94" y="156"/>
                    </a:lnTo>
                    <a:lnTo>
                      <a:pt x="94" y="156"/>
                    </a:lnTo>
                    <a:lnTo>
                      <a:pt x="106" y="146"/>
                    </a:lnTo>
                    <a:lnTo>
                      <a:pt x="106" y="146"/>
                    </a:lnTo>
                    <a:close/>
                    <a:moveTo>
                      <a:pt x="168" y="64"/>
                    </a:moveTo>
                    <a:lnTo>
                      <a:pt x="168" y="64"/>
                    </a:lnTo>
                    <a:lnTo>
                      <a:pt x="164" y="52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58" y="40"/>
                    </a:lnTo>
                    <a:lnTo>
                      <a:pt x="158" y="40"/>
                    </a:lnTo>
                    <a:lnTo>
                      <a:pt x="158" y="40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0" y="46"/>
                    </a:lnTo>
                    <a:lnTo>
                      <a:pt x="160" y="46"/>
                    </a:lnTo>
                    <a:lnTo>
                      <a:pt x="160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58" y="46"/>
                    </a:lnTo>
                    <a:lnTo>
                      <a:pt x="164" y="58"/>
                    </a:lnTo>
                    <a:lnTo>
                      <a:pt x="164" y="58"/>
                    </a:lnTo>
                    <a:lnTo>
                      <a:pt x="164" y="58"/>
                    </a:lnTo>
                    <a:lnTo>
                      <a:pt x="168" y="64"/>
                    </a:lnTo>
                    <a:lnTo>
                      <a:pt x="168" y="64"/>
                    </a:lnTo>
                    <a:close/>
                    <a:moveTo>
                      <a:pt x="144" y="94"/>
                    </a:move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lnTo>
                      <a:pt x="144" y="94"/>
                    </a:lnTo>
                    <a:close/>
                    <a:moveTo>
                      <a:pt x="130" y="112"/>
                    </a:moveTo>
                    <a:lnTo>
                      <a:pt x="130" y="112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30" y="110"/>
                    </a:lnTo>
                    <a:lnTo>
                      <a:pt x="142" y="96"/>
                    </a:lnTo>
                    <a:lnTo>
                      <a:pt x="142" y="96"/>
                    </a:lnTo>
                    <a:lnTo>
                      <a:pt x="142" y="96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2" y="76"/>
                    </a:lnTo>
                    <a:lnTo>
                      <a:pt x="142" y="64"/>
                    </a:lnTo>
                    <a:lnTo>
                      <a:pt x="142" y="64"/>
                    </a:lnTo>
                    <a:lnTo>
                      <a:pt x="142" y="64"/>
                    </a:lnTo>
                    <a:lnTo>
                      <a:pt x="136" y="40"/>
                    </a:lnTo>
                    <a:lnTo>
                      <a:pt x="136" y="40"/>
                    </a:lnTo>
                    <a:lnTo>
                      <a:pt x="136" y="40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30" y="34"/>
                    </a:lnTo>
                    <a:lnTo>
                      <a:pt x="112" y="36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94" y="40"/>
                    </a:lnTo>
                    <a:lnTo>
                      <a:pt x="88" y="42"/>
                    </a:lnTo>
                    <a:lnTo>
                      <a:pt x="88" y="42"/>
                    </a:lnTo>
                    <a:lnTo>
                      <a:pt x="88" y="42"/>
                    </a:lnTo>
                    <a:lnTo>
                      <a:pt x="86" y="42"/>
                    </a:lnTo>
                    <a:lnTo>
                      <a:pt x="86" y="42"/>
                    </a:lnTo>
                    <a:lnTo>
                      <a:pt x="86" y="42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94" y="38"/>
                    </a:lnTo>
                    <a:lnTo>
                      <a:pt x="114" y="32"/>
                    </a:lnTo>
                    <a:lnTo>
                      <a:pt x="114" y="32"/>
                    </a:lnTo>
                    <a:lnTo>
                      <a:pt x="114" y="32"/>
                    </a:lnTo>
                    <a:lnTo>
                      <a:pt x="108" y="30"/>
                    </a:lnTo>
                    <a:lnTo>
                      <a:pt x="108" y="30"/>
                    </a:lnTo>
                    <a:lnTo>
                      <a:pt x="108" y="30"/>
                    </a:lnTo>
                    <a:lnTo>
                      <a:pt x="92" y="38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36" y="66"/>
                    </a:lnTo>
                    <a:lnTo>
                      <a:pt x="50" y="60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2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54" y="62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0" y="78"/>
                    </a:lnTo>
                    <a:lnTo>
                      <a:pt x="40" y="78"/>
                    </a:lnTo>
                    <a:lnTo>
                      <a:pt x="40" y="78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0" y="80"/>
                    </a:lnTo>
                    <a:lnTo>
                      <a:pt x="42" y="84"/>
                    </a:lnTo>
                    <a:lnTo>
                      <a:pt x="42" y="84"/>
                    </a:lnTo>
                    <a:lnTo>
                      <a:pt x="42" y="84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4" y="84"/>
                    </a:lnTo>
                    <a:lnTo>
                      <a:pt x="44" y="84"/>
                    </a:lnTo>
                    <a:lnTo>
                      <a:pt x="44" y="8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8" y="118"/>
                    </a:lnTo>
                    <a:lnTo>
                      <a:pt x="58" y="118"/>
                    </a:lnTo>
                    <a:lnTo>
                      <a:pt x="58" y="118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50" y="94"/>
                    </a:lnTo>
                    <a:lnTo>
                      <a:pt x="50" y="92"/>
                    </a:lnTo>
                    <a:lnTo>
                      <a:pt x="50" y="92"/>
                    </a:lnTo>
                    <a:lnTo>
                      <a:pt x="50" y="92"/>
                    </a:lnTo>
                    <a:lnTo>
                      <a:pt x="52" y="92"/>
                    </a:lnTo>
                    <a:lnTo>
                      <a:pt x="52" y="92"/>
                    </a:lnTo>
                    <a:lnTo>
                      <a:pt x="52" y="92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58" y="100"/>
                    </a:lnTo>
                    <a:lnTo>
                      <a:pt x="58" y="100"/>
                    </a:lnTo>
                    <a:lnTo>
                      <a:pt x="58" y="100"/>
                    </a:lnTo>
                    <a:lnTo>
                      <a:pt x="68" y="112"/>
                    </a:lnTo>
                    <a:lnTo>
                      <a:pt x="76" y="126"/>
                    </a:lnTo>
                    <a:lnTo>
                      <a:pt x="76" y="126"/>
                    </a:lnTo>
                    <a:lnTo>
                      <a:pt x="76" y="126"/>
                    </a:lnTo>
                    <a:lnTo>
                      <a:pt x="76" y="128"/>
                    </a:lnTo>
                    <a:lnTo>
                      <a:pt x="76" y="128"/>
                    </a:lnTo>
                    <a:lnTo>
                      <a:pt x="76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8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74" y="126"/>
                    </a:lnTo>
                    <a:lnTo>
                      <a:pt x="60" y="106"/>
                    </a:lnTo>
                    <a:lnTo>
                      <a:pt x="60" y="106"/>
                    </a:lnTo>
                    <a:lnTo>
                      <a:pt x="60" y="106"/>
                    </a:lnTo>
                    <a:lnTo>
                      <a:pt x="66" y="120"/>
                    </a:lnTo>
                    <a:lnTo>
                      <a:pt x="70" y="128"/>
                    </a:lnTo>
                    <a:lnTo>
                      <a:pt x="74" y="136"/>
                    </a:lnTo>
                    <a:lnTo>
                      <a:pt x="74" y="136"/>
                    </a:lnTo>
                    <a:lnTo>
                      <a:pt x="74" y="136"/>
                    </a:lnTo>
                    <a:lnTo>
                      <a:pt x="74" y="138"/>
                    </a:lnTo>
                    <a:lnTo>
                      <a:pt x="74" y="138"/>
                    </a:lnTo>
                    <a:lnTo>
                      <a:pt x="74" y="138"/>
                    </a:lnTo>
                    <a:lnTo>
                      <a:pt x="72" y="138"/>
                    </a:lnTo>
                    <a:lnTo>
                      <a:pt x="72" y="138"/>
                    </a:lnTo>
                    <a:lnTo>
                      <a:pt x="72" y="138"/>
                    </a:lnTo>
                    <a:lnTo>
                      <a:pt x="76" y="142"/>
                    </a:lnTo>
                    <a:lnTo>
                      <a:pt x="76" y="142"/>
                    </a:lnTo>
                    <a:lnTo>
                      <a:pt x="76" y="142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40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76" y="138"/>
                    </a:lnTo>
                    <a:lnTo>
                      <a:pt x="90" y="136"/>
                    </a:lnTo>
                    <a:lnTo>
                      <a:pt x="102" y="132"/>
                    </a:lnTo>
                    <a:lnTo>
                      <a:pt x="102" y="132"/>
                    </a:lnTo>
                    <a:lnTo>
                      <a:pt x="102" y="132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06" y="126"/>
                    </a:lnTo>
                    <a:lnTo>
                      <a:pt x="106" y="126"/>
                    </a:lnTo>
                    <a:lnTo>
                      <a:pt x="106" y="126"/>
                    </a:lnTo>
                    <a:lnTo>
                      <a:pt x="118" y="118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28" y="112"/>
                    </a:lnTo>
                    <a:lnTo>
                      <a:pt x="130" y="112"/>
                    </a:lnTo>
                    <a:lnTo>
                      <a:pt x="130" y="112"/>
                    </a:lnTo>
                    <a:close/>
                    <a:moveTo>
                      <a:pt x="82" y="174"/>
                    </a:moveTo>
                    <a:lnTo>
                      <a:pt x="82" y="174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4"/>
                    </a:lnTo>
                    <a:lnTo>
                      <a:pt x="82" y="174"/>
                    </a:lnTo>
                    <a:close/>
                    <a:moveTo>
                      <a:pt x="146" y="90"/>
                    </a:move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lnTo>
                      <a:pt x="146" y="90"/>
                    </a:lnTo>
                    <a:close/>
                    <a:moveTo>
                      <a:pt x="164" y="64"/>
                    </a:moveTo>
                    <a:lnTo>
                      <a:pt x="164" y="64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0" y="58"/>
                    </a:lnTo>
                    <a:lnTo>
                      <a:pt x="164" y="64"/>
                    </a:lnTo>
                    <a:lnTo>
                      <a:pt x="164" y="64"/>
                    </a:lnTo>
                    <a:close/>
                    <a:moveTo>
                      <a:pt x="92" y="158"/>
                    </a:moveTo>
                    <a:lnTo>
                      <a:pt x="92" y="158"/>
                    </a:lnTo>
                    <a:lnTo>
                      <a:pt x="92" y="154"/>
                    </a:lnTo>
                    <a:lnTo>
                      <a:pt x="92" y="154"/>
                    </a:lnTo>
                    <a:lnTo>
                      <a:pt x="92" y="154"/>
                    </a:lnTo>
                    <a:lnTo>
                      <a:pt x="90" y="160"/>
                    </a:lnTo>
                    <a:lnTo>
                      <a:pt x="90" y="160"/>
                    </a:lnTo>
                    <a:lnTo>
                      <a:pt x="90" y="160"/>
                    </a:lnTo>
                    <a:lnTo>
                      <a:pt x="92" y="158"/>
                    </a:lnTo>
                    <a:lnTo>
                      <a:pt x="92" y="158"/>
                    </a:lnTo>
                    <a:close/>
                    <a:moveTo>
                      <a:pt x="146" y="86"/>
                    </a:moveTo>
                    <a:lnTo>
                      <a:pt x="146" y="86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50" y="82"/>
                    </a:lnTo>
                    <a:lnTo>
                      <a:pt x="146" y="82"/>
                    </a:lnTo>
                    <a:lnTo>
                      <a:pt x="146" y="82"/>
                    </a:lnTo>
                    <a:lnTo>
                      <a:pt x="146" y="82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86"/>
                    </a:lnTo>
                    <a:lnTo>
                      <a:pt x="146" y="86"/>
                    </a:lnTo>
                    <a:close/>
                    <a:moveTo>
                      <a:pt x="78" y="176"/>
                    </a:moveTo>
                    <a:lnTo>
                      <a:pt x="78" y="176"/>
                    </a:lnTo>
                    <a:lnTo>
                      <a:pt x="78" y="174"/>
                    </a:lnTo>
                    <a:lnTo>
                      <a:pt x="78" y="174"/>
                    </a:lnTo>
                    <a:lnTo>
                      <a:pt x="78" y="174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4" y="170"/>
                    </a:lnTo>
                    <a:lnTo>
                      <a:pt x="78" y="176"/>
                    </a:lnTo>
                    <a:lnTo>
                      <a:pt x="78" y="176"/>
                    </a:lnTo>
                    <a:close/>
                    <a:moveTo>
                      <a:pt x="150" y="80"/>
                    </a:moveTo>
                    <a:lnTo>
                      <a:pt x="150" y="80"/>
                    </a:lnTo>
                    <a:lnTo>
                      <a:pt x="154" y="74"/>
                    </a:lnTo>
                    <a:lnTo>
                      <a:pt x="154" y="74"/>
                    </a:lnTo>
                    <a:lnTo>
                      <a:pt x="154" y="74"/>
                    </a:lnTo>
                    <a:lnTo>
                      <a:pt x="148" y="76"/>
                    </a:lnTo>
                    <a:lnTo>
                      <a:pt x="148" y="76"/>
                    </a:lnTo>
                    <a:lnTo>
                      <a:pt x="148" y="76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0" y="80"/>
                    </a:lnTo>
                    <a:lnTo>
                      <a:pt x="150" y="80"/>
                    </a:lnTo>
                    <a:close/>
                    <a:moveTo>
                      <a:pt x="116" y="124"/>
                    </a:moveTo>
                    <a:lnTo>
                      <a:pt x="116" y="124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14" y="126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6" y="134"/>
                    </a:lnTo>
                    <a:lnTo>
                      <a:pt x="106" y="134"/>
                    </a:lnTo>
                    <a:lnTo>
                      <a:pt x="106" y="134"/>
                    </a:lnTo>
                    <a:lnTo>
                      <a:pt x="106" y="132"/>
                    </a:lnTo>
                    <a:lnTo>
                      <a:pt x="106" y="132"/>
                    </a:lnTo>
                    <a:lnTo>
                      <a:pt x="106" y="132"/>
                    </a:lnTo>
                    <a:lnTo>
                      <a:pt x="116" y="124"/>
                    </a:lnTo>
                    <a:lnTo>
                      <a:pt x="116" y="124"/>
                    </a:lnTo>
                    <a:close/>
                    <a:moveTo>
                      <a:pt x="146" y="74"/>
                    </a:move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54" y="72"/>
                    </a:lnTo>
                    <a:lnTo>
                      <a:pt x="154" y="72"/>
                    </a:lnTo>
                    <a:lnTo>
                      <a:pt x="154" y="72"/>
                    </a:lnTo>
                    <a:lnTo>
                      <a:pt x="152" y="66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8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6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82"/>
                    </a:lnTo>
                    <a:lnTo>
                      <a:pt x="144" y="82"/>
                    </a:lnTo>
                    <a:lnTo>
                      <a:pt x="144" y="82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lnTo>
                      <a:pt x="146" y="74"/>
                    </a:lnTo>
                    <a:close/>
                    <a:moveTo>
                      <a:pt x="88" y="160"/>
                    </a:moveTo>
                    <a:lnTo>
                      <a:pt x="88" y="160"/>
                    </a:lnTo>
                    <a:lnTo>
                      <a:pt x="90" y="152"/>
                    </a:lnTo>
                    <a:lnTo>
                      <a:pt x="90" y="152"/>
                    </a:lnTo>
                    <a:lnTo>
                      <a:pt x="90" y="152"/>
                    </a:lnTo>
                    <a:lnTo>
                      <a:pt x="82" y="154"/>
                    </a:lnTo>
                    <a:lnTo>
                      <a:pt x="82" y="154"/>
                    </a:lnTo>
                    <a:lnTo>
                      <a:pt x="82" y="154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4" y="156"/>
                    </a:lnTo>
                    <a:lnTo>
                      <a:pt x="88" y="160"/>
                    </a:lnTo>
                    <a:lnTo>
                      <a:pt x="88" y="160"/>
                    </a:lnTo>
                    <a:close/>
                    <a:moveTo>
                      <a:pt x="92" y="150"/>
                    </a:moveTo>
                    <a:lnTo>
                      <a:pt x="92" y="150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94" y="144"/>
                    </a:lnTo>
                    <a:lnTo>
                      <a:pt x="94" y="144"/>
                    </a:lnTo>
                    <a:lnTo>
                      <a:pt x="94" y="144"/>
                    </a:lnTo>
                    <a:lnTo>
                      <a:pt x="92" y="146"/>
                    </a:lnTo>
                    <a:lnTo>
                      <a:pt x="92" y="146"/>
                    </a:lnTo>
                    <a:lnTo>
                      <a:pt x="92" y="146"/>
                    </a:lnTo>
                    <a:lnTo>
                      <a:pt x="82" y="148"/>
                    </a:lnTo>
                    <a:lnTo>
                      <a:pt x="82" y="148"/>
                    </a:lnTo>
                    <a:lnTo>
                      <a:pt x="82" y="148"/>
                    </a:lnTo>
                    <a:lnTo>
                      <a:pt x="80" y="148"/>
                    </a:lnTo>
                    <a:lnTo>
                      <a:pt x="80" y="148"/>
                    </a:lnTo>
                    <a:lnTo>
                      <a:pt x="80" y="148"/>
                    </a:lnTo>
                    <a:lnTo>
                      <a:pt x="82" y="146"/>
                    </a:lnTo>
                    <a:lnTo>
                      <a:pt x="82" y="146"/>
                    </a:lnTo>
                    <a:lnTo>
                      <a:pt x="82" y="146"/>
                    </a:lnTo>
                    <a:lnTo>
                      <a:pt x="84" y="146"/>
                    </a:lnTo>
                    <a:lnTo>
                      <a:pt x="84" y="146"/>
                    </a:lnTo>
                    <a:lnTo>
                      <a:pt x="84" y="146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90" y="142"/>
                    </a:lnTo>
                    <a:lnTo>
                      <a:pt x="78" y="144"/>
                    </a:lnTo>
                    <a:lnTo>
                      <a:pt x="78" y="144"/>
                    </a:lnTo>
                    <a:lnTo>
                      <a:pt x="78" y="144"/>
                    </a:lnTo>
                    <a:lnTo>
                      <a:pt x="82" y="150"/>
                    </a:lnTo>
                    <a:lnTo>
                      <a:pt x="82" y="150"/>
                    </a:lnTo>
                    <a:lnTo>
                      <a:pt x="82" y="150"/>
                    </a:lnTo>
                    <a:lnTo>
                      <a:pt x="92" y="150"/>
                    </a:lnTo>
                    <a:lnTo>
                      <a:pt x="92" y="150"/>
                    </a:lnTo>
                    <a:close/>
                    <a:moveTo>
                      <a:pt x="154" y="64"/>
                    </a:moveTo>
                    <a:lnTo>
                      <a:pt x="154" y="64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2" y="58"/>
                    </a:lnTo>
                    <a:lnTo>
                      <a:pt x="154" y="64"/>
                    </a:lnTo>
                    <a:lnTo>
                      <a:pt x="154" y="64"/>
                    </a:lnTo>
                    <a:close/>
                    <a:moveTo>
                      <a:pt x="82" y="156"/>
                    </a:move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2" y="156"/>
                    </a:lnTo>
                    <a:lnTo>
                      <a:pt x="80" y="154"/>
                    </a:lnTo>
                    <a:lnTo>
                      <a:pt x="80" y="154"/>
                    </a:lnTo>
                    <a:lnTo>
                      <a:pt x="80" y="154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78" y="154"/>
                    </a:lnTo>
                    <a:lnTo>
                      <a:pt x="82" y="156"/>
                    </a:lnTo>
                    <a:lnTo>
                      <a:pt x="82" y="156"/>
                    </a:lnTo>
                    <a:close/>
                    <a:moveTo>
                      <a:pt x="168" y="42"/>
                    </a:moveTo>
                    <a:lnTo>
                      <a:pt x="168" y="42"/>
                    </a:lnTo>
                    <a:lnTo>
                      <a:pt x="164" y="34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58" y="28"/>
                    </a:lnTo>
                    <a:lnTo>
                      <a:pt x="166" y="38"/>
                    </a:lnTo>
                    <a:lnTo>
                      <a:pt x="166" y="38"/>
                    </a:lnTo>
                    <a:lnTo>
                      <a:pt x="166" y="38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8" y="42"/>
                    </a:lnTo>
                    <a:lnTo>
                      <a:pt x="168" y="42"/>
                    </a:lnTo>
                    <a:close/>
                    <a:moveTo>
                      <a:pt x="94" y="138"/>
                    </a:moveTo>
                    <a:lnTo>
                      <a:pt x="94" y="138"/>
                    </a:lnTo>
                    <a:lnTo>
                      <a:pt x="94" y="138"/>
                    </a:lnTo>
                    <a:lnTo>
                      <a:pt x="94" y="138"/>
                    </a:lnTo>
                    <a:lnTo>
                      <a:pt x="94" y="138"/>
                    </a:lnTo>
                    <a:lnTo>
                      <a:pt x="94" y="136"/>
                    </a:lnTo>
                    <a:lnTo>
                      <a:pt x="94" y="136"/>
                    </a:lnTo>
                    <a:lnTo>
                      <a:pt x="94" y="13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2" y="138"/>
                    </a:lnTo>
                    <a:lnTo>
                      <a:pt x="92" y="138"/>
                    </a:lnTo>
                    <a:lnTo>
                      <a:pt x="92" y="138"/>
                    </a:lnTo>
                    <a:lnTo>
                      <a:pt x="94" y="138"/>
                    </a:lnTo>
                    <a:lnTo>
                      <a:pt x="94" y="138"/>
                    </a:lnTo>
                    <a:close/>
                    <a:moveTo>
                      <a:pt x="144" y="66"/>
                    </a:moveTo>
                    <a:lnTo>
                      <a:pt x="144" y="66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6" y="50"/>
                    </a:lnTo>
                    <a:lnTo>
                      <a:pt x="144" y="64"/>
                    </a:lnTo>
                    <a:lnTo>
                      <a:pt x="144" y="64"/>
                    </a:lnTo>
                    <a:lnTo>
                      <a:pt x="144" y="64"/>
                    </a:lnTo>
                    <a:lnTo>
                      <a:pt x="144" y="66"/>
                    </a:lnTo>
                    <a:lnTo>
                      <a:pt x="144" y="66"/>
                    </a:lnTo>
                    <a:close/>
                    <a:moveTo>
                      <a:pt x="156" y="50"/>
                    </a:moveTo>
                    <a:lnTo>
                      <a:pt x="156" y="50"/>
                    </a:lnTo>
                    <a:lnTo>
                      <a:pt x="156" y="46"/>
                    </a:lnTo>
                    <a:lnTo>
                      <a:pt x="156" y="46"/>
                    </a:lnTo>
                    <a:lnTo>
                      <a:pt x="156" y="46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52" y="42"/>
                    </a:lnTo>
                    <a:lnTo>
                      <a:pt x="152" y="42"/>
                    </a:lnTo>
                    <a:lnTo>
                      <a:pt x="152" y="42"/>
                    </a:lnTo>
                    <a:lnTo>
                      <a:pt x="156" y="50"/>
                    </a:lnTo>
                    <a:lnTo>
                      <a:pt x="156" y="50"/>
                    </a:lnTo>
                    <a:lnTo>
                      <a:pt x="156" y="50"/>
                    </a:lnTo>
                    <a:lnTo>
                      <a:pt x="156" y="50"/>
                    </a:lnTo>
                    <a:lnTo>
                      <a:pt x="156" y="50"/>
                    </a:lnTo>
                    <a:close/>
                    <a:moveTo>
                      <a:pt x="152" y="56"/>
                    </a:moveTo>
                    <a:lnTo>
                      <a:pt x="152" y="56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2" y="54"/>
                    </a:lnTo>
                    <a:lnTo>
                      <a:pt x="150" y="52"/>
                    </a:lnTo>
                    <a:lnTo>
                      <a:pt x="150" y="52"/>
                    </a:lnTo>
                    <a:lnTo>
                      <a:pt x="150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48" y="52"/>
                    </a:lnTo>
                    <a:lnTo>
                      <a:pt x="150" y="56"/>
                    </a:lnTo>
                    <a:lnTo>
                      <a:pt x="150" y="56"/>
                    </a:lnTo>
                    <a:lnTo>
                      <a:pt x="150" y="56"/>
                    </a:lnTo>
                    <a:lnTo>
                      <a:pt x="152" y="56"/>
                    </a:lnTo>
                    <a:lnTo>
                      <a:pt x="152" y="56"/>
                    </a:lnTo>
                    <a:close/>
                    <a:moveTo>
                      <a:pt x="156" y="52"/>
                    </a:moveTo>
                    <a:lnTo>
                      <a:pt x="156" y="52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4" y="50"/>
                    </a:lnTo>
                    <a:lnTo>
                      <a:pt x="156" y="52"/>
                    </a:lnTo>
                    <a:lnTo>
                      <a:pt x="156" y="52"/>
                    </a:lnTo>
                    <a:close/>
                    <a:moveTo>
                      <a:pt x="80" y="150"/>
                    </a:moveTo>
                    <a:lnTo>
                      <a:pt x="80" y="150"/>
                    </a:lnTo>
                    <a:lnTo>
                      <a:pt x="76" y="146"/>
                    </a:lnTo>
                    <a:lnTo>
                      <a:pt x="76" y="146"/>
                    </a:lnTo>
                    <a:lnTo>
                      <a:pt x="76" y="146"/>
                    </a:lnTo>
                    <a:lnTo>
                      <a:pt x="72" y="146"/>
                    </a:lnTo>
                    <a:lnTo>
                      <a:pt x="72" y="146"/>
                    </a:lnTo>
                    <a:lnTo>
                      <a:pt x="72" y="146"/>
                    </a:lnTo>
                    <a:lnTo>
                      <a:pt x="72" y="148"/>
                    </a:lnTo>
                    <a:lnTo>
                      <a:pt x="72" y="148"/>
                    </a:lnTo>
                    <a:lnTo>
                      <a:pt x="72" y="148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80" y="150"/>
                    </a:lnTo>
                    <a:lnTo>
                      <a:pt x="80" y="150"/>
                    </a:lnTo>
                    <a:close/>
                    <a:moveTo>
                      <a:pt x="164" y="38"/>
                    </a:moveTo>
                    <a:lnTo>
                      <a:pt x="164" y="38"/>
                    </a:lnTo>
                    <a:lnTo>
                      <a:pt x="160" y="32"/>
                    </a:lnTo>
                    <a:lnTo>
                      <a:pt x="160" y="32"/>
                    </a:lnTo>
                    <a:lnTo>
                      <a:pt x="160" y="32"/>
                    </a:lnTo>
                    <a:lnTo>
                      <a:pt x="160" y="36"/>
                    </a:lnTo>
                    <a:lnTo>
                      <a:pt x="160" y="36"/>
                    </a:lnTo>
                    <a:lnTo>
                      <a:pt x="160" y="36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38"/>
                    </a:lnTo>
                    <a:lnTo>
                      <a:pt x="164" y="38"/>
                    </a:lnTo>
                    <a:close/>
                    <a:moveTo>
                      <a:pt x="158" y="42"/>
                    </a:moveTo>
                    <a:lnTo>
                      <a:pt x="158" y="42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0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8" y="42"/>
                    </a:lnTo>
                    <a:lnTo>
                      <a:pt x="158" y="42"/>
                    </a:lnTo>
                    <a:close/>
                    <a:moveTo>
                      <a:pt x="160" y="38"/>
                    </a:moveTo>
                    <a:lnTo>
                      <a:pt x="160" y="38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6" y="36"/>
                    </a:lnTo>
                    <a:lnTo>
                      <a:pt x="156" y="36"/>
                    </a:lnTo>
                    <a:lnTo>
                      <a:pt x="156" y="36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58" y="38"/>
                    </a:lnTo>
                    <a:lnTo>
                      <a:pt x="160" y="38"/>
                    </a:lnTo>
                    <a:lnTo>
                      <a:pt x="160" y="38"/>
                    </a:lnTo>
                    <a:close/>
                    <a:moveTo>
                      <a:pt x="142" y="58"/>
                    </a:moveTo>
                    <a:lnTo>
                      <a:pt x="142" y="58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2" y="48"/>
                    </a:lnTo>
                    <a:lnTo>
                      <a:pt x="142" y="48"/>
                    </a:lnTo>
                    <a:lnTo>
                      <a:pt x="142" y="48"/>
                    </a:lnTo>
                    <a:lnTo>
                      <a:pt x="138" y="44"/>
                    </a:lnTo>
                    <a:lnTo>
                      <a:pt x="138" y="44"/>
                    </a:lnTo>
                    <a:lnTo>
                      <a:pt x="138" y="44"/>
                    </a:lnTo>
                    <a:lnTo>
                      <a:pt x="142" y="58"/>
                    </a:lnTo>
                    <a:lnTo>
                      <a:pt x="142" y="58"/>
                    </a:lnTo>
                    <a:close/>
                    <a:moveTo>
                      <a:pt x="150" y="48"/>
                    </a:moveTo>
                    <a:lnTo>
                      <a:pt x="150" y="48"/>
                    </a:lnTo>
                    <a:lnTo>
                      <a:pt x="150" y="48"/>
                    </a:lnTo>
                    <a:lnTo>
                      <a:pt x="150" y="48"/>
                    </a:lnTo>
                    <a:lnTo>
                      <a:pt x="150" y="48"/>
                    </a:lnTo>
                    <a:lnTo>
                      <a:pt x="146" y="42"/>
                    </a:lnTo>
                    <a:lnTo>
                      <a:pt x="146" y="42"/>
                    </a:lnTo>
                    <a:lnTo>
                      <a:pt x="146" y="42"/>
                    </a:lnTo>
                    <a:lnTo>
                      <a:pt x="148" y="42"/>
                    </a:lnTo>
                    <a:lnTo>
                      <a:pt x="148" y="42"/>
                    </a:lnTo>
                    <a:lnTo>
                      <a:pt x="148" y="42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50" y="48"/>
                    </a:lnTo>
                    <a:lnTo>
                      <a:pt x="150" y="48"/>
                    </a:lnTo>
                    <a:close/>
                    <a:moveTo>
                      <a:pt x="152" y="30"/>
                    </a:moveTo>
                    <a:lnTo>
                      <a:pt x="152" y="30"/>
                    </a:lnTo>
                    <a:lnTo>
                      <a:pt x="158" y="36"/>
                    </a:lnTo>
                    <a:lnTo>
                      <a:pt x="158" y="36"/>
                    </a:lnTo>
                    <a:lnTo>
                      <a:pt x="158" y="36"/>
                    </a:lnTo>
                    <a:lnTo>
                      <a:pt x="156" y="30"/>
                    </a:lnTo>
                    <a:lnTo>
                      <a:pt x="156" y="30"/>
                    </a:lnTo>
                    <a:lnTo>
                      <a:pt x="156" y="30"/>
                    </a:lnTo>
                    <a:lnTo>
                      <a:pt x="148" y="22"/>
                    </a:lnTo>
                    <a:lnTo>
                      <a:pt x="148" y="22"/>
                    </a:lnTo>
                    <a:lnTo>
                      <a:pt x="148" y="22"/>
                    </a:lnTo>
                    <a:lnTo>
                      <a:pt x="140" y="16"/>
                    </a:lnTo>
                    <a:lnTo>
                      <a:pt x="130" y="12"/>
                    </a:lnTo>
                    <a:lnTo>
                      <a:pt x="130" y="12"/>
                    </a:lnTo>
                    <a:lnTo>
                      <a:pt x="130" y="12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4" y="18"/>
                    </a:lnTo>
                    <a:lnTo>
                      <a:pt x="134" y="18"/>
                    </a:lnTo>
                    <a:lnTo>
                      <a:pt x="134" y="18"/>
                    </a:lnTo>
                    <a:lnTo>
                      <a:pt x="136" y="18"/>
                    </a:lnTo>
                    <a:lnTo>
                      <a:pt x="136" y="18"/>
                    </a:lnTo>
                    <a:lnTo>
                      <a:pt x="136" y="18"/>
                    </a:lnTo>
                    <a:lnTo>
                      <a:pt x="142" y="24"/>
                    </a:lnTo>
                    <a:lnTo>
                      <a:pt x="142" y="24"/>
                    </a:lnTo>
                    <a:lnTo>
                      <a:pt x="14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50" y="28"/>
                    </a:lnTo>
                    <a:lnTo>
                      <a:pt x="150" y="28"/>
                    </a:lnTo>
                    <a:lnTo>
                      <a:pt x="150" y="28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0"/>
                    </a:lnTo>
                    <a:lnTo>
                      <a:pt x="150" y="30"/>
                    </a:lnTo>
                    <a:lnTo>
                      <a:pt x="150" y="30"/>
                    </a:lnTo>
                    <a:lnTo>
                      <a:pt x="152" y="30"/>
                    </a:lnTo>
                    <a:lnTo>
                      <a:pt x="152" y="30"/>
                    </a:lnTo>
                    <a:close/>
                    <a:moveTo>
                      <a:pt x="70" y="150"/>
                    </a:moveTo>
                    <a:lnTo>
                      <a:pt x="70" y="150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68" y="148"/>
                    </a:lnTo>
                    <a:lnTo>
                      <a:pt x="70" y="150"/>
                    </a:lnTo>
                    <a:lnTo>
                      <a:pt x="70" y="150"/>
                    </a:lnTo>
                    <a:lnTo>
                      <a:pt x="70" y="150"/>
                    </a:lnTo>
                    <a:lnTo>
                      <a:pt x="70" y="150"/>
                    </a:lnTo>
                    <a:lnTo>
                      <a:pt x="70" y="150"/>
                    </a:lnTo>
                    <a:close/>
                    <a:moveTo>
                      <a:pt x="66" y="156"/>
                    </a:moveTo>
                    <a:lnTo>
                      <a:pt x="66" y="156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0" y="148"/>
                    </a:lnTo>
                    <a:lnTo>
                      <a:pt x="60" y="148"/>
                    </a:lnTo>
                    <a:lnTo>
                      <a:pt x="60" y="148"/>
                    </a:lnTo>
                    <a:lnTo>
                      <a:pt x="66" y="156"/>
                    </a:lnTo>
                    <a:lnTo>
                      <a:pt x="66" y="156"/>
                    </a:lnTo>
                    <a:close/>
                    <a:moveTo>
                      <a:pt x="74" y="144"/>
                    </a:moveTo>
                    <a:lnTo>
                      <a:pt x="74" y="144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4" y="130"/>
                    </a:lnTo>
                    <a:lnTo>
                      <a:pt x="62" y="130"/>
                    </a:lnTo>
                    <a:lnTo>
                      <a:pt x="62" y="130"/>
                    </a:lnTo>
                    <a:lnTo>
                      <a:pt x="62" y="130"/>
                    </a:lnTo>
                    <a:lnTo>
                      <a:pt x="52" y="108"/>
                    </a:lnTo>
                    <a:lnTo>
                      <a:pt x="52" y="108"/>
                    </a:lnTo>
                    <a:lnTo>
                      <a:pt x="52" y="108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52" y="122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0" y="144"/>
                    </a:lnTo>
                    <a:lnTo>
                      <a:pt x="74" y="144"/>
                    </a:lnTo>
                    <a:lnTo>
                      <a:pt x="74" y="144"/>
                    </a:lnTo>
                    <a:close/>
                    <a:moveTo>
                      <a:pt x="68" y="150"/>
                    </a:move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lnTo>
                      <a:pt x="68" y="150"/>
                    </a:lnTo>
                    <a:close/>
                    <a:moveTo>
                      <a:pt x="152" y="38"/>
                    </a:moveTo>
                    <a:lnTo>
                      <a:pt x="152" y="38"/>
                    </a:lnTo>
                    <a:lnTo>
                      <a:pt x="150" y="34"/>
                    </a:lnTo>
                    <a:lnTo>
                      <a:pt x="150" y="34"/>
                    </a:lnTo>
                    <a:lnTo>
                      <a:pt x="150" y="34"/>
                    </a:lnTo>
                    <a:lnTo>
                      <a:pt x="146" y="28"/>
                    </a:lnTo>
                    <a:lnTo>
                      <a:pt x="146" y="28"/>
                    </a:lnTo>
                    <a:lnTo>
                      <a:pt x="146" y="28"/>
                    </a:lnTo>
                    <a:lnTo>
                      <a:pt x="142" y="30"/>
                    </a:lnTo>
                    <a:lnTo>
                      <a:pt x="142" y="30"/>
                    </a:lnTo>
                    <a:lnTo>
                      <a:pt x="142" y="30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4" y="30"/>
                    </a:lnTo>
                    <a:lnTo>
                      <a:pt x="144" y="30"/>
                    </a:lnTo>
                    <a:lnTo>
                      <a:pt x="144" y="30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48" y="36"/>
                    </a:lnTo>
                    <a:lnTo>
                      <a:pt x="148" y="36"/>
                    </a:lnTo>
                    <a:lnTo>
                      <a:pt x="148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52" y="38"/>
                    </a:lnTo>
                    <a:lnTo>
                      <a:pt x="152" y="38"/>
                    </a:lnTo>
                    <a:close/>
                    <a:moveTo>
                      <a:pt x="66" y="148"/>
                    </a:move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lnTo>
                      <a:pt x="66" y="148"/>
                    </a:lnTo>
                    <a:close/>
                    <a:moveTo>
                      <a:pt x="142" y="46"/>
                    </a:moveTo>
                    <a:lnTo>
                      <a:pt x="142" y="46"/>
                    </a:lnTo>
                    <a:lnTo>
                      <a:pt x="136" y="38"/>
                    </a:lnTo>
                    <a:lnTo>
                      <a:pt x="136" y="38"/>
                    </a:lnTo>
                    <a:lnTo>
                      <a:pt x="136" y="38"/>
                    </a:lnTo>
                    <a:lnTo>
                      <a:pt x="138" y="40"/>
                    </a:lnTo>
                    <a:lnTo>
                      <a:pt x="138" y="40"/>
                    </a:lnTo>
                    <a:lnTo>
                      <a:pt x="138" y="40"/>
                    </a:lnTo>
                    <a:lnTo>
                      <a:pt x="142" y="46"/>
                    </a:lnTo>
                    <a:lnTo>
                      <a:pt x="142" y="46"/>
                    </a:lnTo>
                    <a:close/>
                    <a:moveTo>
                      <a:pt x="66" y="146"/>
                    </a:moveTo>
                    <a:lnTo>
                      <a:pt x="66" y="146"/>
                    </a:lnTo>
                    <a:lnTo>
                      <a:pt x="64" y="142"/>
                    </a:lnTo>
                    <a:lnTo>
                      <a:pt x="64" y="142"/>
                    </a:lnTo>
                    <a:lnTo>
                      <a:pt x="64" y="142"/>
                    </a:lnTo>
                    <a:lnTo>
                      <a:pt x="60" y="140"/>
                    </a:lnTo>
                    <a:lnTo>
                      <a:pt x="60" y="140"/>
                    </a:lnTo>
                    <a:lnTo>
                      <a:pt x="60" y="140"/>
                    </a:lnTo>
                    <a:lnTo>
                      <a:pt x="64" y="146"/>
                    </a:lnTo>
                    <a:lnTo>
                      <a:pt x="64" y="146"/>
                    </a:lnTo>
                    <a:lnTo>
                      <a:pt x="64" y="146"/>
                    </a:lnTo>
                    <a:lnTo>
                      <a:pt x="66" y="146"/>
                    </a:lnTo>
                    <a:lnTo>
                      <a:pt x="66" y="146"/>
                    </a:lnTo>
                    <a:close/>
                    <a:moveTo>
                      <a:pt x="72" y="138"/>
                    </a:moveTo>
                    <a:lnTo>
                      <a:pt x="72" y="138"/>
                    </a:lnTo>
                    <a:lnTo>
                      <a:pt x="66" y="130"/>
                    </a:lnTo>
                    <a:lnTo>
                      <a:pt x="66" y="130"/>
                    </a:lnTo>
                    <a:lnTo>
                      <a:pt x="66" y="130"/>
                    </a:lnTo>
                    <a:lnTo>
                      <a:pt x="72" y="138"/>
                    </a:lnTo>
                    <a:lnTo>
                      <a:pt x="72" y="138"/>
                    </a:lnTo>
                    <a:close/>
                    <a:moveTo>
                      <a:pt x="144" y="42"/>
                    </a:moveTo>
                    <a:lnTo>
                      <a:pt x="144" y="42"/>
                    </a:lnTo>
                    <a:lnTo>
                      <a:pt x="144" y="42"/>
                    </a:lnTo>
                    <a:lnTo>
                      <a:pt x="144" y="42"/>
                    </a:lnTo>
                    <a:lnTo>
                      <a:pt x="144" y="42"/>
                    </a:lnTo>
                    <a:lnTo>
                      <a:pt x="142" y="42"/>
                    </a:lnTo>
                    <a:lnTo>
                      <a:pt x="142" y="42"/>
                    </a:lnTo>
                    <a:lnTo>
                      <a:pt x="142" y="42"/>
                    </a:lnTo>
                    <a:lnTo>
                      <a:pt x="144" y="42"/>
                    </a:lnTo>
                    <a:lnTo>
                      <a:pt x="144" y="42"/>
                    </a:lnTo>
                    <a:close/>
                    <a:moveTo>
                      <a:pt x="70" y="130"/>
                    </a:moveTo>
                    <a:lnTo>
                      <a:pt x="70" y="130"/>
                    </a:lnTo>
                    <a:lnTo>
                      <a:pt x="62" y="116"/>
                    </a:lnTo>
                    <a:lnTo>
                      <a:pt x="58" y="108"/>
                    </a:lnTo>
                    <a:lnTo>
                      <a:pt x="56" y="100"/>
                    </a:lnTo>
                    <a:lnTo>
                      <a:pt x="56" y="100"/>
                    </a:lnTo>
                    <a:lnTo>
                      <a:pt x="56" y="100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70" y="130"/>
                    </a:lnTo>
                    <a:lnTo>
                      <a:pt x="70" y="130"/>
                    </a:lnTo>
                    <a:close/>
                    <a:moveTo>
                      <a:pt x="54" y="144"/>
                    </a:moveTo>
                    <a:lnTo>
                      <a:pt x="54" y="144"/>
                    </a:lnTo>
                    <a:lnTo>
                      <a:pt x="54" y="142"/>
                    </a:lnTo>
                    <a:lnTo>
                      <a:pt x="54" y="142"/>
                    </a:lnTo>
                    <a:lnTo>
                      <a:pt x="54" y="142"/>
                    </a:lnTo>
                    <a:lnTo>
                      <a:pt x="52" y="138"/>
                    </a:lnTo>
                    <a:lnTo>
                      <a:pt x="52" y="138"/>
                    </a:lnTo>
                    <a:lnTo>
                      <a:pt x="52" y="138"/>
                    </a:lnTo>
                    <a:lnTo>
                      <a:pt x="46" y="130"/>
                    </a:lnTo>
                    <a:lnTo>
                      <a:pt x="46" y="130"/>
                    </a:lnTo>
                    <a:lnTo>
                      <a:pt x="46" y="130"/>
                    </a:lnTo>
                    <a:lnTo>
                      <a:pt x="54" y="144"/>
                    </a:lnTo>
                    <a:lnTo>
                      <a:pt x="54" y="144"/>
                    </a:lnTo>
                    <a:close/>
                    <a:moveTo>
                      <a:pt x="140" y="32"/>
                    </a:moveTo>
                    <a:lnTo>
                      <a:pt x="140" y="32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40" y="30"/>
                    </a:lnTo>
                    <a:lnTo>
                      <a:pt x="138" y="30"/>
                    </a:lnTo>
                    <a:lnTo>
                      <a:pt x="138" y="30"/>
                    </a:lnTo>
                    <a:lnTo>
                      <a:pt x="138" y="30"/>
                    </a:lnTo>
                    <a:lnTo>
                      <a:pt x="140" y="32"/>
                    </a:lnTo>
                    <a:lnTo>
                      <a:pt x="140" y="32"/>
                    </a:lnTo>
                    <a:close/>
                    <a:moveTo>
                      <a:pt x="56" y="140"/>
                    </a:moveTo>
                    <a:lnTo>
                      <a:pt x="56" y="140"/>
                    </a:lnTo>
                    <a:lnTo>
                      <a:pt x="52" y="132"/>
                    </a:lnTo>
                    <a:lnTo>
                      <a:pt x="52" y="132"/>
                    </a:lnTo>
                    <a:lnTo>
                      <a:pt x="52" y="132"/>
                    </a:lnTo>
                    <a:lnTo>
                      <a:pt x="54" y="136"/>
                    </a:lnTo>
                    <a:lnTo>
                      <a:pt x="54" y="136"/>
                    </a:lnTo>
                    <a:lnTo>
                      <a:pt x="54" y="136"/>
                    </a:lnTo>
                    <a:lnTo>
                      <a:pt x="56" y="140"/>
                    </a:lnTo>
                    <a:lnTo>
                      <a:pt x="56" y="140"/>
                    </a:lnTo>
                    <a:lnTo>
                      <a:pt x="56" y="140"/>
                    </a:lnTo>
                    <a:lnTo>
                      <a:pt x="56" y="140"/>
                    </a:lnTo>
                    <a:lnTo>
                      <a:pt x="56" y="140"/>
                    </a:lnTo>
                    <a:close/>
                    <a:moveTo>
                      <a:pt x="142" y="26"/>
                    </a:moveTo>
                    <a:lnTo>
                      <a:pt x="142" y="26"/>
                    </a:lnTo>
                    <a:lnTo>
                      <a:pt x="142" y="26"/>
                    </a:lnTo>
                    <a:lnTo>
                      <a:pt x="142" y="26"/>
                    </a:lnTo>
                    <a:lnTo>
                      <a:pt x="142" y="26"/>
                    </a:lnTo>
                    <a:lnTo>
                      <a:pt x="136" y="22"/>
                    </a:lnTo>
                    <a:lnTo>
                      <a:pt x="136" y="22"/>
                    </a:lnTo>
                    <a:lnTo>
                      <a:pt x="136" y="22"/>
                    </a:lnTo>
                    <a:lnTo>
                      <a:pt x="140" y="26"/>
                    </a:lnTo>
                    <a:lnTo>
                      <a:pt x="140" y="26"/>
                    </a:lnTo>
                    <a:lnTo>
                      <a:pt x="140" y="26"/>
                    </a:lnTo>
                    <a:lnTo>
                      <a:pt x="142" y="26"/>
                    </a:lnTo>
                    <a:lnTo>
                      <a:pt x="142" y="26"/>
                    </a:lnTo>
                    <a:close/>
                    <a:moveTo>
                      <a:pt x="136" y="32"/>
                    </a:move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lnTo>
                      <a:pt x="136" y="32"/>
                    </a:lnTo>
                    <a:close/>
                    <a:moveTo>
                      <a:pt x="138" y="28"/>
                    </a:moveTo>
                    <a:lnTo>
                      <a:pt x="138" y="28"/>
                    </a:lnTo>
                    <a:lnTo>
                      <a:pt x="138" y="28"/>
                    </a:lnTo>
                    <a:lnTo>
                      <a:pt x="138" y="28"/>
                    </a:lnTo>
                    <a:lnTo>
                      <a:pt x="138" y="28"/>
                    </a:lnTo>
                    <a:lnTo>
                      <a:pt x="136" y="28"/>
                    </a:lnTo>
                    <a:lnTo>
                      <a:pt x="136" y="28"/>
                    </a:lnTo>
                    <a:lnTo>
                      <a:pt x="136" y="28"/>
                    </a:lnTo>
                    <a:lnTo>
                      <a:pt x="130" y="30"/>
                    </a:lnTo>
                    <a:lnTo>
                      <a:pt x="130" y="30"/>
                    </a:lnTo>
                    <a:lnTo>
                      <a:pt x="130" y="30"/>
                    </a:lnTo>
                    <a:lnTo>
                      <a:pt x="132" y="30"/>
                    </a:lnTo>
                    <a:lnTo>
                      <a:pt x="132" y="30"/>
                    </a:lnTo>
                    <a:lnTo>
                      <a:pt x="132" y="30"/>
                    </a:lnTo>
                    <a:lnTo>
                      <a:pt x="138" y="28"/>
                    </a:lnTo>
                    <a:lnTo>
                      <a:pt x="138" y="28"/>
                    </a:lnTo>
                    <a:close/>
                    <a:moveTo>
                      <a:pt x="134" y="34"/>
                    </a:moveTo>
                    <a:lnTo>
                      <a:pt x="134" y="34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4" y="34"/>
                    </a:lnTo>
                    <a:lnTo>
                      <a:pt x="134" y="34"/>
                    </a:lnTo>
                    <a:close/>
                    <a:moveTo>
                      <a:pt x="136" y="26"/>
                    </a:moveTo>
                    <a:lnTo>
                      <a:pt x="136" y="26"/>
                    </a:lnTo>
                    <a:lnTo>
                      <a:pt x="136" y="24"/>
                    </a:lnTo>
                    <a:lnTo>
                      <a:pt x="136" y="24"/>
                    </a:lnTo>
                    <a:lnTo>
                      <a:pt x="136" y="24"/>
                    </a:lnTo>
                    <a:lnTo>
                      <a:pt x="134" y="24"/>
                    </a:lnTo>
                    <a:lnTo>
                      <a:pt x="134" y="24"/>
                    </a:lnTo>
                    <a:lnTo>
                      <a:pt x="134" y="24"/>
                    </a:lnTo>
                    <a:lnTo>
                      <a:pt x="120" y="20"/>
                    </a:lnTo>
                    <a:lnTo>
                      <a:pt x="120" y="20"/>
                    </a:lnTo>
                    <a:lnTo>
                      <a:pt x="120" y="20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26"/>
                    </a:lnTo>
                    <a:lnTo>
                      <a:pt x="136" y="26"/>
                    </a:lnTo>
                    <a:close/>
                    <a:moveTo>
                      <a:pt x="56" y="130"/>
                    </a:moveTo>
                    <a:lnTo>
                      <a:pt x="56" y="130"/>
                    </a:lnTo>
                    <a:lnTo>
                      <a:pt x="52" y="124"/>
                    </a:lnTo>
                    <a:lnTo>
                      <a:pt x="52" y="124"/>
                    </a:lnTo>
                    <a:lnTo>
                      <a:pt x="52" y="124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2" y="126"/>
                    </a:lnTo>
                    <a:lnTo>
                      <a:pt x="56" y="130"/>
                    </a:lnTo>
                    <a:lnTo>
                      <a:pt x="56" y="130"/>
                    </a:lnTo>
                    <a:close/>
                    <a:moveTo>
                      <a:pt x="128" y="32"/>
                    </a:moveTo>
                    <a:lnTo>
                      <a:pt x="128" y="32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10" y="36"/>
                    </a:lnTo>
                    <a:lnTo>
                      <a:pt x="110" y="36"/>
                    </a:lnTo>
                    <a:lnTo>
                      <a:pt x="110" y="36"/>
                    </a:lnTo>
                    <a:lnTo>
                      <a:pt x="128" y="32"/>
                    </a:lnTo>
                    <a:lnTo>
                      <a:pt x="128" y="32"/>
                    </a:lnTo>
                    <a:close/>
                    <a:moveTo>
                      <a:pt x="128" y="28"/>
                    </a:moveTo>
                    <a:lnTo>
                      <a:pt x="128" y="28"/>
                    </a:lnTo>
                    <a:lnTo>
                      <a:pt x="126" y="28"/>
                    </a:lnTo>
                    <a:lnTo>
                      <a:pt x="126" y="28"/>
                    </a:lnTo>
                    <a:lnTo>
                      <a:pt x="126" y="28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28" y="28"/>
                    </a:lnTo>
                    <a:close/>
                    <a:moveTo>
                      <a:pt x="48" y="130"/>
                    </a:moveTo>
                    <a:lnTo>
                      <a:pt x="48" y="130"/>
                    </a:lnTo>
                    <a:lnTo>
                      <a:pt x="46" y="124"/>
                    </a:lnTo>
                    <a:lnTo>
                      <a:pt x="46" y="124"/>
                    </a:lnTo>
                    <a:lnTo>
                      <a:pt x="46" y="124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2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6" y="120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4" y="110"/>
                    </a:lnTo>
                    <a:lnTo>
                      <a:pt x="44" y="110"/>
                    </a:lnTo>
                    <a:lnTo>
                      <a:pt x="44" y="110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2" y="100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2" y="112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48" y="130"/>
                    </a:lnTo>
                    <a:lnTo>
                      <a:pt x="48" y="130"/>
                    </a:lnTo>
                    <a:close/>
                    <a:moveTo>
                      <a:pt x="124" y="28"/>
                    </a:moveTo>
                    <a:lnTo>
                      <a:pt x="124" y="28"/>
                    </a:lnTo>
                    <a:lnTo>
                      <a:pt x="120" y="26"/>
                    </a:lnTo>
                    <a:lnTo>
                      <a:pt x="120" y="26"/>
                    </a:lnTo>
                    <a:lnTo>
                      <a:pt x="120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4" y="26"/>
                    </a:lnTo>
                    <a:lnTo>
                      <a:pt x="110" y="28"/>
                    </a:lnTo>
                    <a:lnTo>
                      <a:pt x="110" y="28"/>
                    </a:lnTo>
                    <a:lnTo>
                      <a:pt x="110" y="28"/>
                    </a:lnTo>
                    <a:lnTo>
                      <a:pt x="120" y="30"/>
                    </a:lnTo>
                    <a:lnTo>
                      <a:pt x="120" y="30"/>
                    </a:lnTo>
                    <a:lnTo>
                      <a:pt x="120" y="30"/>
                    </a:lnTo>
                    <a:lnTo>
                      <a:pt x="124" y="28"/>
                    </a:lnTo>
                    <a:lnTo>
                      <a:pt x="124" y="28"/>
                    </a:lnTo>
                    <a:close/>
                    <a:moveTo>
                      <a:pt x="140" y="4"/>
                    </a:move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lnTo>
                      <a:pt x="140" y="4"/>
                    </a:lnTo>
                    <a:close/>
                    <a:moveTo>
                      <a:pt x="50" y="122"/>
                    </a:moveTo>
                    <a:lnTo>
                      <a:pt x="50" y="122"/>
                    </a:lnTo>
                    <a:lnTo>
                      <a:pt x="50" y="122"/>
                    </a:lnTo>
                    <a:lnTo>
                      <a:pt x="50" y="122"/>
                    </a:lnTo>
                    <a:lnTo>
                      <a:pt x="50" y="122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2"/>
                    </a:lnTo>
                    <a:lnTo>
                      <a:pt x="50" y="122"/>
                    </a:lnTo>
                    <a:close/>
                    <a:moveTo>
                      <a:pt x="128" y="20"/>
                    </a:moveTo>
                    <a:lnTo>
                      <a:pt x="128" y="20"/>
                    </a:lnTo>
                    <a:lnTo>
                      <a:pt x="122" y="18"/>
                    </a:lnTo>
                    <a:lnTo>
                      <a:pt x="122" y="18"/>
                    </a:lnTo>
                    <a:lnTo>
                      <a:pt x="122" y="18"/>
                    </a:lnTo>
                    <a:lnTo>
                      <a:pt x="118" y="18"/>
                    </a:lnTo>
                    <a:lnTo>
                      <a:pt x="118" y="18"/>
                    </a:lnTo>
                    <a:lnTo>
                      <a:pt x="118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28" y="20"/>
                    </a:lnTo>
                    <a:lnTo>
                      <a:pt x="128" y="20"/>
                    </a:lnTo>
                    <a:close/>
                    <a:moveTo>
                      <a:pt x="138" y="4"/>
                    </a:moveTo>
                    <a:lnTo>
                      <a:pt x="138" y="4"/>
                    </a:lnTo>
                    <a:lnTo>
                      <a:pt x="138" y="4"/>
                    </a:lnTo>
                    <a:lnTo>
                      <a:pt x="138" y="4"/>
                    </a:lnTo>
                    <a:lnTo>
                      <a:pt x="138" y="4"/>
                    </a:lnTo>
                    <a:lnTo>
                      <a:pt x="136" y="4"/>
                    </a:lnTo>
                    <a:lnTo>
                      <a:pt x="136" y="4"/>
                    </a:lnTo>
                    <a:lnTo>
                      <a:pt x="136" y="4"/>
                    </a:lnTo>
                    <a:lnTo>
                      <a:pt x="138" y="4"/>
                    </a:lnTo>
                    <a:lnTo>
                      <a:pt x="138" y="4"/>
                    </a:lnTo>
                    <a:close/>
                    <a:moveTo>
                      <a:pt x="136" y="6"/>
                    </a:moveTo>
                    <a:lnTo>
                      <a:pt x="136" y="6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8" y="4"/>
                    </a:lnTo>
                    <a:lnTo>
                      <a:pt x="118" y="4"/>
                    </a:lnTo>
                    <a:lnTo>
                      <a:pt x="118" y="4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6" y="6"/>
                    </a:lnTo>
                    <a:lnTo>
                      <a:pt x="136" y="6"/>
                    </a:lnTo>
                    <a:close/>
                    <a:moveTo>
                      <a:pt x="130" y="10"/>
                    </a:move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lnTo>
                      <a:pt x="130" y="10"/>
                    </a:lnTo>
                    <a:close/>
                    <a:moveTo>
                      <a:pt x="128" y="12"/>
                    </a:moveTo>
                    <a:lnTo>
                      <a:pt x="128" y="12"/>
                    </a:lnTo>
                    <a:lnTo>
                      <a:pt x="116" y="10"/>
                    </a:lnTo>
                    <a:lnTo>
                      <a:pt x="116" y="10"/>
                    </a:lnTo>
                    <a:lnTo>
                      <a:pt x="116" y="10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16" y="12"/>
                    </a:lnTo>
                    <a:lnTo>
                      <a:pt x="122" y="16"/>
                    </a:lnTo>
                    <a:lnTo>
                      <a:pt x="122" y="16"/>
                    </a:lnTo>
                    <a:lnTo>
                      <a:pt x="122" y="16"/>
                    </a:lnTo>
                    <a:lnTo>
                      <a:pt x="128" y="12"/>
                    </a:lnTo>
                    <a:lnTo>
                      <a:pt x="128" y="12"/>
                    </a:lnTo>
                    <a:close/>
                    <a:moveTo>
                      <a:pt x="50" y="114"/>
                    </a:moveTo>
                    <a:lnTo>
                      <a:pt x="50" y="114"/>
                    </a:lnTo>
                    <a:lnTo>
                      <a:pt x="48" y="100"/>
                    </a:lnTo>
                    <a:lnTo>
                      <a:pt x="48" y="100"/>
                    </a:lnTo>
                    <a:lnTo>
                      <a:pt x="48" y="100"/>
                    </a:lnTo>
                    <a:lnTo>
                      <a:pt x="44" y="92"/>
                    </a:lnTo>
                    <a:lnTo>
                      <a:pt x="44" y="92"/>
                    </a:lnTo>
                    <a:lnTo>
                      <a:pt x="44" y="92"/>
                    </a:lnTo>
                    <a:lnTo>
                      <a:pt x="50" y="114"/>
                    </a:lnTo>
                    <a:lnTo>
                      <a:pt x="50" y="114"/>
                    </a:lnTo>
                    <a:close/>
                    <a:moveTo>
                      <a:pt x="128" y="10"/>
                    </a:moveTo>
                    <a:lnTo>
                      <a:pt x="128" y="10"/>
                    </a:lnTo>
                    <a:lnTo>
                      <a:pt x="122" y="8"/>
                    </a:lnTo>
                    <a:lnTo>
                      <a:pt x="122" y="8"/>
                    </a:lnTo>
                    <a:lnTo>
                      <a:pt x="122" y="8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28" y="10"/>
                    </a:lnTo>
                    <a:lnTo>
                      <a:pt x="128" y="10"/>
                    </a:lnTo>
                    <a:close/>
                    <a:moveTo>
                      <a:pt x="116" y="22"/>
                    </a:moveTo>
                    <a:lnTo>
                      <a:pt x="116" y="22"/>
                    </a:lnTo>
                    <a:lnTo>
                      <a:pt x="114" y="22"/>
                    </a:lnTo>
                    <a:lnTo>
                      <a:pt x="114" y="22"/>
                    </a:lnTo>
                    <a:lnTo>
                      <a:pt x="114" y="22"/>
                    </a:lnTo>
                    <a:lnTo>
                      <a:pt x="116" y="22"/>
                    </a:lnTo>
                    <a:lnTo>
                      <a:pt x="116" y="22"/>
                    </a:lnTo>
                    <a:lnTo>
                      <a:pt x="116" y="22"/>
                    </a:lnTo>
                    <a:lnTo>
                      <a:pt x="116" y="22"/>
                    </a:lnTo>
                    <a:lnTo>
                      <a:pt x="116" y="22"/>
                    </a:lnTo>
                    <a:close/>
                    <a:moveTo>
                      <a:pt x="112" y="26"/>
                    </a:moveTo>
                    <a:lnTo>
                      <a:pt x="112" y="26"/>
                    </a:lnTo>
                    <a:lnTo>
                      <a:pt x="110" y="24"/>
                    </a:lnTo>
                    <a:lnTo>
                      <a:pt x="110" y="24"/>
                    </a:lnTo>
                    <a:lnTo>
                      <a:pt x="110" y="24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4" y="26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12" y="26"/>
                    </a:lnTo>
                    <a:lnTo>
                      <a:pt x="112" y="26"/>
                    </a:lnTo>
                    <a:close/>
                    <a:moveTo>
                      <a:pt x="118" y="16"/>
                    </a:moveTo>
                    <a:lnTo>
                      <a:pt x="118" y="16"/>
                    </a:lnTo>
                    <a:lnTo>
                      <a:pt x="112" y="14"/>
                    </a:lnTo>
                    <a:lnTo>
                      <a:pt x="112" y="14"/>
                    </a:lnTo>
                    <a:lnTo>
                      <a:pt x="112" y="14"/>
                    </a:lnTo>
                    <a:lnTo>
                      <a:pt x="98" y="18"/>
                    </a:lnTo>
                    <a:lnTo>
                      <a:pt x="84" y="22"/>
                    </a:lnTo>
                    <a:lnTo>
                      <a:pt x="84" y="22"/>
                    </a:lnTo>
                    <a:lnTo>
                      <a:pt x="84" y="22"/>
                    </a:lnTo>
                    <a:lnTo>
                      <a:pt x="82" y="26"/>
                    </a:lnTo>
                    <a:lnTo>
                      <a:pt x="82" y="26"/>
                    </a:lnTo>
                    <a:lnTo>
                      <a:pt x="82" y="26"/>
                    </a:lnTo>
                    <a:lnTo>
                      <a:pt x="100" y="20"/>
                    </a:lnTo>
                    <a:lnTo>
                      <a:pt x="118" y="16"/>
                    </a:lnTo>
                    <a:lnTo>
                      <a:pt x="118" y="16"/>
                    </a:lnTo>
                    <a:close/>
                    <a:moveTo>
                      <a:pt x="114" y="20"/>
                    </a:moveTo>
                    <a:lnTo>
                      <a:pt x="114" y="20"/>
                    </a:lnTo>
                    <a:lnTo>
                      <a:pt x="110" y="22"/>
                    </a:lnTo>
                    <a:lnTo>
                      <a:pt x="110" y="22"/>
                    </a:lnTo>
                    <a:lnTo>
                      <a:pt x="110" y="22"/>
                    </a:lnTo>
                    <a:lnTo>
                      <a:pt x="112" y="22"/>
                    </a:lnTo>
                    <a:lnTo>
                      <a:pt x="112" y="22"/>
                    </a:lnTo>
                    <a:lnTo>
                      <a:pt x="112" y="22"/>
                    </a:lnTo>
                    <a:lnTo>
                      <a:pt x="114" y="20"/>
                    </a:lnTo>
                    <a:lnTo>
                      <a:pt x="114" y="20"/>
                    </a:lnTo>
                    <a:close/>
                    <a:moveTo>
                      <a:pt x="106" y="30"/>
                    </a:moveTo>
                    <a:lnTo>
                      <a:pt x="106" y="30"/>
                    </a:lnTo>
                    <a:lnTo>
                      <a:pt x="100" y="28"/>
                    </a:lnTo>
                    <a:lnTo>
                      <a:pt x="100" y="28"/>
                    </a:lnTo>
                    <a:lnTo>
                      <a:pt x="100" y="28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80" y="40"/>
                    </a:lnTo>
                    <a:lnTo>
                      <a:pt x="80" y="40"/>
                    </a:lnTo>
                    <a:lnTo>
                      <a:pt x="80" y="40"/>
                    </a:lnTo>
                    <a:lnTo>
                      <a:pt x="92" y="36"/>
                    </a:lnTo>
                    <a:lnTo>
                      <a:pt x="106" y="30"/>
                    </a:lnTo>
                    <a:lnTo>
                      <a:pt x="106" y="30"/>
                    </a:lnTo>
                    <a:close/>
                    <a:moveTo>
                      <a:pt x="108" y="24"/>
                    </a:moveTo>
                    <a:lnTo>
                      <a:pt x="108" y="24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104" y="22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108" y="24"/>
                    </a:lnTo>
                    <a:lnTo>
                      <a:pt x="108" y="24"/>
                    </a:lnTo>
                    <a:close/>
                    <a:moveTo>
                      <a:pt x="36" y="116"/>
                    </a:moveTo>
                    <a:lnTo>
                      <a:pt x="36" y="116"/>
                    </a:lnTo>
                    <a:lnTo>
                      <a:pt x="36" y="104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2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82"/>
                    </a:lnTo>
                    <a:lnTo>
                      <a:pt x="34" y="68"/>
                    </a:lnTo>
                    <a:lnTo>
                      <a:pt x="34" y="68"/>
                    </a:lnTo>
                    <a:lnTo>
                      <a:pt x="34" y="68"/>
                    </a:lnTo>
                    <a:lnTo>
                      <a:pt x="30" y="70"/>
                    </a:lnTo>
                    <a:lnTo>
                      <a:pt x="30" y="70"/>
                    </a:lnTo>
                    <a:lnTo>
                      <a:pt x="30" y="70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4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30" y="96"/>
                    </a:lnTo>
                    <a:lnTo>
                      <a:pt x="36" y="116"/>
                    </a:lnTo>
                    <a:lnTo>
                      <a:pt x="36" y="116"/>
                    </a:lnTo>
                    <a:close/>
                    <a:moveTo>
                      <a:pt x="40" y="108"/>
                    </a:moveTo>
                    <a:lnTo>
                      <a:pt x="40" y="108"/>
                    </a:lnTo>
                    <a:lnTo>
                      <a:pt x="40" y="94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36" y="90"/>
                    </a:lnTo>
                    <a:lnTo>
                      <a:pt x="40" y="108"/>
                    </a:lnTo>
                    <a:lnTo>
                      <a:pt x="40" y="108"/>
                    </a:lnTo>
                    <a:close/>
                    <a:moveTo>
                      <a:pt x="108" y="14"/>
                    </a:moveTo>
                    <a:lnTo>
                      <a:pt x="108" y="14"/>
                    </a:lnTo>
                    <a:lnTo>
                      <a:pt x="100" y="16"/>
                    </a:lnTo>
                    <a:lnTo>
                      <a:pt x="100" y="16"/>
                    </a:lnTo>
                    <a:lnTo>
                      <a:pt x="100" y="16"/>
                    </a:lnTo>
                    <a:lnTo>
                      <a:pt x="94" y="18"/>
                    </a:lnTo>
                    <a:lnTo>
                      <a:pt x="94" y="18"/>
                    </a:lnTo>
                    <a:lnTo>
                      <a:pt x="94" y="18"/>
                    </a:lnTo>
                    <a:lnTo>
                      <a:pt x="108" y="14"/>
                    </a:lnTo>
                    <a:lnTo>
                      <a:pt x="108" y="14"/>
                    </a:lnTo>
                    <a:close/>
                    <a:moveTo>
                      <a:pt x="94" y="26"/>
                    </a:moveTo>
                    <a:lnTo>
                      <a:pt x="94" y="26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lnTo>
                      <a:pt x="94" y="26"/>
                    </a:lnTo>
                    <a:close/>
                    <a:moveTo>
                      <a:pt x="94" y="24"/>
                    </a:move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78" y="28"/>
                    </a:lnTo>
                    <a:lnTo>
                      <a:pt x="78" y="28"/>
                    </a:lnTo>
                    <a:lnTo>
                      <a:pt x="78" y="28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94" y="24"/>
                    </a:lnTo>
                    <a:lnTo>
                      <a:pt x="94" y="24"/>
                    </a:lnTo>
                    <a:close/>
                    <a:moveTo>
                      <a:pt x="56" y="18"/>
                    </a:moveTo>
                    <a:lnTo>
                      <a:pt x="56" y="18"/>
                    </a:lnTo>
                    <a:lnTo>
                      <a:pt x="80" y="10"/>
                    </a:lnTo>
                    <a:lnTo>
                      <a:pt x="108" y="6"/>
                    </a:lnTo>
                    <a:lnTo>
                      <a:pt x="108" y="6"/>
                    </a:lnTo>
                    <a:lnTo>
                      <a:pt x="108" y="6"/>
                    </a:lnTo>
                    <a:lnTo>
                      <a:pt x="94" y="6"/>
                    </a:lnTo>
                    <a:lnTo>
                      <a:pt x="78" y="8"/>
                    </a:lnTo>
                    <a:lnTo>
                      <a:pt x="64" y="14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4" y="18"/>
                    </a:lnTo>
                    <a:lnTo>
                      <a:pt x="56" y="18"/>
                    </a:lnTo>
                    <a:lnTo>
                      <a:pt x="56" y="18"/>
                    </a:lnTo>
                    <a:close/>
                    <a:moveTo>
                      <a:pt x="88" y="30"/>
                    </a:moveTo>
                    <a:lnTo>
                      <a:pt x="88" y="30"/>
                    </a:lnTo>
                    <a:lnTo>
                      <a:pt x="68" y="36"/>
                    </a:lnTo>
                    <a:lnTo>
                      <a:pt x="68" y="36"/>
                    </a:lnTo>
                    <a:lnTo>
                      <a:pt x="68" y="36"/>
                    </a:lnTo>
                    <a:lnTo>
                      <a:pt x="56" y="44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88" y="30"/>
                    </a:lnTo>
                    <a:lnTo>
                      <a:pt x="88" y="30"/>
                    </a:lnTo>
                    <a:close/>
                    <a:moveTo>
                      <a:pt x="106" y="8"/>
                    </a:moveTo>
                    <a:lnTo>
                      <a:pt x="106" y="8"/>
                    </a:lnTo>
                    <a:lnTo>
                      <a:pt x="82" y="12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60" y="18"/>
                    </a:lnTo>
                    <a:lnTo>
                      <a:pt x="76" y="16"/>
                    </a:lnTo>
                    <a:lnTo>
                      <a:pt x="92" y="12"/>
                    </a:lnTo>
                    <a:lnTo>
                      <a:pt x="92" y="12"/>
                    </a:lnTo>
                    <a:lnTo>
                      <a:pt x="92" y="12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92" y="14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106" y="8"/>
                    </a:lnTo>
                    <a:lnTo>
                      <a:pt x="106" y="8"/>
                    </a:lnTo>
                    <a:close/>
                    <a:moveTo>
                      <a:pt x="26" y="102"/>
                    </a:moveTo>
                    <a:lnTo>
                      <a:pt x="26" y="102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6" y="102"/>
                    </a:lnTo>
                    <a:lnTo>
                      <a:pt x="26" y="102"/>
                    </a:lnTo>
                    <a:close/>
                    <a:moveTo>
                      <a:pt x="66" y="46"/>
                    </a:moveTo>
                    <a:lnTo>
                      <a:pt x="66" y="46"/>
                    </a:lnTo>
                    <a:lnTo>
                      <a:pt x="36" y="52"/>
                    </a:lnTo>
                    <a:lnTo>
                      <a:pt x="36" y="52"/>
                    </a:lnTo>
                    <a:lnTo>
                      <a:pt x="36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6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28" y="50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30" y="48"/>
                    </a:lnTo>
                    <a:lnTo>
                      <a:pt x="52" y="34"/>
                    </a:lnTo>
                    <a:lnTo>
                      <a:pt x="52" y="34"/>
                    </a:lnTo>
                    <a:lnTo>
                      <a:pt x="52" y="34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58" y="24"/>
                    </a:lnTo>
                    <a:lnTo>
                      <a:pt x="50" y="26"/>
                    </a:lnTo>
                    <a:lnTo>
                      <a:pt x="36" y="34"/>
                    </a:lnTo>
                    <a:lnTo>
                      <a:pt x="36" y="34"/>
                    </a:lnTo>
                    <a:lnTo>
                      <a:pt x="36" y="34"/>
                    </a:lnTo>
                    <a:lnTo>
                      <a:pt x="34" y="36"/>
                    </a:lnTo>
                    <a:lnTo>
                      <a:pt x="34" y="36"/>
                    </a:lnTo>
                    <a:lnTo>
                      <a:pt x="34" y="36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4" y="56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20" y="54"/>
                    </a:lnTo>
                    <a:lnTo>
                      <a:pt x="20" y="54"/>
                    </a:lnTo>
                    <a:lnTo>
                      <a:pt x="20" y="54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20" y="68"/>
                    </a:lnTo>
                    <a:lnTo>
                      <a:pt x="20" y="74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22" y="80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2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2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36" y="64"/>
                    </a:lnTo>
                    <a:lnTo>
                      <a:pt x="36" y="64"/>
                    </a:lnTo>
                    <a:lnTo>
                      <a:pt x="36" y="64"/>
                    </a:lnTo>
                    <a:lnTo>
                      <a:pt x="66" y="46"/>
                    </a:lnTo>
                    <a:lnTo>
                      <a:pt x="66" y="46"/>
                    </a:lnTo>
                    <a:close/>
                    <a:moveTo>
                      <a:pt x="52" y="60"/>
                    </a:moveTo>
                    <a:lnTo>
                      <a:pt x="52" y="60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52" y="60"/>
                    </a:lnTo>
                    <a:lnTo>
                      <a:pt x="52" y="60"/>
                    </a:lnTo>
                    <a:close/>
                    <a:moveTo>
                      <a:pt x="82" y="22"/>
                    </a:move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4" y="36"/>
                    </a:lnTo>
                    <a:lnTo>
                      <a:pt x="64" y="36"/>
                    </a:lnTo>
                    <a:lnTo>
                      <a:pt x="64" y="36"/>
                    </a:lnTo>
                    <a:lnTo>
                      <a:pt x="70" y="30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82" y="22"/>
                    </a:lnTo>
                    <a:lnTo>
                      <a:pt x="82" y="22"/>
                    </a:lnTo>
                    <a:close/>
                    <a:moveTo>
                      <a:pt x="82" y="18"/>
                    </a:moveTo>
                    <a:lnTo>
                      <a:pt x="82" y="18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82" y="18"/>
                    </a:lnTo>
                    <a:lnTo>
                      <a:pt x="82" y="18"/>
                    </a:lnTo>
                    <a:close/>
                    <a:moveTo>
                      <a:pt x="72" y="22"/>
                    </a:moveTo>
                    <a:lnTo>
                      <a:pt x="72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8" y="22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72" y="22"/>
                    </a:lnTo>
                    <a:lnTo>
                      <a:pt x="72" y="22"/>
                    </a:lnTo>
                    <a:close/>
                    <a:moveTo>
                      <a:pt x="60" y="32"/>
                    </a:moveTo>
                    <a:lnTo>
                      <a:pt x="60" y="32"/>
                    </a:lnTo>
                    <a:lnTo>
                      <a:pt x="54" y="36"/>
                    </a:lnTo>
                    <a:lnTo>
                      <a:pt x="54" y="36"/>
                    </a:lnTo>
                    <a:lnTo>
                      <a:pt x="54" y="36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52" y="36"/>
                    </a:lnTo>
                    <a:lnTo>
                      <a:pt x="60" y="32"/>
                    </a:lnTo>
                    <a:lnTo>
                      <a:pt x="60" y="32"/>
                    </a:lnTo>
                    <a:close/>
                    <a:moveTo>
                      <a:pt x="34" y="64"/>
                    </a:moveTo>
                    <a:lnTo>
                      <a:pt x="34" y="6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4" y="64"/>
                    </a:lnTo>
                    <a:lnTo>
                      <a:pt x="34" y="64"/>
                    </a:lnTo>
                    <a:close/>
                    <a:moveTo>
                      <a:pt x="14" y="86"/>
                    </a:moveTo>
                    <a:lnTo>
                      <a:pt x="14" y="86"/>
                    </a:lnTo>
                    <a:lnTo>
                      <a:pt x="16" y="70"/>
                    </a:lnTo>
                    <a:lnTo>
                      <a:pt x="16" y="70"/>
                    </a:lnTo>
                    <a:lnTo>
                      <a:pt x="16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18" y="70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4" y="86"/>
                    </a:lnTo>
                    <a:lnTo>
                      <a:pt x="14" y="86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Freeform 34"/>
              <p:cNvSpPr>
                <a:spLocks noEditPoints="1"/>
              </p:cNvSpPr>
              <p:nvPr userDrawn="1"/>
            </p:nvSpPr>
            <p:spPr bwMode="auto">
              <a:xfrm>
                <a:off x="6589713" y="4498975"/>
                <a:ext cx="285750" cy="377825"/>
              </a:xfrm>
              <a:custGeom>
                <a:avLst/>
                <a:gdLst/>
                <a:ahLst/>
                <a:cxnLst>
                  <a:cxn ang="0">
                    <a:pos x="76" y="228"/>
                  </a:cxn>
                  <a:cxn ang="0">
                    <a:pos x="4" y="90"/>
                  </a:cxn>
                  <a:cxn ang="0">
                    <a:pos x="88" y="8"/>
                  </a:cxn>
                  <a:cxn ang="0">
                    <a:pos x="168" y="168"/>
                  </a:cxn>
                  <a:cxn ang="0">
                    <a:pos x="172" y="198"/>
                  </a:cxn>
                  <a:cxn ang="0">
                    <a:pos x="162" y="198"/>
                  </a:cxn>
                  <a:cxn ang="0">
                    <a:pos x="150" y="208"/>
                  </a:cxn>
                  <a:cxn ang="0">
                    <a:pos x="148" y="210"/>
                  </a:cxn>
                  <a:cxn ang="0">
                    <a:pos x="128" y="202"/>
                  </a:cxn>
                  <a:cxn ang="0">
                    <a:pos x="146" y="180"/>
                  </a:cxn>
                  <a:cxn ang="0">
                    <a:pos x="126" y="202"/>
                  </a:cxn>
                  <a:cxn ang="0">
                    <a:pos x="144" y="194"/>
                  </a:cxn>
                  <a:cxn ang="0">
                    <a:pos x="106" y="226"/>
                  </a:cxn>
                  <a:cxn ang="0">
                    <a:pos x="140" y="194"/>
                  </a:cxn>
                  <a:cxn ang="0">
                    <a:pos x="110" y="220"/>
                  </a:cxn>
                  <a:cxn ang="0">
                    <a:pos x="126" y="198"/>
                  </a:cxn>
                  <a:cxn ang="0">
                    <a:pos x="136" y="172"/>
                  </a:cxn>
                  <a:cxn ang="0">
                    <a:pos x="114" y="188"/>
                  </a:cxn>
                  <a:cxn ang="0">
                    <a:pos x="116" y="208"/>
                  </a:cxn>
                  <a:cxn ang="0">
                    <a:pos x="96" y="216"/>
                  </a:cxn>
                  <a:cxn ang="0">
                    <a:pos x="114" y="198"/>
                  </a:cxn>
                  <a:cxn ang="0">
                    <a:pos x="106" y="198"/>
                  </a:cxn>
                  <a:cxn ang="0">
                    <a:pos x="96" y="176"/>
                  </a:cxn>
                  <a:cxn ang="0">
                    <a:pos x="90" y="202"/>
                  </a:cxn>
                  <a:cxn ang="0">
                    <a:pos x="82" y="200"/>
                  </a:cxn>
                  <a:cxn ang="0">
                    <a:pos x="86" y="192"/>
                  </a:cxn>
                  <a:cxn ang="0">
                    <a:pos x="56" y="198"/>
                  </a:cxn>
                  <a:cxn ang="0">
                    <a:pos x="68" y="206"/>
                  </a:cxn>
                  <a:cxn ang="0">
                    <a:pos x="68" y="198"/>
                  </a:cxn>
                  <a:cxn ang="0">
                    <a:pos x="60" y="170"/>
                  </a:cxn>
                  <a:cxn ang="0">
                    <a:pos x="60" y="184"/>
                  </a:cxn>
                  <a:cxn ang="0">
                    <a:pos x="66" y="172"/>
                  </a:cxn>
                  <a:cxn ang="0">
                    <a:pos x="50" y="188"/>
                  </a:cxn>
                  <a:cxn ang="0">
                    <a:pos x="62" y="160"/>
                  </a:cxn>
                  <a:cxn ang="0">
                    <a:pos x="62" y="148"/>
                  </a:cxn>
                  <a:cxn ang="0">
                    <a:pos x="48" y="152"/>
                  </a:cxn>
                  <a:cxn ang="0">
                    <a:pos x="54" y="106"/>
                  </a:cxn>
                  <a:cxn ang="0">
                    <a:pos x="38" y="104"/>
                  </a:cxn>
                  <a:cxn ang="0">
                    <a:pos x="76" y="52"/>
                  </a:cxn>
                  <a:cxn ang="0">
                    <a:pos x="24" y="118"/>
                  </a:cxn>
                  <a:cxn ang="0">
                    <a:pos x="72" y="52"/>
                  </a:cxn>
                  <a:cxn ang="0">
                    <a:pos x="18" y="116"/>
                  </a:cxn>
                  <a:cxn ang="0">
                    <a:pos x="38" y="90"/>
                  </a:cxn>
                  <a:cxn ang="0">
                    <a:pos x="80" y="28"/>
                  </a:cxn>
                  <a:cxn ang="0">
                    <a:pos x="32" y="88"/>
                  </a:cxn>
                  <a:cxn ang="0">
                    <a:pos x="68" y="44"/>
                  </a:cxn>
                  <a:cxn ang="0">
                    <a:pos x="20" y="104"/>
                  </a:cxn>
                  <a:cxn ang="0">
                    <a:pos x="66" y="40"/>
                  </a:cxn>
                  <a:cxn ang="0">
                    <a:pos x="80" y="18"/>
                  </a:cxn>
                  <a:cxn ang="0">
                    <a:pos x="42" y="66"/>
                  </a:cxn>
                  <a:cxn ang="0">
                    <a:pos x="6" y="92"/>
                  </a:cxn>
                  <a:cxn ang="0">
                    <a:pos x="24" y="78"/>
                  </a:cxn>
                  <a:cxn ang="0">
                    <a:pos x="46" y="54"/>
                  </a:cxn>
                  <a:cxn ang="0">
                    <a:pos x="46" y="50"/>
                  </a:cxn>
                  <a:cxn ang="0">
                    <a:pos x="12" y="84"/>
                  </a:cxn>
                  <a:cxn ang="0">
                    <a:pos x="16" y="90"/>
                  </a:cxn>
                  <a:cxn ang="0">
                    <a:pos x="60" y="26"/>
                  </a:cxn>
                  <a:cxn ang="0">
                    <a:pos x="56" y="22"/>
                  </a:cxn>
                  <a:cxn ang="0">
                    <a:pos x="66" y="10"/>
                  </a:cxn>
                  <a:cxn ang="0">
                    <a:pos x="46" y="30"/>
                  </a:cxn>
                  <a:cxn ang="0">
                    <a:pos x="22" y="60"/>
                  </a:cxn>
                  <a:cxn ang="0">
                    <a:pos x="44" y="24"/>
                  </a:cxn>
                  <a:cxn ang="0">
                    <a:pos x="12" y="56"/>
                  </a:cxn>
                </a:cxnLst>
                <a:rect l="0" t="0" r="r" b="b"/>
                <a:pathLst>
                  <a:path w="180" h="238">
                    <a:moveTo>
                      <a:pt x="154" y="218"/>
                    </a:moveTo>
                    <a:lnTo>
                      <a:pt x="154" y="218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2" y="226"/>
                    </a:lnTo>
                    <a:lnTo>
                      <a:pt x="146" y="218"/>
                    </a:lnTo>
                    <a:lnTo>
                      <a:pt x="146" y="218"/>
                    </a:lnTo>
                    <a:lnTo>
                      <a:pt x="146" y="218"/>
                    </a:lnTo>
                    <a:lnTo>
                      <a:pt x="138" y="216"/>
                    </a:lnTo>
                    <a:lnTo>
                      <a:pt x="138" y="216"/>
                    </a:lnTo>
                    <a:lnTo>
                      <a:pt x="138" y="216"/>
                    </a:lnTo>
                    <a:lnTo>
                      <a:pt x="134" y="218"/>
                    </a:lnTo>
                    <a:lnTo>
                      <a:pt x="134" y="218"/>
                    </a:lnTo>
                    <a:lnTo>
                      <a:pt x="134" y="218"/>
                    </a:lnTo>
                    <a:lnTo>
                      <a:pt x="128" y="220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2" y="222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4" y="228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0"/>
                    </a:lnTo>
                    <a:lnTo>
                      <a:pt x="122" y="232"/>
                    </a:lnTo>
                    <a:lnTo>
                      <a:pt x="122" y="232"/>
                    </a:lnTo>
                    <a:lnTo>
                      <a:pt x="122" y="232"/>
                    </a:lnTo>
                    <a:lnTo>
                      <a:pt x="120" y="232"/>
                    </a:lnTo>
                    <a:lnTo>
                      <a:pt x="120" y="232"/>
                    </a:lnTo>
                    <a:lnTo>
                      <a:pt x="120" y="232"/>
                    </a:lnTo>
                    <a:lnTo>
                      <a:pt x="114" y="234"/>
                    </a:lnTo>
                    <a:lnTo>
                      <a:pt x="114" y="234"/>
                    </a:lnTo>
                    <a:lnTo>
                      <a:pt x="114" y="234"/>
                    </a:lnTo>
                    <a:lnTo>
                      <a:pt x="108" y="238"/>
                    </a:lnTo>
                    <a:lnTo>
                      <a:pt x="102" y="238"/>
                    </a:lnTo>
                    <a:lnTo>
                      <a:pt x="94" y="236"/>
                    </a:lnTo>
                    <a:lnTo>
                      <a:pt x="86" y="232"/>
                    </a:lnTo>
                    <a:lnTo>
                      <a:pt x="86" y="232"/>
                    </a:lnTo>
                    <a:lnTo>
                      <a:pt x="86" y="232"/>
                    </a:lnTo>
                    <a:lnTo>
                      <a:pt x="80" y="226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6" y="220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66" y="210"/>
                    </a:lnTo>
                    <a:lnTo>
                      <a:pt x="66" y="210"/>
                    </a:lnTo>
                    <a:lnTo>
                      <a:pt x="66" y="210"/>
                    </a:lnTo>
                    <a:lnTo>
                      <a:pt x="76" y="228"/>
                    </a:lnTo>
                    <a:lnTo>
                      <a:pt x="76" y="228"/>
                    </a:lnTo>
                    <a:lnTo>
                      <a:pt x="76" y="228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76" y="230"/>
                    </a:lnTo>
                    <a:lnTo>
                      <a:pt x="74" y="230"/>
                    </a:lnTo>
                    <a:lnTo>
                      <a:pt x="74" y="230"/>
                    </a:lnTo>
                    <a:lnTo>
                      <a:pt x="74" y="230"/>
                    </a:lnTo>
                    <a:lnTo>
                      <a:pt x="58" y="208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4" y="186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44" y="184"/>
                    </a:lnTo>
                    <a:lnTo>
                      <a:pt x="30" y="146"/>
                    </a:lnTo>
                    <a:lnTo>
                      <a:pt x="30" y="146"/>
                    </a:lnTo>
                    <a:lnTo>
                      <a:pt x="30" y="146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8" y="170"/>
                    </a:lnTo>
                    <a:lnTo>
                      <a:pt x="38" y="170"/>
                    </a:lnTo>
                    <a:lnTo>
                      <a:pt x="38" y="170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2"/>
                    </a:lnTo>
                    <a:lnTo>
                      <a:pt x="36" y="170"/>
                    </a:lnTo>
                    <a:lnTo>
                      <a:pt x="36" y="170"/>
                    </a:lnTo>
                    <a:lnTo>
                      <a:pt x="36" y="170"/>
                    </a:lnTo>
                    <a:lnTo>
                      <a:pt x="32" y="158"/>
                    </a:lnTo>
                    <a:lnTo>
                      <a:pt x="32" y="158"/>
                    </a:lnTo>
                    <a:lnTo>
                      <a:pt x="32" y="158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4" y="134"/>
                    </a:lnTo>
                    <a:lnTo>
                      <a:pt x="24" y="134"/>
                    </a:lnTo>
                    <a:lnTo>
                      <a:pt x="24" y="134"/>
                    </a:lnTo>
                    <a:lnTo>
                      <a:pt x="18" y="120"/>
                    </a:lnTo>
                    <a:lnTo>
                      <a:pt x="18" y="120"/>
                    </a:lnTo>
                    <a:lnTo>
                      <a:pt x="18" y="120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10" y="106"/>
                    </a:lnTo>
                    <a:lnTo>
                      <a:pt x="10" y="106"/>
                    </a:lnTo>
                    <a:lnTo>
                      <a:pt x="10" y="106"/>
                    </a:lnTo>
                    <a:lnTo>
                      <a:pt x="6" y="102"/>
                    </a:lnTo>
                    <a:lnTo>
                      <a:pt x="4" y="98"/>
                    </a:lnTo>
                    <a:lnTo>
                      <a:pt x="4" y="90"/>
                    </a:lnTo>
                    <a:lnTo>
                      <a:pt x="4" y="78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10" y="70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10" y="68"/>
                    </a:lnTo>
                    <a:lnTo>
                      <a:pt x="8" y="68"/>
                    </a:lnTo>
                    <a:lnTo>
                      <a:pt x="8" y="68"/>
                    </a:lnTo>
                    <a:lnTo>
                      <a:pt x="8" y="68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8" y="64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2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10" y="50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18" y="38"/>
                    </a:lnTo>
                    <a:lnTo>
                      <a:pt x="18" y="38"/>
                    </a:lnTo>
                    <a:lnTo>
                      <a:pt x="18" y="3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32" y="20"/>
                    </a:lnTo>
                    <a:lnTo>
                      <a:pt x="42" y="10"/>
                    </a:lnTo>
                    <a:lnTo>
                      <a:pt x="54" y="4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72" y="4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6" y="26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6" y="32"/>
                    </a:lnTo>
                    <a:lnTo>
                      <a:pt x="86" y="40"/>
                    </a:lnTo>
                    <a:lnTo>
                      <a:pt x="86" y="48"/>
                    </a:lnTo>
                    <a:lnTo>
                      <a:pt x="84" y="54"/>
                    </a:lnTo>
                    <a:lnTo>
                      <a:pt x="82" y="60"/>
                    </a:lnTo>
                    <a:lnTo>
                      <a:pt x="82" y="60"/>
                    </a:lnTo>
                    <a:lnTo>
                      <a:pt x="82" y="60"/>
                    </a:lnTo>
                    <a:lnTo>
                      <a:pt x="78" y="64"/>
                    </a:lnTo>
                    <a:lnTo>
                      <a:pt x="72" y="68"/>
                    </a:lnTo>
                    <a:lnTo>
                      <a:pt x="72" y="68"/>
                    </a:lnTo>
                    <a:lnTo>
                      <a:pt x="72" y="68"/>
                    </a:lnTo>
                    <a:lnTo>
                      <a:pt x="70" y="68"/>
                    </a:lnTo>
                    <a:lnTo>
                      <a:pt x="70" y="68"/>
                    </a:lnTo>
                    <a:lnTo>
                      <a:pt x="70" y="68"/>
                    </a:lnTo>
                    <a:lnTo>
                      <a:pt x="58" y="92"/>
                    </a:lnTo>
                    <a:lnTo>
                      <a:pt x="58" y="92"/>
                    </a:lnTo>
                    <a:lnTo>
                      <a:pt x="58" y="92"/>
                    </a:lnTo>
                    <a:lnTo>
                      <a:pt x="56" y="106"/>
                    </a:lnTo>
                    <a:lnTo>
                      <a:pt x="56" y="106"/>
                    </a:lnTo>
                    <a:lnTo>
                      <a:pt x="56" y="106"/>
                    </a:lnTo>
                    <a:lnTo>
                      <a:pt x="66" y="132"/>
                    </a:lnTo>
                    <a:lnTo>
                      <a:pt x="72" y="160"/>
                    </a:lnTo>
                    <a:lnTo>
                      <a:pt x="72" y="160"/>
                    </a:lnTo>
                    <a:lnTo>
                      <a:pt x="72" y="160"/>
                    </a:lnTo>
                    <a:lnTo>
                      <a:pt x="74" y="162"/>
                    </a:lnTo>
                    <a:lnTo>
                      <a:pt x="74" y="162"/>
                    </a:lnTo>
                    <a:lnTo>
                      <a:pt x="74" y="162"/>
                    </a:lnTo>
                    <a:lnTo>
                      <a:pt x="88" y="168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100" y="174"/>
                    </a:lnTo>
                    <a:lnTo>
                      <a:pt x="100" y="174"/>
                    </a:lnTo>
                    <a:lnTo>
                      <a:pt x="100" y="174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00" y="172"/>
                    </a:lnTo>
                    <a:lnTo>
                      <a:pt x="130" y="166"/>
                    </a:lnTo>
                    <a:lnTo>
                      <a:pt x="144" y="164"/>
                    </a:lnTo>
                    <a:lnTo>
                      <a:pt x="158" y="166"/>
                    </a:lnTo>
                    <a:lnTo>
                      <a:pt x="158" y="166"/>
                    </a:lnTo>
                    <a:lnTo>
                      <a:pt x="158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0" y="166"/>
                    </a:lnTo>
                    <a:lnTo>
                      <a:pt x="168" y="168"/>
                    </a:lnTo>
                    <a:lnTo>
                      <a:pt x="178" y="172"/>
                    </a:lnTo>
                    <a:lnTo>
                      <a:pt x="178" y="172"/>
                    </a:lnTo>
                    <a:lnTo>
                      <a:pt x="178" y="172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80" y="174"/>
                    </a:lnTo>
                    <a:lnTo>
                      <a:pt x="180" y="174"/>
                    </a:lnTo>
                    <a:lnTo>
                      <a:pt x="180" y="174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78" y="174"/>
                    </a:lnTo>
                    <a:lnTo>
                      <a:pt x="170" y="182"/>
                    </a:lnTo>
                    <a:lnTo>
                      <a:pt x="170" y="182"/>
                    </a:lnTo>
                    <a:lnTo>
                      <a:pt x="170" y="182"/>
                    </a:lnTo>
                    <a:lnTo>
                      <a:pt x="172" y="182"/>
                    </a:lnTo>
                    <a:lnTo>
                      <a:pt x="172" y="182"/>
                    </a:lnTo>
                    <a:lnTo>
                      <a:pt x="172" y="182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4"/>
                    </a:lnTo>
                    <a:lnTo>
                      <a:pt x="178" y="186"/>
                    </a:lnTo>
                    <a:lnTo>
                      <a:pt x="178" y="186"/>
                    </a:lnTo>
                    <a:lnTo>
                      <a:pt x="178" y="186"/>
                    </a:lnTo>
                    <a:lnTo>
                      <a:pt x="170" y="186"/>
                    </a:lnTo>
                    <a:lnTo>
                      <a:pt x="170" y="186"/>
                    </a:lnTo>
                    <a:lnTo>
                      <a:pt x="170" y="186"/>
                    </a:lnTo>
                    <a:lnTo>
                      <a:pt x="170" y="188"/>
                    </a:lnTo>
                    <a:lnTo>
                      <a:pt x="170" y="188"/>
                    </a:lnTo>
                    <a:lnTo>
                      <a:pt x="170" y="188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0" y="190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2" y="194"/>
                    </a:lnTo>
                    <a:lnTo>
                      <a:pt x="174" y="194"/>
                    </a:lnTo>
                    <a:lnTo>
                      <a:pt x="174" y="194"/>
                    </a:lnTo>
                    <a:lnTo>
                      <a:pt x="174" y="194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4" y="196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2" y="198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68" y="204"/>
                    </a:lnTo>
                    <a:lnTo>
                      <a:pt x="168" y="204"/>
                    </a:lnTo>
                    <a:lnTo>
                      <a:pt x="168" y="204"/>
                    </a:lnTo>
                    <a:lnTo>
                      <a:pt x="168" y="206"/>
                    </a:lnTo>
                    <a:lnTo>
                      <a:pt x="168" y="206"/>
                    </a:lnTo>
                    <a:lnTo>
                      <a:pt x="168" y="206"/>
                    </a:lnTo>
                    <a:lnTo>
                      <a:pt x="168" y="208"/>
                    </a:lnTo>
                    <a:lnTo>
                      <a:pt x="168" y="208"/>
                    </a:lnTo>
                    <a:lnTo>
                      <a:pt x="168" y="208"/>
                    </a:lnTo>
                    <a:lnTo>
                      <a:pt x="166" y="212"/>
                    </a:lnTo>
                    <a:lnTo>
                      <a:pt x="166" y="212"/>
                    </a:lnTo>
                    <a:lnTo>
                      <a:pt x="166" y="212"/>
                    </a:lnTo>
                    <a:lnTo>
                      <a:pt x="160" y="216"/>
                    </a:lnTo>
                    <a:lnTo>
                      <a:pt x="154" y="218"/>
                    </a:lnTo>
                    <a:lnTo>
                      <a:pt x="154" y="218"/>
                    </a:lnTo>
                    <a:close/>
                    <a:moveTo>
                      <a:pt x="164" y="212"/>
                    </a:moveTo>
                    <a:lnTo>
                      <a:pt x="164" y="212"/>
                    </a:lnTo>
                    <a:lnTo>
                      <a:pt x="164" y="208"/>
                    </a:lnTo>
                    <a:lnTo>
                      <a:pt x="164" y="208"/>
                    </a:lnTo>
                    <a:lnTo>
                      <a:pt x="164" y="208"/>
                    </a:lnTo>
                    <a:lnTo>
                      <a:pt x="166" y="208"/>
                    </a:lnTo>
                    <a:lnTo>
                      <a:pt x="166" y="208"/>
                    </a:lnTo>
                    <a:lnTo>
                      <a:pt x="166" y="208"/>
                    </a:lnTo>
                    <a:lnTo>
                      <a:pt x="156" y="214"/>
                    </a:lnTo>
                    <a:lnTo>
                      <a:pt x="156" y="214"/>
                    </a:lnTo>
                    <a:lnTo>
                      <a:pt x="156" y="214"/>
                    </a:lnTo>
                    <a:lnTo>
                      <a:pt x="160" y="214"/>
                    </a:lnTo>
                    <a:lnTo>
                      <a:pt x="164" y="212"/>
                    </a:lnTo>
                    <a:lnTo>
                      <a:pt x="164" y="212"/>
                    </a:lnTo>
                    <a:close/>
                    <a:moveTo>
                      <a:pt x="162" y="206"/>
                    </a:moveTo>
                    <a:lnTo>
                      <a:pt x="162" y="206"/>
                    </a:lnTo>
                    <a:lnTo>
                      <a:pt x="160" y="208"/>
                    </a:lnTo>
                    <a:lnTo>
                      <a:pt x="160" y="208"/>
                    </a:lnTo>
                    <a:lnTo>
                      <a:pt x="160" y="208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62" y="206"/>
                    </a:lnTo>
                    <a:lnTo>
                      <a:pt x="162" y="206"/>
                    </a:lnTo>
                    <a:close/>
                    <a:moveTo>
                      <a:pt x="170" y="198"/>
                    </a:moveTo>
                    <a:lnTo>
                      <a:pt x="170" y="198"/>
                    </a:lnTo>
                    <a:lnTo>
                      <a:pt x="170" y="196"/>
                    </a:lnTo>
                    <a:lnTo>
                      <a:pt x="170" y="196"/>
                    </a:lnTo>
                    <a:lnTo>
                      <a:pt x="170" y="196"/>
                    </a:lnTo>
                    <a:lnTo>
                      <a:pt x="170" y="194"/>
                    </a:lnTo>
                    <a:lnTo>
                      <a:pt x="170" y="194"/>
                    </a:lnTo>
                    <a:lnTo>
                      <a:pt x="170" y="194"/>
                    </a:lnTo>
                    <a:lnTo>
                      <a:pt x="164" y="192"/>
                    </a:lnTo>
                    <a:lnTo>
                      <a:pt x="164" y="192"/>
                    </a:lnTo>
                    <a:lnTo>
                      <a:pt x="164" y="192"/>
                    </a:lnTo>
                    <a:lnTo>
                      <a:pt x="158" y="192"/>
                    </a:lnTo>
                    <a:lnTo>
                      <a:pt x="158" y="192"/>
                    </a:lnTo>
                    <a:lnTo>
                      <a:pt x="158" y="192"/>
                    </a:lnTo>
                    <a:lnTo>
                      <a:pt x="150" y="194"/>
                    </a:lnTo>
                    <a:lnTo>
                      <a:pt x="150" y="194"/>
                    </a:lnTo>
                    <a:lnTo>
                      <a:pt x="150" y="194"/>
                    </a:lnTo>
                    <a:lnTo>
                      <a:pt x="156" y="196"/>
                    </a:lnTo>
                    <a:lnTo>
                      <a:pt x="162" y="198"/>
                    </a:lnTo>
                    <a:lnTo>
                      <a:pt x="162" y="198"/>
                    </a:lnTo>
                    <a:lnTo>
                      <a:pt x="162" y="198"/>
                    </a:lnTo>
                    <a:lnTo>
                      <a:pt x="170" y="198"/>
                    </a:lnTo>
                    <a:lnTo>
                      <a:pt x="170" y="198"/>
                    </a:lnTo>
                    <a:close/>
                    <a:moveTo>
                      <a:pt x="168" y="200"/>
                    </a:moveTo>
                    <a:lnTo>
                      <a:pt x="168" y="200"/>
                    </a:lnTo>
                    <a:lnTo>
                      <a:pt x="164" y="200"/>
                    </a:lnTo>
                    <a:lnTo>
                      <a:pt x="164" y="200"/>
                    </a:lnTo>
                    <a:lnTo>
                      <a:pt x="164" y="200"/>
                    </a:lnTo>
                    <a:lnTo>
                      <a:pt x="166" y="202"/>
                    </a:lnTo>
                    <a:lnTo>
                      <a:pt x="166" y="202"/>
                    </a:lnTo>
                    <a:lnTo>
                      <a:pt x="166" y="202"/>
                    </a:lnTo>
                    <a:lnTo>
                      <a:pt x="168" y="200"/>
                    </a:lnTo>
                    <a:lnTo>
                      <a:pt x="168" y="200"/>
                    </a:lnTo>
                    <a:close/>
                    <a:moveTo>
                      <a:pt x="164" y="202"/>
                    </a:moveTo>
                    <a:lnTo>
                      <a:pt x="164" y="202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46" y="200"/>
                    </a:lnTo>
                    <a:lnTo>
                      <a:pt x="146" y="200"/>
                    </a:lnTo>
                    <a:lnTo>
                      <a:pt x="146" y="200"/>
                    </a:lnTo>
                    <a:lnTo>
                      <a:pt x="144" y="202"/>
                    </a:lnTo>
                    <a:lnTo>
                      <a:pt x="144" y="202"/>
                    </a:lnTo>
                    <a:lnTo>
                      <a:pt x="144" y="202"/>
                    </a:lnTo>
                    <a:lnTo>
                      <a:pt x="142" y="202"/>
                    </a:lnTo>
                    <a:lnTo>
                      <a:pt x="142" y="202"/>
                    </a:lnTo>
                    <a:lnTo>
                      <a:pt x="142" y="202"/>
                    </a:lnTo>
                    <a:lnTo>
                      <a:pt x="146" y="204"/>
                    </a:lnTo>
                    <a:lnTo>
                      <a:pt x="146" y="204"/>
                    </a:lnTo>
                    <a:lnTo>
                      <a:pt x="146" y="204"/>
                    </a:lnTo>
                    <a:lnTo>
                      <a:pt x="148" y="206"/>
                    </a:lnTo>
                    <a:lnTo>
                      <a:pt x="148" y="206"/>
                    </a:lnTo>
                    <a:lnTo>
                      <a:pt x="148" y="206"/>
                    </a:lnTo>
                    <a:lnTo>
                      <a:pt x="160" y="206"/>
                    </a:lnTo>
                    <a:lnTo>
                      <a:pt x="160" y="206"/>
                    </a:lnTo>
                    <a:lnTo>
                      <a:pt x="160" y="206"/>
                    </a:lnTo>
                    <a:lnTo>
                      <a:pt x="164" y="202"/>
                    </a:lnTo>
                    <a:lnTo>
                      <a:pt x="164" y="202"/>
                    </a:lnTo>
                    <a:close/>
                    <a:moveTo>
                      <a:pt x="150" y="218"/>
                    </a:moveTo>
                    <a:lnTo>
                      <a:pt x="150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8" y="218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46" y="222"/>
                    </a:lnTo>
                    <a:lnTo>
                      <a:pt x="150" y="218"/>
                    </a:lnTo>
                    <a:lnTo>
                      <a:pt x="150" y="218"/>
                    </a:lnTo>
                    <a:close/>
                    <a:moveTo>
                      <a:pt x="168" y="192"/>
                    </a:moveTo>
                    <a:lnTo>
                      <a:pt x="168" y="192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0"/>
                    </a:lnTo>
                    <a:lnTo>
                      <a:pt x="168" y="192"/>
                    </a:lnTo>
                    <a:lnTo>
                      <a:pt x="168" y="192"/>
                    </a:lnTo>
                    <a:close/>
                    <a:moveTo>
                      <a:pt x="156" y="208"/>
                    </a:moveTo>
                    <a:lnTo>
                      <a:pt x="156" y="208"/>
                    </a:lnTo>
                    <a:lnTo>
                      <a:pt x="150" y="208"/>
                    </a:lnTo>
                    <a:lnTo>
                      <a:pt x="150" y="208"/>
                    </a:lnTo>
                    <a:lnTo>
                      <a:pt x="150" y="208"/>
                    </a:lnTo>
                    <a:lnTo>
                      <a:pt x="152" y="210"/>
                    </a:lnTo>
                    <a:lnTo>
                      <a:pt x="152" y="210"/>
                    </a:lnTo>
                    <a:lnTo>
                      <a:pt x="150" y="212"/>
                    </a:lnTo>
                    <a:lnTo>
                      <a:pt x="150" y="212"/>
                    </a:lnTo>
                    <a:lnTo>
                      <a:pt x="156" y="208"/>
                    </a:lnTo>
                    <a:lnTo>
                      <a:pt x="156" y="208"/>
                    </a:lnTo>
                    <a:close/>
                    <a:moveTo>
                      <a:pt x="150" y="212"/>
                    </a:moveTo>
                    <a:lnTo>
                      <a:pt x="150" y="212"/>
                    </a:lnTo>
                    <a:lnTo>
                      <a:pt x="144" y="216"/>
                    </a:lnTo>
                    <a:lnTo>
                      <a:pt x="144" y="216"/>
                    </a:lnTo>
                    <a:lnTo>
                      <a:pt x="144" y="216"/>
                    </a:lnTo>
                    <a:lnTo>
                      <a:pt x="146" y="216"/>
                    </a:lnTo>
                    <a:lnTo>
                      <a:pt x="146" y="216"/>
                    </a:lnTo>
                    <a:lnTo>
                      <a:pt x="146" y="216"/>
                    </a:lnTo>
                    <a:lnTo>
                      <a:pt x="150" y="212"/>
                    </a:lnTo>
                    <a:lnTo>
                      <a:pt x="150" y="212"/>
                    </a:lnTo>
                    <a:close/>
                    <a:moveTo>
                      <a:pt x="168" y="188"/>
                    </a:moveTo>
                    <a:lnTo>
                      <a:pt x="168" y="188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6" y="186"/>
                    </a:lnTo>
                    <a:lnTo>
                      <a:pt x="168" y="188"/>
                    </a:lnTo>
                    <a:lnTo>
                      <a:pt x="168" y="188"/>
                    </a:lnTo>
                    <a:close/>
                    <a:moveTo>
                      <a:pt x="166" y="190"/>
                    </a:moveTo>
                    <a:lnTo>
                      <a:pt x="166" y="190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2" y="188"/>
                    </a:lnTo>
                    <a:lnTo>
                      <a:pt x="164" y="190"/>
                    </a:lnTo>
                    <a:lnTo>
                      <a:pt x="164" y="190"/>
                    </a:lnTo>
                    <a:lnTo>
                      <a:pt x="164" y="190"/>
                    </a:lnTo>
                    <a:lnTo>
                      <a:pt x="166" y="190"/>
                    </a:lnTo>
                    <a:lnTo>
                      <a:pt x="166" y="190"/>
                    </a:lnTo>
                    <a:close/>
                    <a:moveTo>
                      <a:pt x="176" y="174"/>
                    </a:moveTo>
                    <a:lnTo>
                      <a:pt x="176" y="174"/>
                    </a:lnTo>
                    <a:lnTo>
                      <a:pt x="176" y="174"/>
                    </a:lnTo>
                    <a:lnTo>
                      <a:pt x="176" y="174"/>
                    </a:lnTo>
                    <a:lnTo>
                      <a:pt x="176" y="174"/>
                    </a:lnTo>
                    <a:lnTo>
                      <a:pt x="166" y="170"/>
                    </a:lnTo>
                    <a:lnTo>
                      <a:pt x="156" y="170"/>
                    </a:lnTo>
                    <a:lnTo>
                      <a:pt x="156" y="170"/>
                    </a:lnTo>
                    <a:lnTo>
                      <a:pt x="156" y="170"/>
                    </a:lnTo>
                    <a:lnTo>
                      <a:pt x="162" y="172"/>
                    </a:lnTo>
                    <a:lnTo>
                      <a:pt x="162" y="172"/>
                    </a:lnTo>
                    <a:lnTo>
                      <a:pt x="162" y="172"/>
                    </a:lnTo>
                    <a:lnTo>
                      <a:pt x="164" y="174"/>
                    </a:lnTo>
                    <a:lnTo>
                      <a:pt x="166" y="178"/>
                    </a:lnTo>
                    <a:lnTo>
                      <a:pt x="166" y="178"/>
                    </a:lnTo>
                    <a:lnTo>
                      <a:pt x="166" y="178"/>
                    </a:lnTo>
                    <a:lnTo>
                      <a:pt x="168" y="180"/>
                    </a:lnTo>
                    <a:lnTo>
                      <a:pt x="168" y="180"/>
                    </a:lnTo>
                    <a:lnTo>
                      <a:pt x="168" y="180"/>
                    </a:lnTo>
                    <a:lnTo>
                      <a:pt x="176" y="174"/>
                    </a:lnTo>
                    <a:lnTo>
                      <a:pt x="176" y="174"/>
                    </a:lnTo>
                    <a:close/>
                    <a:moveTo>
                      <a:pt x="148" y="210"/>
                    </a:moveTo>
                    <a:lnTo>
                      <a:pt x="148" y="210"/>
                    </a:lnTo>
                    <a:lnTo>
                      <a:pt x="148" y="208"/>
                    </a:lnTo>
                    <a:lnTo>
                      <a:pt x="148" y="208"/>
                    </a:lnTo>
                    <a:lnTo>
                      <a:pt x="148" y="208"/>
                    </a:lnTo>
                    <a:lnTo>
                      <a:pt x="132" y="206"/>
                    </a:lnTo>
                    <a:lnTo>
                      <a:pt x="132" y="206"/>
                    </a:lnTo>
                    <a:lnTo>
                      <a:pt x="132" y="206"/>
                    </a:lnTo>
                    <a:lnTo>
                      <a:pt x="134" y="210"/>
                    </a:lnTo>
                    <a:lnTo>
                      <a:pt x="136" y="214"/>
                    </a:lnTo>
                    <a:lnTo>
                      <a:pt x="136" y="214"/>
                    </a:lnTo>
                    <a:lnTo>
                      <a:pt x="136" y="214"/>
                    </a:lnTo>
                    <a:lnTo>
                      <a:pt x="138" y="214"/>
                    </a:lnTo>
                    <a:lnTo>
                      <a:pt x="138" y="214"/>
                    </a:lnTo>
                    <a:lnTo>
                      <a:pt x="138" y="214"/>
                    </a:lnTo>
                    <a:lnTo>
                      <a:pt x="148" y="210"/>
                    </a:lnTo>
                    <a:lnTo>
                      <a:pt x="148" y="210"/>
                    </a:lnTo>
                    <a:close/>
                    <a:moveTo>
                      <a:pt x="168" y="182"/>
                    </a:move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68" y="182"/>
                    </a:lnTo>
                    <a:close/>
                    <a:moveTo>
                      <a:pt x="156" y="198"/>
                    </a:moveTo>
                    <a:lnTo>
                      <a:pt x="156" y="198"/>
                    </a:lnTo>
                    <a:lnTo>
                      <a:pt x="148" y="198"/>
                    </a:lnTo>
                    <a:lnTo>
                      <a:pt x="140" y="198"/>
                    </a:lnTo>
                    <a:lnTo>
                      <a:pt x="140" y="198"/>
                    </a:lnTo>
                    <a:lnTo>
                      <a:pt x="140" y="198"/>
                    </a:lnTo>
                    <a:lnTo>
                      <a:pt x="144" y="198"/>
                    </a:lnTo>
                    <a:lnTo>
                      <a:pt x="144" y="198"/>
                    </a:lnTo>
                    <a:lnTo>
                      <a:pt x="144" y="198"/>
                    </a:lnTo>
                    <a:lnTo>
                      <a:pt x="156" y="198"/>
                    </a:lnTo>
                    <a:lnTo>
                      <a:pt x="156" y="198"/>
                    </a:lnTo>
                    <a:close/>
                    <a:moveTo>
                      <a:pt x="164" y="184"/>
                    </a:move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lnTo>
                      <a:pt x="164" y="184"/>
                    </a:lnTo>
                    <a:close/>
                    <a:moveTo>
                      <a:pt x="166" y="180"/>
                    </a:moveTo>
                    <a:lnTo>
                      <a:pt x="166" y="180"/>
                    </a:lnTo>
                    <a:lnTo>
                      <a:pt x="166" y="180"/>
                    </a:lnTo>
                    <a:lnTo>
                      <a:pt x="166" y="180"/>
                    </a:lnTo>
                    <a:lnTo>
                      <a:pt x="166" y="180"/>
                    </a:lnTo>
                    <a:lnTo>
                      <a:pt x="164" y="182"/>
                    </a:lnTo>
                    <a:lnTo>
                      <a:pt x="164" y="182"/>
                    </a:lnTo>
                    <a:lnTo>
                      <a:pt x="164" y="182"/>
                    </a:lnTo>
                    <a:lnTo>
                      <a:pt x="166" y="180"/>
                    </a:lnTo>
                    <a:lnTo>
                      <a:pt x="166" y="180"/>
                    </a:lnTo>
                    <a:close/>
                    <a:moveTo>
                      <a:pt x="146" y="206"/>
                    </a:moveTo>
                    <a:lnTo>
                      <a:pt x="146" y="206"/>
                    </a:lnTo>
                    <a:lnTo>
                      <a:pt x="144" y="204"/>
                    </a:lnTo>
                    <a:lnTo>
                      <a:pt x="144" y="204"/>
                    </a:lnTo>
                    <a:lnTo>
                      <a:pt x="144" y="204"/>
                    </a:lnTo>
                    <a:lnTo>
                      <a:pt x="136" y="202"/>
                    </a:lnTo>
                    <a:lnTo>
                      <a:pt x="136" y="202"/>
                    </a:lnTo>
                    <a:lnTo>
                      <a:pt x="136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28" y="202"/>
                    </a:lnTo>
                    <a:lnTo>
                      <a:pt x="130" y="204"/>
                    </a:lnTo>
                    <a:lnTo>
                      <a:pt x="130" y="204"/>
                    </a:lnTo>
                    <a:lnTo>
                      <a:pt x="130" y="204"/>
                    </a:lnTo>
                    <a:lnTo>
                      <a:pt x="146" y="206"/>
                    </a:lnTo>
                    <a:lnTo>
                      <a:pt x="146" y="206"/>
                    </a:lnTo>
                    <a:close/>
                    <a:moveTo>
                      <a:pt x="160" y="188"/>
                    </a:moveTo>
                    <a:lnTo>
                      <a:pt x="160" y="188"/>
                    </a:lnTo>
                    <a:lnTo>
                      <a:pt x="156" y="186"/>
                    </a:lnTo>
                    <a:lnTo>
                      <a:pt x="156" y="186"/>
                    </a:lnTo>
                    <a:lnTo>
                      <a:pt x="156" y="186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60" y="188"/>
                    </a:lnTo>
                    <a:close/>
                    <a:moveTo>
                      <a:pt x="162" y="184"/>
                    </a:move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lnTo>
                      <a:pt x="162" y="184"/>
                    </a:lnTo>
                    <a:close/>
                    <a:moveTo>
                      <a:pt x="162" y="182"/>
                    </a:moveTo>
                    <a:lnTo>
                      <a:pt x="162" y="182"/>
                    </a:lnTo>
                    <a:lnTo>
                      <a:pt x="164" y="180"/>
                    </a:lnTo>
                    <a:lnTo>
                      <a:pt x="164" y="180"/>
                    </a:lnTo>
                    <a:lnTo>
                      <a:pt x="164" y="180"/>
                    </a:lnTo>
                    <a:lnTo>
                      <a:pt x="154" y="176"/>
                    </a:lnTo>
                    <a:lnTo>
                      <a:pt x="144" y="178"/>
                    </a:lnTo>
                    <a:lnTo>
                      <a:pt x="144" y="178"/>
                    </a:lnTo>
                    <a:lnTo>
                      <a:pt x="144" y="178"/>
                    </a:lnTo>
                    <a:lnTo>
                      <a:pt x="154" y="178"/>
                    </a:lnTo>
                    <a:lnTo>
                      <a:pt x="162" y="182"/>
                    </a:lnTo>
                    <a:lnTo>
                      <a:pt x="162" y="182"/>
                    </a:lnTo>
                    <a:close/>
                    <a:moveTo>
                      <a:pt x="152" y="192"/>
                    </a:moveTo>
                    <a:lnTo>
                      <a:pt x="152" y="192"/>
                    </a:lnTo>
                    <a:lnTo>
                      <a:pt x="150" y="192"/>
                    </a:lnTo>
                    <a:lnTo>
                      <a:pt x="150" y="192"/>
                    </a:lnTo>
                    <a:lnTo>
                      <a:pt x="150" y="192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8" y="192"/>
                    </a:lnTo>
                    <a:lnTo>
                      <a:pt x="152" y="192"/>
                    </a:lnTo>
                    <a:lnTo>
                      <a:pt x="152" y="192"/>
                    </a:lnTo>
                    <a:close/>
                    <a:moveTo>
                      <a:pt x="152" y="182"/>
                    </a:moveTo>
                    <a:lnTo>
                      <a:pt x="152" y="182"/>
                    </a:lnTo>
                    <a:lnTo>
                      <a:pt x="158" y="182"/>
                    </a:lnTo>
                    <a:lnTo>
                      <a:pt x="158" y="182"/>
                    </a:lnTo>
                    <a:lnTo>
                      <a:pt x="158" y="182"/>
                    </a:lnTo>
                    <a:lnTo>
                      <a:pt x="152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48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0" y="182"/>
                    </a:lnTo>
                    <a:lnTo>
                      <a:pt x="152" y="182"/>
                    </a:lnTo>
                    <a:lnTo>
                      <a:pt x="152" y="182"/>
                    </a:lnTo>
                    <a:close/>
                    <a:moveTo>
                      <a:pt x="162" y="176"/>
                    </a:moveTo>
                    <a:lnTo>
                      <a:pt x="162" y="176"/>
                    </a:lnTo>
                    <a:lnTo>
                      <a:pt x="160" y="174"/>
                    </a:lnTo>
                    <a:lnTo>
                      <a:pt x="160" y="174"/>
                    </a:lnTo>
                    <a:lnTo>
                      <a:pt x="160" y="174"/>
                    </a:lnTo>
                    <a:lnTo>
                      <a:pt x="154" y="170"/>
                    </a:lnTo>
                    <a:lnTo>
                      <a:pt x="142" y="172"/>
                    </a:lnTo>
                    <a:lnTo>
                      <a:pt x="142" y="172"/>
                    </a:lnTo>
                    <a:lnTo>
                      <a:pt x="142" y="172"/>
                    </a:lnTo>
                    <a:lnTo>
                      <a:pt x="142" y="176"/>
                    </a:lnTo>
                    <a:lnTo>
                      <a:pt x="142" y="176"/>
                    </a:lnTo>
                    <a:lnTo>
                      <a:pt x="142" y="176"/>
                    </a:lnTo>
                    <a:lnTo>
                      <a:pt x="152" y="174"/>
                    </a:lnTo>
                    <a:lnTo>
                      <a:pt x="162" y="176"/>
                    </a:lnTo>
                    <a:lnTo>
                      <a:pt x="162" y="176"/>
                    </a:lnTo>
                    <a:close/>
                    <a:moveTo>
                      <a:pt x="132" y="216"/>
                    </a:moveTo>
                    <a:lnTo>
                      <a:pt x="132" y="216"/>
                    </a:lnTo>
                    <a:lnTo>
                      <a:pt x="132" y="216"/>
                    </a:lnTo>
                    <a:lnTo>
                      <a:pt x="132" y="216"/>
                    </a:lnTo>
                    <a:lnTo>
                      <a:pt x="132" y="216"/>
                    </a:lnTo>
                    <a:lnTo>
                      <a:pt x="124" y="214"/>
                    </a:lnTo>
                    <a:lnTo>
                      <a:pt x="124" y="214"/>
                    </a:lnTo>
                    <a:lnTo>
                      <a:pt x="124" y="214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24" y="216"/>
                    </a:lnTo>
                    <a:lnTo>
                      <a:pt x="132" y="216"/>
                    </a:lnTo>
                    <a:lnTo>
                      <a:pt x="132" y="216"/>
                    </a:lnTo>
                    <a:close/>
                    <a:moveTo>
                      <a:pt x="132" y="214"/>
                    </a:moveTo>
                    <a:lnTo>
                      <a:pt x="132" y="214"/>
                    </a:lnTo>
                    <a:lnTo>
                      <a:pt x="132" y="210"/>
                    </a:lnTo>
                    <a:lnTo>
                      <a:pt x="130" y="206"/>
                    </a:lnTo>
                    <a:lnTo>
                      <a:pt x="130" y="206"/>
                    </a:lnTo>
                    <a:lnTo>
                      <a:pt x="130" y="206"/>
                    </a:lnTo>
                    <a:lnTo>
                      <a:pt x="128" y="204"/>
                    </a:lnTo>
                    <a:lnTo>
                      <a:pt x="128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4"/>
                    </a:lnTo>
                    <a:lnTo>
                      <a:pt x="126" y="202"/>
                    </a:lnTo>
                    <a:lnTo>
                      <a:pt x="126" y="202"/>
                    </a:lnTo>
                    <a:lnTo>
                      <a:pt x="126" y="202"/>
                    </a:lnTo>
                    <a:lnTo>
                      <a:pt x="122" y="202"/>
                    </a:lnTo>
                    <a:lnTo>
                      <a:pt x="122" y="202"/>
                    </a:lnTo>
                    <a:lnTo>
                      <a:pt x="122" y="202"/>
                    </a:lnTo>
                    <a:lnTo>
                      <a:pt x="120" y="202"/>
                    </a:lnTo>
                    <a:lnTo>
                      <a:pt x="120" y="202"/>
                    </a:lnTo>
                    <a:lnTo>
                      <a:pt x="120" y="202"/>
                    </a:lnTo>
                    <a:lnTo>
                      <a:pt x="122" y="206"/>
                    </a:lnTo>
                    <a:lnTo>
                      <a:pt x="122" y="206"/>
                    </a:lnTo>
                    <a:lnTo>
                      <a:pt x="122" y="206"/>
                    </a:lnTo>
                    <a:lnTo>
                      <a:pt x="124" y="210"/>
                    </a:lnTo>
                    <a:lnTo>
                      <a:pt x="124" y="210"/>
                    </a:lnTo>
                    <a:lnTo>
                      <a:pt x="124" y="210"/>
                    </a:lnTo>
                    <a:lnTo>
                      <a:pt x="132" y="214"/>
                    </a:lnTo>
                    <a:lnTo>
                      <a:pt x="132" y="214"/>
                    </a:lnTo>
                    <a:close/>
                    <a:moveTo>
                      <a:pt x="118" y="230"/>
                    </a:move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8" y="230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18" y="230"/>
                    </a:lnTo>
                    <a:lnTo>
                      <a:pt x="118" y="230"/>
                    </a:lnTo>
                    <a:close/>
                    <a:moveTo>
                      <a:pt x="128" y="218"/>
                    </a:moveTo>
                    <a:lnTo>
                      <a:pt x="128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2" y="218"/>
                    </a:lnTo>
                    <a:lnTo>
                      <a:pt x="128" y="218"/>
                    </a:lnTo>
                    <a:lnTo>
                      <a:pt x="128" y="218"/>
                    </a:lnTo>
                    <a:close/>
                    <a:moveTo>
                      <a:pt x="122" y="228"/>
                    </a:moveTo>
                    <a:lnTo>
                      <a:pt x="122" y="228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4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6"/>
                    </a:lnTo>
                    <a:lnTo>
                      <a:pt x="120" y="228"/>
                    </a:lnTo>
                    <a:lnTo>
                      <a:pt x="120" y="228"/>
                    </a:lnTo>
                    <a:lnTo>
                      <a:pt x="120" y="228"/>
                    </a:lnTo>
                    <a:lnTo>
                      <a:pt x="122" y="228"/>
                    </a:lnTo>
                    <a:lnTo>
                      <a:pt x="122" y="228"/>
                    </a:lnTo>
                    <a:close/>
                    <a:moveTo>
                      <a:pt x="150" y="188"/>
                    </a:moveTo>
                    <a:lnTo>
                      <a:pt x="150" y="188"/>
                    </a:lnTo>
                    <a:lnTo>
                      <a:pt x="144" y="186"/>
                    </a:lnTo>
                    <a:lnTo>
                      <a:pt x="144" y="186"/>
                    </a:lnTo>
                    <a:lnTo>
                      <a:pt x="144" y="186"/>
                    </a:lnTo>
                    <a:lnTo>
                      <a:pt x="146" y="188"/>
                    </a:lnTo>
                    <a:lnTo>
                      <a:pt x="146" y="188"/>
                    </a:lnTo>
                    <a:lnTo>
                      <a:pt x="146" y="188"/>
                    </a:lnTo>
                    <a:lnTo>
                      <a:pt x="150" y="188"/>
                    </a:lnTo>
                    <a:lnTo>
                      <a:pt x="150" y="188"/>
                    </a:lnTo>
                    <a:close/>
                    <a:moveTo>
                      <a:pt x="144" y="194"/>
                    </a:moveTo>
                    <a:lnTo>
                      <a:pt x="144" y="194"/>
                    </a:lnTo>
                    <a:lnTo>
                      <a:pt x="140" y="194"/>
                    </a:lnTo>
                    <a:lnTo>
                      <a:pt x="140" y="194"/>
                    </a:lnTo>
                    <a:lnTo>
                      <a:pt x="140" y="194"/>
                    </a:lnTo>
                    <a:lnTo>
                      <a:pt x="142" y="194"/>
                    </a:lnTo>
                    <a:lnTo>
                      <a:pt x="142" y="194"/>
                    </a:lnTo>
                    <a:lnTo>
                      <a:pt x="142" y="194"/>
                    </a:lnTo>
                    <a:lnTo>
                      <a:pt x="140" y="196"/>
                    </a:lnTo>
                    <a:lnTo>
                      <a:pt x="140" y="196"/>
                    </a:lnTo>
                    <a:lnTo>
                      <a:pt x="140" y="196"/>
                    </a:lnTo>
                    <a:lnTo>
                      <a:pt x="144" y="194"/>
                    </a:lnTo>
                    <a:lnTo>
                      <a:pt x="144" y="194"/>
                    </a:lnTo>
                    <a:close/>
                    <a:moveTo>
                      <a:pt x="146" y="190"/>
                    </a:moveTo>
                    <a:lnTo>
                      <a:pt x="146" y="190"/>
                    </a:lnTo>
                    <a:lnTo>
                      <a:pt x="146" y="190"/>
                    </a:lnTo>
                    <a:lnTo>
                      <a:pt x="146" y="190"/>
                    </a:lnTo>
                    <a:lnTo>
                      <a:pt x="146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46" y="190"/>
                    </a:lnTo>
                    <a:lnTo>
                      <a:pt x="146" y="190"/>
                    </a:lnTo>
                    <a:close/>
                    <a:moveTo>
                      <a:pt x="140" y="198"/>
                    </a:moveTo>
                    <a:lnTo>
                      <a:pt x="140" y="198"/>
                    </a:lnTo>
                    <a:lnTo>
                      <a:pt x="138" y="198"/>
                    </a:lnTo>
                    <a:lnTo>
                      <a:pt x="138" y="198"/>
                    </a:lnTo>
                    <a:lnTo>
                      <a:pt x="138" y="198"/>
                    </a:lnTo>
                    <a:lnTo>
                      <a:pt x="134" y="198"/>
                    </a:lnTo>
                    <a:lnTo>
                      <a:pt x="134" y="198"/>
                    </a:lnTo>
                    <a:lnTo>
                      <a:pt x="134" y="198"/>
                    </a:lnTo>
                    <a:lnTo>
                      <a:pt x="136" y="198"/>
                    </a:lnTo>
                    <a:lnTo>
                      <a:pt x="136" y="198"/>
                    </a:lnTo>
                    <a:lnTo>
                      <a:pt x="136" y="198"/>
                    </a:lnTo>
                    <a:lnTo>
                      <a:pt x="140" y="198"/>
                    </a:lnTo>
                    <a:lnTo>
                      <a:pt x="140" y="198"/>
                    </a:lnTo>
                    <a:close/>
                    <a:moveTo>
                      <a:pt x="116" y="230"/>
                    </a:moveTo>
                    <a:lnTo>
                      <a:pt x="116" y="230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4" y="228"/>
                    </a:lnTo>
                    <a:lnTo>
                      <a:pt x="106" y="230"/>
                    </a:lnTo>
                    <a:lnTo>
                      <a:pt x="106" y="230"/>
                    </a:lnTo>
                    <a:lnTo>
                      <a:pt x="106" y="230"/>
                    </a:lnTo>
                    <a:lnTo>
                      <a:pt x="114" y="232"/>
                    </a:lnTo>
                    <a:lnTo>
                      <a:pt x="114" y="232"/>
                    </a:lnTo>
                    <a:lnTo>
                      <a:pt x="114" y="232"/>
                    </a:lnTo>
                    <a:lnTo>
                      <a:pt x="116" y="230"/>
                    </a:lnTo>
                    <a:lnTo>
                      <a:pt x="116" y="230"/>
                    </a:lnTo>
                    <a:close/>
                    <a:moveTo>
                      <a:pt x="116" y="228"/>
                    </a:moveTo>
                    <a:lnTo>
                      <a:pt x="116" y="228"/>
                    </a:lnTo>
                    <a:lnTo>
                      <a:pt x="118" y="226"/>
                    </a:lnTo>
                    <a:lnTo>
                      <a:pt x="118" y="226"/>
                    </a:lnTo>
                    <a:lnTo>
                      <a:pt x="118" y="226"/>
                    </a:lnTo>
                    <a:lnTo>
                      <a:pt x="116" y="224"/>
                    </a:lnTo>
                    <a:lnTo>
                      <a:pt x="116" y="224"/>
                    </a:lnTo>
                    <a:lnTo>
                      <a:pt x="116" y="224"/>
                    </a:lnTo>
                    <a:lnTo>
                      <a:pt x="112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16" y="228"/>
                    </a:lnTo>
                    <a:lnTo>
                      <a:pt x="116" y="228"/>
                    </a:lnTo>
                    <a:close/>
                    <a:moveTo>
                      <a:pt x="88" y="230"/>
                    </a:moveTo>
                    <a:lnTo>
                      <a:pt x="88" y="230"/>
                    </a:lnTo>
                    <a:lnTo>
                      <a:pt x="94" y="234"/>
                    </a:lnTo>
                    <a:lnTo>
                      <a:pt x="100" y="236"/>
                    </a:lnTo>
                    <a:lnTo>
                      <a:pt x="106" y="236"/>
                    </a:lnTo>
                    <a:lnTo>
                      <a:pt x="112" y="234"/>
                    </a:lnTo>
                    <a:lnTo>
                      <a:pt x="112" y="234"/>
                    </a:lnTo>
                    <a:lnTo>
                      <a:pt x="112" y="234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2"/>
                    </a:lnTo>
                    <a:lnTo>
                      <a:pt x="106" y="234"/>
                    </a:lnTo>
                    <a:lnTo>
                      <a:pt x="106" y="234"/>
                    </a:lnTo>
                    <a:lnTo>
                      <a:pt x="106" y="234"/>
                    </a:lnTo>
                    <a:lnTo>
                      <a:pt x="104" y="234"/>
                    </a:lnTo>
                    <a:lnTo>
                      <a:pt x="104" y="234"/>
                    </a:lnTo>
                    <a:lnTo>
                      <a:pt x="104" y="234"/>
                    </a:lnTo>
                    <a:lnTo>
                      <a:pt x="100" y="230"/>
                    </a:lnTo>
                    <a:lnTo>
                      <a:pt x="100" y="230"/>
                    </a:lnTo>
                    <a:lnTo>
                      <a:pt x="100" y="230"/>
                    </a:lnTo>
                    <a:lnTo>
                      <a:pt x="94" y="230"/>
                    </a:lnTo>
                    <a:lnTo>
                      <a:pt x="90" y="230"/>
                    </a:lnTo>
                    <a:lnTo>
                      <a:pt x="90" y="230"/>
                    </a:lnTo>
                    <a:lnTo>
                      <a:pt x="90" y="230"/>
                    </a:lnTo>
                    <a:lnTo>
                      <a:pt x="88" y="230"/>
                    </a:lnTo>
                    <a:lnTo>
                      <a:pt x="88" y="230"/>
                    </a:lnTo>
                    <a:lnTo>
                      <a:pt x="88" y="230"/>
                    </a:lnTo>
                    <a:lnTo>
                      <a:pt x="88" y="228"/>
                    </a:lnTo>
                    <a:lnTo>
                      <a:pt x="88" y="228"/>
                    </a:lnTo>
                    <a:lnTo>
                      <a:pt x="88" y="228"/>
                    </a:lnTo>
                    <a:lnTo>
                      <a:pt x="86" y="228"/>
                    </a:lnTo>
                    <a:lnTo>
                      <a:pt x="86" y="228"/>
                    </a:lnTo>
                    <a:lnTo>
                      <a:pt x="86" y="228"/>
                    </a:lnTo>
                    <a:lnTo>
                      <a:pt x="82" y="226"/>
                    </a:lnTo>
                    <a:lnTo>
                      <a:pt x="82" y="226"/>
                    </a:lnTo>
                    <a:lnTo>
                      <a:pt x="82" y="226"/>
                    </a:lnTo>
                    <a:lnTo>
                      <a:pt x="88" y="230"/>
                    </a:lnTo>
                    <a:lnTo>
                      <a:pt x="88" y="230"/>
                    </a:lnTo>
                    <a:close/>
                    <a:moveTo>
                      <a:pt x="118" y="224"/>
                    </a:moveTo>
                    <a:lnTo>
                      <a:pt x="118" y="224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18" y="224"/>
                    </a:lnTo>
                    <a:close/>
                    <a:moveTo>
                      <a:pt x="140" y="194"/>
                    </a:moveTo>
                    <a:lnTo>
                      <a:pt x="140" y="194"/>
                    </a:lnTo>
                    <a:lnTo>
                      <a:pt x="138" y="194"/>
                    </a:lnTo>
                    <a:lnTo>
                      <a:pt x="138" y="194"/>
                    </a:lnTo>
                    <a:lnTo>
                      <a:pt x="138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36" y="194"/>
                    </a:lnTo>
                    <a:lnTo>
                      <a:pt x="140" y="194"/>
                    </a:lnTo>
                    <a:lnTo>
                      <a:pt x="140" y="194"/>
                    </a:lnTo>
                    <a:close/>
                    <a:moveTo>
                      <a:pt x="120" y="218"/>
                    </a:moveTo>
                    <a:lnTo>
                      <a:pt x="120" y="218"/>
                    </a:lnTo>
                    <a:lnTo>
                      <a:pt x="120" y="218"/>
                    </a:lnTo>
                    <a:lnTo>
                      <a:pt x="120" y="218"/>
                    </a:lnTo>
                    <a:lnTo>
                      <a:pt x="120" y="218"/>
                    </a:lnTo>
                    <a:lnTo>
                      <a:pt x="116" y="218"/>
                    </a:lnTo>
                    <a:lnTo>
                      <a:pt x="116" y="218"/>
                    </a:lnTo>
                    <a:lnTo>
                      <a:pt x="116" y="218"/>
                    </a:lnTo>
                    <a:lnTo>
                      <a:pt x="118" y="218"/>
                    </a:lnTo>
                    <a:lnTo>
                      <a:pt x="118" y="218"/>
                    </a:lnTo>
                    <a:lnTo>
                      <a:pt x="118" y="218"/>
                    </a:lnTo>
                    <a:lnTo>
                      <a:pt x="120" y="218"/>
                    </a:lnTo>
                    <a:lnTo>
                      <a:pt x="120" y="218"/>
                    </a:lnTo>
                    <a:close/>
                    <a:moveTo>
                      <a:pt x="118" y="222"/>
                    </a:moveTo>
                    <a:lnTo>
                      <a:pt x="118" y="222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6" y="220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lnTo>
                      <a:pt x="118" y="222"/>
                    </a:lnTo>
                    <a:close/>
                    <a:moveTo>
                      <a:pt x="122" y="216"/>
                    </a:moveTo>
                    <a:lnTo>
                      <a:pt x="122" y="216"/>
                    </a:lnTo>
                    <a:lnTo>
                      <a:pt x="122" y="212"/>
                    </a:lnTo>
                    <a:lnTo>
                      <a:pt x="122" y="212"/>
                    </a:lnTo>
                    <a:lnTo>
                      <a:pt x="122" y="212"/>
                    </a:lnTo>
                    <a:lnTo>
                      <a:pt x="120" y="212"/>
                    </a:lnTo>
                    <a:lnTo>
                      <a:pt x="120" y="212"/>
                    </a:lnTo>
                    <a:lnTo>
                      <a:pt x="120" y="212"/>
                    </a:lnTo>
                    <a:lnTo>
                      <a:pt x="122" y="216"/>
                    </a:lnTo>
                    <a:lnTo>
                      <a:pt x="122" y="216"/>
                    </a:lnTo>
                    <a:close/>
                    <a:moveTo>
                      <a:pt x="142" y="188"/>
                    </a:moveTo>
                    <a:lnTo>
                      <a:pt x="142" y="188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36" y="188"/>
                    </a:lnTo>
                    <a:lnTo>
                      <a:pt x="136" y="188"/>
                    </a:lnTo>
                    <a:lnTo>
                      <a:pt x="136" y="188"/>
                    </a:lnTo>
                    <a:lnTo>
                      <a:pt x="138" y="188"/>
                    </a:lnTo>
                    <a:lnTo>
                      <a:pt x="138" y="188"/>
                    </a:lnTo>
                    <a:lnTo>
                      <a:pt x="138" y="188"/>
                    </a:lnTo>
                    <a:lnTo>
                      <a:pt x="138" y="188"/>
                    </a:lnTo>
                    <a:lnTo>
                      <a:pt x="142" y="188"/>
                    </a:lnTo>
                    <a:lnTo>
                      <a:pt x="142" y="188"/>
                    </a:lnTo>
                    <a:close/>
                    <a:moveTo>
                      <a:pt x="116" y="222"/>
                    </a:moveTo>
                    <a:lnTo>
                      <a:pt x="116" y="222"/>
                    </a:lnTo>
                    <a:lnTo>
                      <a:pt x="114" y="222"/>
                    </a:lnTo>
                    <a:lnTo>
                      <a:pt x="114" y="222"/>
                    </a:lnTo>
                    <a:lnTo>
                      <a:pt x="114" y="222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2" y="220"/>
                    </a:lnTo>
                    <a:lnTo>
                      <a:pt x="110" y="220"/>
                    </a:lnTo>
                    <a:lnTo>
                      <a:pt x="110" y="220"/>
                    </a:lnTo>
                    <a:lnTo>
                      <a:pt x="110" y="220"/>
                    </a:lnTo>
                    <a:lnTo>
                      <a:pt x="110" y="222"/>
                    </a:lnTo>
                    <a:lnTo>
                      <a:pt x="110" y="222"/>
                    </a:lnTo>
                    <a:lnTo>
                      <a:pt x="110" y="222"/>
                    </a:lnTo>
                    <a:lnTo>
                      <a:pt x="110" y="224"/>
                    </a:lnTo>
                    <a:lnTo>
                      <a:pt x="110" y="224"/>
                    </a:lnTo>
                    <a:lnTo>
                      <a:pt x="110" y="224"/>
                    </a:lnTo>
                    <a:lnTo>
                      <a:pt x="116" y="222"/>
                    </a:lnTo>
                    <a:lnTo>
                      <a:pt x="116" y="222"/>
                    </a:lnTo>
                    <a:close/>
                    <a:moveTo>
                      <a:pt x="144" y="184"/>
                    </a:move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2" y="184"/>
                    </a:lnTo>
                    <a:lnTo>
                      <a:pt x="142" y="184"/>
                    </a:lnTo>
                    <a:lnTo>
                      <a:pt x="142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lnTo>
                      <a:pt x="144" y="184"/>
                    </a:lnTo>
                    <a:close/>
                    <a:moveTo>
                      <a:pt x="120" y="216"/>
                    </a:moveTo>
                    <a:lnTo>
                      <a:pt x="120" y="216"/>
                    </a:lnTo>
                    <a:lnTo>
                      <a:pt x="118" y="210"/>
                    </a:lnTo>
                    <a:lnTo>
                      <a:pt x="118" y="210"/>
                    </a:lnTo>
                    <a:lnTo>
                      <a:pt x="118" y="210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8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10" y="204"/>
                    </a:lnTo>
                    <a:lnTo>
                      <a:pt x="110" y="204"/>
                    </a:lnTo>
                    <a:lnTo>
                      <a:pt x="110" y="204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2" y="206"/>
                    </a:lnTo>
                    <a:lnTo>
                      <a:pt x="106" y="210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10" y="214"/>
                    </a:lnTo>
                    <a:lnTo>
                      <a:pt x="120" y="216"/>
                    </a:lnTo>
                    <a:lnTo>
                      <a:pt x="120" y="216"/>
                    </a:lnTo>
                    <a:close/>
                    <a:moveTo>
                      <a:pt x="134" y="196"/>
                    </a:moveTo>
                    <a:lnTo>
                      <a:pt x="134" y="196"/>
                    </a:lnTo>
                    <a:lnTo>
                      <a:pt x="122" y="198"/>
                    </a:lnTo>
                    <a:lnTo>
                      <a:pt x="122" y="198"/>
                    </a:lnTo>
                    <a:lnTo>
                      <a:pt x="122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26" y="198"/>
                    </a:lnTo>
                    <a:lnTo>
                      <a:pt x="134" y="196"/>
                    </a:lnTo>
                    <a:lnTo>
                      <a:pt x="134" y="196"/>
                    </a:lnTo>
                    <a:close/>
                    <a:moveTo>
                      <a:pt x="122" y="210"/>
                    </a:moveTo>
                    <a:lnTo>
                      <a:pt x="122" y="210"/>
                    </a:lnTo>
                    <a:lnTo>
                      <a:pt x="120" y="208"/>
                    </a:lnTo>
                    <a:lnTo>
                      <a:pt x="120" y="208"/>
                    </a:lnTo>
                    <a:lnTo>
                      <a:pt x="120" y="208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10"/>
                    </a:lnTo>
                    <a:lnTo>
                      <a:pt x="120" y="210"/>
                    </a:lnTo>
                    <a:lnTo>
                      <a:pt x="120" y="210"/>
                    </a:lnTo>
                    <a:lnTo>
                      <a:pt x="122" y="210"/>
                    </a:lnTo>
                    <a:lnTo>
                      <a:pt x="122" y="210"/>
                    </a:lnTo>
                    <a:close/>
                    <a:moveTo>
                      <a:pt x="132" y="194"/>
                    </a:moveTo>
                    <a:lnTo>
                      <a:pt x="132" y="194"/>
                    </a:lnTo>
                    <a:lnTo>
                      <a:pt x="132" y="194"/>
                    </a:lnTo>
                    <a:lnTo>
                      <a:pt x="132" y="194"/>
                    </a:lnTo>
                    <a:lnTo>
                      <a:pt x="132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20" y="194"/>
                    </a:lnTo>
                    <a:lnTo>
                      <a:pt x="132" y="194"/>
                    </a:lnTo>
                    <a:lnTo>
                      <a:pt x="132" y="194"/>
                    </a:lnTo>
                    <a:close/>
                    <a:moveTo>
                      <a:pt x="138" y="170"/>
                    </a:moveTo>
                    <a:lnTo>
                      <a:pt x="138" y="170"/>
                    </a:lnTo>
                    <a:lnTo>
                      <a:pt x="152" y="166"/>
                    </a:lnTo>
                    <a:lnTo>
                      <a:pt x="152" y="166"/>
                    </a:lnTo>
                    <a:lnTo>
                      <a:pt x="152" y="166"/>
                    </a:lnTo>
                    <a:lnTo>
                      <a:pt x="140" y="166"/>
                    </a:lnTo>
                    <a:lnTo>
                      <a:pt x="128" y="168"/>
                    </a:lnTo>
                    <a:lnTo>
                      <a:pt x="104" y="172"/>
                    </a:lnTo>
                    <a:lnTo>
                      <a:pt x="104" y="172"/>
                    </a:lnTo>
                    <a:lnTo>
                      <a:pt x="104" y="172"/>
                    </a:lnTo>
                    <a:lnTo>
                      <a:pt x="114" y="178"/>
                    </a:lnTo>
                    <a:lnTo>
                      <a:pt x="114" y="178"/>
                    </a:lnTo>
                    <a:lnTo>
                      <a:pt x="114" y="178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8" y="180"/>
                    </a:lnTo>
                    <a:lnTo>
                      <a:pt x="138" y="180"/>
                    </a:lnTo>
                    <a:lnTo>
                      <a:pt x="138" y="180"/>
                    </a:lnTo>
                    <a:lnTo>
                      <a:pt x="140" y="178"/>
                    </a:lnTo>
                    <a:lnTo>
                      <a:pt x="140" y="178"/>
                    </a:lnTo>
                    <a:lnTo>
                      <a:pt x="140" y="178"/>
                    </a:lnTo>
                    <a:lnTo>
                      <a:pt x="140" y="172"/>
                    </a:lnTo>
                    <a:lnTo>
                      <a:pt x="140" y="172"/>
                    </a:lnTo>
                    <a:lnTo>
                      <a:pt x="140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6" y="172"/>
                    </a:lnTo>
                    <a:lnTo>
                      <a:pt x="136" y="172"/>
                    </a:lnTo>
                    <a:lnTo>
                      <a:pt x="136" y="172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38" y="170"/>
                    </a:lnTo>
                    <a:lnTo>
                      <a:pt x="138" y="170"/>
                    </a:lnTo>
                    <a:close/>
                    <a:moveTo>
                      <a:pt x="112" y="218"/>
                    </a:moveTo>
                    <a:lnTo>
                      <a:pt x="112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2" y="218"/>
                    </a:lnTo>
                    <a:lnTo>
                      <a:pt x="112" y="218"/>
                    </a:lnTo>
                    <a:close/>
                    <a:moveTo>
                      <a:pt x="136" y="186"/>
                    </a:moveTo>
                    <a:lnTo>
                      <a:pt x="136" y="186"/>
                    </a:lnTo>
                    <a:lnTo>
                      <a:pt x="128" y="186"/>
                    </a:lnTo>
                    <a:lnTo>
                      <a:pt x="128" y="186"/>
                    </a:lnTo>
                    <a:lnTo>
                      <a:pt x="128" y="186"/>
                    </a:lnTo>
                    <a:lnTo>
                      <a:pt x="132" y="186"/>
                    </a:lnTo>
                    <a:lnTo>
                      <a:pt x="132" y="186"/>
                    </a:lnTo>
                    <a:lnTo>
                      <a:pt x="132" y="186"/>
                    </a:lnTo>
                    <a:lnTo>
                      <a:pt x="136" y="186"/>
                    </a:lnTo>
                    <a:lnTo>
                      <a:pt x="136" y="186"/>
                    </a:lnTo>
                    <a:close/>
                    <a:moveTo>
                      <a:pt x="106" y="224"/>
                    </a:moveTo>
                    <a:lnTo>
                      <a:pt x="106" y="224"/>
                    </a:lnTo>
                    <a:lnTo>
                      <a:pt x="106" y="222"/>
                    </a:lnTo>
                    <a:lnTo>
                      <a:pt x="106" y="222"/>
                    </a:lnTo>
                    <a:lnTo>
                      <a:pt x="106" y="222"/>
                    </a:lnTo>
                    <a:lnTo>
                      <a:pt x="104" y="220"/>
                    </a:lnTo>
                    <a:lnTo>
                      <a:pt x="104" y="220"/>
                    </a:lnTo>
                    <a:lnTo>
                      <a:pt x="104" y="220"/>
                    </a:lnTo>
                    <a:lnTo>
                      <a:pt x="102" y="222"/>
                    </a:lnTo>
                    <a:lnTo>
                      <a:pt x="102" y="222"/>
                    </a:lnTo>
                    <a:lnTo>
                      <a:pt x="102" y="222"/>
                    </a:lnTo>
                    <a:lnTo>
                      <a:pt x="102" y="224"/>
                    </a:lnTo>
                    <a:lnTo>
                      <a:pt x="102" y="224"/>
                    </a:lnTo>
                    <a:lnTo>
                      <a:pt x="102" y="224"/>
                    </a:lnTo>
                    <a:lnTo>
                      <a:pt x="106" y="224"/>
                    </a:lnTo>
                    <a:lnTo>
                      <a:pt x="106" y="224"/>
                    </a:lnTo>
                    <a:lnTo>
                      <a:pt x="106" y="224"/>
                    </a:lnTo>
                    <a:lnTo>
                      <a:pt x="106" y="224"/>
                    </a:lnTo>
                    <a:lnTo>
                      <a:pt x="106" y="224"/>
                    </a:lnTo>
                    <a:close/>
                    <a:moveTo>
                      <a:pt x="130" y="190"/>
                    </a:moveTo>
                    <a:lnTo>
                      <a:pt x="130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2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18" y="186"/>
                    </a:lnTo>
                    <a:lnTo>
                      <a:pt x="118" y="186"/>
                    </a:lnTo>
                    <a:lnTo>
                      <a:pt x="118" y="186"/>
                    </a:lnTo>
                    <a:lnTo>
                      <a:pt x="112" y="186"/>
                    </a:lnTo>
                    <a:lnTo>
                      <a:pt x="112" y="186"/>
                    </a:lnTo>
                    <a:lnTo>
                      <a:pt x="112" y="186"/>
                    </a:lnTo>
                    <a:lnTo>
                      <a:pt x="114" y="188"/>
                    </a:lnTo>
                    <a:lnTo>
                      <a:pt x="114" y="188"/>
                    </a:lnTo>
                    <a:lnTo>
                      <a:pt x="114" y="188"/>
                    </a:lnTo>
                    <a:lnTo>
                      <a:pt x="118" y="192"/>
                    </a:lnTo>
                    <a:lnTo>
                      <a:pt x="118" y="192"/>
                    </a:lnTo>
                    <a:lnTo>
                      <a:pt x="118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2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30" y="190"/>
                    </a:lnTo>
                    <a:close/>
                    <a:moveTo>
                      <a:pt x="102" y="228"/>
                    </a:moveTo>
                    <a:lnTo>
                      <a:pt x="102" y="228"/>
                    </a:lnTo>
                    <a:lnTo>
                      <a:pt x="102" y="228"/>
                    </a:lnTo>
                    <a:lnTo>
                      <a:pt x="102" y="228"/>
                    </a:lnTo>
                    <a:lnTo>
                      <a:pt x="102" y="228"/>
                    </a:lnTo>
                    <a:lnTo>
                      <a:pt x="98" y="226"/>
                    </a:lnTo>
                    <a:lnTo>
                      <a:pt x="98" y="226"/>
                    </a:lnTo>
                    <a:lnTo>
                      <a:pt x="98" y="226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4"/>
                    </a:lnTo>
                    <a:lnTo>
                      <a:pt x="96" y="222"/>
                    </a:lnTo>
                    <a:lnTo>
                      <a:pt x="96" y="222"/>
                    </a:lnTo>
                    <a:lnTo>
                      <a:pt x="96" y="222"/>
                    </a:lnTo>
                    <a:lnTo>
                      <a:pt x="92" y="216"/>
                    </a:lnTo>
                    <a:lnTo>
                      <a:pt x="92" y="216"/>
                    </a:lnTo>
                    <a:lnTo>
                      <a:pt x="92" y="216"/>
                    </a:lnTo>
                    <a:lnTo>
                      <a:pt x="92" y="220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96" y="226"/>
                    </a:lnTo>
                    <a:lnTo>
                      <a:pt x="96" y="226"/>
                    </a:lnTo>
                    <a:lnTo>
                      <a:pt x="96" y="226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0" y="228"/>
                    </a:lnTo>
                    <a:lnTo>
                      <a:pt x="102" y="228"/>
                    </a:lnTo>
                    <a:lnTo>
                      <a:pt x="102" y="228"/>
                    </a:lnTo>
                    <a:close/>
                    <a:moveTo>
                      <a:pt x="120" y="204"/>
                    </a:moveTo>
                    <a:lnTo>
                      <a:pt x="120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18" y="204"/>
                    </a:lnTo>
                    <a:lnTo>
                      <a:pt x="120" y="204"/>
                    </a:lnTo>
                    <a:lnTo>
                      <a:pt x="120" y="204"/>
                    </a:lnTo>
                    <a:close/>
                    <a:moveTo>
                      <a:pt x="116" y="208"/>
                    </a:move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lnTo>
                      <a:pt x="116" y="208"/>
                    </a:lnTo>
                    <a:close/>
                    <a:moveTo>
                      <a:pt x="120" y="198"/>
                    </a:moveTo>
                    <a:lnTo>
                      <a:pt x="120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6" y="198"/>
                    </a:lnTo>
                    <a:lnTo>
                      <a:pt x="116" y="198"/>
                    </a:lnTo>
                    <a:lnTo>
                      <a:pt x="116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18" y="198"/>
                    </a:lnTo>
                    <a:lnTo>
                      <a:pt x="120" y="198"/>
                    </a:lnTo>
                    <a:lnTo>
                      <a:pt x="120" y="198"/>
                    </a:lnTo>
                    <a:close/>
                    <a:moveTo>
                      <a:pt x="106" y="216"/>
                    </a:move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lnTo>
                      <a:pt x="106" y="216"/>
                    </a:lnTo>
                    <a:close/>
                    <a:moveTo>
                      <a:pt x="118" y="202"/>
                    </a:moveTo>
                    <a:lnTo>
                      <a:pt x="118" y="202"/>
                    </a:lnTo>
                    <a:lnTo>
                      <a:pt x="114" y="202"/>
                    </a:lnTo>
                    <a:lnTo>
                      <a:pt x="114" y="202"/>
                    </a:lnTo>
                    <a:lnTo>
                      <a:pt x="114" y="202"/>
                    </a:lnTo>
                    <a:lnTo>
                      <a:pt x="116" y="204"/>
                    </a:lnTo>
                    <a:lnTo>
                      <a:pt x="116" y="204"/>
                    </a:lnTo>
                    <a:lnTo>
                      <a:pt x="116" y="204"/>
                    </a:lnTo>
                    <a:lnTo>
                      <a:pt x="118" y="202"/>
                    </a:lnTo>
                    <a:lnTo>
                      <a:pt x="118" y="202"/>
                    </a:lnTo>
                    <a:close/>
                    <a:moveTo>
                      <a:pt x="96" y="228"/>
                    </a:moveTo>
                    <a:lnTo>
                      <a:pt x="96" y="228"/>
                    </a:lnTo>
                    <a:lnTo>
                      <a:pt x="94" y="228"/>
                    </a:lnTo>
                    <a:lnTo>
                      <a:pt x="94" y="228"/>
                    </a:lnTo>
                    <a:lnTo>
                      <a:pt x="94" y="228"/>
                    </a:lnTo>
                    <a:lnTo>
                      <a:pt x="92" y="226"/>
                    </a:lnTo>
                    <a:lnTo>
                      <a:pt x="92" y="226"/>
                    </a:lnTo>
                    <a:lnTo>
                      <a:pt x="92" y="226"/>
                    </a:lnTo>
                    <a:lnTo>
                      <a:pt x="74" y="208"/>
                    </a:lnTo>
                    <a:lnTo>
                      <a:pt x="74" y="208"/>
                    </a:lnTo>
                    <a:lnTo>
                      <a:pt x="74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2" y="208"/>
                    </a:lnTo>
                    <a:lnTo>
                      <a:pt x="76" y="216"/>
                    </a:lnTo>
                    <a:lnTo>
                      <a:pt x="76" y="216"/>
                    </a:lnTo>
                    <a:lnTo>
                      <a:pt x="76" y="216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96" y="228"/>
                    </a:lnTo>
                    <a:lnTo>
                      <a:pt x="96" y="228"/>
                    </a:lnTo>
                    <a:close/>
                    <a:moveTo>
                      <a:pt x="104" y="220"/>
                    </a:moveTo>
                    <a:lnTo>
                      <a:pt x="104" y="220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100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100" y="220"/>
                    </a:lnTo>
                    <a:lnTo>
                      <a:pt x="100" y="220"/>
                    </a:lnTo>
                    <a:lnTo>
                      <a:pt x="100" y="220"/>
                    </a:lnTo>
                    <a:lnTo>
                      <a:pt x="104" y="220"/>
                    </a:lnTo>
                    <a:lnTo>
                      <a:pt x="104" y="220"/>
                    </a:lnTo>
                    <a:close/>
                    <a:moveTo>
                      <a:pt x="130" y="182"/>
                    </a:moveTo>
                    <a:lnTo>
                      <a:pt x="130" y="182"/>
                    </a:lnTo>
                    <a:lnTo>
                      <a:pt x="122" y="180"/>
                    </a:lnTo>
                    <a:lnTo>
                      <a:pt x="122" y="180"/>
                    </a:lnTo>
                    <a:lnTo>
                      <a:pt x="122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2" y="180"/>
                    </a:lnTo>
                    <a:lnTo>
                      <a:pt x="112" y="180"/>
                    </a:lnTo>
                    <a:lnTo>
                      <a:pt x="112" y="180"/>
                    </a:lnTo>
                    <a:lnTo>
                      <a:pt x="120" y="182"/>
                    </a:lnTo>
                    <a:lnTo>
                      <a:pt x="120" y="182"/>
                    </a:lnTo>
                    <a:lnTo>
                      <a:pt x="120" y="182"/>
                    </a:lnTo>
                    <a:lnTo>
                      <a:pt x="128" y="182"/>
                    </a:lnTo>
                    <a:lnTo>
                      <a:pt x="128" y="182"/>
                    </a:lnTo>
                    <a:lnTo>
                      <a:pt x="128" y="182"/>
                    </a:lnTo>
                    <a:lnTo>
                      <a:pt x="130" y="182"/>
                    </a:lnTo>
                    <a:lnTo>
                      <a:pt x="130" y="182"/>
                    </a:lnTo>
                    <a:close/>
                    <a:moveTo>
                      <a:pt x="106" y="214"/>
                    </a:moveTo>
                    <a:lnTo>
                      <a:pt x="106" y="214"/>
                    </a:lnTo>
                    <a:lnTo>
                      <a:pt x="102" y="208"/>
                    </a:lnTo>
                    <a:lnTo>
                      <a:pt x="102" y="208"/>
                    </a:lnTo>
                    <a:lnTo>
                      <a:pt x="102" y="208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0" y="206"/>
                    </a:lnTo>
                    <a:lnTo>
                      <a:pt x="106" y="214"/>
                    </a:lnTo>
                    <a:lnTo>
                      <a:pt x="106" y="214"/>
                    </a:lnTo>
                    <a:close/>
                    <a:moveTo>
                      <a:pt x="98" y="222"/>
                    </a:moveTo>
                    <a:lnTo>
                      <a:pt x="98" y="222"/>
                    </a:lnTo>
                    <a:lnTo>
                      <a:pt x="98" y="222"/>
                    </a:lnTo>
                    <a:lnTo>
                      <a:pt x="98" y="222"/>
                    </a:lnTo>
                    <a:lnTo>
                      <a:pt x="98" y="222"/>
                    </a:lnTo>
                    <a:lnTo>
                      <a:pt x="92" y="214"/>
                    </a:lnTo>
                    <a:lnTo>
                      <a:pt x="92" y="214"/>
                    </a:lnTo>
                    <a:lnTo>
                      <a:pt x="92" y="214"/>
                    </a:lnTo>
                    <a:lnTo>
                      <a:pt x="94" y="218"/>
                    </a:lnTo>
                    <a:lnTo>
                      <a:pt x="98" y="222"/>
                    </a:lnTo>
                    <a:lnTo>
                      <a:pt x="98" y="222"/>
                    </a:lnTo>
                    <a:close/>
                    <a:moveTo>
                      <a:pt x="114" y="200"/>
                    </a:move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4" y="200"/>
                    </a:lnTo>
                    <a:close/>
                    <a:moveTo>
                      <a:pt x="114" y="198"/>
                    </a:move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4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0" y="198"/>
                    </a:lnTo>
                    <a:lnTo>
                      <a:pt x="114" y="198"/>
                    </a:lnTo>
                    <a:lnTo>
                      <a:pt x="114" y="198"/>
                    </a:lnTo>
                    <a:close/>
                    <a:moveTo>
                      <a:pt x="100" y="212"/>
                    </a:moveTo>
                    <a:lnTo>
                      <a:pt x="100" y="21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0"/>
                    </a:lnTo>
                    <a:lnTo>
                      <a:pt x="100" y="212"/>
                    </a:lnTo>
                    <a:lnTo>
                      <a:pt x="100" y="212"/>
                    </a:lnTo>
                    <a:close/>
                    <a:moveTo>
                      <a:pt x="110" y="202"/>
                    </a:moveTo>
                    <a:lnTo>
                      <a:pt x="110" y="202"/>
                    </a:lnTo>
                    <a:lnTo>
                      <a:pt x="110" y="200"/>
                    </a:lnTo>
                    <a:lnTo>
                      <a:pt x="110" y="200"/>
                    </a:lnTo>
                    <a:lnTo>
                      <a:pt x="110" y="200"/>
                    </a:lnTo>
                    <a:lnTo>
                      <a:pt x="108" y="200"/>
                    </a:lnTo>
                    <a:lnTo>
                      <a:pt x="108" y="200"/>
                    </a:lnTo>
                    <a:lnTo>
                      <a:pt x="108" y="200"/>
                    </a:lnTo>
                    <a:lnTo>
                      <a:pt x="110" y="202"/>
                    </a:lnTo>
                    <a:lnTo>
                      <a:pt x="110" y="202"/>
                    </a:lnTo>
                    <a:close/>
                    <a:moveTo>
                      <a:pt x="116" y="194"/>
                    </a:moveTo>
                    <a:lnTo>
                      <a:pt x="116" y="194"/>
                    </a:lnTo>
                    <a:lnTo>
                      <a:pt x="116" y="194"/>
                    </a:lnTo>
                    <a:lnTo>
                      <a:pt x="116" y="194"/>
                    </a:lnTo>
                    <a:lnTo>
                      <a:pt x="116" y="194"/>
                    </a:lnTo>
                    <a:lnTo>
                      <a:pt x="112" y="192"/>
                    </a:lnTo>
                    <a:lnTo>
                      <a:pt x="112" y="192"/>
                    </a:lnTo>
                    <a:lnTo>
                      <a:pt x="112" y="192"/>
                    </a:lnTo>
                    <a:lnTo>
                      <a:pt x="116" y="194"/>
                    </a:lnTo>
                    <a:lnTo>
                      <a:pt x="116" y="194"/>
                    </a:lnTo>
                    <a:close/>
                    <a:moveTo>
                      <a:pt x="106" y="202"/>
                    </a:moveTo>
                    <a:lnTo>
                      <a:pt x="106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2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106" y="202"/>
                    </a:lnTo>
                    <a:lnTo>
                      <a:pt x="106" y="202"/>
                    </a:lnTo>
                    <a:close/>
                    <a:moveTo>
                      <a:pt x="108" y="198"/>
                    </a:moveTo>
                    <a:lnTo>
                      <a:pt x="108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6" y="198"/>
                    </a:lnTo>
                    <a:lnTo>
                      <a:pt x="104" y="198"/>
                    </a:lnTo>
                    <a:lnTo>
                      <a:pt x="104" y="198"/>
                    </a:lnTo>
                    <a:lnTo>
                      <a:pt x="104" y="198"/>
                    </a:lnTo>
                    <a:lnTo>
                      <a:pt x="108" y="198"/>
                    </a:lnTo>
                    <a:lnTo>
                      <a:pt x="108" y="198"/>
                    </a:lnTo>
                    <a:close/>
                    <a:moveTo>
                      <a:pt x="112" y="190"/>
                    </a:moveTo>
                    <a:lnTo>
                      <a:pt x="112" y="190"/>
                    </a:lnTo>
                    <a:lnTo>
                      <a:pt x="104" y="186"/>
                    </a:lnTo>
                    <a:lnTo>
                      <a:pt x="104" y="186"/>
                    </a:lnTo>
                    <a:lnTo>
                      <a:pt x="104" y="186"/>
                    </a:lnTo>
                    <a:lnTo>
                      <a:pt x="94" y="186"/>
                    </a:lnTo>
                    <a:lnTo>
                      <a:pt x="94" y="186"/>
                    </a:lnTo>
                    <a:lnTo>
                      <a:pt x="94" y="186"/>
                    </a:lnTo>
                    <a:lnTo>
                      <a:pt x="98" y="188"/>
                    </a:lnTo>
                    <a:lnTo>
                      <a:pt x="98" y="188"/>
                    </a:lnTo>
                    <a:lnTo>
                      <a:pt x="98" y="188"/>
                    </a:lnTo>
                    <a:lnTo>
                      <a:pt x="112" y="190"/>
                    </a:lnTo>
                    <a:lnTo>
                      <a:pt x="112" y="190"/>
                    </a:lnTo>
                    <a:close/>
                    <a:moveTo>
                      <a:pt x="90" y="220"/>
                    </a:moveTo>
                    <a:lnTo>
                      <a:pt x="90" y="220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90" y="214"/>
                    </a:lnTo>
                    <a:lnTo>
                      <a:pt x="84" y="210"/>
                    </a:lnTo>
                    <a:lnTo>
                      <a:pt x="84" y="210"/>
                    </a:lnTo>
                    <a:lnTo>
                      <a:pt x="84" y="210"/>
                    </a:lnTo>
                    <a:lnTo>
                      <a:pt x="78" y="210"/>
                    </a:lnTo>
                    <a:lnTo>
                      <a:pt x="78" y="210"/>
                    </a:lnTo>
                    <a:lnTo>
                      <a:pt x="78" y="210"/>
                    </a:lnTo>
                    <a:lnTo>
                      <a:pt x="90" y="220"/>
                    </a:lnTo>
                    <a:lnTo>
                      <a:pt x="90" y="220"/>
                    </a:lnTo>
                    <a:close/>
                    <a:moveTo>
                      <a:pt x="96" y="208"/>
                    </a:moveTo>
                    <a:lnTo>
                      <a:pt x="96" y="208"/>
                    </a:lnTo>
                    <a:lnTo>
                      <a:pt x="96" y="210"/>
                    </a:lnTo>
                    <a:lnTo>
                      <a:pt x="96" y="210"/>
                    </a:lnTo>
                    <a:lnTo>
                      <a:pt x="96" y="210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lnTo>
                      <a:pt x="96" y="208"/>
                    </a:lnTo>
                    <a:close/>
                    <a:moveTo>
                      <a:pt x="96" y="206"/>
                    </a:moveTo>
                    <a:lnTo>
                      <a:pt x="96" y="206"/>
                    </a:lnTo>
                    <a:lnTo>
                      <a:pt x="94" y="206"/>
                    </a:lnTo>
                    <a:lnTo>
                      <a:pt x="94" y="206"/>
                    </a:lnTo>
                    <a:lnTo>
                      <a:pt x="94" y="206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4" y="208"/>
                    </a:lnTo>
                    <a:lnTo>
                      <a:pt x="96" y="206"/>
                    </a:lnTo>
                    <a:lnTo>
                      <a:pt x="96" y="206"/>
                    </a:lnTo>
                    <a:close/>
                    <a:moveTo>
                      <a:pt x="114" y="182"/>
                    </a:moveTo>
                    <a:lnTo>
                      <a:pt x="114" y="182"/>
                    </a:lnTo>
                    <a:lnTo>
                      <a:pt x="104" y="178"/>
                    </a:lnTo>
                    <a:lnTo>
                      <a:pt x="104" y="178"/>
                    </a:lnTo>
                    <a:lnTo>
                      <a:pt x="104" y="178"/>
                    </a:lnTo>
                    <a:lnTo>
                      <a:pt x="96" y="176"/>
                    </a:lnTo>
                    <a:lnTo>
                      <a:pt x="96" y="176"/>
                    </a:lnTo>
                    <a:lnTo>
                      <a:pt x="96" y="176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12" y="182"/>
                    </a:lnTo>
                    <a:lnTo>
                      <a:pt x="112" y="182"/>
                    </a:lnTo>
                    <a:lnTo>
                      <a:pt x="112" y="182"/>
                    </a:lnTo>
                    <a:lnTo>
                      <a:pt x="114" y="182"/>
                    </a:lnTo>
                    <a:lnTo>
                      <a:pt x="114" y="182"/>
                    </a:lnTo>
                    <a:close/>
                    <a:moveTo>
                      <a:pt x="98" y="202"/>
                    </a:moveTo>
                    <a:lnTo>
                      <a:pt x="98" y="202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8" y="200"/>
                    </a:lnTo>
                    <a:lnTo>
                      <a:pt x="96" y="200"/>
                    </a:lnTo>
                    <a:lnTo>
                      <a:pt x="96" y="200"/>
                    </a:lnTo>
                    <a:lnTo>
                      <a:pt x="96" y="200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6" y="202"/>
                    </a:lnTo>
                    <a:lnTo>
                      <a:pt x="98" y="202"/>
                    </a:lnTo>
                    <a:lnTo>
                      <a:pt x="98" y="202"/>
                    </a:lnTo>
                    <a:close/>
                    <a:moveTo>
                      <a:pt x="92" y="210"/>
                    </a:moveTo>
                    <a:lnTo>
                      <a:pt x="92" y="210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0" y="208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lnTo>
                      <a:pt x="92" y="210"/>
                    </a:lnTo>
                    <a:close/>
                    <a:moveTo>
                      <a:pt x="102" y="194"/>
                    </a:moveTo>
                    <a:lnTo>
                      <a:pt x="102" y="194"/>
                    </a:lnTo>
                    <a:lnTo>
                      <a:pt x="102" y="194"/>
                    </a:lnTo>
                    <a:lnTo>
                      <a:pt x="102" y="194"/>
                    </a:lnTo>
                    <a:lnTo>
                      <a:pt x="102" y="194"/>
                    </a:lnTo>
                    <a:lnTo>
                      <a:pt x="98" y="192"/>
                    </a:lnTo>
                    <a:lnTo>
                      <a:pt x="98" y="192"/>
                    </a:lnTo>
                    <a:lnTo>
                      <a:pt x="98" y="192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98" y="196"/>
                    </a:lnTo>
                    <a:lnTo>
                      <a:pt x="102" y="194"/>
                    </a:lnTo>
                    <a:lnTo>
                      <a:pt x="102" y="194"/>
                    </a:lnTo>
                    <a:close/>
                    <a:moveTo>
                      <a:pt x="92" y="206"/>
                    </a:moveTo>
                    <a:lnTo>
                      <a:pt x="92" y="206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2" y="204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2"/>
                    </a:lnTo>
                    <a:lnTo>
                      <a:pt x="90" y="204"/>
                    </a:lnTo>
                    <a:lnTo>
                      <a:pt x="90" y="204"/>
                    </a:lnTo>
                    <a:lnTo>
                      <a:pt x="90" y="204"/>
                    </a:lnTo>
                    <a:lnTo>
                      <a:pt x="90" y="206"/>
                    </a:lnTo>
                    <a:lnTo>
                      <a:pt x="90" y="206"/>
                    </a:lnTo>
                    <a:lnTo>
                      <a:pt x="90" y="206"/>
                    </a:lnTo>
                    <a:lnTo>
                      <a:pt x="92" y="206"/>
                    </a:lnTo>
                    <a:lnTo>
                      <a:pt x="92" y="206"/>
                    </a:lnTo>
                    <a:close/>
                    <a:moveTo>
                      <a:pt x="88" y="210"/>
                    </a:moveTo>
                    <a:lnTo>
                      <a:pt x="88" y="210"/>
                    </a:lnTo>
                    <a:lnTo>
                      <a:pt x="78" y="200"/>
                    </a:lnTo>
                    <a:lnTo>
                      <a:pt x="78" y="200"/>
                    </a:lnTo>
                    <a:lnTo>
                      <a:pt x="78" y="200"/>
                    </a:lnTo>
                    <a:lnTo>
                      <a:pt x="72" y="200"/>
                    </a:lnTo>
                    <a:lnTo>
                      <a:pt x="72" y="200"/>
                    </a:lnTo>
                    <a:lnTo>
                      <a:pt x="72" y="200"/>
                    </a:lnTo>
                    <a:lnTo>
                      <a:pt x="72" y="202"/>
                    </a:lnTo>
                    <a:lnTo>
                      <a:pt x="72" y="202"/>
                    </a:lnTo>
                    <a:lnTo>
                      <a:pt x="72" y="202"/>
                    </a:lnTo>
                    <a:lnTo>
                      <a:pt x="86" y="208"/>
                    </a:lnTo>
                    <a:lnTo>
                      <a:pt x="86" y="208"/>
                    </a:lnTo>
                    <a:lnTo>
                      <a:pt x="86" y="208"/>
                    </a:lnTo>
                    <a:lnTo>
                      <a:pt x="88" y="210"/>
                    </a:lnTo>
                    <a:lnTo>
                      <a:pt x="88" y="210"/>
                    </a:lnTo>
                    <a:close/>
                    <a:moveTo>
                      <a:pt x="94" y="198"/>
                    </a:move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94" y="198"/>
                    </a:lnTo>
                    <a:lnTo>
                      <a:pt x="94" y="198"/>
                    </a:lnTo>
                    <a:close/>
                    <a:moveTo>
                      <a:pt x="92" y="200"/>
                    </a:moveTo>
                    <a:lnTo>
                      <a:pt x="92" y="200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88" y="196"/>
                    </a:lnTo>
                    <a:lnTo>
                      <a:pt x="88" y="196"/>
                    </a:lnTo>
                    <a:lnTo>
                      <a:pt x="88" y="196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88" y="198"/>
                    </a:lnTo>
                    <a:lnTo>
                      <a:pt x="92" y="200"/>
                    </a:lnTo>
                    <a:lnTo>
                      <a:pt x="92" y="200"/>
                    </a:lnTo>
                    <a:close/>
                    <a:moveTo>
                      <a:pt x="88" y="202"/>
                    </a:moveTo>
                    <a:lnTo>
                      <a:pt x="88" y="202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6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2" y="200"/>
                    </a:lnTo>
                    <a:lnTo>
                      <a:pt x="88" y="202"/>
                    </a:lnTo>
                    <a:lnTo>
                      <a:pt x="88" y="202"/>
                    </a:lnTo>
                    <a:close/>
                    <a:moveTo>
                      <a:pt x="94" y="196"/>
                    </a:moveTo>
                    <a:lnTo>
                      <a:pt x="94" y="196"/>
                    </a:lnTo>
                    <a:lnTo>
                      <a:pt x="90" y="194"/>
                    </a:lnTo>
                    <a:lnTo>
                      <a:pt x="90" y="194"/>
                    </a:lnTo>
                    <a:lnTo>
                      <a:pt x="90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2" y="194"/>
                    </a:lnTo>
                    <a:lnTo>
                      <a:pt x="94" y="196"/>
                    </a:lnTo>
                    <a:lnTo>
                      <a:pt x="94" y="196"/>
                    </a:lnTo>
                    <a:close/>
                    <a:moveTo>
                      <a:pt x="102" y="182"/>
                    </a:moveTo>
                    <a:lnTo>
                      <a:pt x="102" y="182"/>
                    </a:lnTo>
                    <a:lnTo>
                      <a:pt x="100" y="182"/>
                    </a:lnTo>
                    <a:lnTo>
                      <a:pt x="100" y="182"/>
                    </a:lnTo>
                    <a:lnTo>
                      <a:pt x="100" y="182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0" y="180"/>
                    </a:lnTo>
                    <a:lnTo>
                      <a:pt x="102" y="182"/>
                    </a:lnTo>
                    <a:lnTo>
                      <a:pt x="102" y="182"/>
                    </a:lnTo>
                    <a:close/>
                    <a:moveTo>
                      <a:pt x="98" y="184"/>
                    </a:moveTo>
                    <a:lnTo>
                      <a:pt x="98" y="184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90" y="184"/>
                    </a:lnTo>
                    <a:lnTo>
                      <a:pt x="90" y="184"/>
                    </a:lnTo>
                    <a:lnTo>
                      <a:pt x="90" y="184"/>
                    </a:lnTo>
                    <a:lnTo>
                      <a:pt x="96" y="184"/>
                    </a:lnTo>
                    <a:lnTo>
                      <a:pt x="96" y="184"/>
                    </a:lnTo>
                    <a:lnTo>
                      <a:pt x="96" y="184"/>
                    </a:lnTo>
                    <a:lnTo>
                      <a:pt x="98" y="184"/>
                    </a:lnTo>
                    <a:lnTo>
                      <a:pt x="98" y="184"/>
                    </a:lnTo>
                    <a:close/>
                    <a:moveTo>
                      <a:pt x="92" y="190"/>
                    </a:move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0" y="190"/>
                    </a:lnTo>
                    <a:lnTo>
                      <a:pt x="90" y="190"/>
                    </a:lnTo>
                    <a:lnTo>
                      <a:pt x="90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lnTo>
                      <a:pt x="92" y="190"/>
                    </a:lnTo>
                    <a:close/>
                    <a:moveTo>
                      <a:pt x="76" y="206"/>
                    </a:moveTo>
                    <a:lnTo>
                      <a:pt x="76" y="206"/>
                    </a:lnTo>
                    <a:lnTo>
                      <a:pt x="74" y="206"/>
                    </a:lnTo>
                    <a:lnTo>
                      <a:pt x="74" y="206"/>
                    </a:lnTo>
                    <a:lnTo>
                      <a:pt x="74" y="20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76" y="206"/>
                    </a:lnTo>
                    <a:close/>
                    <a:moveTo>
                      <a:pt x="86" y="192"/>
                    </a:move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0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lnTo>
                      <a:pt x="86" y="192"/>
                    </a:lnTo>
                    <a:close/>
                    <a:moveTo>
                      <a:pt x="90" y="186"/>
                    </a:move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90" y="186"/>
                    </a:lnTo>
                    <a:lnTo>
                      <a:pt x="88" y="186"/>
                    </a:lnTo>
                    <a:lnTo>
                      <a:pt x="88" y="186"/>
                    </a:lnTo>
                    <a:lnTo>
                      <a:pt x="88" y="186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90" y="188"/>
                    </a:lnTo>
                    <a:lnTo>
                      <a:pt x="90" y="186"/>
                    </a:lnTo>
                    <a:lnTo>
                      <a:pt x="90" y="186"/>
                    </a:lnTo>
                    <a:close/>
                    <a:moveTo>
                      <a:pt x="84" y="196"/>
                    </a:moveTo>
                    <a:lnTo>
                      <a:pt x="84" y="196"/>
                    </a:lnTo>
                    <a:lnTo>
                      <a:pt x="80" y="192"/>
                    </a:lnTo>
                    <a:lnTo>
                      <a:pt x="80" y="192"/>
                    </a:lnTo>
                    <a:lnTo>
                      <a:pt x="80" y="192"/>
                    </a:lnTo>
                    <a:lnTo>
                      <a:pt x="64" y="186"/>
                    </a:lnTo>
                    <a:lnTo>
                      <a:pt x="64" y="186"/>
                    </a:lnTo>
                    <a:lnTo>
                      <a:pt x="64" y="186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6" y="196"/>
                    </a:lnTo>
                    <a:lnTo>
                      <a:pt x="76" y="196"/>
                    </a:lnTo>
                    <a:lnTo>
                      <a:pt x="76" y="196"/>
                    </a:lnTo>
                    <a:lnTo>
                      <a:pt x="82" y="196"/>
                    </a:lnTo>
                    <a:lnTo>
                      <a:pt x="82" y="196"/>
                    </a:lnTo>
                    <a:lnTo>
                      <a:pt x="82" y="196"/>
                    </a:lnTo>
                    <a:lnTo>
                      <a:pt x="84" y="196"/>
                    </a:lnTo>
                    <a:lnTo>
                      <a:pt x="84" y="196"/>
                    </a:lnTo>
                    <a:close/>
                    <a:moveTo>
                      <a:pt x="72" y="212"/>
                    </a:moveTo>
                    <a:lnTo>
                      <a:pt x="72" y="212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08"/>
                    </a:lnTo>
                    <a:lnTo>
                      <a:pt x="70" y="212"/>
                    </a:lnTo>
                    <a:lnTo>
                      <a:pt x="70" y="212"/>
                    </a:lnTo>
                    <a:lnTo>
                      <a:pt x="70" y="212"/>
                    </a:lnTo>
                    <a:lnTo>
                      <a:pt x="72" y="212"/>
                    </a:lnTo>
                    <a:lnTo>
                      <a:pt x="72" y="212"/>
                    </a:lnTo>
                    <a:close/>
                    <a:moveTo>
                      <a:pt x="66" y="216"/>
                    </a:moveTo>
                    <a:lnTo>
                      <a:pt x="66" y="216"/>
                    </a:lnTo>
                    <a:lnTo>
                      <a:pt x="58" y="202"/>
                    </a:lnTo>
                    <a:lnTo>
                      <a:pt x="58" y="202"/>
                    </a:lnTo>
                    <a:lnTo>
                      <a:pt x="58" y="202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56" y="198"/>
                    </a:lnTo>
                    <a:lnTo>
                      <a:pt x="66" y="216"/>
                    </a:lnTo>
                    <a:lnTo>
                      <a:pt x="66" y="216"/>
                    </a:lnTo>
                    <a:close/>
                    <a:moveTo>
                      <a:pt x="98" y="174"/>
                    </a:moveTo>
                    <a:lnTo>
                      <a:pt x="98" y="174"/>
                    </a:lnTo>
                    <a:lnTo>
                      <a:pt x="78" y="166"/>
                    </a:lnTo>
                    <a:lnTo>
                      <a:pt x="78" y="166"/>
                    </a:lnTo>
                    <a:lnTo>
                      <a:pt x="78" y="16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92" y="174"/>
                    </a:lnTo>
                    <a:lnTo>
                      <a:pt x="92" y="174"/>
                    </a:lnTo>
                    <a:lnTo>
                      <a:pt x="92" y="174"/>
                    </a:lnTo>
                    <a:lnTo>
                      <a:pt x="98" y="174"/>
                    </a:lnTo>
                    <a:lnTo>
                      <a:pt x="98" y="174"/>
                    </a:lnTo>
                    <a:close/>
                    <a:moveTo>
                      <a:pt x="72" y="206"/>
                    </a:move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lnTo>
                      <a:pt x="72" y="206"/>
                    </a:lnTo>
                    <a:close/>
                    <a:moveTo>
                      <a:pt x="82" y="192"/>
                    </a:moveTo>
                    <a:lnTo>
                      <a:pt x="82" y="192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0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192"/>
                    </a:lnTo>
                    <a:lnTo>
                      <a:pt x="82" y="192"/>
                    </a:lnTo>
                    <a:close/>
                    <a:moveTo>
                      <a:pt x="88" y="182"/>
                    </a:moveTo>
                    <a:lnTo>
                      <a:pt x="88" y="182"/>
                    </a:lnTo>
                    <a:lnTo>
                      <a:pt x="82" y="174"/>
                    </a:lnTo>
                    <a:lnTo>
                      <a:pt x="82" y="174"/>
                    </a:lnTo>
                    <a:lnTo>
                      <a:pt x="82" y="174"/>
                    </a:lnTo>
                    <a:lnTo>
                      <a:pt x="76" y="172"/>
                    </a:lnTo>
                    <a:lnTo>
                      <a:pt x="76" y="172"/>
                    </a:lnTo>
                    <a:lnTo>
                      <a:pt x="76" y="172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80" y="180"/>
                    </a:lnTo>
                    <a:lnTo>
                      <a:pt x="88" y="182"/>
                    </a:lnTo>
                    <a:lnTo>
                      <a:pt x="88" y="182"/>
                    </a:lnTo>
                    <a:lnTo>
                      <a:pt x="88" y="182"/>
                    </a:lnTo>
                    <a:lnTo>
                      <a:pt x="88" y="182"/>
                    </a:lnTo>
                    <a:lnTo>
                      <a:pt x="88" y="182"/>
                    </a:lnTo>
                    <a:close/>
                    <a:moveTo>
                      <a:pt x="86" y="184"/>
                    </a:moveTo>
                    <a:lnTo>
                      <a:pt x="86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4" y="184"/>
                    </a:lnTo>
                    <a:lnTo>
                      <a:pt x="86" y="184"/>
                    </a:lnTo>
                    <a:lnTo>
                      <a:pt x="86" y="184"/>
                    </a:lnTo>
                    <a:close/>
                    <a:moveTo>
                      <a:pt x="68" y="206"/>
                    </a:move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70" y="206"/>
                    </a:lnTo>
                    <a:lnTo>
                      <a:pt x="70" y="206"/>
                    </a:lnTo>
                    <a:lnTo>
                      <a:pt x="70" y="206"/>
                    </a:lnTo>
                    <a:lnTo>
                      <a:pt x="70" y="204"/>
                    </a:lnTo>
                    <a:lnTo>
                      <a:pt x="70" y="204"/>
                    </a:lnTo>
                    <a:lnTo>
                      <a:pt x="70" y="204"/>
                    </a:lnTo>
                    <a:lnTo>
                      <a:pt x="68" y="202"/>
                    </a:lnTo>
                    <a:lnTo>
                      <a:pt x="68" y="202"/>
                    </a:lnTo>
                    <a:lnTo>
                      <a:pt x="68" y="202"/>
                    </a:lnTo>
                    <a:lnTo>
                      <a:pt x="66" y="202"/>
                    </a:lnTo>
                    <a:lnTo>
                      <a:pt x="66" y="202"/>
                    </a:lnTo>
                    <a:lnTo>
                      <a:pt x="66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4" y="202"/>
                    </a:lnTo>
                    <a:lnTo>
                      <a:pt x="62" y="200"/>
                    </a:lnTo>
                    <a:lnTo>
                      <a:pt x="62" y="200"/>
                    </a:lnTo>
                    <a:lnTo>
                      <a:pt x="62" y="200"/>
                    </a:lnTo>
                    <a:lnTo>
                      <a:pt x="60" y="198"/>
                    </a:lnTo>
                    <a:lnTo>
                      <a:pt x="60" y="198"/>
                    </a:lnTo>
                    <a:lnTo>
                      <a:pt x="60" y="198"/>
                    </a:lnTo>
                    <a:lnTo>
                      <a:pt x="66" y="208"/>
                    </a:lnTo>
                    <a:lnTo>
                      <a:pt x="66" y="208"/>
                    </a:lnTo>
                    <a:lnTo>
                      <a:pt x="66" y="208"/>
                    </a:lnTo>
                    <a:lnTo>
                      <a:pt x="66" y="206"/>
                    </a:lnTo>
                    <a:lnTo>
                      <a:pt x="66" y="206"/>
                    </a:lnTo>
                    <a:lnTo>
                      <a:pt x="66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lnTo>
                      <a:pt x="68" y="206"/>
                    </a:lnTo>
                    <a:close/>
                    <a:moveTo>
                      <a:pt x="90" y="176"/>
                    </a:move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90" y="176"/>
                    </a:lnTo>
                    <a:close/>
                    <a:moveTo>
                      <a:pt x="82" y="188"/>
                    </a:moveTo>
                    <a:lnTo>
                      <a:pt x="82" y="188"/>
                    </a:lnTo>
                    <a:lnTo>
                      <a:pt x="82" y="188"/>
                    </a:lnTo>
                    <a:lnTo>
                      <a:pt x="82" y="188"/>
                    </a:lnTo>
                    <a:lnTo>
                      <a:pt x="82" y="188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0" y="186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0" y="188"/>
                    </a:lnTo>
                    <a:lnTo>
                      <a:pt x="82" y="188"/>
                    </a:lnTo>
                    <a:lnTo>
                      <a:pt x="82" y="188"/>
                    </a:lnTo>
                    <a:close/>
                    <a:moveTo>
                      <a:pt x="70" y="200"/>
                    </a:moveTo>
                    <a:lnTo>
                      <a:pt x="70" y="200"/>
                    </a:lnTo>
                    <a:lnTo>
                      <a:pt x="70" y="200"/>
                    </a:lnTo>
                    <a:lnTo>
                      <a:pt x="70" y="200"/>
                    </a:lnTo>
                    <a:lnTo>
                      <a:pt x="70" y="200"/>
                    </a:lnTo>
                    <a:lnTo>
                      <a:pt x="68" y="198"/>
                    </a:lnTo>
                    <a:lnTo>
                      <a:pt x="68" y="198"/>
                    </a:lnTo>
                    <a:lnTo>
                      <a:pt x="68" y="198"/>
                    </a:lnTo>
                    <a:lnTo>
                      <a:pt x="70" y="200"/>
                    </a:lnTo>
                    <a:lnTo>
                      <a:pt x="70" y="200"/>
                    </a:lnTo>
                    <a:close/>
                    <a:moveTo>
                      <a:pt x="62" y="182"/>
                    </a:moveTo>
                    <a:lnTo>
                      <a:pt x="62" y="182"/>
                    </a:lnTo>
                    <a:lnTo>
                      <a:pt x="78" y="190"/>
                    </a:lnTo>
                    <a:lnTo>
                      <a:pt x="78" y="190"/>
                    </a:lnTo>
                    <a:lnTo>
                      <a:pt x="78" y="190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66" y="178"/>
                    </a:lnTo>
                    <a:lnTo>
                      <a:pt x="66" y="178"/>
                    </a:lnTo>
                    <a:lnTo>
                      <a:pt x="66" y="178"/>
                    </a:lnTo>
                    <a:lnTo>
                      <a:pt x="68" y="180"/>
                    </a:lnTo>
                    <a:lnTo>
                      <a:pt x="68" y="180"/>
                    </a:lnTo>
                    <a:lnTo>
                      <a:pt x="68" y="180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8" y="182"/>
                    </a:lnTo>
                    <a:lnTo>
                      <a:pt x="66" y="184"/>
                    </a:lnTo>
                    <a:lnTo>
                      <a:pt x="66" y="184"/>
                    </a:lnTo>
                    <a:lnTo>
                      <a:pt x="66" y="184"/>
                    </a:lnTo>
                    <a:lnTo>
                      <a:pt x="66" y="182"/>
                    </a:lnTo>
                    <a:lnTo>
                      <a:pt x="66" y="182"/>
                    </a:lnTo>
                    <a:lnTo>
                      <a:pt x="66" y="182"/>
                    </a:lnTo>
                    <a:lnTo>
                      <a:pt x="62" y="174"/>
                    </a:lnTo>
                    <a:lnTo>
                      <a:pt x="62" y="174"/>
                    </a:lnTo>
                    <a:lnTo>
                      <a:pt x="62" y="174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58" y="170"/>
                    </a:lnTo>
                    <a:lnTo>
                      <a:pt x="58" y="170"/>
                    </a:lnTo>
                    <a:lnTo>
                      <a:pt x="58" y="170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56" y="166"/>
                    </a:lnTo>
                    <a:lnTo>
                      <a:pt x="60" y="170"/>
                    </a:lnTo>
                    <a:lnTo>
                      <a:pt x="60" y="170"/>
                    </a:lnTo>
                    <a:lnTo>
                      <a:pt x="60" y="170"/>
                    </a:lnTo>
                    <a:lnTo>
                      <a:pt x="58" y="166"/>
                    </a:lnTo>
                    <a:lnTo>
                      <a:pt x="58" y="166"/>
                    </a:lnTo>
                    <a:lnTo>
                      <a:pt x="58" y="166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4" y="162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50" y="15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0" y="186"/>
                    </a:lnTo>
                    <a:lnTo>
                      <a:pt x="64" y="190"/>
                    </a:lnTo>
                    <a:lnTo>
                      <a:pt x="64" y="190"/>
                    </a:lnTo>
                    <a:lnTo>
                      <a:pt x="64" y="190"/>
                    </a:lnTo>
                    <a:lnTo>
                      <a:pt x="64" y="192"/>
                    </a:lnTo>
                    <a:lnTo>
                      <a:pt x="64" y="192"/>
                    </a:lnTo>
                    <a:lnTo>
                      <a:pt x="64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2" y="192"/>
                    </a:lnTo>
                    <a:lnTo>
                      <a:pt x="64" y="194"/>
                    </a:lnTo>
                    <a:lnTo>
                      <a:pt x="64" y="194"/>
                    </a:lnTo>
                    <a:lnTo>
                      <a:pt x="64" y="194"/>
                    </a:lnTo>
                    <a:lnTo>
                      <a:pt x="70" y="198"/>
                    </a:lnTo>
                    <a:lnTo>
                      <a:pt x="70" y="198"/>
                    </a:lnTo>
                    <a:lnTo>
                      <a:pt x="70" y="198"/>
                    </a:lnTo>
                    <a:lnTo>
                      <a:pt x="70" y="196"/>
                    </a:lnTo>
                    <a:lnTo>
                      <a:pt x="70" y="196"/>
                    </a:lnTo>
                    <a:lnTo>
                      <a:pt x="70" y="196"/>
                    </a:lnTo>
                    <a:lnTo>
                      <a:pt x="70" y="196"/>
                    </a:lnTo>
                    <a:lnTo>
                      <a:pt x="72" y="196"/>
                    </a:lnTo>
                    <a:lnTo>
                      <a:pt x="72" y="196"/>
                    </a:lnTo>
                    <a:lnTo>
                      <a:pt x="72" y="196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6" y="190"/>
                    </a:lnTo>
                    <a:lnTo>
                      <a:pt x="60" y="184"/>
                    </a:lnTo>
                    <a:lnTo>
                      <a:pt x="60" y="184"/>
                    </a:lnTo>
                    <a:lnTo>
                      <a:pt x="60" y="184"/>
                    </a:lnTo>
                    <a:lnTo>
                      <a:pt x="60" y="182"/>
                    </a:lnTo>
                    <a:lnTo>
                      <a:pt x="60" y="182"/>
                    </a:lnTo>
                    <a:lnTo>
                      <a:pt x="60" y="182"/>
                    </a:lnTo>
                    <a:lnTo>
                      <a:pt x="62" y="182"/>
                    </a:lnTo>
                    <a:lnTo>
                      <a:pt x="62" y="182"/>
                    </a:lnTo>
                    <a:close/>
                    <a:moveTo>
                      <a:pt x="82" y="172"/>
                    </a:moveTo>
                    <a:lnTo>
                      <a:pt x="82" y="172"/>
                    </a:lnTo>
                    <a:lnTo>
                      <a:pt x="86" y="172"/>
                    </a:lnTo>
                    <a:lnTo>
                      <a:pt x="86" y="172"/>
                    </a:lnTo>
                    <a:lnTo>
                      <a:pt x="86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close/>
                    <a:moveTo>
                      <a:pt x="76" y="178"/>
                    </a:moveTo>
                    <a:lnTo>
                      <a:pt x="76" y="178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4" y="172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lnTo>
                      <a:pt x="76" y="178"/>
                    </a:lnTo>
                    <a:close/>
                    <a:moveTo>
                      <a:pt x="60" y="196"/>
                    </a:moveTo>
                    <a:lnTo>
                      <a:pt x="60" y="196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60" y="194"/>
                    </a:lnTo>
                    <a:lnTo>
                      <a:pt x="58" y="194"/>
                    </a:lnTo>
                    <a:lnTo>
                      <a:pt x="58" y="194"/>
                    </a:lnTo>
                    <a:lnTo>
                      <a:pt x="58" y="194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58" y="196"/>
                    </a:lnTo>
                    <a:lnTo>
                      <a:pt x="60" y="196"/>
                    </a:lnTo>
                    <a:lnTo>
                      <a:pt x="60" y="196"/>
                    </a:lnTo>
                    <a:close/>
                    <a:moveTo>
                      <a:pt x="78" y="170"/>
                    </a:moveTo>
                    <a:lnTo>
                      <a:pt x="78" y="1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4" y="168"/>
                    </a:lnTo>
                    <a:lnTo>
                      <a:pt x="74" y="168"/>
                    </a:lnTo>
                    <a:lnTo>
                      <a:pt x="74" y="168"/>
                    </a:lnTo>
                    <a:lnTo>
                      <a:pt x="78" y="170"/>
                    </a:lnTo>
                    <a:lnTo>
                      <a:pt x="78" y="170"/>
                    </a:lnTo>
                    <a:close/>
                    <a:moveTo>
                      <a:pt x="70" y="176"/>
                    </a:moveTo>
                    <a:lnTo>
                      <a:pt x="70" y="176"/>
                    </a:lnTo>
                    <a:lnTo>
                      <a:pt x="66" y="172"/>
                    </a:lnTo>
                    <a:lnTo>
                      <a:pt x="66" y="172"/>
                    </a:lnTo>
                    <a:lnTo>
                      <a:pt x="66" y="172"/>
                    </a:lnTo>
                    <a:lnTo>
                      <a:pt x="66" y="174"/>
                    </a:lnTo>
                    <a:lnTo>
                      <a:pt x="66" y="174"/>
                    </a:lnTo>
                    <a:lnTo>
                      <a:pt x="66" y="174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68" y="176"/>
                    </a:lnTo>
                    <a:lnTo>
                      <a:pt x="70" y="176"/>
                    </a:lnTo>
                    <a:lnTo>
                      <a:pt x="70" y="176"/>
                    </a:lnTo>
                    <a:close/>
                    <a:moveTo>
                      <a:pt x="70" y="172"/>
                    </a:moveTo>
                    <a:lnTo>
                      <a:pt x="70" y="172"/>
                    </a:lnTo>
                    <a:lnTo>
                      <a:pt x="68" y="166"/>
                    </a:lnTo>
                    <a:lnTo>
                      <a:pt x="68" y="166"/>
                    </a:lnTo>
                    <a:lnTo>
                      <a:pt x="68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66" y="166"/>
                    </a:lnTo>
                    <a:lnTo>
                      <a:pt x="70" y="172"/>
                    </a:lnTo>
                    <a:lnTo>
                      <a:pt x="70" y="172"/>
                    </a:lnTo>
                    <a:close/>
                    <a:moveTo>
                      <a:pt x="58" y="188"/>
                    </a:moveTo>
                    <a:lnTo>
                      <a:pt x="58" y="188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6"/>
                    </a:lnTo>
                    <a:lnTo>
                      <a:pt x="58" y="188"/>
                    </a:lnTo>
                    <a:lnTo>
                      <a:pt x="58" y="188"/>
                    </a:lnTo>
                    <a:close/>
                    <a:moveTo>
                      <a:pt x="74" y="166"/>
                    </a:moveTo>
                    <a:lnTo>
                      <a:pt x="74" y="166"/>
                    </a:lnTo>
                    <a:lnTo>
                      <a:pt x="74" y="164"/>
                    </a:lnTo>
                    <a:lnTo>
                      <a:pt x="74" y="164"/>
                    </a:lnTo>
                    <a:lnTo>
                      <a:pt x="74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2" y="166"/>
                    </a:lnTo>
                    <a:lnTo>
                      <a:pt x="74" y="166"/>
                    </a:lnTo>
                    <a:lnTo>
                      <a:pt x="74" y="166"/>
                    </a:lnTo>
                    <a:close/>
                    <a:moveTo>
                      <a:pt x="56" y="188"/>
                    </a:moveTo>
                    <a:lnTo>
                      <a:pt x="56" y="188"/>
                    </a:lnTo>
                    <a:lnTo>
                      <a:pt x="46" y="170"/>
                    </a:lnTo>
                    <a:lnTo>
                      <a:pt x="46" y="170"/>
                    </a:lnTo>
                    <a:lnTo>
                      <a:pt x="46" y="170"/>
                    </a:lnTo>
                    <a:lnTo>
                      <a:pt x="48" y="180"/>
                    </a:lnTo>
                    <a:lnTo>
                      <a:pt x="48" y="180"/>
                    </a:lnTo>
                    <a:lnTo>
                      <a:pt x="48" y="180"/>
                    </a:lnTo>
                    <a:lnTo>
                      <a:pt x="54" y="186"/>
                    </a:lnTo>
                    <a:lnTo>
                      <a:pt x="54" y="186"/>
                    </a:lnTo>
                    <a:lnTo>
                      <a:pt x="54" y="186"/>
                    </a:lnTo>
                    <a:lnTo>
                      <a:pt x="56" y="188"/>
                    </a:lnTo>
                    <a:lnTo>
                      <a:pt x="56" y="188"/>
                    </a:lnTo>
                    <a:close/>
                    <a:moveTo>
                      <a:pt x="52" y="190"/>
                    </a:moveTo>
                    <a:lnTo>
                      <a:pt x="52" y="190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0" y="188"/>
                    </a:lnTo>
                    <a:lnTo>
                      <a:pt x="52" y="190"/>
                    </a:lnTo>
                    <a:lnTo>
                      <a:pt x="52" y="190"/>
                    </a:lnTo>
                    <a:close/>
                    <a:moveTo>
                      <a:pt x="66" y="170"/>
                    </a:moveTo>
                    <a:lnTo>
                      <a:pt x="66" y="170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4" y="168"/>
                    </a:lnTo>
                    <a:lnTo>
                      <a:pt x="66" y="170"/>
                    </a:lnTo>
                    <a:lnTo>
                      <a:pt x="66" y="170"/>
                    </a:lnTo>
                    <a:close/>
                    <a:moveTo>
                      <a:pt x="70" y="162"/>
                    </a:moveTo>
                    <a:lnTo>
                      <a:pt x="70" y="162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0"/>
                    </a:lnTo>
                    <a:lnTo>
                      <a:pt x="70" y="162"/>
                    </a:lnTo>
                    <a:lnTo>
                      <a:pt x="70" y="162"/>
                    </a:lnTo>
                    <a:lnTo>
                      <a:pt x="70" y="162"/>
                    </a:lnTo>
                    <a:lnTo>
                      <a:pt x="70" y="162"/>
                    </a:lnTo>
                    <a:lnTo>
                      <a:pt x="70" y="162"/>
                    </a:lnTo>
                    <a:close/>
                    <a:moveTo>
                      <a:pt x="66" y="162"/>
                    </a:moveTo>
                    <a:lnTo>
                      <a:pt x="66" y="162"/>
                    </a:lnTo>
                    <a:lnTo>
                      <a:pt x="66" y="162"/>
                    </a:lnTo>
                    <a:lnTo>
                      <a:pt x="66" y="162"/>
                    </a:lnTo>
                    <a:lnTo>
                      <a:pt x="66" y="162"/>
                    </a:lnTo>
                    <a:lnTo>
                      <a:pt x="64" y="162"/>
                    </a:lnTo>
                    <a:lnTo>
                      <a:pt x="64" y="162"/>
                    </a:lnTo>
                    <a:lnTo>
                      <a:pt x="64" y="162"/>
                    </a:lnTo>
                    <a:lnTo>
                      <a:pt x="66" y="162"/>
                    </a:lnTo>
                    <a:lnTo>
                      <a:pt x="66" y="162"/>
                    </a:lnTo>
                    <a:close/>
                    <a:moveTo>
                      <a:pt x="70" y="156"/>
                    </a:moveTo>
                    <a:lnTo>
                      <a:pt x="70" y="156"/>
                    </a:lnTo>
                    <a:lnTo>
                      <a:pt x="64" y="132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52" y="118"/>
                    </a:lnTo>
                    <a:lnTo>
                      <a:pt x="52" y="118"/>
                    </a:lnTo>
                    <a:lnTo>
                      <a:pt x="52" y="118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0" y="156"/>
                    </a:lnTo>
                    <a:lnTo>
                      <a:pt x="70" y="156"/>
                    </a:lnTo>
                    <a:close/>
                    <a:moveTo>
                      <a:pt x="48" y="184"/>
                    </a:moveTo>
                    <a:lnTo>
                      <a:pt x="48" y="184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4" y="176"/>
                    </a:lnTo>
                    <a:lnTo>
                      <a:pt x="48" y="184"/>
                    </a:lnTo>
                    <a:lnTo>
                      <a:pt x="48" y="184"/>
                    </a:lnTo>
                    <a:close/>
                    <a:moveTo>
                      <a:pt x="64" y="160"/>
                    </a:moveTo>
                    <a:lnTo>
                      <a:pt x="64" y="160"/>
                    </a:lnTo>
                    <a:lnTo>
                      <a:pt x="62" y="156"/>
                    </a:lnTo>
                    <a:lnTo>
                      <a:pt x="62" y="156"/>
                    </a:lnTo>
                    <a:lnTo>
                      <a:pt x="62" y="156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2" y="160"/>
                    </a:lnTo>
                    <a:lnTo>
                      <a:pt x="64" y="160"/>
                    </a:lnTo>
                    <a:lnTo>
                      <a:pt x="64" y="160"/>
                    </a:lnTo>
                    <a:close/>
                    <a:moveTo>
                      <a:pt x="58" y="162"/>
                    </a:moveTo>
                    <a:lnTo>
                      <a:pt x="58" y="162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52" y="150"/>
                    </a:lnTo>
                    <a:lnTo>
                      <a:pt x="46" y="142"/>
                    </a:lnTo>
                    <a:lnTo>
                      <a:pt x="46" y="142"/>
                    </a:lnTo>
                    <a:lnTo>
                      <a:pt x="46" y="142"/>
                    </a:lnTo>
                    <a:lnTo>
                      <a:pt x="48" y="144"/>
                    </a:lnTo>
                    <a:lnTo>
                      <a:pt x="48" y="144"/>
                    </a:lnTo>
                    <a:lnTo>
                      <a:pt x="48" y="144"/>
                    </a:lnTo>
                    <a:lnTo>
                      <a:pt x="58" y="162"/>
                    </a:lnTo>
                    <a:lnTo>
                      <a:pt x="58" y="162"/>
                    </a:lnTo>
                    <a:lnTo>
                      <a:pt x="58" y="162"/>
                    </a:lnTo>
                    <a:lnTo>
                      <a:pt x="58" y="162"/>
                    </a:lnTo>
                    <a:lnTo>
                      <a:pt x="58" y="162"/>
                    </a:lnTo>
                    <a:close/>
                    <a:moveTo>
                      <a:pt x="46" y="174"/>
                    </a:moveTo>
                    <a:lnTo>
                      <a:pt x="46" y="174"/>
                    </a:lnTo>
                    <a:lnTo>
                      <a:pt x="44" y="162"/>
                    </a:lnTo>
                    <a:lnTo>
                      <a:pt x="44" y="162"/>
                    </a:lnTo>
                    <a:lnTo>
                      <a:pt x="44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2" y="162"/>
                    </a:lnTo>
                    <a:lnTo>
                      <a:pt x="40" y="154"/>
                    </a:lnTo>
                    <a:lnTo>
                      <a:pt x="40" y="154"/>
                    </a:lnTo>
                    <a:lnTo>
                      <a:pt x="40" y="154"/>
                    </a:lnTo>
                    <a:lnTo>
                      <a:pt x="38" y="150"/>
                    </a:lnTo>
                    <a:lnTo>
                      <a:pt x="38" y="150"/>
                    </a:lnTo>
                    <a:lnTo>
                      <a:pt x="38" y="150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0" y="158"/>
                    </a:lnTo>
                    <a:lnTo>
                      <a:pt x="44" y="170"/>
                    </a:lnTo>
                    <a:lnTo>
                      <a:pt x="44" y="170"/>
                    </a:lnTo>
                    <a:lnTo>
                      <a:pt x="44" y="170"/>
                    </a:lnTo>
                    <a:lnTo>
                      <a:pt x="46" y="174"/>
                    </a:lnTo>
                    <a:lnTo>
                      <a:pt x="46" y="174"/>
                    </a:lnTo>
                    <a:close/>
                    <a:moveTo>
                      <a:pt x="60" y="156"/>
                    </a:moveTo>
                    <a:lnTo>
                      <a:pt x="60" y="156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6" y="144"/>
                    </a:lnTo>
                    <a:lnTo>
                      <a:pt x="56" y="144"/>
                    </a:lnTo>
                    <a:lnTo>
                      <a:pt x="56" y="144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6"/>
                    </a:lnTo>
                    <a:close/>
                    <a:moveTo>
                      <a:pt x="62" y="148"/>
                    </a:moveTo>
                    <a:lnTo>
                      <a:pt x="62" y="148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0" y="120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58" y="144"/>
                    </a:lnTo>
                    <a:lnTo>
                      <a:pt x="62" y="148"/>
                    </a:lnTo>
                    <a:lnTo>
                      <a:pt x="62" y="148"/>
                    </a:lnTo>
                    <a:close/>
                    <a:moveTo>
                      <a:pt x="54" y="150"/>
                    </a:moveTo>
                    <a:lnTo>
                      <a:pt x="54" y="15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2" y="140"/>
                    </a:lnTo>
                    <a:lnTo>
                      <a:pt x="50" y="136"/>
                    </a:lnTo>
                    <a:lnTo>
                      <a:pt x="50" y="136"/>
                    </a:lnTo>
                    <a:lnTo>
                      <a:pt x="50" y="136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48" y="128"/>
                    </a:lnTo>
                    <a:lnTo>
                      <a:pt x="48" y="128"/>
                    </a:lnTo>
                    <a:lnTo>
                      <a:pt x="48" y="128"/>
                    </a:lnTo>
                    <a:lnTo>
                      <a:pt x="46" y="128"/>
                    </a:lnTo>
                    <a:lnTo>
                      <a:pt x="46" y="128"/>
                    </a:lnTo>
                    <a:lnTo>
                      <a:pt x="46" y="128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2" y="126"/>
                    </a:lnTo>
                    <a:lnTo>
                      <a:pt x="42" y="126"/>
                    </a:lnTo>
                    <a:lnTo>
                      <a:pt x="42" y="126"/>
                    </a:lnTo>
                    <a:lnTo>
                      <a:pt x="54" y="148"/>
                    </a:lnTo>
                    <a:lnTo>
                      <a:pt x="54" y="148"/>
                    </a:lnTo>
                    <a:lnTo>
                      <a:pt x="54" y="148"/>
                    </a:lnTo>
                    <a:lnTo>
                      <a:pt x="54" y="150"/>
                    </a:lnTo>
                    <a:lnTo>
                      <a:pt x="54" y="150"/>
                    </a:lnTo>
                    <a:close/>
                    <a:moveTo>
                      <a:pt x="48" y="152"/>
                    </a:moveTo>
                    <a:lnTo>
                      <a:pt x="48" y="152"/>
                    </a:lnTo>
                    <a:lnTo>
                      <a:pt x="46" y="146"/>
                    </a:lnTo>
                    <a:lnTo>
                      <a:pt x="46" y="146"/>
                    </a:lnTo>
                    <a:lnTo>
                      <a:pt x="46" y="146"/>
                    </a:lnTo>
                    <a:lnTo>
                      <a:pt x="44" y="144"/>
                    </a:lnTo>
                    <a:lnTo>
                      <a:pt x="44" y="144"/>
                    </a:lnTo>
                    <a:lnTo>
                      <a:pt x="44" y="144"/>
                    </a:lnTo>
                    <a:lnTo>
                      <a:pt x="48" y="152"/>
                    </a:lnTo>
                    <a:lnTo>
                      <a:pt x="48" y="152"/>
                    </a:lnTo>
                    <a:close/>
                    <a:moveTo>
                      <a:pt x="54" y="136"/>
                    </a:moveTo>
                    <a:lnTo>
                      <a:pt x="54" y="136"/>
                    </a:lnTo>
                    <a:lnTo>
                      <a:pt x="50" y="126"/>
                    </a:lnTo>
                    <a:lnTo>
                      <a:pt x="50" y="126"/>
                    </a:lnTo>
                    <a:lnTo>
                      <a:pt x="50" y="126"/>
                    </a:lnTo>
                    <a:lnTo>
                      <a:pt x="52" y="134"/>
                    </a:lnTo>
                    <a:lnTo>
                      <a:pt x="52" y="134"/>
                    </a:lnTo>
                    <a:lnTo>
                      <a:pt x="52" y="134"/>
                    </a:lnTo>
                    <a:lnTo>
                      <a:pt x="54" y="136"/>
                    </a:lnTo>
                    <a:lnTo>
                      <a:pt x="54" y="136"/>
                    </a:lnTo>
                    <a:close/>
                    <a:moveTo>
                      <a:pt x="36" y="142"/>
                    </a:moveTo>
                    <a:lnTo>
                      <a:pt x="36" y="142"/>
                    </a:lnTo>
                    <a:lnTo>
                      <a:pt x="36" y="140"/>
                    </a:lnTo>
                    <a:lnTo>
                      <a:pt x="36" y="140"/>
                    </a:lnTo>
                    <a:lnTo>
                      <a:pt x="36" y="140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6" y="142"/>
                    </a:lnTo>
                    <a:lnTo>
                      <a:pt x="36" y="142"/>
                    </a:lnTo>
                    <a:close/>
                    <a:moveTo>
                      <a:pt x="48" y="124"/>
                    </a:move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48" y="124"/>
                    </a:lnTo>
                    <a:close/>
                    <a:moveTo>
                      <a:pt x="44" y="124"/>
                    </a:moveTo>
                    <a:lnTo>
                      <a:pt x="44" y="124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46" y="126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42" y="122"/>
                    </a:lnTo>
                    <a:lnTo>
                      <a:pt x="42" y="122"/>
                    </a:lnTo>
                    <a:lnTo>
                      <a:pt x="42" y="122"/>
                    </a:lnTo>
                    <a:lnTo>
                      <a:pt x="44" y="124"/>
                    </a:lnTo>
                    <a:lnTo>
                      <a:pt x="44" y="124"/>
                    </a:lnTo>
                    <a:close/>
                    <a:moveTo>
                      <a:pt x="40" y="128"/>
                    </a:moveTo>
                    <a:lnTo>
                      <a:pt x="40" y="128"/>
                    </a:lnTo>
                    <a:lnTo>
                      <a:pt x="40" y="126"/>
                    </a:lnTo>
                    <a:lnTo>
                      <a:pt x="40" y="126"/>
                    </a:lnTo>
                    <a:lnTo>
                      <a:pt x="40" y="126"/>
                    </a:lnTo>
                    <a:lnTo>
                      <a:pt x="38" y="120"/>
                    </a:lnTo>
                    <a:lnTo>
                      <a:pt x="38" y="120"/>
                    </a:lnTo>
                    <a:lnTo>
                      <a:pt x="38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38" y="124"/>
                    </a:lnTo>
                    <a:lnTo>
                      <a:pt x="38" y="124"/>
                    </a:lnTo>
                    <a:lnTo>
                      <a:pt x="38" y="124"/>
                    </a:lnTo>
                    <a:lnTo>
                      <a:pt x="40" y="128"/>
                    </a:lnTo>
                    <a:lnTo>
                      <a:pt x="40" y="128"/>
                    </a:lnTo>
                    <a:close/>
                    <a:moveTo>
                      <a:pt x="52" y="112"/>
                    </a:moveTo>
                    <a:lnTo>
                      <a:pt x="52" y="112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2" y="112"/>
                    </a:lnTo>
                    <a:lnTo>
                      <a:pt x="52" y="112"/>
                    </a:lnTo>
                    <a:close/>
                    <a:moveTo>
                      <a:pt x="50" y="112"/>
                    </a:moveTo>
                    <a:lnTo>
                      <a:pt x="50" y="112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46" y="94"/>
                    </a:lnTo>
                    <a:lnTo>
                      <a:pt x="46" y="94"/>
                    </a:lnTo>
                    <a:lnTo>
                      <a:pt x="46" y="9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50" y="112"/>
                    </a:lnTo>
                    <a:lnTo>
                      <a:pt x="50" y="112"/>
                    </a:lnTo>
                    <a:close/>
                    <a:moveTo>
                      <a:pt x="46" y="116"/>
                    </a:moveTo>
                    <a:lnTo>
                      <a:pt x="46" y="116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4" y="112"/>
                    </a:lnTo>
                    <a:lnTo>
                      <a:pt x="42" y="106"/>
                    </a:lnTo>
                    <a:lnTo>
                      <a:pt x="42" y="106"/>
                    </a:lnTo>
                    <a:lnTo>
                      <a:pt x="42" y="106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42" y="108"/>
                    </a:lnTo>
                    <a:lnTo>
                      <a:pt x="46" y="116"/>
                    </a:lnTo>
                    <a:lnTo>
                      <a:pt x="46" y="116"/>
                    </a:lnTo>
                    <a:close/>
                    <a:moveTo>
                      <a:pt x="28" y="138"/>
                    </a:moveTo>
                    <a:lnTo>
                      <a:pt x="28" y="138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6"/>
                    </a:lnTo>
                    <a:lnTo>
                      <a:pt x="28" y="138"/>
                    </a:lnTo>
                    <a:lnTo>
                      <a:pt x="28" y="138"/>
                    </a:lnTo>
                    <a:close/>
                    <a:moveTo>
                      <a:pt x="54" y="102"/>
                    </a:move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lnTo>
                      <a:pt x="54" y="102"/>
                    </a:lnTo>
                    <a:close/>
                    <a:moveTo>
                      <a:pt x="44" y="116"/>
                    </a:moveTo>
                    <a:lnTo>
                      <a:pt x="44" y="116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42" y="110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38" y="104"/>
                    </a:lnTo>
                    <a:lnTo>
                      <a:pt x="44" y="116"/>
                    </a:lnTo>
                    <a:lnTo>
                      <a:pt x="44" y="116"/>
                    </a:lnTo>
                    <a:close/>
                    <a:moveTo>
                      <a:pt x="28" y="134"/>
                    </a:moveTo>
                    <a:lnTo>
                      <a:pt x="28" y="134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20" y="112"/>
                    </a:lnTo>
                    <a:lnTo>
                      <a:pt x="20" y="112"/>
                    </a:lnTo>
                    <a:lnTo>
                      <a:pt x="20" y="112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20" y="110"/>
                    </a:lnTo>
                    <a:lnTo>
                      <a:pt x="24" y="124"/>
                    </a:lnTo>
                    <a:lnTo>
                      <a:pt x="24" y="124"/>
                    </a:lnTo>
                    <a:lnTo>
                      <a:pt x="24" y="124"/>
                    </a:lnTo>
                    <a:lnTo>
                      <a:pt x="28" y="134"/>
                    </a:lnTo>
                    <a:lnTo>
                      <a:pt x="28" y="134"/>
                    </a:lnTo>
                    <a:close/>
                    <a:moveTo>
                      <a:pt x="54" y="100"/>
                    </a:moveTo>
                    <a:lnTo>
                      <a:pt x="54" y="100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56" y="80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52" y="88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54" y="100"/>
                    </a:lnTo>
                    <a:lnTo>
                      <a:pt x="54" y="100"/>
                    </a:lnTo>
                    <a:close/>
                    <a:moveTo>
                      <a:pt x="38" y="118"/>
                    </a:moveTo>
                    <a:lnTo>
                      <a:pt x="38" y="118"/>
                    </a:lnTo>
                    <a:lnTo>
                      <a:pt x="32" y="100"/>
                    </a:lnTo>
                    <a:lnTo>
                      <a:pt x="32" y="100"/>
                    </a:lnTo>
                    <a:lnTo>
                      <a:pt x="32" y="100"/>
                    </a:lnTo>
                    <a:lnTo>
                      <a:pt x="30" y="102"/>
                    </a:lnTo>
                    <a:lnTo>
                      <a:pt x="30" y="102"/>
                    </a:lnTo>
                    <a:lnTo>
                      <a:pt x="30" y="102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32" y="110"/>
                    </a:lnTo>
                    <a:lnTo>
                      <a:pt x="38" y="118"/>
                    </a:lnTo>
                    <a:lnTo>
                      <a:pt x="38" y="118"/>
                    </a:lnTo>
                    <a:close/>
                    <a:moveTo>
                      <a:pt x="72" y="66"/>
                    </a:moveTo>
                    <a:lnTo>
                      <a:pt x="72" y="66"/>
                    </a:lnTo>
                    <a:lnTo>
                      <a:pt x="76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4"/>
                    </a:lnTo>
                    <a:lnTo>
                      <a:pt x="84" y="50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76" y="52"/>
                    </a:lnTo>
                    <a:lnTo>
                      <a:pt x="76" y="52"/>
                    </a:lnTo>
                    <a:lnTo>
                      <a:pt x="76" y="52"/>
                    </a:lnTo>
                    <a:lnTo>
                      <a:pt x="72" y="66"/>
                    </a:lnTo>
                    <a:lnTo>
                      <a:pt x="72" y="66"/>
                    </a:lnTo>
                    <a:lnTo>
                      <a:pt x="72" y="66"/>
                    </a:lnTo>
                    <a:lnTo>
                      <a:pt x="72" y="66"/>
                    </a:lnTo>
                    <a:close/>
                    <a:moveTo>
                      <a:pt x="60" y="86"/>
                    </a:moveTo>
                    <a:lnTo>
                      <a:pt x="60" y="86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2" y="66"/>
                    </a:lnTo>
                    <a:lnTo>
                      <a:pt x="62" y="66"/>
                    </a:lnTo>
                    <a:lnTo>
                      <a:pt x="62" y="66"/>
                    </a:lnTo>
                    <a:lnTo>
                      <a:pt x="60" y="68"/>
                    </a:lnTo>
                    <a:lnTo>
                      <a:pt x="60" y="68"/>
                    </a:lnTo>
                    <a:lnTo>
                      <a:pt x="60" y="68"/>
                    </a:lnTo>
                    <a:lnTo>
                      <a:pt x="60" y="86"/>
                    </a:lnTo>
                    <a:lnTo>
                      <a:pt x="60" y="86"/>
                    </a:lnTo>
                    <a:close/>
                    <a:moveTo>
                      <a:pt x="44" y="100"/>
                    </a:moveTo>
                    <a:lnTo>
                      <a:pt x="44" y="100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42" y="98"/>
                    </a:lnTo>
                    <a:lnTo>
                      <a:pt x="42" y="98"/>
                    </a:lnTo>
                    <a:lnTo>
                      <a:pt x="42" y="98"/>
                    </a:lnTo>
                    <a:lnTo>
                      <a:pt x="44" y="100"/>
                    </a:lnTo>
                    <a:lnTo>
                      <a:pt x="44" y="100"/>
                    </a:lnTo>
                    <a:close/>
                    <a:moveTo>
                      <a:pt x="68" y="66"/>
                    </a:moveTo>
                    <a:lnTo>
                      <a:pt x="68" y="66"/>
                    </a:lnTo>
                    <a:lnTo>
                      <a:pt x="72" y="56"/>
                    </a:lnTo>
                    <a:lnTo>
                      <a:pt x="72" y="56"/>
                    </a:lnTo>
                    <a:lnTo>
                      <a:pt x="72" y="56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8" y="66"/>
                    </a:lnTo>
                    <a:lnTo>
                      <a:pt x="68" y="66"/>
                    </a:lnTo>
                    <a:close/>
                    <a:moveTo>
                      <a:pt x="50" y="86"/>
                    </a:moveTo>
                    <a:lnTo>
                      <a:pt x="50" y="86"/>
                    </a:lnTo>
                    <a:lnTo>
                      <a:pt x="52" y="80"/>
                    </a:lnTo>
                    <a:lnTo>
                      <a:pt x="54" y="72"/>
                    </a:lnTo>
                    <a:lnTo>
                      <a:pt x="54" y="72"/>
                    </a:lnTo>
                    <a:lnTo>
                      <a:pt x="54" y="72"/>
                    </a:lnTo>
                    <a:lnTo>
                      <a:pt x="52" y="72"/>
                    </a:lnTo>
                    <a:lnTo>
                      <a:pt x="52" y="72"/>
                    </a:lnTo>
                    <a:lnTo>
                      <a:pt x="52" y="72"/>
                    </a:lnTo>
                    <a:lnTo>
                      <a:pt x="50" y="72"/>
                    </a:lnTo>
                    <a:lnTo>
                      <a:pt x="50" y="72"/>
                    </a:lnTo>
                    <a:lnTo>
                      <a:pt x="50" y="72"/>
                    </a:lnTo>
                    <a:lnTo>
                      <a:pt x="50" y="70"/>
                    </a:lnTo>
                    <a:lnTo>
                      <a:pt x="50" y="70"/>
                    </a:lnTo>
                    <a:lnTo>
                      <a:pt x="50" y="70"/>
                    </a:lnTo>
                    <a:lnTo>
                      <a:pt x="48" y="72"/>
                    </a:lnTo>
                    <a:lnTo>
                      <a:pt x="48" y="72"/>
                    </a:lnTo>
                    <a:lnTo>
                      <a:pt x="48" y="72"/>
                    </a:lnTo>
                    <a:lnTo>
                      <a:pt x="46" y="74"/>
                    </a:lnTo>
                    <a:lnTo>
                      <a:pt x="46" y="74"/>
                    </a:lnTo>
                    <a:lnTo>
                      <a:pt x="46" y="74"/>
                    </a:lnTo>
                    <a:lnTo>
                      <a:pt x="48" y="82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48" y="90"/>
                    </a:lnTo>
                    <a:lnTo>
                      <a:pt x="50" y="86"/>
                    </a:lnTo>
                    <a:lnTo>
                      <a:pt x="50" y="86"/>
                    </a:lnTo>
                    <a:close/>
                    <a:moveTo>
                      <a:pt x="26" y="118"/>
                    </a:moveTo>
                    <a:lnTo>
                      <a:pt x="26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4" y="118"/>
                    </a:lnTo>
                    <a:lnTo>
                      <a:pt x="26" y="118"/>
                    </a:lnTo>
                    <a:lnTo>
                      <a:pt x="26" y="118"/>
                    </a:lnTo>
                    <a:close/>
                    <a:moveTo>
                      <a:pt x="42" y="96"/>
                    </a:moveTo>
                    <a:lnTo>
                      <a:pt x="42" y="96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2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6"/>
                    </a:lnTo>
                    <a:lnTo>
                      <a:pt x="40" y="96"/>
                    </a:lnTo>
                    <a:lnTo>
                      <a:pt x="40" y="96"/>
                    </a:lnTo>
                    <a:lnTo>
                      <a:pt x="42" y="96"/>
                    </a:lnTo>
                    <a:lnTo>
                      <a:pt x="42" y="96"/>
                    </a:lnTo>
                    <a:lnTo>
                      <a:pt x="42" y="96"/>
                    </a:lnTo>
                    <a:lnTo>
                      <a:pt x="42" y="96"/>
                    </a:lnTo>
                    <a:lnTo>
                      <a:pt x="42" y="96"/>
                    </a:lnTo>
                    <a:close/>
                    <a:moveTo>
                      <a:pt x="72" y="52"/>
                    </a:moveTo>
                    <a:lnTo>
                      <a:pt x="72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2" y="44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8"/>
                    </a:lnTo>
                    <a:lnTo>
                      <a:pt x="60" y="58"/>
                    </a:lnTo>
                    <a:lnTo>
                      <a:pt x="60" y="58"/>
                    </a:lnTo>
                    <a:lnTo>
                      <a:pt x="60" y="64"/>
                    </a:lnTo>
                    <a:lnTo>
                      <a:pt x="60" y="64"/>
                    </a:lnTo>
                    <a:lnTo>
                      <a:pt x="60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72" y="52"/>
                    </a:lnTo>
                    <a:lnTo>
                      <a:pt x="72" y="52"/>
                    </a:lnTo>
                    <a:close/>
                    <a:moveTo>
                      <a:pt x="76" y="48"/>
                    </a:moveTo>
                    <a:lnTo>
                      <a:pt x="76" y="48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2" y="34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80" y="42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6" y="48"/>
                    </a:lnTo>
                    <a:lnTo>
                      <a:pt x="76" y="48"/>
                    </a:lnTo>
                    <a:close/>
                    <a:moveTo>
                      <a:pt x="42" y="92"/>
                    </a:moveTo>
                    <a:lnTo>
                      <a:pt x="42" y="92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2" y="90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2" y="92"/>
                    </a:lnTo>
                    <a:lnTo>
                      <a:pt x="42" y="92"/>
                    </a:lnTo>
                    <a:close/>
                    <a:moveTo>
                      <a:pt x="44" y="86"/>
                    </a:moveTo>
                    <a:lnTo>
                      <a:pt x="44" y="86"/>
                    </a:lnTo>
                    <a:lnTo>
                      <a:pt x="46" y="86"/>
                    </a:lnTo>
                    <a:lnTo>
                      <a:pt x="46" y="86"/>
                    </a:lnTo>
                    <a:lnTo>
                      <a:pt x="46" y="86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44" y="86"/>
                    </a:lnTo>
                    <a:lnTo>
                      <a:pt x="44" y="86"/>
                    </a:lnTo>
                    <a:lnTo>
                      <a:pt x="44" y="86"/>
                    </a:lnTo>
                    <a:lnTo>
                      <a:pt x="44" y="86"/>
                    </a:lnTo>
                    <a:lnTo>
                      <a:pt x="44" y="86"/>
                    </a:lnTo>
                    <a:close/>
                    <a:moveTo>
                      <a:pt x="38" y="96"/>
                    </a:move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close/>
                    <a:moveTo>
                      <a:pt x="20" y="118"/>
                    </a:moveTo>
                    <a:lnTo>
                      <a:pt x="20" y="118"/>
                    </a:lnTo>
                    <a:lnTo>
                      <a:pt x="16" y="108"/>
                    </a:lnTo>
                    <a:lnTo>
                      <a:pt x="16" y="108"/>
                    </a:lnTo>
                    <a:lnTo>
                      <a:pt x="16" y="108"/>
                    </a:lnTo>
                    <a:lnTo>
                      <a:pt x="14" y="108"/>
                    </a:lnTo>
                    <a:lnTo>
                      <a:pt x="14" y="108"/>
                    </a:lnTo>
                    <a:lnTo>
                      <a:pt x="14" y="108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0" y="118"/>
                    </a:lnTo>
                    <a:lnTo>
                      <a:pt x="20" y="118"/>
                    </a:lnTo>
                    <a:close/>
                    <a:moveTo>
                      <a:pt x="58" y="66"/>
                    </a:moveTo>
                    <a:lnTo>
                      <a:pt x="58" y="66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8" y="64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54" y="66"/>
                    </a:lnTo>
                    <a:lnTo>
                      <a:pt x="56" y="68"/>
                    </a:lnTo>
                    <a:lnTo>
                      <a:pt x="56" y="68"/>
                    </a:lnTo>
                    <a:lnTo>
                      <a:pt x="56" y="68"/>
                    </a:lnTo>
                    <a:lnTo>
                      <a:pt x="58" y="66"/>
                    </a:lnTo>
                    <a:lnTo>
                      <a:pt x="58" y="66"/>
                    </a:lnTo>
                    <a:close/>
                    <a:moveTo>
                      <a:pt x="36" y="94"/>
                    </a:move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36" y="94"/>
                    </a:lnTo>
                    <a:close/>
                    <a:moveTo>
                      <a:pt x="24" y="112"/>
                    </a:moveTo>
                    <a:lnTo>
                      <a:pt x="24" y="112"/>
                    </a:lnTo>
                    <a:lnTo>
                      <a:pt x="24" y="110"/>
                    </a:lnTo>
                    <a:lnTo>
                      <a:pt x="24" y="110"/>
                    </a:lnTo>
                    <a:lnTo>
                      <a:pt x="24" y="110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2" y="106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4" y="112"/>
                    </a:lnTo>
                    <a:lnTo>
                      <a:pt x="24" y="112"/>
                    </a:lnTo>
                    <a:close/>
                    <a:moveTo>
                      <a:pt x="78" y="40"/>
                    </a:moveTo>
                    <a:lnTo>
                      <a:pt x="78" y="40"/>
                    </a:lnTo>
                    <a:lnTo>
                      <a:pt x="80" y="34"/>
                    </a:lnTo>
                    <a:lnTo>
                      <a:pt x="80" y="34"/>
                    </a:lnTo>
                    <a:lnTo>
                      <a:pt x="80" y="34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76" y="42"/>
                    </a:lnTo>
                    <a:lnTo>
                      <a:pt x="76" y="42"/>
                    </a:lnTo>
                    <a:lnTo>
                      <a:pt x="76" y="42"/>
                    </a:lnTo>
                    <a:lnTo>
                      <a:pt x="78" y="40"/>
                    </a:lnTo>
                    <a:lnTo>
                      <a:pt x="78" y="40"/>
                    </a:lnTo>
                    <a:close/>
                    <a:moveTo>
                      <a:pt x="38" y="90"/>
                    </a:moveTo>
                    <a:lnTo>
                      <a:pt x="38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8" y="76"/>
                    </a:lnTo>
                    <a:lnTo>
                      <a:pt x="38" y="76"/>
                    </a:lnTo>
                    <a:lnTo>
                      <a:pt x="38" y="76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4"/>
                    </a:lnTo>
                    <a:lnTo>
                      <a:pt x="38" y="72"/>
                    </a:lnTo>
                    <a:lnTo>
                      <a:pt x="38" y="72"/>
                    </a:lnTo>
                    <a:lnTo>
                      <a:pt x="38" y="72"/>
                    </a:lnTo>
                    <a:lnTo>
                      <a:pt x="34" y="70"/>
                    </a:lnTo>
                    <a:lnTo>
                      <a:pt x="34" y="70"/>
                    </a:lnTo>
                    <a:lnTo>
                      <a:pt x="34" y="70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28" y="66"/>
                    </a:lnTo>
                    <a:lnTo>
                      <a:pt x="28" y="66"/>
                    </a:lnTo>
                    <a:lnTo>
                      <a:pt x="28" y="66"/>
                    </a:lnTo>
                    <a:lnTo>
                      <a:pt x="38" y="90"/>
                    </a:lnTo>
                    <a:lnTo>
                      <a:pt x="38" y="90"/>
                    </a:lnTo>
                    <a:close/>
                    <a:moveTo>
                      <a:pt x="54" y="70"/>
                    </a:moveTo>
                    <a:lnTo>
                      <a:pt x="54" y="70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70"/>
                    </a:lnTo>
                    <a:lnTo>
                      <a:pt x="52" y="70"/>
                    </a:lnTo>
                    <a:lnTo>
                      <a:pt x="52" y="70"/>
                    </a:lnTo>
                    <a:lnTo>
                      <a:pt x="54" y="70"/>
                    </a:lnTo>
                    <a:lnTo>
                      <a:pt x="54" y="70"/>
                    </a:lnTo>
                    <a:close/>
                    <a:moveTo>
                      <a:pt x="32" y="98"/>
                    </a:moveTo>
                    <a:lnTo>
                      <a:pt x="32" y="98"/>
                    </a:lnTo>
                    <a:lnTo>
                      <a:pt x="30" y="96"/>
                    </a:lnTo>
                    <a:lnTo>
                      <a:pt x="30" y="96"/>
                    </a:lnTo>
                    <a:lnTo>
                      <a:pt x="30" y="96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28" y="100"/>
                    </a:lnTo>
                    <a:lnTo>
                      <a:pt x="32" y="98"/>
                    </a:lnTo>
                    <a:lnTo>
                      <a:pt x="32" y="98"/>
                    </a:lnTo>
                    <a:close/>
                    <a:moveTo>
                      <a:pt x="84" y="28"/>
                    </a:moveTo>
                    <a:lnTo>
                      <a:pt x="84" y="28"/>
                    </a:lnTo>
                    <a:lnTo>
                      <a:pt x="84" y="24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2" y="20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84" y="28"/>
                    </a:lnTo>
                    <a:lnTo>
                      <a:pt x="84" y="28"/>
                    </a:lnTo>
                    <a:close/>
                    <a:moveTo>
                      <a:pt x="80" y="32"/>
                    </a:moveTo>
                    <a:lnTo>
                      <a:pt x="80" y="32"/>
                    </a:lnTo>
                    <a:lnTo>
                      <a:pt x="82" y="30"/>
                    </a:lnTo>
                    <a:lnTo>
                      <a:pt x="82" y="30"/>
                    </a:lnTo>
                    <a:lnTo>
                      <a:pt x="82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6" y="24"/>
                    </a:lnTo>
                    <a:lnTo>
                      <a:pt x="70" y="26"/>
                    </a:lnTo>
                    <a:lnTo>
                      <a:pt x="70" y="26"/>
                    </a:lnTo>
                    <a:lnTo>
                      <a:pt x="70" y="26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80" y="32"/>
                    </a:lnTo>
                    <a:lnTo>
                      <a:pt x="80" y="32"/>
                    </a:lnTo>
                    <a:close/>
                    <a:moveTo>
                      <a:pt x="74" y="40"/>
                    </a:moveTo>
                    <a:lnTo>
                      <a:pt x="74" y="40"/>
                    </a:lnTo>
                    <a:lnTo>
                      <a:pt x="72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4" y="28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68" y="38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2" y="42"/>
                    </a:lnTo>
                    <a:lnTo>
                      <a:pt x="74" y="40"/>
                    </a:lnTo>
                    <a:lnTo>
                      <a:pt x="74" y="40"/>
                    </a:lnTo>
                    <a:close/>
                    <a:moveTo>
                      <a:pt x="40" y="84"/>
                    </a:moveTo>
                    <a:lnTo>
                      <a:pt x="40" y="84"/>
                    </a:lnTo>
                    <a:lnTo>
                      <a:pt x="42" y="80"/>
                    </a:lnTo>
                    <a:lnTo>
                      <a:pt x="42" y="80"/>
                    </a:lnTo>
                    <a:lnTo>
                      <a:pt x="42" y="80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40" y="84"/>
                    </a:lnTo>
                    <a:lnTo>
                      <a:pt x="40" y="84"/>
                    </a:lnTo>
                    <a:close/>
                    <a:moveTo>
                      <a:pt x="32" y="90"/>
                    </a:moveTo>
                    <a:lnTo>
                      <a:pt x="32" y="90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88"/>
                    </a:lnTo>
                    <a:lnTo>
                      <a:pt x="32" y="90"/>
                    </a:lnTo>
                    <a:lnTo>
                      <a:pt x="32" y="90"/>
                    </a:lnTo>
                    <a:close/>
                    <a:moveTo>
                      <a:pt x="56" y="62"/>
                    </a:moveTo>
                    <a:lnTo>
                      <a:pt x="56" y="62"/>
                    </a:lnTo>
                    <a:lnTo>
                      <a:pt x="54" y="56"/>
                    </a:lnTo>
                    <a:lnTo>
                      <a:pt x="54" y="56"/>
                    </a:lnTo>
                    <a:lnTo>
                      <a:pt x="54" y="56"/>
                    </a:lnTo>
                    <a:lnTo>
                      <a:pt x="54" y="58"/>
                    </a:lnTo>
                    <a:lnTo>
                      <a:pt x="54" y="58"/>
                    </a:lnTo>
                    <a:lnTo>
                      <a:pt x="54" y="58"/>
                    </a:lnTo>
                    <a:lnTo>
                      <a:pt x="52" y="60"/>
                    </a:lnTo>
                    <a:lnTo>
                      <a:pt x="52" y="60"/>
                    </a:lnTo>
                    <a:lnTo>
                      <a:pt x="52" y="60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56" y="62"/>
                    </a:lnTo>
                    <a:lnTo>
                      <a:pt x="56" y="62"/>
                    </a:lnTo>
                    <a:close/>
                    <a:moveTo>
                      <a:pt x="58" y="60"/>
                    </a:moveTo>
                    <a:lnTo>
                      <a:pt x="58" y="60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6" y="58"/>
                    </a:lnTo>
                    <a:lnTo>
                      <a:pt x="58" y="60"/>
                    </a:lnTo>
                    <a:lnTo>
                      <a:pt x="58" y="60"/>
                    </a:lnTo>
                    <a:close/>
                    <a:moveTo>
                      <a:pt x="52" y="66"/>
                    </a:moveTo>
                    <a:lnTo>
                      <a:pt x="52" y="66"/>
                    </a:lnTo>
                    <a:lnTo>
                      <a:pt x="52" y="64"/>
                    </a:lnTo>
                    <a:lnTo>
                      <a:pt x="52" y="64"/>
                    </a:lnTo>
                    <a:lnTo>
                      <a:pt x="52" y="64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2" y="66"/>
                    </a:lnTo>
                    <a:lnTo>
                      <a:pt x="52" y="66"/>
                    </a:lnTo>
                    <a:close/>
                    <a:moveTo>
                      <a:pt x="68" y="44"/>
                    </a:moveTo>
                    <a:lnTo>
                      <a:pt x="68" y="44"/>
                    </a:lnTo>
                    <a:lnTo>
                      <a:pt x="66" y="44"/>
                    </a:lnTo>
                    <a:lnTo>
                      <a:pt x="66" y="44"/>
                    </a:lnTo>
                    <a:lnTo>
                      <a:pt x="66" y="44"/>
                    </a:lnTo>
                    <a:lnTo>
                      <a:pt x="60" y="38"/>
                    </a:lnTo>
                    <a:lnTo>
                      <a:pt x="60" y="38"/>
                    </a:lnTo>
                    <a:lnTo>
                      <a:pt x="60" y="38"/>
                    </a:lnTo>
                    <a:lnTo>
                      <a:pt x="60" y="46"/>
                    </a:lnTo>
                    <a:lnTo>
                      <a:pt x="60" y="46"/>
                    </a:lnTo>
                    <a:lnTo>
                      <a:pt x="60" y="46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62" y="48"/>
                    </a:lnTo>
                    <a:lnTo>
                      <a:pt x="68" y="44"/>
                    </a:lnTo>
                    <a:lnTo>
                      <a:pt x="68" y="44"/>
                    </a:lnTo>
                    <a:close/>
                    <a:moveTo>
                      <a:pt x="24" y="88"/>
                    </a:moveTo>
                    <a:lnTo>
                      <a:pt x="24" y="88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8" y="96"/>
                    </a:lnTo>
                    <a:lnTo>
                      <a:pt x="28" y="96"/>
                    </a:lnTo>
                    <a:lnTo>
                      <a:pt x="28" y="96"/>
                    </a:lnTo>
                    <a:lnTo>
                      <a:pt x="30" y="94"/>
                    </a:lnTo>
                    <a:lnTo>
                      <a:pt x="30" y="94"/>
                    </a:lnTo>
                    <a:lnTo>
                      <a:pt x="30" y="94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2" y="86"/>
                    </a:lnTo>
                    <a:lnTo>
                      <a:pt x="24" y="86"/>
                    </a:lnTo>
                    <a:lnTo>
                      <a:pt x="24" y="86"/>
                    </a:lnTo>
                    <a:lnTo>
                      <a:pt x="24" y="86"/>
                    </a:lnTo>
                    <a:lnTo>
                      <a:pt x="24" y="88"/>
                    </a:lnTo>
                    <a:lnTo>
                      <a:pt x="24" y="88"/>
                    </a:lnTo>
                    <a:lnTo>
                      <a:pt x="24" y="88"/>
                    </a:lnTo>
                    <a:lnTo>
                      <a:pt x="24" y="88"/>
                    </a:lnTo>
                    <a:lnTo>
                      <a:pt x="24" y="88"/>
                    </a:lnTo>
                    <a:close/>
                    <a:moveTo>
                      <a:pt x="44" y="76"/>
                    </a:moveTo>
                    <a:lnTo>
                      <a:pt x="44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4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4" y="76"/>
                    </a:lnTo>
                    <a:lnTo>
                      <a:pt x="44" y="76"/>
                    </a:lnTo>
                    <a:close/>
                    <a:moveTo>
                      <a:pt x="60" y="54"/>
                    </a:moveTo>
                    <a:lnTo>
                      <a:pt x="60" y="54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2"/>
                    </a:lnTo>
                    <a:lnTo>
                      <a:pt x="60" y="54"/>
                    </a:lnTo>
                    <a:lnTo>
                      <a:pt x="60" y="54"/>
                    </a:lnTo>
                    <a:close/>
                    <a:moveTo>
                      <a:pt x="22" y="104"/>
                    </a:moveTo>
                    <a:lnTo>
                      <a:pt x="22" y="104"/>
                    </a:lnTo>
                    <a:lnTo>
                      <a:pt x="22" y="104"/>
                    </a:lnTo>
                    <a:lnTo>
                      <a:pt x="22" y="104"/>
                    </a:lnTo>
                    <a:lnTo>
                      <a:pt x="22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2" y="104"/>
                    </a:lnTo>
                    <a:lnTo>
                      <a:pt x="22" y="104"/>
                    </a:lnTo>
                    <a:close/>
                    <a:moveTo>
                      <a:pt x="58" y="54"/>
                    </a:move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lnTo>
                      <a:pt x="58" y="54"/>
                    </a:lnTo>
                    <a:close/>
                    <a:moveTo>
                      <a:pt x="44" y="70"/>
                    </a:moveTo>
                    <a:lnTo>
                      <a:pt x="44" y="70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6" y="66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68"/>
                    </a:lnTo>
                    <a:lnTo>
                      <a:pt x="44" y="70"/>
                    </a:lnTo>
                    <a:lnTo>
                      <a:pt x="44" y="70"/>
                    </a:lnTo>
                    <a:close/>
                    <a:moveTo>
                      <a:pt x="20" y="102"/>
                    </a:moveTo>
                    <a:lnTo>
                      <a:pt x="20" y="102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96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0" y="102"/>
                    </a:lnTo>
                    <a:close/>
                    <a:moveTo>
                      <a:pt x="42" y="72"/>
                    </a:moveTo>
                    <a:lnTo>
                      <a:pt x="42" y="72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0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lnTo>
                      <a:pt x="42" y="72"/>
                    </a:lnTo>
                    <a:close/>
                    <a:moveTo>
                      <a:pt x="58" y="52"/>
                    </a:moveTo>
                    <a:lnTo>
                      <a:pt x="58" y="52"/>
                    </a:lnTo>
                    <a:lnTo>
                      <a:pt x="58" y="52"/>
                    </a:lnTo>
                    <a:lnTo>
                      <a:pt x="58" y="52"/>
                    </a:lnTo>
                    <a:lnTo>
                      <a:pt x="58" y="52"/>
                    </a:lnTo>
                    <a:lnTo>
                      <a:pt x="58" y="48"/>
                    </a:lnTo>
                    <a:lnTo>
                      <a:pt x="58" y="48"/>
                    </a:lnTo>
                    <a:lnTo>
                      <a:pt x="58" y="48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6" y="52"/>
                    </a:lnTo>
                    <a:lnTo>
                      <a:pt x="58" y="52"/>
                    </a:lnTo>
                    <a:lnTo>
                      <a:pt x="58" y="52"/>
                    </a:lnTo>
                    <a:close/>
                    <a:moveTo>
                      <a:pt x="66" y="40"/>
                    </a:moveTo>
                    <a:lnTo>
                      <a:pt x="66" y="40"/>
                    </a:lnTo>
                    <a:lnTo>
                      <a:pt x="66" y="40"/>
                    </a:lnTo>
                    <a:lnTo>
                      <a:pt x="66" y="40"/>
                    </a:lnTo>
                    <a:lnTo>
                      <a:pt x="66" y="40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2" y="36"/>
                    </a:lnTo>
                    <a:lnTo>
                      <a:pt x="66" y="40"/>
                    </a:lnTo>
                    <a:lnTo>
                      <a:pt x="66" y="40"/>
                    </a:lnTo>
                    <a:close/>
                    <a:moveTo>
                      <a:pt x="50" y="62"/>
                    </a:move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0" y="62"/>
                    </a:lnTo>
                    <a:close/>
                    <a:moveTo>
                      <a:pt x="16" y="106"/>
                    </a:moveTo>
                    <a:lnTo>
                      <a:pt x="16" y="106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14" y="102"/>
                    </a:lnTo>
                    <a:lnTo>
                      <a:pt x="14" y="102"/>
                    </a:lnTo>
                    <a:lnTo>
                      <a:pt x="14" y="102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4" y="106"/>
                    </a:lnTo>
                    <a:lnTo>
                      <a:pt x="16" y="106"/>
                    </a:lnTo>
                    <a:lnTo>
                      <a:pt x="16" y="106"/>
                    </a:lnTo>
                    <a:close/>
                    <a:moveTo>
                      <a:pt x="34" y="82"/>
                    </a:moveTo>
                    <a:lnTo>
                      <a:pt x="34" y="82"/>
                    </a:lnTo>
                    <a:lnTo>
                      <a:pt x="32" y="80"/>
                    </a:lnTo>
                    <a:lnTo>
                      <a:pt x="32" y="80"/>
                    </a:lnTo>
                    <a:lnTo>
                      <a:pt x="32" y="80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2" y="82"/>
                    </a:lnTo>
                    <a:lnTo>
                      <a:pt x="34" y="82"/>
                    </a:lnTo>
                    <a:lnTo>
                      <a:pt x="34" y="82"/>
                    </a:lnTo>
                    <a:close/>
                    <a:moveTo>
                      <a:pt x="84" y="16"/>
                    </a:moveTo>
                    <a:lnTo>
                      <a:pt x="84" y="16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80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8" y="12"/>
                    </a:lnTo>
                    <a:lnTo>
                      <a:pt x="78" y="12"/>
                    </a:lnTo>
                    <a:lnTo>
                      <a:pt x="78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0" y="12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0" y="18"/>
                    </a:lnTo>
                    <a:lnTo>
                      <a:pt x="80" y="18"/>
                    </a:lnTo>
                    <a:lnTo>
                      <a:pt x="80" y="18"/>
                    </a:lnTo>
                    <a:lnTo>
                      <a:pt x="82" y="18"/>
                    </a:lnTo>
                    <a:lnTo>
                      <a:pt x="82" y="18"/>
                    </a:lnTo>
                    <a:lnTo>
                      <a:pt x="82" y="18"/>
                    </a:lnTo>
                    <a:lnTo>
                      <a:pt x="84" y="16"/>
                    </a:lnTo>
                    <a:lnTo>
                      <a:pt x="84" y="16"/>
                    </a:lnTo>
                    <a:close/>
                    <a:moveTo>
                      <a:pt x="52" y="56"/>
                    </a:moveTo>
                    <a:lnTo>
                      <a:pt x="52" y="56"/>
                    </a:lnTo>
                    <a:lnTo>
                      <a:pt x="52" y="56"/>
                    </a:lnTo>
                    <a:lnTo>
                      <a:pt x="52" y="56"/>
                    </a:lnTo>
                    <a:lnTo>
                      <a:pt x="52" y="56"/>
                    </a:lnTo>
                    <a:lnTo>
                      <a:pt x="50" y="54"/>
                    </a:lnTo>
                    <a:lnTo>
                      <a:pt x="50" y="54"/>
                    </a:lnTo>
                    <a:lnTo>
                      <a:pt x="50" y="54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0" y="58"/>
                    </a:lnTo>
                    <a:lnTo>
                      <a:pt x="52" y="56"/>
                    </a:lnTo>
                    <a:lnTo>
                      <a:pt x="52" y="56"/>
                    </a:lnTo>
                    <a:close/>
                    <a:moveTo>
                      <a:pt x="80" y="20"/>
                    </a:moveTo>
                    <a:lnTo>
                      <a:pt x="80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78" y="20"/>
                    </a:lnTo>
                    <a:lnTo>
                      <a:pt x="80" y="20"/>
                    </a:lnTo>
                    <a:lnTo>
                      <a:pt x="80" y="20"/>
                    </a:lnTo>
                    <a:close/>
                    <a:moveTo>
                      <a:pt x="54" y="54"/>
                    </a:moveTo>
                    <a:lnTo>
                      <a:pt x="54" y="54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52"/>
                    </a:lnTo>
                    <a:lnTo>
                      <a:pt x="54" y="44"/>
                    </a:lnTo>
                    <a:lnTo>
                      <a:pt x="54" y="44"/>
                    </a:lnTo>
                    <a:lnTo>
                      <a:pt x="54" y="44"/>
                    </a:lnTo>
                    <a:lnTo>
                      <a:pt x="52" y="42"/>
                    </a:lnTo>
                    <a:lnTo>
                      <a:pt x="52" y="42"/>
                    </a:lnTo>
                    <a:lnTo>
                      <a:pt x="52" y="42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54" y="54"/>
                    </a:lnTo>
                    <a:lnTo>
                      <a:pt x="54" y="54"/>
                    </a:lnTo>
                    <a:close/>
                    <a:moveTo>
                      <a:pt x="46" y="62"/>
                    </a:moveTo>
                    <a:lnTo>
                      <a:pt x="46" y="62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6" y="60"/>
                    </a:lnTo>
                    <a:lnTo>
                      <a:pt x="46" y="58"/>
                    </a:lnTo>
                    <a:lnTo>
                      <a:pt x="46" y="58"/>
                    </a:lnTo>
                    <a:lnTo>
                      <a:pt x="46" y="58"/>
                    </a:lnTo>
                    <a:lnTo>
                      <a:pt x="44" y="56"/>
                    </a:lnTo>
                    <a:lnTo>
                      <a:pt x="44" y="56"/>
                    </a:lnTo>
                    <a:lnTo>
                      <a:pt x="44" y="5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6" y="62"/>
                    </a:lnTo>
                    <a:lnTo>
                      <a:pt x="46" y="62"/>
                    </a:lnTo>
                    <a:close/>
                    <a:moveTo>
                      <a:pt x="32" y="66"/>
                    </a:moveTo>
                    <a:lnTo>
                      <a:pt x="32" y="66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36" y="68"/>
                    </a:lnTo>
                    <a:lnTo>
                      <a:pt x="40" y="70"/>
                    </a:lnTo>
                    <a:lnTo>
                      <a:pt x="40" y="70"/>
                    </a:lnTo>
                    <a:lnTo>
                      <a:pt x="40" y="70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4" y="62"/>
                    </a:lnTo>
                    <a:lnTo>
                      <a:pt x="34" y="62"/>
                    </a:lnTo>
                    <a:lnTo>
                      <a:pt x="34" y="62"/>
                    </a:lnTo>
                    <a:lnTo>
                      <a:pt x="30" y="58"/>
                    </a:lnTo>
                    <a:lnTo>
                      <a:pt x="30" y="58"/>
                    </a:lnTo>
                    <a:lnTo>
                      <a:pt x="30" y="58"/>
                    </a:lnTo>
                    <a:lnTo>
                      <a:pt x="28" y="64"/>
                    </a:lnTo>
                    <a:lnTo>
                      <a:pt x="28" y="64"/>
                    </a:lnTo>
                    <a:lnTo>
                      <a:pt x="28" y="64"/>
                    </a:lnTo>
                    <a:lnTo>
                      <a:pt x="32" y="66"/>
                    </a:lnTo>
                    <a:lnTo>
                      <a:pt x="32" y="66"/>
                    </a:lnTo>
                    <a:close/>
                    <a:moveTo>
                      <a:pt x="76" y="22"/>
                    </a:move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76" y="22"/>
                    </a:lnTo>
                    <a:close/>
                    <a:moveTo>
                      <a:pt x="56" y="48"/>
                    </a:moveTo>
                    <a:lnTo>
                      <a:pt x="56" y="48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6" y="48"/>
                    </a:lnTo>
                    <a:lnTo>
                      <a:pt x="56" y="48"/>
                    </a:lnTo>
                    <a:close/>
                    <a:moveTo>
                      <a:pt x="10" y="104"/>
                    </a:moveTo>
                    <a:lnTo>
                      <a:pt x="10" y="104"/>
                    </a:lnTo>
                    <a:lnTo>
                      <a:pt x="12" y="106"/>
                    </a:lnTo>
                    <a:lnTo>
                      <a:pt x="12" y="106"/>
                    </a:lnTo>
                    <a:lnTo>
                      <a:pt x="12" y="106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8" y="98"/>
                    </a:lnTo>
                    <a:lnTo>
                      <a:pt x="6" y="92"/>
                    </a:lnTo>
                    <a:lnTo>
                      <a:pt x="6" y="92"/>
                    </a:lnTo>
                    <a:lnTo>
                      <a:pt x="6" y="92"/>
                    </a:lnTo>
                    <a:lnTo>
                      <a:pt x="8" y="100"/>
                    </a:lnTo>
                    <a:lnTo>
                      <a:pt x="10" y="104"/>
                    </a:lnTo>
                    <a:lnTo>
                      <a:pt x="10" y="104"/>
                    </a:lnTo>
                    <a:close/>
                    <a:moveTo>
                      <a:pt x="16" y="100"/>
                    </a:moveTo>
                    <a:lnTo>
                      <a:pt x="16" y="100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90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16" y="100"/>
                    </a:lnTo>
                    <a:lnTo>
                      <a:pt x="16" y="100"/>
                    </a:lnTo>
                    <a:close/>
                    <a:moveTo>
                      <a:pt x="58" y="44"/>
                    </a:moveTo>
                    <a:lnTo>
                      <a:pt x="58" y="44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58" y="44"/>
                    </a:lnTo>
                    <a:lnTo>
                      <a:pt x="58" y="44"/>
                    </a:lnTo>
                    <a:close/>
                    <a:moveTo>
                      <a:pt x="72" y="24"/>
                    </a:moveTo>
                    <a:lnTo>
                      <a:pt x="72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2" y="24"/>
                    </a:lnTo>
                    <a:lnTo>
                      <a:pt x="72" y="24"/>
                    </a:lnTo>
                    <a:close/>
                    <a:moveTo>
                      <a:pt x="76" y="16"/>
                    </a:moveTo>
                    <a:lnTo>
                      <a:pt x="76" y="16"/>
                    </a:lnTo>
                    <a:lnTo>
                      <a:pt x="78" y="16"/>
                    </a:lnTo>
                    <a:lnTo>
                      <a:pt x="78" y="16"/>
                    </a:lnTo>
                    <a:lnTo>
                      <a:pt x="78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lnTo>
                      <a:pt x="76" y="16"/>
                    </a:lnTo>
                    <a:close/>
                    <a:moveTo>
                      <a:pt x="78" y="14"/>
                    </a:move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lnTo>
                      <a:pt x="78" y="14"/>
                    </a:lnTo>
                    <a:close/>
                    <a:moveTo>
                      <a:pt x="26" y="82"/>
                    </a:moveTo>
                    <a:lnTo>
                      <a:pt x="26" y="82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64"/>
                    </a:lnTo>
                    <a:lnTo>
                      <a:pt x="22" y="72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4" y="82"/>
                    </a:lnTo>
                    <a:lnTo>
                      <a:pt x="26" y="82"/>
                    </a:lnTo>
                    <a:lnTo>
                      <a:pt x="26" y="82"/>
                    </a:lnTo>
                    <a:close/>
                    <a:moveTo>
                      <a:pt x="48" y="54"/>
                    </a:move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close/>
                    <a:moveTo>
                      <a:pt x="30" y="78"/>
                    </a:moveTo>
                    <a:lnTo>
                      <a:pt x="30" y="78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28" y="76"/>
                    </a:lnTo>
                    <a:lnTo>
                      <a:pt x="30" y="78"/>
                    </a:lnTo>
                    <a:lnTo>
                      <a:pt x="30" y="78"/>
                    </a:lnTo>
                    <a:close/>
                    <a:moveTo>
                      <a:pt x="36" y="60"/>
                    </a:moveTo>
                    <a:lnTo>
                      <a:pt x="36" y="60"/>
                    </a:lnTo>
                    <a:lnTo>
                      <a:pt x="40" y="64"/>
                    </a:lnTo>
                    <a:lnTo>
                      <a:pt x="40" y="64"/>
                    </a:lnTo>
                    <a:lnTo>
                      <a:pt x="40" y="64"/>
                    </a:lnTo>
                    <a:lnTo>
                      <a:pt x="42" y="56"/>
                    </a:lnTo>
                    <a:lnTo>
                      <a:pt x="42" y="56"/>
                    </a:lnTo>
                    <a:lnTo>
                      <a:pt x="42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2" y="56"/>
                    </a:lnTo>
                    <a:lnTo>
                      <a:pt x="32" y="56"/>
                    </a:lnTo>
                    <a:lnTo>
                      <a:pt x="32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6" y="60"/>
                    </a:lnTo>
                    <a:lnTo>
                      <a:pt x="36" y="60"/>
                    </a:lnTo>
                    <a:close/>
                    <a:moveTo>
                      <a:pt x="60" y="36"/>
                    </a:move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lnTo>
                      <a:pt x="60" y="36"/>
                    </a:lnTo>
                    <a:close/>
                    <a:moveTo>
                      <a:pt x="46" y="54"/>
                    </a:moveTo>
                    <a:lnTo>
                      <a:pt x="46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6" y="54"/>
                    </a:lnTo>
                    <a:lnTo>
                      <a:pt x="46" y="54"/>
                    </a:lnTo>
                    <a:close/>
                    <a:moveTo>
                      <a:pt x="52" y="40"/>
                    </a:moveTo>
                    <a:lnTo>
                      <a:pt x="52" y="40"/>
                    </a:lnTo>
                    <a:lnTo>
                      <a:pt x="56" y="42"/>
                    </a:lnTo>
                    <a:lnTo>
                      <a:pt x="56" y="42"/>
                    </a:lnTo>
                    <a:lnTo>
                      <a:pt x="56" y="42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6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58" y="30"/>
                    </a:lnTo>
                    <a:lnTo>
                      <a:pt x="48" y="32"/>
                    </a:lnTo>
                    <a:lnTo>
                      <a:pt x="48" y="32"/>
                    </a:lnTo>
                    <a:lnTo>
                      <a:pt x="48" y="32"/>
                    </a:lnTo>
                    <a:lnTo>
                      <a:pt x="38" y="4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40" y="42"/>
                    </a:lnTo>
                    <a:lnTo>
                      <a:pt x="44" y="40"/>
                    </a:lnTo>
                    <a:lnTo>
                      <a:pt x="48" y="40"/>
                    </a:lnTo>
                    <a:lnTo>
                      <a:pt x="48" y="40"/>
                    </a:lnTo>
                    <a:lnTo>
                      <a:pt x="48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2" y="40"/>
                    </a:lnTo>
                    <a:lnTo>
                      <a:pt x="52" y="40"/>
                    </a:lnTo>
                    <a:close/>
                    <a:moveTo>
                      <a:pt x="46" y="50"/>
                    </a:moveTo>
                    <a:lnTo>
                      <a:pt x="46" y="50"/>
                    </a:lnTo>
                    <a:lnTo>
                      <a:pt x="48" y="52"/>
                    </a:lnTo>
                    <a:lnTo>
                      <a:pt x="48" y="52"/>
                    </a:lnTo>
                    <a:lnTo>
                      <a:pt x="48" y="52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close/>
                    <a:moveTo>
                      <a:pt x="70" y="20"/>
                    </a:moveTo>
                    <a:lnTo>
                      <a:pt x="70" y="20"/>
                    </a:lnTo>
                    <a:lnTo>
                      <a:pt x="70" y="20"/>
                    </a:lnTo>
                    <a:lnTo>
                      <a:pt x="70" y="20"/>
                    </a:lnTo>
                    <a:lnTo>
                      <a:pt x="70" y="20"/>
                    </a:lnTo>
                    <a:lnTo>
                      <a:pt x="64" y="20"/>
                    </a:lnTo>
                    <a:lnTo>
                      <a:pt x="64" y="20"/>
                    </a:lnTo>
                    <a:lnTo>
                      <a:pt x="64" y="20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0" y="20"/>
                    </a:lnTo>
                    <a:lnTo>
                      <a:pt x="70" y="20"/>
                    </a:lnTo>
                    <a:close/>
                    <a:moveTo>
                      <a:pt x="18" y="88"/>
                    </a:moveTo>
                    <a:lnTo>
                      <a:pt x="18" y="88"/>
                    </a:lnTo>
                    <a:lnTo>
                      <a:pt x="18" y="82"/>
                    </a:lnTo>
                    <a:lnTo>
                      <a:pt x="18" y="82"/>
                    </a:lnTo>
                    <a:lnTo>
                      <a:pt x="18" y="82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8" y="88"/>
                    </a:lnTo>
                    <a:lnTo>
                      <a:pt x="18" y="88"/>
                    </a:lnTo>
                    <a:close/>
                    <a:moveTo>
                      <a:pt x="74" y="14"/>
                    </a:move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lnTo>
                      <a:pt x="74" y="14"/>
                    </a:lnTo>
                    <a:close/>
                    <a:moveTo>
                      <a:pt x="10" y="74"/>
                    </a:moveTo>
                    <a:lnTo>
                      <a:pt x="10" y="74"/>
                    </a:lnTo>
                    <a:lnTo>
                      <a:pt x="8" y="82"/>
                    </a:lnTo>
                    <a:lnTo>
                      <a:pt x="8" y="88"/>
                    </a:lnTo>
                    <a:lnTo>
                      <a:pt x="8" y="94"/>
                    </a:lnTo>
                    <a:lnTo>
                      <a:pt x="10" y="98"/>
                    </a:lnTo>
                    <a:lnTo>
                      <a:pt x="10" y="98"/>
                    </a:lnTo>
                    <a:lnTo>
                      <a:pt x="10" y="98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4" y="84"/>
                    </a:lnTo>
                    <a:lnTo>
                      <a:pt x="14" y="84"/>
                    </a:lnTo>
                    <a:lnTo>
                      <a:pt x="14" y="84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6" y="86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4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6" y="78"/>
                    </a:lnTo>
                    <a:lnTo>
                      <a:pt x="16" y="78"/>
                    </a:lnTo>
                    <a:lnTo>
                      <a:pt x="16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18" y="78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0" y="72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16" y="66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2" y="70"/>
                    </a:lnTo>
                    <a:lnTo>
                      <a:pt x="10" y="74"/>
                    </a:lnTo>
                    <a:lnTo>
                      <a:pt x="10" y="74"/>
                    </a:lnTo>
                    <a:close/>
                    <a:moveTo>
                      <a:pt x="16" y="90"/>
                    </a:moveTo>
                    <a:lnTo>
                      <a:pt x="16" y="90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90"/>
                    </a:lnTo>
                    <a:lnTo>
                      <a:pt x="16" y="90"/>
                    </a:lnTo>
                    <a:close/>
                    <a:moveTo>
                      <a:pt x="40" y="54"/>
                    </a:moveTo>
                    <a:lnTo>
                      <a:pt x="40" y="54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0" y="44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4" y="50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40" y="54"/>
                    </a:lnTo>
                    <a:lnTo>
                      <a:pt x="40" y="54"/>
                    </a:lnTo>
                    <a:close/>
                    <a:moveTo>
                      <a:pt x="76" y="8"/>
                    </a:move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2" y="6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70" y="8"/>
                    </a:lnTo>
                    <a:lnTo>
                      <a:pt x="70" y="8"/>
                    </a:lnTo>
                    <a:lnTo>
                      <a:pt x="70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76" y="8"/>
                    </a:lnTo>
                    <a:close/>
                    <a:moveTo>
                      <a:pt x="64" y="26"/>
                    </a:moveTo>
                    <a:lnTo>
                      <a:pt x="64" y="26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2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0" y="26"/>
                    </a:lnTo>
                    <a:lnTo>
                      <a:pt x="64" y="26"/>
                    </a:lnTo>
                    <a:lnTo>
                      <a:pt x="64" y="26"/>
                    </a:lnTo>
                    <a:lnTo>
                      <a:pt x="64" y="26"/>
                    </a:lnTo>
                    <a:lnTo>
                      <a:pt x="64" y="26"/>
                    </a:lnTo>
                    <a:lnTo>
                      <a:pt x="64" y="26"/>
                    </a:lnTo>
                    <a:close/>
                    <a:moveTo>
                      <a:pt x="72" y="14"/>
                    </a:moveTo>
                    <a:lnTo>
                      <a:pt x="72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72" y="14"/>
                    </a:lnTo>
                    <a:lnTo>
                      <a:pt x="72" y="14"/>
                    </a:lnTo>
                    <a:close/>
                    <a:moveTo>
                      <a:pt x="60" y="20"/>
                    </a:moveTo>
                    <a:lnTo>
                      <a:pt x="60" y="20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4" y="16"/>
                    </a:lnTo>
                    <a:lnTo>
                      <a:pt x="64" y="16"/>
                    </a:lnTo>
                    <a:lnTo>
                      <a:pt x="64" y="16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58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0" y="20"/>
                    </a:lnTo>
                    <a:close/>
                    <a:moveTo>
                      <a:pt x="24" y="70"/>
                    </a:moveTo>
                    <a:lnTo>
                      <a:pt x="24" y="70"/>
                    </a:lnTo>
                    <a:lnTo>
                      <a:pt x="26" y="66"/>
                    </a:lnTo>
                    <a:lnTo>
                      <a:pt x="26" y="66"/>
                    </a:lnTo>
                    <a:lnTo>
                      <a:pt x="26" y="66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64"/>
                    </a:lnTo>
                    <a:lnTo>
                      <a:pt x="24" y="70"/>
                    </a:lnTo>
                    <a:lnTo>
                      <a:pt x="24" y="70"/>
                    </a:lnTo>
                    <a:close/>
                    <a:moveTo>
                      <a:pt x="60" y="22"/>
                    </a:move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lnTo>
                      <a:pt x="60" y="22"/>
                    </a:lnTo>
                    <a:close/>
                    <a:moveTo>
                      <a:pt x="58" y="24"/>
                    </a:moveTo>
                    <a:lnTo>
                      <a:pt x="58" y="24"/>
                    </a:lnTo>
                    <a:lnTo>
                      <a:pt x="56" y="22"/>
                    </a:lnTo>
                    <a:lnTo>
                      <a:pt x="56" y="22"/>
                    </a:lnTo>
                    <a:lnTo>
                      <a:pt x="56" y="22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8" y="24"/>
                    </a:lnTo>
                    <a:lnTo>
                      <a:pt x="58" y="24"/>
                    </a:lnTo>
                    <a:close/>
                    <a:moveTo>
                      <a:pt x="54" y="28"/>
                    </a:moveTo>
                    <a:lnTo>
                      <a:pt x="54" y="28"/>
                    </a:lnTo>
                    <a:lnTo>
                      <a:pt x="50" y="28"/>
                    </a:lnTo>
                    <a:lnTo>
                      <a:pt x="50" y="28"/>
                    </a:lnTo>
                    <a:lnTo>
                      <a:pt x="50" y="28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50" y="30"/>
                    </a:lnTo>
                    <a:lnTo>
                      <a:pt x="54" y="28"/>
                    </a:lnTo>
                    <a:lnTo>
                      <a:pt x="54" y="28"/>
                    </a:lnTo>
                    <a:close/>
                    <a:moveTo>
                      <a:pt x="54" y="26"/>
                    </a:move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lnTo>
                      <a:pt x="54" y="26"/>
                    </a:lnTo>
                    <a:close/>
                    <a:moveTo>
                      <a:pt x="60" y="8"/>
                    </a:moveTo>
                    <a:lnTo>
                      <a:pt x="60" y="8"/>
                    </a:lnTo>
                    <a:lnTo>
                      <a:pt x="68" y="8"/>
                    </a:lnTo>
                    <a:lnTo>
                      <a:pt x="68" y="8"/>
                    </a:lnTo>
                    <a:lnTo>
                      <a:pt x="68" y="8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0" y="6"/>
                    </a:lnTo>
                    <a:lnTo>
                      <a:pt x="56" y="8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44" y="20"/>
                    </a:lnTo>
                    <a:lnTo>
                      <a:pt x="56" y="16"/>
                    </a:lnTo>
                    <a:lnTo>
                      <a:pt x="56" y="16"/>
                    </a:lnTo>
                    <a:lnTo>
                      <a:pt x="56" y="16"/>
                    </a:lnTo>
                    <a:lnTo>
                      <a:pt x="54" y="14"/>
                    </a:lnTo>
                    <a:lnTo>
                      <a:pt x="54" y="14"/>
                    </a:lnTo>
                    <a:lnTo>
                      <a:pt x="54" y="14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62" y="14"/>
                    </a:lnTo>
                    <a:lnTo>
                      <a:pt x="62" y="14"/>
                    </a:lnTo>
                    <a:lnTo>
                      <a:pt x="62" y="14"/>
                    </a:lnTo>
                    <a:lnTo>
                      <a:pt x="66" y="10"/>
                    </a:lnTo>
                    <a:lnTo>
                      <a:pt x="66" y="10"/>
                    </a:lnTo>
                    <a:lnTo>
                      <a:pt x="66" y="10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0" y="8"/>
                    </a:lnTo>
                    <a:close/>
                    <a:moveTo>
                      <a:pt x="26" y="62"/>
                    </a:moveTo>
                    <a:lnTo>
                      <a:pt x="26" y="62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26" y="62"/>
                    </a:lnTo>
                    <a:lnTo>
                      <a:pt x="26" y="62"/>
                    </a:lnTo>
                    <a:lnTo>
                      <a:pt x="26" y="62"/>
                    </a:lnTo>
                    <a:lnTo>
                      <a:pt x="26" y="62"/>
                    </a:lnTo>
                    <a:lnTo>
                      <a:pt x="26" y="62"/>
                    </a:lnTo>
                    <a:close/>
                    <a:moveTo>
                      <a:pt x="60" y="16"/>
                    </a:moveTo>
                    <a:lnTo>
                      <a:pt x="60" y="16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8" y="14"/>
                    </a:lnTo>
                    <a:lnTo>
                      <a:pt x="58" y="16"/>
                    </a:lnTo>
                    <a:lnTo>
                      <a:pt x="58" y="16"/>
                    </a:lnTo>
                    <a:lnTo>
                      <a:pt x="58" y="16"/>
                    </a:lnTo>
                    <a:lnTo>
                      <a:pt x="60" y="16"/>
                    </a:lnTo>
                    <a:lnTo>
                      <a:pt x="60" y="16"/>
                    </a:lnTo>
                    <a:close/>
                    <a:moveTo>
                      <a:pt x="28" y="56"/>
                    </a:move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28" y="56"/>
                    </a:lnTo>
                    <a:close/>
                    <a:moveTo>
                      <a:pt x="24" y="62"/>
                    </a:move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close/>
                    <a:moveTo>
                      <a:pt x="56" y="20"/>
                    </a:move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56" y="20"/>
                    </a:lnTo>
                    <a:close/>
                    <a:moveTo>
                      <a:pt x="46" y="30"/>
                    </a:moveTo>
                    <a:lnTo>
                      <a:pt x="46" y="30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6" y="28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2" y="32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46" y="30"/>
                    </a:lnTo>
                    <a:close/>
                    <a:moveTo>
                      <a:pt x="44" y="34"/>
                    </a:moveTo>
                    <a:lnTo>
                      <a:pt x="44" y="34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36" y="42"/>
                    </a:lnTo>
                    <a:lnTo>
                      <a:pt x="44" y="34"/>
                    </a:lnTo>
                    <a:lnTo>
                      <a:pt x="44" y="34"/>
                    </a:lnTo>
                    <a:close/>
                    <a:moveTo>
                      <a:pt x="50" y="26"/>
                    </a:moveTo>
                    <a:lnTo>
                      <a:pt x="50" y="26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50" y="26"/>
                    </a:lnTo>
                    <a:lnTo>
                      <a:pt x="50" y="26"/>
                    </a:lnTo>
                    <a:close/>
                    <a:moveTo>
                      <a:pt x="52" y="22"/>
                    </a:move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2" y="20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0" y="22"/>
                    </a:lnTo>
                    <a:lnTo>
                      <a:pt x="52" y="22"/>
                    </a:lnTo>
                    <a:lnTo>
                      <a:pt x="52" y="22"/>
                    </a:lnTo>
                    <a:close/>
                    <a:moveTo>
                      <a:pt x="20" y="62"/>
                    </a:moveTo>
                    <a:lnTo>
                      <a:pt x="20" y="62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20" y="62"/>
                    </a:lnTo>
                    <a:lnTo>
                      <a:pt x="20" y="62"/>
                    </a:lnTo>
                    <a:close/>
                    <a:moveTo>
                      <a:pt x="22" y="56"/>
                    </a:moveTo>
                    <a:lnTo>
                      <a:pt x="22" y="56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18" y="5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2" y="56"/>
                    </a:lnTo>
                    <a:lnTo>
                      <a:pt x="22" y="56"/>
                    </a:lnTo>
                    <a:close/>
                    <a:moveTo>
                      <a:pt x="44" y="26"/>
                    </a:moveTo>
                    <a:lnTo>
                      <a:pt x="44" y="26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44" y="26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30" y="34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18" y="50"/>
                    </a:lnTo>
                    <a:lnTo>
                      <a:pt x="18" y="50"/>
                    </a:lnTo>
                    <a:lnTo>
                      <a:pt x="18" y="50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28" y="42"/>
                    </a:lnTo>
                    <a:lnTo>
                      <a:pt x="28" y="42"/>
                    </a:lnTo>
                    <a:lnTo>
                      <a:pt x="28" y="42"/>
                    </a:lnTo>
                    <a:lnTo>
                      <a:pt x="30" y="40"/>
                    </a:lnTo>
                    <a:lnTo>
                      <a:pt x="30" y="40"/>
                    </a:lnTo>
                    <a:lnTo>
                      <a:pt x="30" y="4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4" y="26"/>
                    </a:lnTo>
                    <a:lnTo>
                      <a:pt x="44" y="26"/>
                    </a:lnTo>
                    <a:close/>
                    <a:moveTo>
                      <a:pt x="46" y="24"/>
                    </a:move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4" y="24"/>
                    </a:lnTo>
                    <a:lnTo>
                      <a:pt x="44" y="24"/>
                    </a:lnTo>
                    <a:lnTo>
                      <a:pt x="44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  <a:moveTo>
                      <a:pt x="24" y="50"/>
                    </a:moveTo>
                    <a:lnTo>
                      <a:pt x="24" y="50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2" y="52"/>
                    </a:lnTo>
                    <a:lnTo>
                      <a:pt x="24" y="50"/>
                    </a:lnTo>
                    <a:lnTo>
                      <a:pt x="24" y="50"/>
                    </a:lnTo>
                    <a:close/>
                    <a:moveTo>
                      <a:pt x="18" y="58"/>
                    </a:moveTo>
                    <a:lnTo>
                      <a:pt x="18" y="58"/>
                    </a:lnTo>
                    <a:lnTo>
                      <a:pt x="14" y="58"/>
                    </a:lnTo>
                    <a:lnTo>
                      <a:pt x="12" y="58"/>
                    </a:lnTo>
                    <a:lnTo>
                      <a:pt x="12" y="58"/>
                    </a:lnTo>
                    <a:lnTo>
                      <a:pt x="12" y="58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0" y="66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8" y="58"/>
                    </a:lnTo>
                    <a:lnTo>
                      <a:pt x="18" y="58"/>
                    </a:lnTo>
                    <a:close/>
                    <a:moveTo>
                      <a:pt x="54" y="6"/>
                    </a:moveTo>
                    <a:lnTo>
                      <a:pt x="54" y="6"/>
                    </a:lnTo>
                    <a:lnTo>
                      <a:pt x="44" y="12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0"/>
                    </a:lnTo>
                    <a:lnTo>
                      <a:pt x="34" y="22"/>
                    </a:lnTo>
                    <a:lnTo>
                      <a:pt x="34" y="22"/>
                    </a:lnTo>
                    <a:lnTo>
                      <a:pt x="34" y="22"/>
                    </a:lnTo>
                    <a:lnTo>
                      <a:pt x="22" y="36"/>
                    </a:lnTo>
                    <a:lnTo>
                      <a:pt x="22" y="36"/>
                    </a:lnTo>
                    <a:lnTo>
                      <a:pt x="22" y="36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30" y="28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6" y="14"/>
                    </a:lnTo>
                    <a:lnTo>
                      <a:pt x="46" y="14"/>
                    </a:lnTo>
                    <a:lnTo>
                      <a:pt x="46" y="14"/>
                    </a:lnTo>
                    <a:lnTo>
                      <a:pt x="54" y="6"/>
                    </a:lnTo>
                    <a:lnTo>
                      <a:pt x="54" y="6"/>
                    </a:lnTo>
                    <a:close/>
                    <a:moveTo>
                      <a:pt x="14" y="56"/>
                    </a:moveTo>
                    <a:lnTo>
                      <a:pt x="14" y="56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4" y="56"/>
                    </a:lnTo>
                    <a:lnTo>
                      <a:pt x="14" y="56"/>
                    </a:lnTo>
                    <a:close/>
                    <a:moveTo>
                      <a:pt x="14" y="50"/>
                    </a:moveTo>
                    <a:lnTo>
                      <a:pt x="14" y="50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44"/>
                    </a:lnTo>
                    <a:lnTo>
                      <a:pt x="16" y="44"/>
                    </a:lnTo>
                    <a:lnTo>
                      <a:pt x="16" y="44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solidFill>
                <a:srgbClr val="C2BE3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51" name="그룹 50"/>
            <p:cNvGrpSpPr/>
            <p:nvPr userDrawn="1"/>
          </p:nvGrpSpPr>
          <p:grpSpPr>
            <a:xfrm>
              <a:off x="1979712" y="1736812"/>
              <a:ext cx="762000" cy="577850"/>
              <a:chOff x="1223963" y="4591050"/>
              <a:chExt cx="762000" cy="577850"/>
            </a:xfrm>
          </p:grpSpPr>
          <p:sp>
            <p:nvSpPr>
              <p:cNvPr id="52" name="Freeform 35"/>
              <p:cNvSpPr>
                <a:spLocks/>
              </p:cNvSpPr>
              <p:nvPr userDrawn="1"/>
            </p:nvSpPr>
            <p:spPr bwMode="auto">
              <a:xfrm>
                <a:off x="1249363" y="4899025"/>
                <a:ext cx="225425" cy="225425"/>
              </a:xfrm>
              <a:custGeom>
                <a:avLst/>
                <a:gdLst/>
                <a:ahLst/>
                <a:cxnLst>
                  <a:cxn ang="0">
                    <a:pos x="88" y="42"/>
                  </a:cxn>
                  <a:cxn ang="0">
                    <a:pos x="88" y="42"/>
                  </a:cxn>
                  <a:cxn ang="0">
                    <a:pos x="74" y="22"/>
                  </a:cxn>
                  <a:cxn ang="0">
                    <a:pos x="58" y="0"/>
                  </a:cxn>
                  <a:cxn ang="0">
                    <a:pos x="56" y="54"/>
                  </a:cxn>
                  <a:cxn ang="0">
                    <a:pos x="0" y="64"/>
                  </a:cxn>
                  <a:cxn ang="0">
                    <a:pos x="52" y="90"/>
                  </a:cxn>
                  <a:cxn ang="0">
                    <a:pos x="48" y="142"/>
                  </a:cxn>
                  <a:cxn ang="0">
                    <a:pos x="86" y="100"/>
                  </a:cxn>
                  <a:cxn ang="0">
                    <a:pos x="142" y="132"/>
                  </a:cxn>
                  <a:cxn ang="0">
                    <a:pos x="142" y="132"/>
                  </a:cxn>
                  <a:cxn ang="0">
                    <a:pos x="106" y="72"/>
                  </a:cxn>
                  <a:cxn ang="0">
                    <a:pos x="106" y="72"/>
                  </a:cxn>
                  <a:cxn ang="0">
                    <a:pos x="116" y="60"/>
                  </a:cxn>
                  <a:cxn ang="0">
                    <a:pos x="128" y="50"/>
                  </a:cxn>
                  <a:cxn ang="0">
                    <a:pos x="140" y="36"/>
                  </a:cxn>
                  <a:cxn ang="0">
                    <a:pos x="140" y="36"/>
                  </a:cxn>
                  <a:cxn ang="0">
                    <a:pos x="114" y="38"/>
                  </a:cxn>
                  <a:cxn ang="0">
                    <a:pos x="96" y="40"/>
                  </a:cxn>
                  <a:cxn ang="0">
                    <a:pos x="88" y="42"/>
                  </a:cxn>
                  <a:cxn ang="0">
                    <a:pos x="88" y="42"/>
                  </a:cxn>
                </a:cxnLst>
                <a:rect l="0" t="0" r="r" b="b"/>
                <a:pathLst>
                  <a:path w="142" h="142">
                    <a:moveTo>
                      <a:pt x="88" y="42"/>
                    </a:moveTo>
                    <a:lnTo>
                      <a:pt x="88" y="42"/>
                    </a:lnTo>
                    <a:lnTo>
                      <a:pt x="74" y="22"/>
                    </a:lnTo>
                    <a:lnTo>
                      <a:pt x="58" y="0"/>
                    </a:lnTo>
                    <a:lnTo>
                      <a:pt x="56" y="54"/>
                    </a:lnTo>
                    <a:lnTo>
                      <a:pt x="0" y="64"/>
                    </a:lnTo>
                    <a:lnTo>
                      <a:pt x="52" y="90"/>
                    </a:lnTo>
                    <a:lnTo>
                      <a:pt x="48" y="142"/>
                    </a:lnTo>
                    <a:lnTo>
                      <a:pt x="86" y="100"/>
                    </a:lnTo>
                    <a:lnTo>
                      <a:pt x="142" y="132"/>
                    </a:lnTo>
                    <a:lnTo>
                      <a:pt x="142" y="132"/>
                    </a:lnTo>
                    <a:lnTo>
                      <a:pt x="106" y="72"/>
                    </a:lnTo>
                    <a:lnTo>
                      <a:pt x="106" y="72"/>
                    </a:lnTo>
                    <a:lnTo>
                      <a:pt x="116" y="60"/>
                    </a:lnTo>
                    <a:lnTo>
                      <a:pt x="128" y="50"/>
                    </a:lnTo>
                    <a:lnTo>
                      <a:pt x="140" y="36"/>
                    </a:lnTo>
                    <a:lnTo>
                      <a:pt x="140" y="36"/>
                    </a:lnTo>
                    <a:lnTo>
                      <a:pt x="114" y="38"/>
                    </a:lnTo>
                    <a:lnTo>
                      <a:pt x="96" y="40"/>
                    </a:lnTo>
                    <a:lnTo>
                      <a:pt x="88" y="42"/>
                    </a:lnTo>
                    <a:lnTo>
                      <a:pt x="88" y="42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Freeform 36"/>
              <p:cNvSpPr>
                <a:spLocks noEditPoints="1"/>
              </p:cNvSpPr>
              <p:nvPr userDrawn="1"/>
            </p:nvSpPr>
            <p:spPr bwMode="auto">
              <a:xfrm>
                <a:off x="1223963" y="4876800"/>
                <a:ext cx="273050" cy="269875"/>
              </a:xfrm>
              <a:custGeom>
                <a:avLst/>
                <a:gdLst/>
                <a:ahLst/>
                <a:cxnLst>
                  <a:cxn ang="0">
                    <a:pos x="66" y="64"/>
                  </a:cxn>
                  <a:cxn ang="0">
                    <a:pos x="78" y="12"/>
                  </a:cxn>
                  <a:cxn ang="0">
                    <a:pos x="104" y="50"/>
                  </a:cxn>
                  <a:cxn ang="0">
                    <a:pos x="112" y="48"/>
                  </a:cxn>
                  <a:cxn ang="0">
                    <a:pos x="130" y="46"/>
                  </a:cxn>
                  <a:cxn ang="0">
                    <a:pos x="166" y="44"/>
                  </a:cxn>
                  <a:cxn ang="0">
                    <a:pos x="148" y="64"/>
                  </a:cxn>
                  <a:cxn ang="0">
                    <a:pos x="128" y="86"/>
                  </a:cxn>
                  <a:cxn ang="0">
                    <a:pos x="172" y="160"/>
                  </a:cxn>
                  <a:cxn ang="0">
                    <a:pos x="64" y="106"/>
                  </a:cxn>
                  <a:cxn ang="0">
                    <a:pos x="30" y="80"/>
                  </a:cxn>
                  <a:cxn ang="0">
                    <a:pos x="100" y="108"/>
                  </a:cxn>
                  <a:cxn ang="0">
                    <a:pos x="118" y="88"/>
                  </a:cxn>
                  <a:cxn ang="0">
                    <a:pos x="118" y="82"/>
                  </a:cxn>
                  <a:cxn ang="0">
                    <a:pos x="144" y="56"/>
                  </a:cxn>
                  <a:cxn ang="0">
                    <a:pos x="132" y="56"/>
                  </a:cxn>
                  <a:cxn ang="0">
                    <a:pos x="106" y="60"/>
                  </a:cxn>
                  <a:cxn ang="0">
                    <a:pos x="106" y="58"/>
                  </a:cxn>
                  <a:cxn ang="0">
                    <a:pos x="106" y="58"/>
                  </a:cxn>
                  <a:cxn ang="0">
                    <a:pos x="106" y="60"/>
                  </a:cxn>
                  <a:cxn ang="0">
                    <a:pos x="106" y="60"/>
                  </a:cxn>
                  <a:cxn ang="0">
                    <a:pos x="106" y="60"/>
                  </a:cxn>
                  <a:cxn ang="0">
                    <a:pos x="106" y="60"/>
                  </a:cxn>
                  <a:cxn ang="0">
                    <a:pos x="106" y="60"/>
                  </a:cxn>
                  <a:cxn ang="0">
                    <a:pos x="104" y="60"/>
                  </a:cxn>
                  <a:cxn ang="0">
                    <a:pos x="100" y="60"/>
                  </a:cxn>
                  <a:cxn ang="0">
                    <a:pos x="100" y="58"/>
                  </a:cxn>
                  <a:cxn ang="0">
                    <a:pos x="98" y="56"/>
                  </a:cxn>
                  <a:cxn ang="0">
                    <a:pos x="94" y="52"/>
                  </a:cxn>
                  <a:cxn ang="0">
                    <a:pos x="84" y="38"/>
                  </a:cxn>
                  <a:cxn ang="0">
                    <a:pos x="76" y="72"/>
                  </a:cxn>
                  <a:cxn ang="0">
                    <a:pos x="108" y="58"/>
                  </a:cxn>
                  <a:cxn ang="0">
                    <a:pos x="108" y="58"/>
                  </a:cxn>
                  <a:cxn ang="0">
                    <a:pos x="108" y="58"/>
                  </a:cxn>
                  <a:cxn ang="0">
                    <a:pos x="108" y="58"/>
                  </a:cxn>
                  <a:cxn ang="0">
                    <a:pos x="108" y="58"/>
                  </a:cxn>
                  <a:cxn ang="0">
                    <a:pos x="108" y="56"/>
                  </a:cxn>
                  <a:cxn ang="0">
                    <a:pos x="108" y="56"/>
                  </a:cxn>
                  <a:cxn ang="0">
                    <a:pos x="108" y="56"/>
                  </a:cxn>
                  <a:cxn ang="0">
                    <a:pos x="108" y="58"/>
                  </a:cxn>
                  <a:cxn ang="0">
                    <a:pos x="104" y="56"/>
                  </a:cxn>
                  <a:cxn ang="0">
                    <a:pos x="106" y="60"/>
                  </a:cxn>
                  <a:cxn ang="0">
                    <a:pos x="106" y="60"/>
                  </a:cxn>
                  <a:cxn ang="0">
                    <a:pos x="106" y="60"/>
                  </a:cxn>
                  <a:cxn ang="0">
                    <a:pos x="106" y="60"/>
                  </a:cxn>
                </a:cxnLst>
                <a:rect l="0" t="0" r="r" b="b"/>
                <a:pathLst>
                  <a:path w="172" h="170">
                    <a:moveTo>
                      <a:pt x="64" y="106"/>
                    </a:moveTo>
                    <a:lnTo>
                      <a:pt x="0" y="74"/>
                    </a:lnTo>
                    <a:lnTo>
                      <a:pt x="66" y="64"/>
                    </a:lnTo>
                    <a:lnTo>
                      <a:pt x="72" y="0"/>
                    </a:lnTo>
                    <a:lnTo>
                      <a:pt x="78" y="12"/>
                    </a:lnTo>
                    <a:lnTo>
                      <a:pt x="78" y="12"/>
                    </a:lnTo>
                    <a:lnTo>
                      <a:pt x="104" y="50"/>
                    </a:lnTo>
                    <a:lnTo>
                      <a:pt x="104" y="50"/>
                    </a:lnTo>
                    <a:lnTo>
                      <a:pt x="104" y="50"/>
                    </a:lnTo>
                    <a:lnTo>
                      <a:pt x="112" y="48"/>
                    </a:lnTo>
                    <a:lnTo>
                      <a:pt x="112" y="48"/>
                    </a:lnTo>
                    <a:lnTo>
                      <a:pt x="112" y="48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54" y="44"/>
                    </a:lnTo>
                    <a:lnTo>
                      <a:pt x="154" y="44"/>
                    </a:lnTo>
                    <a:lnTo>
                      <a:pt x="166" y="44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48" y="64"/>
                    </a:lnTo>
                    <a:lnTo>
                      <a:pt x="128" y="86"/>
                    </a:lnTo>
                    <a:lnTo>
                      <a:pt x="128" y="86"/>
                    </a:lnTo>
                    <a:lnTo>
                      <a:pt x="128" y="86"/>
                    </a:lnTo>
                    <a:lnTo>
                      <a:pt x="162" y="144"/>
                    </a:lnTo>
                    <a:lnTo>
                      <a:pt x="162" y="144"/>
                    </a:lnTo>
                    <a:lnTo>
                      <a:pt x="172" y="160"/>
                    </a:lnTo>
                    <a:lnTo>
                      <a:pt x="102" y="120"/>
                    </a:lnTo>
                    <a:lnTo>
                      <a:pt x="60" y="170"/>
                    </a:lnTo>
                    <a:lnTo>
                      <a:pt x="64" y="106"/>
                    </a:lnTo>
                    <a:lnTo>
                      <a:pt x="64" y="106"/>
                    </a:lnTo>
                    <a:close/>
                    <a:moveTo>
                      <a:pt x="76" y="72"/>
                    </a:moveTo>
                    <a:lnTo>
                      <a:pt x="30" y="80"/>
                    </a:lnTo>
                    <a:lnTo>
                      <a:pt x="74" y="100"/>
                    </a:lnTo>
                    <a:lnTo>
                      <a:pt x="70" y="142"/>
                    </a:lnTo>
                    <a:lnTo>
                      <a:pt x="100" y="108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18" y="88"/>
                    </a:lnTo>
                    <a:lnTo>
                      <a:pt x="118" y="88"/>
                    </a:lnTo>
                    <a:lnTo>
                      <a:pt x="114" y="84"/>
                    </a:lnTo>
                    <a:lnTo>
                      <a:pt x="118" y="82"/>
                    </a:lnTo>
                    <a:lnTo>
                      <a:pt x="118" y="82"/>
                    </a:lnTo>
                    <a:lnTo>
                      <a:pt x="132" y="68"/>
                    </a:lnTo>
                    <a:lnTo>
                      <a:pt x="144" y="56"/>
                    </a:lnTo>
                    <a:lnTo>
                      <a:pt x="144" y="56"/>
                    </a:lnTo>
                    <a:lnTo>
                      <a:pt x="144" y="56"/>
                    </a:lnTo>
                    <a:lnTo>
                      <a:pt x="132" y="56"/>
                    </a:lnTo>
                    <a:lnTo>
                      <a:pt x="132" y="56"/>
                    </a:lnTo>
                    <a:lnTo>
                      <a:pt x="132" y="56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4" y="60"/>
                    </a:lnTo>
                    <a:lnTo>
                      <a:pt x="104" y="60"/>
                    </a:lnTo>
                    <a:lnTo>
                      <a:pt x="104" y="60"/>
                    </a:lnTo>
                    <a:lnTo>
                      <a:pt x="100" y="60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56"/>
                    </a:lnTo>
                    <a:lnTo>
                      <a:pt x="98" y="56"/>
                    </a:lnTo>
                    <a:lnTo>
                      <a:pt x="98" y="56"/>
                    </a:lnTo>
                    <a:lnTo>
                      <a:pt x="94" y="52"/>
                    </a:lnTo>
                    <a:lnTo>
                      <a:pt x="94" y="52"/>
                    </a:lnTo>
                    <a:lnTo>
                      <a:pt x="94" y="52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78" y="28"/>
                    </a:lnTo>
                    <a:lnTo>
                      <a:pt x="78" y="28"/>
                    </a:lnTo>
                    <a:lnTo>
                      <a:pt x="76" y="72"/>
                    </a:lnTo>
                    <a:lnTo>
                      <a:pt x="76" y="72"/>
                    </a:lnTo>
                    <a:close/>
                    <a:moveTo>
                      <a:pt x="108" y="58"/>
                    </a:move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lnTo>
                      <a:pt x="108" y="58"/>
                    </a:lnTo>
                    <a:close/>
                    <a:moveTo>
                      <a:pt x="108" y="58"/>
                    </a:moveTo>
                    <a:lnTo>
                      <a:pt x="108" y="58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6"/>
                    </a:lnTo>
                    <a:lnTo>
                      <a:pt x="108" y="58"/>
                    </a:lnTo>
                    <a:lnTo>
                      <a:pt x="108" y="58"/>
                    </a:lnTo>
                    <a:close/>
                    <a:moveTo>
                      <a:pt x="104" y="56"/>
                    </a:moveTo>
                    <a:lnTo>
                      <a:pt x="104" y="56"/>
                    </a:lnTo>
                    <a:lnTo>
                      <a:pt x="104" y="56"/>
                    </a:lnTo>
                    <a:lnTo>
                      <a:pt x="104" y="56"/>
                    </a:lnTo>
                    <a:close/>
                    <a:moveTo>
                      <a:pt x="106" y="60"/>
                    </a:move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lnTo>
                      <a:pt x="106" y="60"/>
                    </a:lnTo>
                    <a:close/>
                  </a:path>
                </a:pathLst>
              </a:custGeom>
              <a:solidFill>
                <a:srgbClr val="90CD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37"/>
              <p:cNvSpPr>
                <a:spLocks/>
              </p:cNvSpPr>
              <p:nvPr userDrawn="1"/>
            </p:nvSpPr>
            <p:spPr bwMode="auto">
              <a:xfrm>
                <a:off x="1722438" y="4591050"/>
                <a:ext cx="44450" cy="34925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4" y="12"/>
                  </a:cxn>
                  <a:cxn ang="0">
                    <a:pos x="4" y="12"/>
                  </a:cxn>
                  <a:cxn ang="0">
                    <a:pos x="14" y="8"/>
                  </a:cxn>
                  <a:cxn ang="0">
                    <a:pos x="20" y="2"/>
                  </a:cxn>
                  <a:cxn ang="0">
                    <a:pos x="20" y="2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8" y="4"/>
                  </a:cxn>
                  <a:cxn ang="0">
                    <a:pos x="28" y="6"/>
                  </a:cxn>
                  <a:cxn ang="0">
                    <a:pos x="28" y="6"/>
                  </a:cxn>
                  <a:cxn ang="0">
                    <a:pos x="28" y="6"/>
                  </a:cxn>
                  <a:cxn ang="0">
                    <a:pos x="24" y="12"/>
                  </a:cxn>
                  <a:cxn ang="0">
                    <a:pos x="18" y="16"/>
                  </a:cxn>
                  <a:cxn ang="0">
                    <a:pos x="12" y="20"/>
                  </a:cxn>
                  <a:cxn ang="0">
                    <a:pos x="6" y="22"/>
                  </a:cxn>
                  <a:cxn ang="0">
                    <a:pos x="6" y="22"/>
                  </a:cxn>
                  <a:cxn ang="0">
                    <a:pos x="6" y="22"/>
                  </a:cxn>
                  <a:cxn ang="0">
                    <a:pos x="6" y="22"/>
                  </a:cxn>
                  <a:cxn ang="0">
                    <a:pos x="4" y="22"/>
                  </a:cxn>
                  <a:cxn ang="0">
                    <a:pos x="4" y="22"/>
                  </a:cxn>
                  <a:cxn ang="0">
                    <a:pos x="4" y="22"/>
                  </a:cxn>
                  <a:cxn ang="0">
                    <a:pos x="2" y="20"/>
                  </a:cxn>
                  <a:cxn ang="0">
                    <a:pos x="0" y="18"/>
                  </a:cxn>
                  <a:cxn ang="0">
                    <a:pos x="0" y="18"/>
                  </a:cxn>
                </a:cxnLst>
                <a:rect l="0" t="0" r="r" b="b"/>
                <a:pathLst>
                  <a:path w="28" h="22">
                    <a:moveTo>
                      <a:pt x="0" y="18"/>
                    </a:moveTo>
                    <a:lnTo>
                      <a:pt x="0" y="18"/>
                    </a:lnTo>
                    <a:lnTo>
                      <a:pt x="0" y="14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14" y="8"/>
                    </a:lnTo>
                    <a:lnTo>
                      <a:pt x="20" y="2"/>
                    </a:lnTo>
                    <a:lnTo>
                      <a:pt x="20" y="2"/>
                    </a:lnTo>
                    <a:lnTo>
                      <a:pt x="20" y="2"/>
                    </a:lnTo>
                    <a:lnTo>
                      <a:pt x="22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8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4" y="12"/>
                    </a:lnTo>
                    <a:lnTo>
                      <a:pt x="18" y="16"/>
                    </a:lnTo>
                    <a:lnTo>
                      <a:pt x="12" y="20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4" y="22"/>
                    </a:lnTo>
                    <a:lnTo>
                      <a:pt x="4" y="22"/>
                    </a:lnTo>
                    <a:lnTo>
                      <a:pt x="4" y="22"/>
                    </a:lnTo>
                    <a:lnTo>
                      <a:pt x="2" y="20"/>
                    </a:lnTo>
                    <a:lnTo>
                      <a:pt x="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38"/>
              <p:cNvSpPr>
                <a:spLocks/>
              </p:cNvSpPr>
              <p:nvPr userDrawn="1"/>
            </p:nvSpPr>
            <p:spPr bwMode="auto">
              <a:xfrm>
                <a:off x="1697038" y="4648200"/>
                <a:ext cx="76200" cy="53975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10" y="18"/>
                  </a:cxn>
                  <a:cxn ang="0">
                    <a:pos x="20" y="10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4" y="0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48" y="6"/>
                  </a:cxn>
                  <a:cxn ang="0">
                    <a:pos x="46" y="8"/>
                  </a:cxn>
                  <a:cxn ang="0">
                    <a:pos x="46" y="8"/>
                  </a:cxn>
                  <a:cxn ang="0">
                    <a:pos x="46" y="8"/>
                  </a:cxn>
                  <a:cxn ang="0">
                    <a:pos x="26" y="20"/>
                  </a:cxn>
                  <a:cxn ang="0">
                    <a:pos x="16" y="26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48" h="34">
                    <a:moveTo>
                      <a:pt x="0" y="32"/>
                    </a:moveTo>
                    <a:lnTo>
                      <a:pt x="0" y="32"/>
                    </a:lnTo>
                    <a:lnTo>
                      <a:pt x="0" y="28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10" y="18"/>
                    </a:lnTo>
                    <a:lnTo>
                      <a:pt x="20" y="1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4" y="0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8" y="6"/>
                    </a:lnTo>
                    <a:lnTo>
                      <a:pt x="46" y="8"/>
                    </a:lnTo>
                    <a:lnTo>
                      <a:pt x="46" y="8"/>
                    </a:lnTo>
                    <a:lnTo>
                      <a:pt x="46" y="8"/>
                    </a:lnTo>
                    <a:lnTo>
                      <a:pt x="26" y="20"/>
                    </a:lnTo>
                    <a:lnTo>
                      <a:pt x="16" y="26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39"/>
              <p:cNvSpPr>
                <a:spLocks/>
              </p:cNvSpPr>
              <p:nvPr userDrawn="1"/>
            </p:nvSpPr>
            <p:spPr bwMode="auto">
              <a:xfrm>
                <a:off x="1674813" y="4708525"/>
                <a:ext cx="117475" cy="57150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36" y="16"/>
                  </a:cxn>
                  <a:cxn ang="0">
                    <a:pos x="52" y="10"/>
                  </a:cxn>
                  <a:cxn ang="0">
                    <a:pos x="66" y="2"/>
                  </a:cxn>
                  <a:cxn ang="0">
                    <a:pos x="66" y="2"/>
                  </a:cxn>
                  <a:cxn ang="0">
                    <a:pos x="66" y="2"/>
                  </a:cxn>
                  <a:cxn ang="0">
                    <a:pos x="70" y="0"/>
                  </a:cxn>
                  <a:cxn ang="0">
                    <a:pos x="72" y="2"/>
                  </a:cxn>
                  <a:cxn ang="0">
                    <a:pos x="72" y="2"/>
                  </a:cxn>
                  <a:cxn ang="0">
                    <a:pos x="72" y="2"/>
                  </a:cxn>
                  <a:cxn ang="0">
                    <a:pos x="74" y="6"/>
                  </a:cxn>
                  <a:cxn ang="0">
                    <a:pos x="72" y="10"/>
                  </a:cxn>
                  <a:cxn ang="0">
                    <a:pos x="72" y="10"/>
                  </a:cxn>
                  <a:cxn ang="0">
                    <a:pos x="72" y="10"/>
                  </a:cxn>
                  <a:cxn ang="0">
                    <a:pos x="56" y="18"/>
                  </a:cxn>
                  <a:cxn ang="0">
                    <a:pos x="40" y="26"/>
                  </a:cxn>
                  <a:cxn ang="0">
                    <a:pos x="4" y="36"/>
                  </a:cxn>
                  <a:cxn ang="0">
                    <a:pos x="4" y="36"/>
                  </a:cxn>
                  <a:cxn ang="0">
                    <a:pos x="4" y="36"/>
                  </a:cxn>
                  <a:cxn ang="0">
                    <a:pos x="4" y="36"/>
                  </a:cxn>
                  <a:cxn ang="0">
                    <a:pos x="4" y="36"/>
                  </a:cxn>
                  <a:cxn ang="0">
                    <a:pos x="4" y="36"/>
                  </a:cxn>
                  <a:cxn ang="0">
                    <a:pos x="4" y="36"/>
                  </a:cxn>
                  <a:cxn ang="0">
                    <a:pos x="0" y="34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74" h="36">
                    <a:moveTo>
                      <a:pt x="0" y="32"/>
                    </a:moveTo>
                    <a:lnTo>
                      <a:pt x="0" y="32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36" y="16"/>
                    </a:lnTo>
                    <a:lnTo>
                      <a:pt x="52" y="10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70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4" y="6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72" y="10"/>
                    </a:lnTo>
                    <a:lnTo>
                      <a:pt x="56" y="18"/>
                    </a:lnTo>
                    <a:lnTo>
                      <a:pt x="40" y="26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0" y="34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Freeform 40"/>
              <p:cNvSpPr>
                <a:spLocks/>
              </p:cNvSpPr>
              <p:nvPr userDrawn="1"/>
            </p:nvSpPr>
            <p:spPr bwMode="auto">
              <a:xfrm>
                <a:off x="1455738" y="4813300"/>
                <a:ext cx="82550" cy="47625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0" y="22"/>
                  </a:cxn>
                  <a:cxn ang="0">
                    <a:pos x="2" y="20"/>
                  </a:cxn>
                  <a:cxn ang="0">
                    <a:pos x="2" y="20"/>
                  </a:cxn>
                  <a:cxn ang="0">
                    <a:pos x="2" y="20"/>
                  </a:cxn>
                  <a:cxn ang="0">
                    <a:pos x="14" y="16"/>
                  </a:cxn>
                  <a:cxn ang="0">
                    <a:pos x="24" y="12"/>
                  </a:cxn>
                  <a:cxn ang="0">
                    <a:pos x="34" y="6"/>
                  </a:cxn>
                  <a:cxn ang="0">
                    <a:pos x="46" y="0"/>
                  </a:cxn>
                  <a:cxn ang="0">
                    <a:pos x="46" y="0"/>
                  </a:cxn>
                  <a:cxn ang="0">
                    <a:pos x="46" y="0"/>
                  </a:cxn>
                  <a:cxn ang="0">
                    <a:pos x="50" y="2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2" y="8"/>
                  </a:cxn>
                  <a:cxn ang="0">
                    <a:pos x="50" y="10"/>
                  </a:cxn>
                  <a:cxn ang="0">
                    <a:pos x="50" y="10"/>
                  </a:cxn>
                  <a:cxn ang="0">
                    <a:pos x="50" y="10"/>
                  </a:cxn>
                  <a:cxn ang="0">
                    <a:pos x="38" y="14"/>
                  </a:cxn>
                  <a:cxn ang="0">
                    <a:pos x="28" y="20"/>
                  </a:cxn>
                  <a:cxn ang="0">
                    <a:pos x="18" y="26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4" y="30"/>
                  </a:cxn>
                  <a:cxn ang="0">
                    <a:pos x="0" y="28"/>
                  </a:cxn>
                  <a:cxn ang="0">
                    <a:pos x="0" y="26"/>
                  </a:cxn>
                  <a:cxn ang="0">
                    <a:pos x="0" y="26"/>
                  </a:cxn>
                </a:cxnLst>
                <a:rect l="0" t="0" r="r" b="b"/>
                <a:pathLst>
                  <a:path w="52" h="30">
                    <a:moveTo>
                      <a:pt x="0" y="26"/>
                    </a:moveTo>
                    <a:lnTo>
                      <a:pt x="0" y="26"/>
                    </a:lnTo>
                    <a:lnTo>
                      <a:pt x="0" y="22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14" y="16"/>
                    </a:lnTo>
                    <a:lnTo>
                      <a:pt x="24" y="12"/>
                    </a:lnTo>
                    <a:lnTo>
                      <a:pt x="34" y="6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50" y="2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8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38" y="14"/>
                    </a:lnTo>
                    <a:lnTo>
                      <a:pt x="28" y="20"/>
                    </a:lnTo>
                    <a:lnTo>
                      <a:pt x="18" y="26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4" y="30"/>
                    </a:lnTo>
                    <a:lnTo>
                      <a:pt x="0" y="28"/>
                    </a:lnTo>
                    <a:lnTo>
                      <a:pt x="0" y="26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41"/>
              <p:cNvSpPr>
                <a:spLocks/>
              </p:cNvSpPr>
              <p:nvPr userDrawn="1"/>
            </p:nvSpPr>
            <p:spPr bwMode="auto">
              <a:xfrm>
                <a:off x="1512888" y="4787900"/>
                <a:ext cx="285750" cy="10795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64"/>
                  </a:cxn>
                  <a:cxn ang="0">
                    <a:pos x="0" y="62"/>
                  </a:cxn>
                  <a:cxn ang="0">
                    <a:pos x="2" y="58"/>
                  </a:cxn>
                  <a:cxn ang="0">
                    <a:pos x="2" y="58"/>
                  </a:cxn>
                  <a:cxn ang="0">
                    <a:pos x="2" y="58"/>
                  </a:cxn>
                  <a:cxn ang="0">
                    <a:pos x="46" y="44"/>
                  </a:cxn>
                  <a:cxn ang="0">
                    <a:pos x="88" y="28"/>
                  </a:cxn>
                  <a:cxn ang="0">
                    <a:pos x="130" y="12"/>
                  </a:cxn>
                  <a:cxn ang="0">
                    <a:pos x="174" y="0"/>
                  </a:cxn>
                  <a:cxn ang="0">
                    <a:pos x="174" y="0"/>
                  </a:cxn>
                  <a:cxn ang="0">
                    <a:pos x="174" y="0"/>
                  </a:cxn>
                  <a:cxn ang="0">
                    <a:pos x="178" y="0"/>
                  </a:cxn>
                  <a:cxn ang="0">
                    <a:pos x="180" y="2"/>
                  </a:cxn>
                  <a:cxn ang="0">
                    <a:pos x="180" y="2"/>
                  </a:cxn>
                  <a:cxn ang="0">
                    <a:pos x="180" y="2"/>
                  </a:cxn>
                  <a:cxn ang="0">
                    <a:pos x="180" y="6"/>
                  </a:cxn>
                  <a:cxn ang="0">
                    <a:pos x="176" y="8"/>
                  </a:cxn>
                  <a:cxn ang="0">
                    <a:pos x="176" y="8"/>
                  </a:cxn>
                  <a:cxn ang="0">
                    <a:pos x="176" y="8"/>
                  </a:cxn>
                  <a:cxn ang="0">
                    <a:pos x="134" y="22"/>
                  </a:cxn>
                  <a:cxn ang="0">
                    <a:pos x="92" y="38"/>
                  </a:cxn>
                  <a:cxn ang="0">
                    <a:pos x="48" y="54"/>
                  </a:cxn>
                  <a:cxn ang="0">
                    <a:pos x="6" y="68"/>
                  </a:cxn>
                  <a:cxn ang="0">
                    <a:pos x="6" y="68"/>
                  </a:cxn>
                  <a:cxn ang="0">
                    <a:pos x="6" y="68"/>
                  </a:cxn>
                  <a:cxn ang="0">
                    <a:pos x="6" y="68"/>
                  </a:cxn>
                  <a:cxn ang="0">
                    <a:pos x="4" y="68"/>
                  </a:cxn>
                  <a:cxn ang="0">
                    <a:pos x="4" y="68"/>
                  </a:cxn>
                  <a:cxn ang="0">
                    <a:pos x="4" y="68"/>
                  </a:cxn>
                  <a:cxn ang="0">
                    <a:pos x="2" y="68"/>
                  </a:cxn>
                  <a:cxn ang="0">
                    <a:pos x="0" y="64"/>
                  </a:cxn>
                  <a:cxn ang="0">
                    <a:pos x="0" y="64"/>
                  </a:cxn>
                </a:cxnLst>
                <a:rect l="0" t="0" r="r" b="b"/>
                <a:pathLst>
                  <a:path w="180" h="68">
                    <a:moveTo>
                      <a:pt x="0" y="64"/>
                    </a:moveTo>
                    <a:lnTo>
                      <a:pt x="0" y="64"/>
                    </a:lnTo>
                    <a:lnTo>
                      <a:pt x="0" y="62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46" y="44"/>
                    </a:lnTo>
                    <a:lnTo>
                      <a:pt x="88" y="28"/>
                    </a:lnTo>
                    <a:lnTo>
                      <a:pt x="130" y="12"/>
                    </a:lnTo>
                    <a:lnTo>
                      <a:pt x="174" y="0"/>
                    </a:lnTo>
                    <a:lnTo>
                      <a:pt x="174" y="0"/>
                    </a:lnTo>
                    <a:lnTo>
                      <a:pt x="174" y="0"/>
                    </a:lnTo>
                    <a:lnTo>
                      <a:pt x="178" y="0"/>
                    </a:lnTo>
                    <a:lnTo>
                      <a:pt x="180" y="2"/>
                    </a:lnTo>
                    <a:lnTo>
                      <a:pt x="180" y="2"/>
                    </a:lnTo>
                    <a:lnTo>
                      <a:pt x="180" y="2"/>
                    </a:lnTo>
                    <a:lnTo>
                      <a:pt x="180" y="6"/>
                    </a:lnTo>
                    <a:lnTo>
                      <a:pt x="176" y="8"/>
                    </a:lnTo>
                    <a:lnTo>
                      <a:pt x="176" y="8"/>
                    </a:lnTo>
                    <a:lnTo>
                      <a:pt x="176" y="8"/>
                    </a:lnTo>
                    <a:lnTo>
                      <a:pt x="134" y="22"/>
                    </a:lnTo>
                    <a:lnTo>
                      <a:pt x="92" y="38"/>
                    </a:lnTo>
                    <a:lnTo>
                      <a:pt x="48" y="54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6" y="68"/>
                    </a:lnTo>
                    <a:lnTo>
                      <a:pt x="4" y="68"/>
                    </a:lnTo>
                    <a:lnTo>
                      <a:pt x="4" y="68"/>
                    </a:lnTo>
                    <a:lnTo>
                      <a:pt x="4" y="68"/>
                    </a:lnTo>
                    <a:lnTo>
                      <a:pt x="2" y="68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42"/>
              <p:cNvSpPr>
                <a:spLocks/>
              </p:cNvSpPr>
              <p:nvPr userDrawn="1"/>
            </p:nvSpPr>
            <p:spPr bwMode="auto">
              <a:xfrm>
                <a:off x="1576388" y="4806950"/>
                <a:ext cx="263525" cy="130175"/>
              </a:xfrm>
              <a:custGeom>
                <a:avLst/>
                <a:gdLst/>
                <a:ahLst/>
                <a:cxnLst>
                  <a:cxn ang="0">
                    <a:pos x="2" y="80"/>
                  </a:cxn>
                  <a:cxn ang="0">
                    <a:pos x="2" y="80"/>
                  </a:cxn>
                  <a:cxn ang="0">
                    <a:pos x="0" y="78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2" y="72"/>
                  </a:cxn>
                  <a:cxn ang="0">
                    <a:pos x="6" y="72"/>
                  </a:cxn>
                  <a:cxn ang="0">
                    <a:pos x="6" y="72"/>
                  </a:cxn>
                  <a:cxn ang="0">
                    <a:pos x="6" y="72"/>
                  </a:cxn>
                  <a:cxn ang="0">
                    <a:pos x="8" y="72"/>
                  </a:cxn>
                  <a:cxn ang="0">
                    <a:pos x="8" y="72"/>
                  </a:cxn>
                  <a:cxn ang="0">
                    <a:pos x="8" y="72"/>
                  </a:cxn>
                  <a:cxn ang="0">
                    <a:pos x="14" y="70"/>
                  </a:cxn>
                  <a:cxn ang="0">
                    <a:pos x="24" y="66"/>
                  </a:cxn>
                  <a:cxn ang="0">
                    <a:pos x="48" y="56"/>
                  </a:cxn>
                  <a:cxn ang="0">
                    <a:pos x="92" y="32"/>
                  </a:cxn>
                  <a:cxn ang="0">
                    <a:pos x="92" y="32"/>
                  </a:cxn>
                  <a:cxn ang="0">
                    <a:pos x="92" y="32"/>
                  </a:cxn>
                  <a:cxn ang="0">
                    <a:pos x="128" y="18"/>
                  </a:cxn>
                  <a:cxn ang="0">
                    <a:pos x="144" y="10"/>
                  </a:cxn>
                  <a:cxn ang="0">
                    <a:pos x="152" y="6"/>
                  </a:cxn>
                  <a:cxn ang="0">
                    <a:pos x="158" y="0"/>
                  </a:cxn>
                  <a:cxn ang="0">
                    <a:pos x="158" y="0"/>
                  </a:cxn>
                  <a:cxn ang="0">
                    <a:pos x="158" y="0"/>
                  </a:cxn>
                  <a:cxn ang="0">
                    <a:pos x="162" y="0"/>
                  </a:cxn>
                  <a:cxn ang="0">
                    <a:pos x="166" y="0"/>
                  </a:cxn>
                  <a:cxn ang="0">
                    <a:pos x="166" y="0"/>
                  </a:cxn>
                  <a:cxn ang="0">
                    <a:pos x="166" y="0"/>
                  </a:cxn>
                  <a:cxn ang="0">
                    <a:pos x="166" y="4"/>
                  </a:cxn>
                  <a:cxn ang="0">
                    <a:pos x="166" y="8"/>
                  </a:cxn>
                  <a:cxn ang="0">
                    <a:pos x="166" y="8"/>
                  </a:cxn>
                  <a:cxn ang="0">
                    <a:pos x="166" y="8"/>
                  </a:cxn>
                  <a:cxn ang="0">
                    <a:pos x="158" y="14"/>
                  </a:cxn>
                  <a:cxn ang="0">
                    <a:pos x="150" y="20"/>
                  </a:cxn>
                  <a:cxn ang="0">
                    <a:pos x="132" y="28"/>
                  </a:cxn>
                  <a:cxn ang="0">
                    <a:pos x="96" y="42"/>
                  </a:cxn>
                  <a:cxn ang="0">
                    <a:pos x="96" y="42"/>
                  </a:cxn>
                  <a:cxn ang="0">
                    <a:pos x="96" y="42"/>
                  </a:cxn>
                  <a:cxn ang="0">
                    <a:pos x="78" y="50"/>
                  </a:cxn>
                  <a:cxn ang="0">
                    <a:pos x="52" y="64"/>
                  </a:cxn>
                  <a:cxn ang="0">
                    <a:pos x="28" y="76"/>
                  </a:cxn>
                  <a:cxn ang="0">
                    <a:pos x="16" y="80"/>
                  </a:cxn>
                  <a:cxn ang="0">
                    <a:pos x="8" y="82"/>
                  </a:cxn>
                  <a:cxn ang="0">
                    <a:pos x="8" y="82"/>
                  </a:cxn>
                  <a:cxn ang="0">
                    <a:pos x="8" y="82"/>
                  </a:cxn>
                  <a:cxn ang="0">
                    <a:pos x="2" y="80"/>
                  </a:cxn>
                  <a:cxn ang="0">
                    <a:pos x="2" y="80"/>
                  </a:cxn>
                </a:cxnLst>
                <a:rect l="0" t="0" r="r" b="b"/>
                <a:pathLst>
                  <a:path w="166" h="82">
                    <a:moveTo>
                      <a:pt x="2" y="80"/>
                    </a:moveTo>
                    <a:lnTo>
                      <a:pt x="2" y="80"/>
                    </a:lnTo>
                    <a:lnTo>
                      <a:pt x="0" y="7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2" y="72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14" y="70"/>
                    </a:lnTo>
                    <a:lnTo>
                      <a:pt x="24" y="66"/>
                    </a:lnTo>
                    <a:lnTo>
                      <a:pt x="48" y="56"/>
                    </a:lnTo>
                    <a:lnTo>
                      <a:pt x="92" y="32"/>
                    </a:lnTo>
                    <a:lnTo>
                      <a:pt x="92" y="32"/>
                    </a:lnTo>
                    <a:lnTo>
                      <a:pt x="92" y="32"/>
                    </a:lnTo>
                    <a:lnTo>
                      <a:pt x="128" y="18"/>
                    </a:lnTo>
                    <a:lnTo>
                      <a:pt x="144" y="10"/>
                    </a:lnTo>
                    <a:lnTo>
                      <a:pt x="152" y="6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62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66" y="0"/>
                    </a:lnTo>
                    <a:lnTo>
                      <a:pt x="166" y="4"/>
                    </a:lnTo>
                    <a:lnTo>
                      <a:pt x="166" y="8"/>
                    </a:lnTo>
                    <a:lnTo>
                      <a:pt x="166" y="8"/>
                    </a:lnTo>
                    <a:lnTo>
                      <a:pt x="166" y="8"/>
                    </a:lnTo>
                    <a:lnTo>
                      <a:pt x="158" y="14"/>
                    </a:lnTo>
                    <a:lnTo>
                      <a:pt x="150" y="20"/>
                    </a:lnTo>
                    <a:lnTo>
                      <a:pt x="132" y="28"/>
                    </a:lnTo>
                    <a:lnTo>
                      <a:pt x="96" y="42"/>
                    </a:lnTo>
                    <a:lnTo>
                      <a:pt x="96" y="42"/>
                    </a:lnTo>
                    <a:lnTo>
                      <a:pt x="96" y="42"/>
                    </a:lnTo>
                    <a:lnTo>
                      <a:pt x="78" y="50"/>
                    </a:lnTo>
                    <a:lnTo>
                      <a:pt x="52" y="64"/>
                    </a:lnTo>
                    <a:lnTo>
                      <a:pt x="28" y="76"/>
                    </a:lnTo>
                    <a:lnTo>
                      <a:pt x="16" y="8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2" y="80"/>
                    </a:lnTo>
                    <a:lnTo>
                      <a:pt x="2" y="80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43"/>
              <p:cNvSpPr>
                <a:spLocks/>
              </p:cNvSpPr>
              <p:nvPr userDrawn="1"/>
            </p:nvSpPr>
            <p:spPr bwMode="auto">
              <a:xfrm>
                <a:off x="1598613" y="4829175"/>
                <a:ext cx="323850" cy="168275"/>
              </a:xfrm>
              <a:custGeom>
                <a:avLst/>
                <a:gdLst/>
                <a:ahLst/>
                <a:cxnLst>
                  <a:cxn ang="0">
                    <a:pos x="2" y="104"/>
                  </a:cxn>
                  <a:cxn ang="0">
                    <a:pos x="2" y="104"/>
                  </a:cxn>
                  <a:cxn ang="0">
                    <a:pos x="0" y="100"/>
                  </a:cxn>
                  <a:cxn ang="0">
                    <a:pos x="2" y="98"/>
                  </a:cxn>
                  <a:cxn ang="0">
                    <a:pos x="2" y="98"/>
                  </a:cxn>
                  <a:cxn ang="0">
                    <a:pos x="2" y="98"/>
                  </a:cxn>
                  <a:cxn ang="0">
                    <a:pos x="14" y="88"/>
                  </a:cxn>
                  <a:cxn ang="0">
                    <a:pos x="26" y="80"/>
                  </a:cxn>
                  <a:cxn ang="0">
                    <a:pos x="52" y="70"/>
                  </a:cxn>
                  <a:cxn ang="0">
                    <a:pos x="78" y="60"/>
                  </a:cxn>
                  <a:cxn ang="0">
                    <a:pos x="104" y="50"/>
                  </a:cxn>
                  <a:cxn ang="0">
                    <a:pos x="104" y="50"/>
                  </a:cxn>
                  <a:cxn ang="0">
                    <a:pos x="104" y="50"/>
                  </a:cxn>
                  <a:cxn ang="0">
                    <a:pos x="128" y="40"/>
                  </a:cxn>
                  <a:cxn ang="0">
                    <a:pos x="152" y="28"/>
                  </a:cxn>
                  <a:cxn ang="0">
                    <a:pos x="196" y="2"/>
                  </a:cxn>
                  <a:cxn ang="0">
                    <a:pos x="196" y="2"/>
                  </a:cxn>
                  <a:cxn ang="0">
                    <a:pos x="196" y="2"/>
                  </a:cxn>
                  <a:cxn ang="0">
                    <a:pos x="200" y="0"/>
                  </a:cxn>
                  <a:cxn ang="0">
                    <a:pos x="202" y="2"/>
                  </a:cxn>
                  <a:cxn ang="0">
                    <a:pos x="202" y="2"/>
                  </a:cxn>
                  <a:cxn ang="0">
                    <a:pos x="202" y="2"/>
                  </a:cxn>
                  <a:cxn ang="0">
                    <a:pos x="204" y="6"/>
                  </a:cxn>
                  <a:cxn ang="0">
                    <a:pos x="200" y="10"/>
                  </a:cxn>
                  <a:cxn ang="0">
                    <a:pos x="200" y="10"/>
                  </a:cxn>
                  <a:cxn ang="0">
                    <a:pos x="200" y="10"/>
                  </a:cxn>
                  <a:cxn ang="0">
                    <a:pos x="156" y="36"/>
                  </a:cxn>
                  <a:cxn ang="0">
                    <a:pos x="132" y="48"/>
                  </a:cxn>
                  <a:cxn ang="0">
                    <a:pos x="108" y="60"/>
                  </a:cxn>
                  <a:cxn ang="0">
                    <a:pos x="108" y="60"/>
                  </a:cxn>
                  <a:cxn ang="0">
                    <a:pos x="108" y="60"/>
                  </a:cxn>
                  <a:cxn ang="0">
                    <a:pos x="80" y="70"/>
                  </a:cxn>
                  <a:cxn ang="0">
                    <a:pos x="54" y="78"/>
                  </a:cxn>
                  <a:cxn ang="0">
                    <a:pos x="30" y="88"/>
                  </a:cxn>
                  <a:cxn ang="0">
                    <a:pos x="18" y="96"/>
                  </a:cxn>
                  <a:cxn ang="0">
                    <a:pos x="8" y="104"/>
                  </a:cxn>
                  <a:cxn ang="0">
                    <a:pos x="8" y="104"/>
                  </a:cxn>
                  <a:cxn ang="0">
                    <a:pos x="8" y="104"/>
                  </a:cxn>
                  <a:cxn ang="0">
                    <a:pos x="8" y="104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2" y="104"/>
                  </a:cxn>
                  <a:cxn ang="0">
                    <a:pos x="2" y="104"/>
                  </a:cxn>
                </a:cxnLst>
                <a:rect l="0" t="0" r="r" b="b"/>
                <a:pathLst>
                  <a:path w="204" h="106">
                    <a:moveTo>
                      <a:pt x="2" y="104"/>
                    </a:moveTo>
                    <a:lnTo>
                      <a:pt x="2" y="104"/>
                    </a:lnTo>
                    <a:lnTo>
                      <a:pt x="0" y="100"/>
                    </a:lnTo>
                    <a:lnTo>
                      <a:pt x="2" y="98"/>
                    </a:lnTo>
                    <a:lnTo>
                      <a:pt x="2" y="98"/>
                    </a:lnTo>
                    <a:lnTo>
                      <a:pt x="2" y="98"/>
                    </a:lnTo>
                    <a:lnTo>
                      <a:pt x="14" y="88"/>
                    </a:lnTo>
                    <a:lnTo>
                      <a:pt x="26" y="80"/>
                    </a:lnTo>
                    <a:lnTo>
                      <a:pt x="52" y="70"/>
                    </a:lnTo>
                    <a:lnTo>
                      <a:pt x="78" y="60"/>
                    </a:lnTo>
                    <a:lnTo>
                      <a:pt x="104" y="50"/>
                    </a:lnTo>
                    <a:lnTo>
                      <a:pt x="104" y="50"/>
                    </a:lnTo>
                    <a:lnTo>
                      <a:pt x="104" y="50"/>
                    </a:lnTo>
                    <a:lnTo>
                      <a:pt x="128" y="40"/>
                    </a:lnTo>
                    <a:lnTo>
                      <a:pt x="152" y="28"/>
                    </a:lnTo>
                    <a:lnTo>
                      <a:pt x="196" y="2"/>
                    </a:lnTo>
                    <a:lnTo>
                      <a:pt x="196" y="2"/>
                    </a:lnTo>
                    <a:lnTo>
                      <a:pt x="196" y="2"/>
                    </a:lnTo>
                    <a:lnTo>
                      <a:pt x="200" y="0"/>
                    </a:lnTo>
                    <a:lnTo>
                      <a:pt x="202" y="2"/>
                    </a:lnTo>
                    <a:lnTo>
                      <a:pt x="202" y="2"/>
                    </a:lnTo>
                    <a:lnTo>
                      <a:pt x="202" y="2"/>
                    </a:lnTo>
                    <a:lnTo>
                      <a:pt x="204" y="6"/>
                    </a:lnTo>
                    <a:lnTo>
                      <a:pt x="200" y="10"/>
                    </a:lnTo>
                    <a:lnTo>
                      <a:pt x="200" y="10"/>
                    </a:lnTo>
                    <a:lnTo>
                      <a:pt x="200" y="10"/>
                    </a:lnTo>
                    <a:lnTo>
                      <a:pt x="156" y="36"/>
                    </a:lnTo>
                    <a:lnTo>
                      <a:pt x="132" y="48"/>
                    </a:lnTo>
                    <a:lnTo>
                      <a:pt x="108" y="60"/>
                    </a:lnTo>
                    <a:lnTo>
                      <a:pt x="108" y="60"/>
                    </a:lnTo>
                    <a:lnTo>
                      <a:pt x="108" y="60"/>
                    </a:lnTo>
                    <a:lnTo>
                      <a:pt x="80" y="70"/>
                    </a:lnTo>
                    <a:lnTo>
                      <a:pt x="54" y="78"/>
                    </a:lnTo>
                    <a:lnTo>
                      <a:pt x="30" y="88"/>
                    </a:lnTo>
                    <a:lnTo>
                      <a:pt x="18" y="96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4" y="106"/>
                    </a:lnTo>
                    <a:lnTo>
                      <a:pt x="4" y="106"/>
                    </a:lnTo>
                    <a:lnTo>
                      <a:pt x="4" y="106"/>
                    </a:lnTo>
                    <a:lnTo>
                      <a:pt x="2" y="104"/>
                    </a:lnTo>
                    <a:lnTo>
                      <a:pt x="2" y="104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44"/>
              <p:cNvSpPr>
                <a:spLocks/>
              </p:cNvSpPr>
              <p:nvPr userDrawn="1"/>
            </p:nvSpPr>
            <p:spPr bwMode="auto">
              <a:xfrm>
                <a:off x="1919288" y="4851400"/>
                <a:ext cx="66675" cy="53975"/>
              </a:xfrm>
              <a:custGeom>
                <a:avLst/>
                <a:gdLst/>
                <a:ahLst/>
                <a:cxnLst>
                  <a:cxn ang="0">
                    <a:pos x="4" y="34"/>
                  </a:cxn>
                  <a:cxn ang="0">
                    <a:pos x="4" y="34"/>
                  </a:cxn>
                  <a:cxn ang="0">
                    <a:pos x="0" y="32"/>
                  </a:cxn>
                  <a:cxn ang="0">
                    <a:pos x="0" y="30"/>
                  </a:cxn>
                  <a:cxn ang="0">
                    <a:pos x="0" y="30"/>
                  </a:cxn>
                  <a:cxn ang="0">
                    <a:pos x="0" y="30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18" y="14"/>
                  </a:cxn>
                  <a:cxn ang="0">
                    <a:pos x="34" y="2"/>
                  </a:cxn>
                  <a:cxn ang="0">
                    <a:pos x="34" y="2"/>
                  </a:cxn>
                  <a:cxn ang="0">
                    <a:pos x="34" y="2"/>
                  </a:cxn>
                  <a:cxn ang="0">
                    <a:pos x="38" y="0"/>
                  </a:cxn>
                  <a:cxn ang="0">
                    <a:pos x="40" y="2"/>
                  </a:cxn>
                  <a:cxn ang="0">
                    <a:pos x="40" y="2"/>
                  </a:cxn>
                  <a:cxn ang="0">
                    <a:pos x="40" y="2"/>
                  </a:cxn>
                  <a:cxn ang="0">
                    <a:pos x="42" y="6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8" y="20"/>
                  </a:cxn>
                  <a:cxn ang="0">
                    <a:pos x="14" y="28"/>
                  </a:cxn>
                  <a:cxn ang="0">
                    <a:pos x="14" y="28"/>
                  </a:cxn>
                  <a:cxn ang="0">
                    <a:pos x="14" y="28"/>
                  </a:cxn>
                  <a:cxn ang="0">
                    <a:pos x="12" y="30"/>
                  </a:cxn>
                  <a:cxn ang="0">
                    <a:pos x="12" y="30"/>
                  </a:cxn>
                  <a:cxn ang="0">
                    <a:pos x="12" y="30"/>
                  </a:cxn>
                  <a:cxn ang="0">
                    <a:pos x="10" y="32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4" y="34"/>
                  </a:cxn>
                  <a:cxn ang="0">
                    <a:pos x="4" y="34"/>
                  </a:cxn>
                </a:cxnLst>
                <a:rect l="0" t="0" r="r" b="b"/>
                <a:pathLst>
                  <a:path w="42" h="34">
                    <a:moveTo>
                      <a:pt x="4" y="34"/>
                    </a:moveTo>
                    <a:lnTo>
                      <a:pt x="4" y="34"/>
                    </a:lnTo>
                    <a:lnTo>
                      <a:pt x="0" y="32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18" y="14"/>
                    </a:lnTo>
                    <a:lnTo>
                      <a:pt x="34" y="2"/>
                    </a:lnTo>
                    <a:lnTo>
                      <a:pt x="34" y="2"/>
                    </a:lnTo>
                    <a:lnTo>
                      <a:pt x="34" y="2"/>
                    </a:lnTo>
                    <a:lnTo>
                      <a:pt x="38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2" y="6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28" y="20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4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45"/>
              <p:cNvSpPr>
                <a:spLocks/>
              </p:cNvSpPr>
              <p:nvPr userDrawn="1"/>
            </p:nvSpPr>
            <p:spPr bwMode="auto">
              <a:xfrm>
                <a:off x="1557338" y="4991100"/>
                <a:ext cx="136525" cy="603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0" y="30"/>
                  </a:cxn>
                  <a:cxn ang="0">
                    <a:pos x="2" y="28"/>
                  </a:cxn>
                  <a:cxn ang="0">
                    <a:pos x="2" y="28"/>
                  </a:cxn>
                  <a:cxn ang="0">
                    <a:pos x="2" y="28"/>
                  </a:cxn>
                  <a:cxn ang="0">
                    <a:pos x="40" y="14"/>
                  </a:cxn>
                  <a:cxn ang="0">
                    <a:pos x="60" y="6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4" y="0"/>
                  </a:cxn>
                  <a:cxn ang="0">
                    <a:pos x="86" y="2"/>
                  </a:cxn>
                  <a:cxn ang="0">
                    <a:pos x="86" y="2"/>
                  </a:cxn>
                  <a:cxn ang="0">
                    <a:pos x="86" y="2"/>
                  </a:cxn>
                  <a:cxn ang="0">
                    <a:pos x="86" y="6"/>
                  </a:cxn>
                  <a:cxn ang="0">
                    <a:pos x="84" y="8"/>
                  </a:cxn>
                  <a:cxn ang="0">
                    <a:pos x="84" y="8"/>
                  </a:cxn>
                  <a:cxn ang="0">
                    <a:pos x="84" y="8"/>
                  </a:cxn>
                  <a:cxn ang="0">
                    <a:pos x="64" y="14"/>
                  </a:cxn>
                  <a:cxn ang="0">
                    <a:pos x="44" y="22"/>
                  </a:cxn>
                  <a:cxn ang="0">
                    <a:pos x="6" y="38"/>
                  </a:cxn>
                  <a:cxn ang="0">
                    <a:pos x="6" y="38"/>
                  </a:cxn>
                  <a:cxn ang="0">
                    <a:pos x="6" y="38"/>
                  </a:cxn>
                  <a:cxn ang="0">
                    <a:pos x="4" y="38"/>
                  </a:cxn>
                  <a:cxn ang="0">
                    <a:pos x="4" y="38"/>
                  </a:cxn>
                  <a:cxn ang="0">
                    <a:pos x="4" y="38"/>
                  </a:cxn>
                  <a:cxn ang="0">
                    <a:pos x="2" y="36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86" h="38">
                    <a:moveTo>
                      <a:pt x="0" y="34"/>
                    </a:moveTo>
                    <a:lnTo>
                      <a:pt x="0" y="34"/>
                    </a:lnTo>
                    <a:lnTo>
                      <a:pt x="0" y="30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0" y="14"/>
                    </a:lnTo>
                    <a:lnTo>
                      <a:pt x="60" y="6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4" y="0"/>
                    </a:lnTo>
                    <a:lnTo>
                      <a:pt x="86" y="2"/>
                    </a:lnTo>
                    <a:lnTo>
                      <a:pt x="86" y="2"/>
                    </a:lnTo>
                    <a:lnTo>
                      <a:pt x="86" y="2"/>
                    </a:lnTo>
                    <a:lnTo>
                      <a:pt x="86" y="6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64" y="14"/>
                    </a:lnTo>
                    <a:lnTo>
                      <a:pt x="44" y="22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2" y="36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Freeform 46"/>
              <p:cNvSpPr>
                <a:spLocks/>
              </p:cNvSpPr>
              <p:nvPr userDrawn="1"/>
            </p:nvSpPr>
            <p:spPr bwMode="auto">
              <a:xfrm>
                <a:off x="1528763" y="5080000"/>
                <a:ext cx="85725" cy="22225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4"/>
                  </a:cxn>
                  <a:cxn ang="0">
                    <a:pos x="4" y="4"/>
                  </a:cxn>
                  <a:cxn ang="0">
                    <a:pos x="4" y="4"/>
                  </a:cxn>
                  <a:cxn ang="0">
                    <a:pos x="4" y="4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24" y="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52" y="0"/>
                  </a:cxn>
                  <a:cxn ang="0">
                    <a:pos x="52" y="0"/>
                  </a:cxn>
                  <a:cxn ang="0">
                    <a:pos x="52" y="0"/>
                  </a:cxn>
                  <a:cxn ang="0">
                    <a:pos x="54" y="2"/>
                  </a:cxn>
                  <a:cxn ang="0">
                    <a:pos x="54" y="6"/>
                  </a:cxn>
                  <a:cxn ang="0">
                    <a:pos x="54" y="6"/>
                  </a:cxn>
                  <a:cxn ang="0">
                    <a:pos x="54" y="6"/>
                  </a:cxn>
                  <a:cxn ang="0">
                    <a:pos x="52" y="10"/>
                  </a:cxn>
                  <a:cxn ang="0">
                    <a:pos x="48" y="10"/>
                  </a:cxn>
                  <a:cxn ang="0">
                    <a:pos x="48" y="10"/>
                  </a:cxn>
                  <a:cxn ang="0">
                    <a:pos x="48" y="10"/>
                  </a:cxn>
                  <a:cxn ang="0">
                    <a:pos x="42" y="8"/>
                  </a:cxn>
                  <a:cxn ang="0">
                    <a:pos x="42" y="8"/>
                  </a:cxn>
                  <a:cxn ang="0">
                    <a:pos x="42" y="8"/>
                  </a:cxn>
                  <a:cxn ang="0">
                    <a:pos x="24" y="10"/>
                  </a:cxn>
                  <a:cxn ang="0">
                    <a:pos x="6" y="14"/>
                  </a:cxn>
                  <a:cxn ang="0">
                    <a:pos x="6" y="14"/>
                  </a:cxn>
                  <a:cxn ang="0">
                    <a:pos x="6" y="14"/>
                  </a:cxn>
                  <a:cxn ang="0">
                    <a:pos x="4" y="14"/>
                  </a:cxn>
                  <a:cxn ang="0">
                    <a:pos x="4" y="14"/>
                  </a:cxn>
                  <a:cxn ang="0">
                    <a:pos x="4" y="14"/>
                  </a:cxn>
                  <a:cxn ang="0">
                    <a:pos x="4" y="14"/>
                  </a:cxn>
                  <a:cxn ang="0">
                    <a:pos x="2" y="12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54" h="14">
                    <a:moveTo>
                      <a:pt x="0" y="8"/>
                    </a:moveTo>
                    <a:lnTo>
                      <a:pt x="0" y="8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4" y="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4" y="2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2" y="10"/>
                    </a:lnTo>
                    <a:lnTo>
                      <a:pt x="48" y="10"/>
                    </a:lnTo>
                    <a:lnTo>
                      <a:pt x="48" y="10"/>
                    </a:lnTo>
                    <a:lnTo>
                      <a:pt x="48" y="10"/>
                    </a:lnTo>
                    <a:lnTo>
                      <a:pt x="42" y="8"/>
                    </a:lnTo>
                    <a:lnTo>
                      <a:pt x="42" y="8"/>
                    </a:lnTo>
                    <a:lnTo>
                      <a:pt x="42" y="8"/>
                    </a:lnTo>
                    <a:lnTo>
                      <a:pt x="24" y="10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2" y="12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47"/>
              <p:cNvSpPr>
                <a:spLocks/>
              </p:cNvSpPr>
              <p:nvPr userDrawn="1"/>
            </p:nvSpPr>
            <p:spPr bwMode="auto">
              <a:xfrm>
                <a:off x="1512888" y="5121275"/>
                <a:ext cx="76200" cy="3175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0" y="12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6" y="0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48" y="6"/>
                  </a:cxn>
                  <a:cxn ang="0">
                    <a:pos x="46" y="8"/>
                  </a:cxn>
                  <a:cxn ang="0">
                    <a:pos x="46" y="8"/>
                  </a:cxn>
                  <a:cxn ang="0">
                    <a:pos x="46" y="8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2" y="18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48" h="20">
                    <a:moveTo>
                      <a:pt x="0" y="16"/>
                    </a:moveTo>
                    <a:lnTo>
                      <a:pt x="0" y="16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6" y="0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8" y="6"/>
                    </a:lnTo>
                    <a:lnTo>
                      <a:pt x="46" y="8"/>
                    </a:lnTo>
                    <a:lnTo>
                      <a:pt x="46" y="8"/>
                    </a:lnTo>
                    <a:lnTo>
                      <a:pt x="46" y="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2" y="18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48"/>
              <p:cNvSpPr>
                <a:spLocks/>
              </p:cNvSpPr>
              <p:nvPr userDrawn="1"/>
            </p:nvSpPr>
            <p:spPr bwMode="auto">
              <a:xfrm>
                <a:off x="1709738" y="4956175"/>
                <a:ext cx="104775" cy="44450"/>
              </a:xfrm>
              <a:custGeom>
                <a:avLst/>
                <a:gdLst/>
                <a:ahLst/>
                <a:cxnLst>
                  <a:cxn ang="0">
                    <a:pos x="2" y="26"/>
                  </a:cxn>
                  <a:cxn ang="0">
                    <a:pos x="2" y="26"/>
                  </a:cxn>
                  <a:cxn ang="0">
                    <a:pos x="0" y="24"/>
                  </a:cxn>
                  <a:cxn ang="0">
                    <a:pos x="2" y="20"/>
                  </a:cxn>
                  <a:cxn ang="0">
                    <a:pos x="2" y="20"/>
                  </a:cxn>
                  <a:cxn ang="0">
                    <a:pos x="2" y="20"/>
                  </a:cxn>
                  <a:cxn ang="0">
                    <a:pos x="16" y="12"/>
                  </a:cxn>
                  <a:cxn ang="0">
                    <a:pos x="30" y="6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4" y="0"/>
                  </a:cxn>
                  <a:cxn ang="0">
                    <a:pos x="66" y="2"/>
                  </a:cxn>
                  <a:cxn ang="0">
                    <a:pos x="66" y="2"/>
                  </a:cxn>
                  <a:cxn ang="0">
                    <a:pos x="66" y="2"/>
                  </a:cxn>
                  <a:cxn ang="0">
                    <a:pos x="66" y="6"/>
                  </a:cxn>
                  <a:cxn ang="0">
                    <a:pos x="64" y="8"/>
                  </a:cxn>
                  <a:cxn ang="0">
                    <a:pos x="64" y="8"/>
                  </a:cxn>
                  <a:cxn ang="0">
                    <a:pos x="64" y="8"/>
                  </a:cxn>
                  <a:cxn ang="0">
                    <a:pos x="34" y="16"/>
                  </a:cxn>
                  <a:cxn ang="0">
                    <a:pos x="18" y="20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4" y="28"/>
                  </a:cxn>
                  <a:cxn ang="0">
                    <a:pos x="4" y="28"/>
                  </a:cxn>
                  <a:cxn ang="0">
                    <a:pos x="4" y="28"/>
                  </a:cxn>
                  <a:cxn ang="0">
                    <a:pos x="2" y="26"/>
                  </a:cxn>
                  <a:cxn ang="0">
                    <a:pos x="2" y="26"/>
                  </a:cxn>
                </a:cxnLst>
                <a:rect l="0" t="0" r="r" b="b"/>
                <a:pathLst>
                  <a:path w="66" h="28">
                    <a:moveTo>
                      <a:pt x="2" y="26"/>
                    </a:moveTo>
                    <a:lnTo>
                      <a:pt x="2" y="26"/>
                    </a:lnTo>
                    <a:lnTo>
                      <a:pt x="0" y="24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16" y="12"/>
                    </a:lnTo>
                    <a:lnTo>
                      <a:pt x="30" y="6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4" y="0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2"/>
                    </a:lnTo>
                    <a:lnTo>
                      <a:pt x="66" y="6"/>
                    </a:lnTo>
                    <a:lnTo>
                      <a:pt x="64" y="8"/>
                    </a:lnTo>
                    <a:lnTo>
                      <a:pt x="64" y="8"/>
                    </a:lnTo>
                    <a:lnTo>
                      <a:pt x="64" y="8"/>
                    </a:lnTo>
                    <a:lnTo>
                      <a:pt x="34" y="16"/>
                    </a:lnTo>
                    <a:lnTo>
                      <a:pt x="18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4" y="28"/>
                    </a:lnTo>
                    <a:lnTo>
                      <a:pt x="4" y="28"/>
                    </a:lnTo>
                    <a:lnTo>
                      <a:pt x="4" y="28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Freeform 49"/>
              <p:cNvSpPr>
                <a:spLocks/>
              </p:cNvSpPr>
              <p:nvPr userDrawn="1"/>
            </p:nvSpPr>
            <p:spPr bwMode="auto">
              <a:xfrm>
                <a:off x="1728788" y="4991100"/>
                <a:ext cx="92075" cy="5080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30"/>
                  </a:cxn>
                  <a:cxn ang="0">
                    <a:pos x="0" y="26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2" y="24"/>
                  </a:cxn>
                  <a:cxn ang="0">
                    <a:pos x="24" y="10"/>
                  </a:cxn>
                  <a:cxn ang="0">
                    <a:pos x="38" y="4"/>
                  </a:cxn>
                  <a:cxn ang="0">
                    <a:pos x="52" y="0"/>
                  </a:cxn>
                  <a:cxn ang="0">
                    <a:pos x="52" y="0"/>
                  </a:cxn>
                  <a:cxn ang="0">
                    <a:pos x="52" y="0"/>
                  </a:cxn>
                  <a:cxn ang="0">
                    <a:pos x="56" y="0"/>
                  </a:cxn>
                  <a:cxn ang="0">
                    <a:pos x="58" y="4"/>
                  </a:cxn>
                  <a:cxn ang="0">
                    <a:pos x="58" y="4"/>
                  </a:cxn>
                  <a:cxn ang="0">
                    <a:pos x="58" y="4"/>
                  </a:cxn>
                  <a:cxn ang="0">
                    <a:pos x="56" y="6"/>
                  </a:cxn>
                  <a:cxn ang="0">
                    <a:pos x="54" y="8"/>
                  </a:cxn>
                  <a:cxn ang="0">
                    <a:pos x="54" y="8"/>
                  </a:cxn>
                  <a:cxn ang="0">
                    <a:pos x="54" y="8"/>
                  </a:cxn>
                  <a:cxn ang="0">
                    <a:pos x="42" y="12"/>
                  </a:cxn>
                  <a:cxn ang="0">
                    <a:pos x="30" y="18"/>
                  </a:cxn>
                  <a:cxn ang="0">
                    <a:pos x="6" y="32"/>
                  </a:cxn>
                  <a:cxn ang="0">
                    <a:pos x="6" y="32"/>
                  </a:cxn>
                  <a:cxn ang="0">
                    <a:pos x="6" y="32"/>
                  </a:cxn>
                  <a:cxn ang="0">
                    <a:pos x="6" y="32"/>
                  </a:cxn>
                  <a:cxn ang="0">
                    <a:pos x="4" y="32"/>
                  </a:cxn>
                  <a:cxn ang="0">
                    <a:pos x="4" y="32"/>
                  </a:cxn>
                  <a:cxn ang="0">
                    <a:pos x="4" y="32"/>
                  </a:cxn>
                  <a:cxn ang="0">
                    <a:pos x="2" y="32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8" h="32">
                    <a:moveTo>
                      <a:pt x="0" y="30"/>
                    </a:moveTo>
                    <a:lnTo>
                      <a:pt x="0" y="30"/>
                    </a:lnTo>
                    <a:lnTo>
                      <a:pt x="0" y="26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24" y="10"/>
                    </a:lnTo>
                    <a:lnTo>
                      <a:pt x="38" y="4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6" y="0"/>
                    </a:lnTo>
                    <a:lnTo>
                      <a:pt x="58" y="4"/>
                    </a:lnTo>
                    <a:lnTo>
                      <a:pt x="58" y="4"/>
                    </a:lnTo>
                    <a:lnTo>
                      <a:pt x="58" y="4"/>
                    </a:lnTo>
                    <a:lnTo>
                      <a:pt x="56" y="6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42" y="12"/>
                    </a:lnTo>
                    <a:lnTo>
                      <a:pt x="30" y="18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4" y="32"/>
                    </a:lnTo>
                    <a:lnTo>
                      <a:pt x="4" y="32"/>
                    </a:lnTo>
                    <a:lnTo>
                      <a:pt x="4" y="32"/>
                    </a:lnTo>
                    <a:lnTo>
                      <a:pt x="2" y="32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50"/>
              <p:cNvSpPr>
                <a:spLocks/>
              </p:cNvSpPr>
              <p:nvPr userDrawn="1"/>
            </p:nvSpPr>
            <p:spPr bwMode="auto">
              <a:xfrm>
                <a:off x="1747838" y="5048250"/>
                <a:ext cx="85725" cy="3175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0" y="12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22" y="6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52" y="2"/>
                  </a:cxn>
                  <a:cxn ang="0">
                    <a:pos x="54" y="4"/>
                  </a:cxn>
                  <a:cxn ang="0">
                    <a:pos x="54" y="4"/>
                  </a:cxn>
                  <a:cxn ang="0">
                    <a:pos x="54" y="4"/>
                  </a:cxn>
                  <a:cxn ang="0">
                    <a:pos x="52" y="8"/>
                  </a:cxn>
                  <a:cxn ang="0">
                    <a:pos x="50" y="10"/>
                  </a:cxn>
                  <a:cxn ang="0">
                    <a:pos x="50" y="10"/>
                  </a:cxn>
                  <a:cxn ang="0">
                    <a:pos x="50" y="1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6" y="20"/>
                  </a:cxn>
                  <a:cxn ang="0">
                    <a:pos x="2" y="18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54" h="20">
                    <a:moveTo>
                      <a:pt x="0" y="16"/>
                    </a:moveTo>
                    <a:lnTo>
                      <a:pt x="0" y="16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22" y="6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52" y="2"/>
                    </a:lnTo>
                    <a:lnTo>
                      <a:pt x="54" y="4"/>
                    </a:lnTo>
                    <a:lnTo>
                      <a:pt x="54" y="4"/>
                    </a:lnTo>
                    <a:lnTo>
                      <a:pt x="54" y="4"/>
                    </a:lnTo>
                    <a:lnTo>
                      <a:pt x="52" y="8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2" y="18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Freeform 51"/>
              <p:cNvSpPr>
                <a:spLocks/>
              </p:cNvSpPr>
              <p:nvPr userDrawn="1"/>
            </p:nvSpPr>
            <p:spPr bwMode="auto">
              <a:xfrm>
                <a:off x="1779588" y="5095875"/>
                <a:ext cx="57150" cy="3175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0" y="12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16" y="8"/>
                  </a:cxn>
                  <a:cxn ang="0">
                    <a:pos x="28" y="0"/>
                  </a:cxn>
                  <a:cxn ang="0">
                    <a:pos x="28" y="0"/>
                  </a:cxn>
                  <a:cxn ang="0">
                    <a:pos x="28" y="0"/>
                  </a:cxn>
                  <a:cxn ang="0">
                    <a:pos x="32" y="0"/>
                  </a:cxn>
                  <a:cxn ang="0">
                    <a:pos x="34" y="2"/>
                  </a:cxn>
                  <a:cxn ang="0">
                    <a:pos x="34" y="2"/>
                  </a:cxn>
                  <a:cxn ang="0">
                    <a:pos x="34" y="2"/>
                  </a:cxn>
                  <a:cxn ang="0">
                    <a:pos x="36" y="6"/>
                  </a:cxn>
                  <a:cxn ang="0">
                    <a:pos x="34" y="8"/>
                  </a:cxn>
                  <a:cxn ang="0">
                    <a:pos x="34" y="8"/>
                  </a:cxn>
                  <a:cxn ang="0">
                    <a:pos x="34" y="8"/>
                  </a:cxn>
                  <a:cxn ang="0">
                    <a:pos x="20" y="16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36" h="20">
                    <a:moveTo>
                      <a:pt x="0" y="16"/>
                    </a:moveTo>
                    <a:lnTo>
                      <a:pt x="0" y="16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16" y="8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2" y="0"/>
                    </a:lnTo>
                    <a:lnTo>
                      <a:pt x="34" y="2"/>
                    </a:lnTo>
                    <a:lnTo>
                      <a:pt x="34" y="2"/>
                    </a:lnTo>
                    <a:lnTo>
                      <a:pt x="34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20" y="16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52"/>
              <p:cNvSpPr>
                <a:spLocks/>
              </p:cNvSpPr>
              <p:nvPr userDrawn="1"/>
            </p:nvSpPr>
            <p:spPr bwMode="auto">
              <a:xfrm>
                <a:off x="1801813" y="5140325"/>
                <a:ext cx="41275" cy="2857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14"/>
                  </a:cxn>
                  <a:cxn ang="0">
                    <a:pos x="0" y="12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2" y="0"/>
                  </a:cxn>
                  <a:cxn ang="0">
                    <a:pos x="26" y="2"/>
                  </a:cxn>
                  <a:cxn ang="0">
                    <a:pos x="26" y="2"/>
                  </a:cxn>
                  <a:cxn ang="0">
                    <a:pos x="26" y="2"/>
                  </a:cxn>
                  <a:cxn ang="0">
                    <a:pos x="26" y="6"/>
                  </a:cxn>
                  <a:cxn ang="0">
                    <a:pos x="24" y="10"/>
                  </a:cxn>
                  <a:cxn ang="0">
                    <a:pos x="24" y="10"/>
                  </a:cxn>
                  <a:cxn ang="0">
                    <a:pos x="24" y="10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4" y="18"/>
                  </a:cxn>
                  <a:cxn ang="0">
                    <a:pos x="4" y="18"/>
                  </a:cxn>
                  <a:cxn ang="0">
                    <a:pos x="4" y="18"/>
                  </a:cxn>
                  <a:cxn ang="0">
                    <a:pos x="2" y="18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26" h="18">
                    <a:moveTo>
                      <a:pt x="0" y="14"/>
                    </a:moveTo>
                    <a:lnTo>
                      <a:pt x="0" y="14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2" y="0"/>
                    </a:lnTo>
                    <a:lnTo>
                      <a:pt x="26" y="2"/>
                    </a:lnTo>
                    <a:lnTo>
                      <a:pt x="26" y="2"/>
                    </a:lnTo>
                    <a:lnTo>
                      <a:pt x="26" y="2"/>
                    </a:lnTo>
                    <a:lnTo>
                      <a:pt x="26" y="6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4B302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6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7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2312876"/>
            <a:ext cx="6336000" cy="1052596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800" b="1">
                <a:solidFill>
                  <a:schemeClr val="accent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2204864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3212976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21" name="그림 20" descr="빨간펜.png"/>
          <p:cNvPicPr>
            <a:picLocks noChangeAspect="1"/>
          </p:cNvPicPr>
          <p:nvPr userDrawn="1"/>
        </p:nvPicPr>
        <p:blipFill>
          <a:blip r:embed="rId5" cstate="print"/>
          <a:srcRect b="36724"/>
          <a:stretch>
            <a:fillRect/>
          </a:stretch>
        </p:blipFill>
        <p:spPr>
          <a:xfrm>
            <a:off x="7095913" y="4401108"/>
            <a:ext cx="2048087" cy="2456892"/>
          </a:xfrm>
          <a:prstGeom prst="rect">
            <a:avLst/>
          </a:prstGeom>
        </p:spPr>
      </p:pic>
      <p:pic>
        <p:nvPicPr>
          <p:cNvPr id="22" name="그림 21" descr="연필.png"/>
          <p:cNvPicPr>
            <a:picLocks noChangeAspect="1"/>
          </p:cNvPicPr>
          <p:nvPr userDrawn="1"/>
        </p:nvPicPr>
        <p:blipFill>
          <a:blip r:embed="rId6" cstate="print"/>
          <a:srcRect r="23294" b="25719"/>
          <a:stretch>
            <a:fillRect/>
          </a:stretch>
        </p:blipFill>
        <p:spPr>
          <a:xfrm>
            <a:off x="8316416" y="3933056"/>
            <a:ext cx="827584" cy="2924944"/>
          </a:xfrm>
          <a:prstGeom prst="rect">
            <a:avLst/>
          </a:prstGeom>
        </p:spPr>
      </p:pic>
      <p:sp>
        <p:nvSpPr>
          <p:cNvPr id="71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>
          <a:blip r:embed="rId8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9%26v_flag%3d0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6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8.jpg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34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31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8.jpg"/><Relationship Id="rId16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30.gif"/><Relationship Id="rId4" Type="http://schemas.openxmlformats.org/officeDocument/2006/relationships/image" Target="../media/image27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95401BC-AC7D-43CB-A993-780F6B8A518C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55588802-1574-4F26-91DF-C5360D5494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323A4721-A9BE-4916-A059-9C4B2C2D9504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F97E0710-D7F4-4039-8F92-D6F04858A192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4C18DA6-C362-446B-91CF-F85114661BDF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http://www.bizforms.co.kr/bms/check.asp?code=bs3217338750418&amp;go_url=http%3a%2f%2fpowerpoint.bizforms.co.kr%2fform_view%2fview.asp%3fnumber%3d105659%26v_flag%3d0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2A0F827-E3C4-46FE-AB78-6ECDDF012231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아동복지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A54A94-9E1B-4420-9336-5AD026977F68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98794E3C-03AE-4FDA-B356-5FD4EEF5AE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687" y="872716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388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6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단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프로젝트에 도움이 되는 내용을 중심</a:t>
              </a:r>
              <a:r>
                <a:rPr kumimoji="1" lang="ko-KR" altLang="en-US" sz="1050" spc="30" dirty="0">
                  <a:latin typeface="+mn-ea"/>
                </a:rPr>
                <a:t>으로 작성해야 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지나치게 많은 내용을 적을 경우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전달력이 떨어질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또한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연혁은 역 시간 순으로 작성하게 되면 현재 상황을 먼저 알 수 있는 장점</a:t>
              </a:r>
              <a:r>
                <a:rPr kumimoji="1" lang="ko-KR" altLang="en-US" sz="1050" spc="30" dirty="0">
                  <a:latin typeface="+mn-ea"/>
                </a:rPr>
                <a:t>이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48" name="TextBox 47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accent6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accent6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0" name="Freeform 9"/>
          <p:cNvSpPr>
            <a:spLocks noEditPoints="1"/>
          </p:cNvSpPr>
          <p:nvPr/>
        </p:nvSpPr>
        <p:spPr bwMode="auto">
          <a:xfrm>
            <a:off x="581025" y="1772816"/>
            <a:ext cx="1917700" cy="4346575"/>
          </a:xfrm>
          <a:custGeom>
            <a:avLst/>
            <a:gdLst>
              <a:gd name="T0" fmla="*/ 96 w 1208"/>
              <a:gd name="T1" fmla="*/ 0 h 2738"/>
              <a:gd name="T2" fmla="*/ 76 w 1208"/>
              <a:gd name="T3" fmla="*/ 2 h 2738"/>
              <a:gd name="T4" fmla="*/ 42 w 1208"/>
              <a:gd name="T5" fmla="*/ 16 h 2738"/>
              <a:gd name="T6" fmla="*/ 16 w 1208"/>
              <a:gd name="T7" fmla="*/ 42 h 2738"/>
              <a:gd name="T8" fmla="*/ 2 w 1208"/>
              <a:gd name="T9" fmla="*/ 76 h 2738"/>
              <a:gd name="T10" fmla="*/ 0 w 1208"/>
              <a:gd name="T11" fmla="*/ 2642 h 2738"/>
              <a:gd name="T12" fmla="*/ 2 w 1208"/>
              <a:gd name="T13" fmla="*/ 2662 h 2738"/>
              <a:gd name="T14" fmla="*/ 16 w 1208"/>
              <a:gd name="T15" fmla="*/ 2696 h 2738"/>
              <a:gd name="T16" fmla="*/ 42 w 1208"/>
              <a:gd name="T17" fmla="*/ 2722 h 2738"/>
              <a:gd name="T18" fmla="*/ 76 w 1208"/>
              <a:gd name="T19" fmla="*/ 2736 h 2738"/>
              <a:gd name="T20" fmla="*/ 1112 w 1208"/>
              <a:gd name="T21" fmla="*/ 2738 h 2738"/>
              <a:gd name="T22" fmla="*/ 1130 w 1208"/>
              <a:gd name="T23" fmla="*/ 2736 h 2738"/>
              <a:gd name="T24" fmla="*/ 1166 w 1208"/>
              <a:gd name="T25" fmla="*/ 2722 h 2738"/>
              <a:gd name="T26" fmla="*/ 1192 w 1208"/>
              <a:gd name="T27" fmla="*/ 2696 h 2738"/>
              <a:gd name="T28" fmla="*/ 1206 w 1208"/>
              <a:gd name="T29" fmla="*/ 2662 h 2738"/>
              <a:gd name="T30" fmla="*/ 1208 w 1208"/>
              <a:gd name="T31" fmla="*/ 96 h 2738"/>
              <a:gd name="T32" fmla="*/ 1206 w 1208"/>
              <a:gd name="T33" fmla="*/ 76 h 2738"/>
              <a:gd name="T34" fmla="*/ 1192 w 1208"/>
              <a:gd name="T35" fmla="*/ 42 h 2738"/>
              <a:gd name="T36" fmla="*/ 1166 w 1208"/>
              <a:gd name="T37" fmla="*/ 16 h 2738"/>
              <a:gd name="T38" fmla="*/ 1130 w 1208"/>
              <a:gd name="T39" fmla="*/ 2 h 2738"/>
              <a:gd name="T40" fmla="*/ 1112 w 1208"/>
              <a:gd name="T41" fmla="*/ 0 h 2738"/>
              <a:gd name="T42" fmla="*/ 604 w 1208"/>
              <a:gd name="T43" fmla="*/ 1032 h 2738"/>
              <a:gd name="T44" fmla="*/ 512 w 1208"/>
              <a:gd name="T45" fmla="*/ 1024 h 2738"/>
              <a:gd name="T46" fmla="*/ 426 w 1208"/>
              <a:gd name="T47" fmla="*/ 996 h 2738"/>
              <a:gd name="T48" fmla="*/ 348 w 1208"/>
              <a:gd name="T49" fmla="*/ 954 h 2738"/>
              <a:gd name="T50" fmla="*/ 280 w 1208"/>
              <a:gd name="T51" fmla="*/ 898 h 2738"/>
              <a:gd name="T52" fmla="*/ 224 w 1208"/>
              <a:gd name="T53" fmla="*/ 832 h 2738"/>
              <a:gd name="T54" fmla="*/ 182 w 1208"/>
              <a:gd name="T55" fmla="*/ 754 h 2738"/>
              <a:gd name="T56" fmla="*/ 156 w 1208"/>
              <a:gd name="T57" fmla="*/ 668 h 2738"/>
              <a:gd name="T58" fmla="*/ 146 w 1208"/>
              <a:gd name="T59" fmla="*/ 576 h 2738"/>
              <a:gd name="T60" fmla="*/ 150 w 1208"/>
              <a:gd name="T61" fmla="*/ 530 h 2738"/>
              <a:gd name="T62" fmla="*/ 168 w 1208"/>
              <a:gd name="T63" fmla="*/ 440 h 2738"/>
              <a:gd name="T64" fmla="*/ 202 w 1208"/>
              <a:gd name="T65" fmla="*/ 358 h 2738"/>
              <a:gd name="T66" fmla="*/ 252 w 1208"/>
              <a:gd name="T67" fmla="*/ 286 h 2738"/>
              <a:gd name="T68" fmla="*/ 314 w 1208"/>
              <a:gd name="T69" fmla="*/ 224 h 2738"/>
              <a:gd name="T70" fmla="*/ 386 w 1208"/>
              <a:gd name="T71" fmla="*/ 174 h 2738"/>
              <a:gd name="T72" fmla="*/ 468 w 1208"/>
              <a:gd name="T73" fmla="*/ 140 h 2738"/>
              <a:gd name="T74" fmla="*/ 556 w 1208"/>
              <a:gd name="T75" fmla="*/ 122 h 2738"/>
              <a:gd name="T76" fmla="*/ 604 w 1208"/>
              <a:gd name="T77" fmla="*/ 120 h 2738"/>
              <a:gd name="T78" fmla="*/ 696 w 1208"/>
              <a:gd name="T79" fmla="*/ 128 h 2738"/>
              <a:gd name="T80" fmla="*/ 782 w 1208"/>
              <a:gd name="T81" fmla="*/ 156 h 2738"/>
              <a:gd name="T82" fmla="*/ 858 w 1208"/>
              <a:gd name="T83" fmla="*/ 198 h 2738"/>
              <a:gd name="T84" fmla="*/ 926 w 1208"/>
              <a:gd name="T85" fmla="*/ 254 h 2738"/>
              <a:gd name="T86" fmla="*/ 982 w 1208"/>
              <a:gd name="T87" fmla="*/ 320 h 2738"/>
              <a:gd name="T88" fmla="*/ 1024 w 1208"/>
              <a:gd name="T89" fmla="*/ 398 h 2738"/>
              <a:gd name="T90" fmla="*/ 1050 w 1208"/>
              <a:gd name="T91" fmla="*/ 484 h 2738"/>
              <a:gd name="T92" fmla="*/ 1060 w 1208"/>
              <a:gd name="T93" fmla="*/ 576 h 2738"/>
              <a:gd name="T94" fmla="*/ 1058 w 1208"/>
              <a:gd name="T95" fmla="*/ 622 h 2738"/>
              <a:gd name="T96" fmla="*/ 1040 w 1208"/>
              <a:gd name="T97" fmla="*/ 712 h 2738"/>
              <a:gd name="T98" fmla="*/ 1004 w 1208"/>
              <a:gd name="T99" fmla="*/ 794 h 2738"/>
              <a:gd name="T100" fmla="*/ 956 w 1208"/>
              <a:gd name="T101" fmla="*/ 866 h 2738"/>
              <a:gd name="T102" fmla="*/ 894 w 1208"/>
              <a:gd name="T103" fmla="*/ 928 h 2738"/>
              <a:gd name="T104" fmla="*/ 822 w 1208"/>
              <a:gd name="T105" fmla="*/ 978 h 2738"/>
              <a:gd name="T106" fmla="*/ 740 w 1208"/>
              <a:gd name="T107" fmla="*/ 1012 h 2738"/>
              <a:gd name="T108" fmla="*/ 650 w 1208"/>
              <a:gd name="T109" fmla="*/ 1030 h 2738"/>
              <a:gd name="T110" fmla="*/ 604 w 1208"/>
              <a:gd name="T111" fmla="*/ 1032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08" h="2738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6"/>
                </a:lnTo>
                <a:lnTo>
                  <a:pt x="28" y="28"/>
                </a:lnTo>
                <a:lnTo>
                  <a:pt x="16" y="42"/>
                </a:lnTo>
                <a:lnTo>
                  <a:pt x="6" y="58"/>
                </a:lnTo>
                <a:lnTo>
                  <a:pt x="2" y="76"/>
                </a:lnTo>
                <a:lnTo>
                  <a:pt x="0" y="96"/>
                </a:lnTo>
                <a:lnTo>
                  <a:pt x="0" y="2642"/>
                </a:lnTo>
                <a:lnTo>
                  <a:pt x="0" y="2642"/>
                </a:lnTo>
                <a:lnTo>
                  <a:pt x="2" y="2662"/>
                </a:lnTo>
                <a:lnTo>
                  <a:pt x="6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0"/>
                </a:lnTo>
                <a:lnTo>
                  <a:pt x="76" y="2736"/>
                </a:lnTo>
                <a:lnTo>
                  <a:pt x="96" y="2738"/>
                </a:lnTo>
                <a:lnTo>
                  <a:pt x="1112" y="2738"/>
                </a:lnTo>
                <a:lnTo>
                  <a:pt x="1112" y="2738"/>
                </a:lnTo>
                <a:lnTo>
                  <a:pt x="1130" y="2736"/>
                </a:lnTo>
                <a:lnTo>
                  <a:pt x="1148" y="2730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2"/>
                </a:lnTo>
                <a:lnTo>
                  <a:pt x="1208" y="96"/>
                </a:lnTo>
                <a:lnTo>
                  <a:pt x="1208" y="96"/>
                </a:lnTo>
                <a:lnTo>
                  <a:pt x="1206" y="76"/>
                </a:lnTo>
                <a:lnTo>
                  <a:pt x="1200" y="58"/>
                </a:lnTo>
                <a:lnTo>
                  <a:pt x="1192" y="42"/>
                </a:lnTo>
                <a:lnTo>
                  <a:pt x="1180" y="28"/>
                </a:lnTo>
                <a:lnTo>
                  <a:pt x="1166" y="16"/>
                </a:lnTo>
                <a:lnTo>
                  <a:pt x="1148" y="8"/>
                </a:lnTo>
                <a:lnTo>
                  <a:pt x="1130" y="2"/>
                </a:lnTo>
                <a:lnTo>
                  <a:pt x="1112" y="0"/>
                </a:lnTo>
                <a:lnTo>
                  <a:pt x="1112" y="0"/>
                </a:lnTo>
                <a:close/>
                <a:moveTo>
                  <a:pt x="604" y="1032"/>
                </a:moveTo>
                <a:lnTo>
                  <a:pt x="604" y="1032"/>
                </a:lnTo>
                <a:lnTo>
                  <a:pt x="556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6"/>
                </a:lnTo>
                <a:lnTo>
                  <a:pt x="386" y="978"/>
                </a:lnTo>
                <a:lnTo>
                  <a:pt x="348" y="954"/>
                </a:lnTo>
                <a:lnTo>
                  <a:pt x="314" y="928"/>
                </a:lnTo>
                <a:lnTo>
                  <a:pt x="280" y="898"/>
                </a:lnTo>
                <a:lnTo>
                  <a:pt x="252" y="866"/>
                </a:lnTo>
                <a:lnTo>
                  <a:pt x="224" y="832"/>
                </a:lnTo>
                <a:lnTo>
                  <a:pt x="202" y="794"/>
                </a:lnTo>
                <a:lnTo>
                  <a:pt x="182" y="754"/>
                </a:lnTo>
                <a:lnTo>
                  <a:pt x="168" y="712"/>
                </a:lnTo>
                <a:lnTo>
                  <a:pt x="156" y="668"/>
                </a:lnTo>
                <a:lnTo>
                  <a:pt x="150" y="622"/>
                </a:lnTo>
                <a:lnTo>
                  <a:pt x="146" y="576"/>
                </a:lnTo>
                <a:lnTo>
                  <a:pt x="146" y="576"/>
                </a:lnTo>
                <a:lnTo>
                  <a:pt x="150" y="530"/>
                </a:lnTo>
                <a:lnTo>
                  <a:pt x="156" y="484"/>
                </a:lnTo>
                <a:lnTo>
                  <a:pt x="168" y="440"/>
                </a:lnTo>
                <a:lnTo>
                  <a:pt x="182" y="398"/>
                </a:lnTo>
                <a:lnTo>
                  <a:pt x="202" y="358"/>
                </a:lnTo>
                <a:lnTo>
                  <a:pt x="224" y="320"/>
                </a:lnTo>
                <a:lnTo>
                  <a:pt x="252" y="286"/>
                </a:lnTo>
                <a:lnTo>
                  <a:pt x="280" y="254"/>
                </a:lnTo>
                <a:lnTo>
                  <a:pt x="314" y="224"/>
                </a:lnTo>
                <a:lnTo>
                  <a:pt x="348" y="198"/>
                </a:lnTo>
                <a:lnTo>
                  <a:pt x="386" y="174"/>
                </a:lnTo>
                <a:lnTo>
                  <a:pt x="426" y="156"/>
                </a:lnTo>
                <a:lnTo>
                  <a:pt x="468" y="140"/>
                </a:lnTo>
                <a:lnTo>
                  <a:pt x="512" y="128"/>
                </a:lnTo>
                <a:lnTo>
                  <a:pt x="556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28"/>
                </a:lnTo>
                <a:lnTo>
                  <a:pt x="740" y="140"/>
                </a:lnTo>
                <a:lnTo>
                  <a:pt x="782" y="156"/>
                </a:lnTo>
                <a:lnTo>
                  <a:pt x="822" y="174"/>
                </a:lnTo>
                <a:lnTo>
                  <a:pt x="858" y="198"/>
                </a:lnTo>
                <a:lnTo>
                  <a:pt x="894" y="224"/>
                </a:lnTo>
                <a:lnTo>
                  <a:pt x="926" y="254"/>
                </a:lnTo>
                <a:lnTo>
                  <a:pt x="956" y="286"/>
                </a:lnTo>
                <a:lnTo>
                  <a:pt x="982" y="320"/>
                </a:lnTo>
                <a:lnTo>
                  <a:pt x="1004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0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2"/>
                </a:lnTo>
                <a:lnTo>
                  <a:pt x="1050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4" y="794"/>
                </a:lnTo>
                <a:lnTo>
                  <a:pt x="982" y="832"/>
                </a:lnTo>
                <a:lnTo>
                  <a:pt x="956" y="866"/>
                </a:lnTo>
                <a:lnTo>
                  <a:pt x="926" y="898"/>
                </a:lnTo>
                <a:lnTo>
                  <a:pt x="894" y="928"/>
                </a:lnTo>
                <a:lnTo>
                  <a:pt x="858" y="954"/>
                </a:lnTo>
                <a:lnTo>
                  <a:pt x="822" y="978"/>
                </a:lnTo>
                <a:lnTo>
                  <a:pt x="782" y="996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2"/>
                </a:lnTo>
                <a:lnTo>
                  <a:pt x="604" y="1032"/>
                </a:lnTo>
                <a:close/>
              </a:path>
            </a:pathLst>
          </a:cu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" name="Freeform 10"/>
          <p:cNvSpPr>
            <a:spLocks noEditPoints="1"/>
          </p:cNvSpPr>
          <p:nvPr/>
        </p:nvSpPr>
        <p:spPr bwMode="auto">
          <a:xfrm>
            <a:off x="2603500" y="1772816"/>
            <a:ext cx="1917700" cy="4346575"/>
          </a:xfrm>
          <a:custGeom>
            <a:avLst/>
            <a:gdLst>
              <a:gd name="T0" fmla="*/ 96 w 1208"/>
              <a:gd name="T1" fmla="*/ 0 h 2738"/>
              <a:gd name="T2" fmla="*/ 76 w 1208"/>
              <a:gd name="T3" fmla="*/ 2 h 2738"/>
              <a:gd name="T4" fmla="*/ 42 w 1208"/>
              <a:gd name="T5" fmla="*/ 16 h 2738"/>
              <a:gd name="T6" fmla="*/ 16 w 1208"/>
              <a:gd name="T7" fmla="*/ 42 h 2738"/>
              <a:gd name="T8" fmla="*/ 2 w 1208"/>
              <a:gd name="T9" fmla="*/ 76 h 2738"/>
              <a:gd name="T10" fmla="*/ 0 w 1208"/>
              <a:gd name="T11" fmla="*/ 2642 h 2738"/>
              <a:gd name="T12" fmla="*/ 2 w 1208"/>
              <a:gd name="T13" fmla="*/ 2662 h 2738"/>
              <a:gd name="T14" fmla="*/ 16 w 1208"/>
              <a:gd name="T15" fmla="*/ 2696 h 2738"/>
              <a:gd name="T16" fmla="*/ 42 w 1208"/>
              <a:gd name="T17" fmla="*/ 2722 h 2738"/>
              <a:gd name="T18" fmla="*/ 76 w 1208"/>
              <a:gd name="T19" fmla="*/ 2736 h 2738"/>
              <a:gd name="T20" fmla="*/ 1112 w 1208"/>
              <a:gd name="T21" fmla="*/ 2738 h 2738"/>
              <a:gd name="T22" fmla="*/ 1130 w 1208"/>
              <a:gd name="T23" fmla="*/ 2736 h 2738"/>
              <a:gd name="T24" fmla="*/ 1164 w 1208"/>
              <a:gd name="T25" fmla="*/ 2722 h 2738"/>
              <a:gd name="T26" fmla="*/ 1190 w 1208"/>
              <a:gd name="T27" fmla="*/ 2696 h 2738"/>
              <a:gd name="T28" fmla="*/ 1206 w 1208"/>
              <a:gd name="T29" fmla="*/ 2662 h 2738"/>
              <a:gd name="T30" fmla="*/ 1208 w 1208"/>
              <a:gd name="T31" fmla="*/ 96 h 2738"/>
              <a:gd name="T32" fmla="*/ 1206 w 1208"/>
              <a:gd name="T33" fmla="*/ 76 h 2738"/>
              <a:gd name="T34" fmla="*/ 1190 w 1208"/>
              <a:gd name="T35" fmla="*/ 42 h 2738"/>
              <a:gd name="T36" fmla="*/ 1164 w 1208"/>
              <a:gd name="T37" fmla="*/ 16 h 2738"/>
              <a:gd name="T38" fmla="*/ 1130 w 1208"/>
              <a:gd name="T39" fmla="*/ 2 h 2738"/>
              <a:gd name="T40" fmla="*/ 1112 w 1208"/>
              <a:gd name="T41" fmla="*/ 0 h 2738"/>
              <a:gd name="T42" fmla="*/ 604 w 1208"/>
              <a:gd name="T43" fmla="*/ 1032 h 2738"/>
              <a:gd name="T44" fmla="*/ 512 w 1208"/>
              <a:gd name="T45" fmla="*/ 1024 h 2738"/>
              <a:gd name="T46" fmla="*/ 426 w 1208"/>
              <a:gd name="T47" fmla="*/ 996 h 2738"/>
              <a:gd name="T48" fmla="*/ 348 w 1208"/>
              <a:gd name="T49" fmla="*/ 954 h 2738"/>
              <a:gd name="T50" fmla="*/ 280 w 1208"/>
              <a:gd name="T51" fmla="*/ 898 h 2738"/>
              <a:gd name="T52" fmla="*/ 224 w 1208"/>
              <a:gd name="T53" fmla="*/ 832 h 2738"/>
              <a:gd name="T54" fmla="*/ 182 w 1208"/>
              <a:gd name="T55" fmla="*/ 754 h 2738"/>
              <a:gd name="T56" fmla="*/ 156 w 1208"/>
              <a:gd name="T57" fmla="*/ 668 h 2738"/>
              <a:gd name="T58" fmla="*/ 146 w 1208"/>
              <a:gd name="T59" fmla="*/ 576 h 2738"/>
              <a:gd name="T60" fmla="*/ 148 w 1208"/>
              <a:gd name="T61" fmla="*/ 530 h 2738"/>
              <a:gd name="T62" fmla="*/ 168 w 1208"/>
              <a:gd name="T63" fmla="*/ 440 h 2738"/>
              <a:gd name="T64" fmla="*/ 202 w 1208"/>
              <a:gd name="T65" fmla="*/ 358 h 2738"/>
              <a:gd name="T66" fmla="*/ 250 w 1208"/>
              <a:gd name="T67" fmla="*/ 286 h 2738"/>
              <a:gd name="T68" fmla="*/ 312 w 1208"/>
              <a:gd name="T69" fmla="*/ 224 h 2738"/>
              <a:gd name="T70" fmla="*/ 386 w 1208"/>
              <a:gd name="T71" fmla="*/ 174 h 2738"/>
              <a:gd name="T72" fmla="*/ 468 w 1208"/>
              <a:gd name="T73" fmla="*/ 140 h 2738"/>
              <a:gd name="T74" fmla="*/ 556 w 1208"/>
              <a:gd name="T75" fmla="*/ 122 h 2738"/>
              <a:gd name="T76" fmla="*/ 604 w 1208"/>
              <a:gd name="T77" fmla="*/ 120 h 2738"/>
              <a:gd name="T78" fmla="*/ 696 w 1208"/>
              <a:gd name="T79" fmla="*/ 128 h 2738"/>
              <a:gd name="T80" fmla="*/ 780 w 1208"/>
              <a:gd name="T81" fmla="*/ 156 h 2738"/>
              <a:gd name="T82" fmla="*/ 858 w 1208"/>
              <a:gd name="T83" fmla="*/ 198 h 2738"/>
              <a:gd name="T84" fmla="*/ 926 w 1208"/>
              <a:gd name="T85" fmla="*/ 254 h 2738"/>
              <a:gd name="T86" fmla="*/ 982 w 1208"/>
              <a:gd name="T87" fmla="*/ 320 h 2738"/>
              <a:gd name="T88" fmla="*/ 1024 w 1208"/>
              <a:gd name="T89" fmla="*/ 398 h 2738"/>
              <a:gd name="T90" fmla="*/ 1050 w 1208"/>
              <a:gd name="T91" fmla="*/ 484 h 2738"/>
              <a:gd name="T92" fmla="*/ 1060 w 1208"/>
              <a:gd name="T93" fmla="*/ 576 h 2738"/>
              <a:gd name="T94" fmla="*/ 1058 w 1208"/>
              <a:gd name="T95" fmla="*/ 622 h 2738"/>
              <a:gd name="T96" fmla="*/ 1040 w 1208"/>
              <a:gd name="T97" fmla="*/ 712 h 2738"/>
              <a:gd name="T98" fmla="*/ 1004 w 1208"/>
              <a:gd name="T99" fmla="*/ 794 h 2738"/>
              <a:gd name="T100" fmla="*/ 956 w 1208"/>
              <a:gd name="T101" fmla="*/ 866 h 2738"/>
              <a:gd name="T102" fmla="*/ 894 w 1208"/>
              <a:gd name="T103" fmla="*/ 928 h 2738"/>
              <a:gd name="T104" fmla="*/ 820 w 1208"/>
              <a:gd name="T105" fmla="*/ 978 h 2738"/>
              <a:gd name="T106" fmla="*/ 738 w 1208"/>
              <a:gd name="T107" fmla="*/ 1012 h 2738"/>
              <a:gd name="T108" fmla="*/ 650 w 1208"/>
              <a:gd name="T109" fmla="*/ 1030 h 2738"/>
              <a:gd name="T110" fmla="*/ 604 w 1208"/>
              <a:gd name="T111" fmla="*/ 1032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08" h="2738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6"/>
                </a:lnTo>
                <a:lnTo>
                  <a:pt x="28" y="28"/>
                </a:lnTo>
                <a:lnTo>
                  <a:pt x="16" y="42"/>
                </a:lnTo>
                <a:lnTo>
                  <a:pt x="6" y="58"/>
                </a:lnTo>
                <a:lnTo>
                  <a:pt x="2" y="76"/>
                </a:lnTo>
                <a:lnTo>
                  <a:pt x="0" y="96"/>
                </a:lnTo>
                <a:lnTo>
                  <a:pt x="0" y="2642"/>
                </a:lnTo>
                <a:lnTo>
                  <a:pt x="0" y="2642"/>
                </a:lnTo>
                <a:lnTo>
                  <a:pt x="2" y="2662"/>
                </a:lnTo>
                <a:lnTo>
                  <a:pt x="6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0"/>
                </a:lnTo>
                <a:lnTo>
                  <a:pt x="76" y="2736"/>
                </a:lnTo>
                <a:lnTo>
                  <a:pt x="96" y="2738"/>
                </a:lnTo>
                <a:lnTo>
                  <a:pt x="1112" y="2738"/>
                </a:lnTo>
                <a:lnTo>
                  <a:pt x="1112" y="2738"/>
                </a:lnTo>
                <a:lnTo>
                  <a:pt x="1130" y="2736"/>
                </a:lnTo>
                <a:lnTo>
                  <a:pt x="1148" y="2730"/>
                </a:lnTo>
                <a:lnTo>
                  <a:pt x="1164" y="2722"/>
                </a:lnTo>
                <a:lnTo>
                  <a:pt x="1180" y="2710"/>
                </a:lnTo>
                <a:lnTo>
                  <a:pt x="1190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2"/>
                </a:lnTo>
                <a:lnTo>
                  <a:pt x="1208" y="96"/>
                </a:lnTo>
                <a:lnTo>
                  <a:pt x="1208" y="96"/>
                </a:lnTo>
                <a:lnTo>
                  <a:pt x="1206" y="76"/>
                </a:lnTo>
                <a:lnTo>
                  <a:pt x="1200" y="58"/>
                </a:lnTo>
                <a:lnTo>
                  <a:pt x="1190" y="42"/>
                </a:lnTo>
                <a:lnTo>
                  <a:pt x="1180" y="28"/>
                </a:lnTo>
                <a:lnTo>
                  <a:pt x="1164" y="16"/>
                </a:lnTo>
                <a:lnTo>
                  <a:pt x="1148" y="8"/>
                </a:lnTo>
                <a:lnTo>
                  <a:pt x="1130" y="2"/>
                </a:lnTo>
                <a:lnTo>
                  <a:pt x="1112" y="0"/>
                </a:lnTo>
                <a:lnTo>
                  <a:pt x="1112" y="0"/>
                </a:lnTo>
                <a:close/>
                <a:moveTo>
                  <a:pt x="604" y="1032"/>
                </a:moveTo>
                <a:lnTo>
                  <a:pt x="604" y="1032"/>
                </a:lnTo>
                <a:lnTo>
                  <a:pt x="556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6"/>
                </a:lnTo>
                <a:lnTo>
                  <a:pt x="386" y="978"/>
                </a:lnTo>
                <a:lnTo>
                  <a:pt x="348" y="954"/>
                </a:lnTo>
                <a:lnTo>
                  <a:pt x="312" y="928"/>
                </a:lnTo>
                <a:lnTo>
                  <a:pt x="280" y="898"/>
                </a:lnTo>
                <a:lnTo>
                  <a:pt x="250" y="866"/>
                </a:lnTo>
                <a:lnTo>
                  <a:pt x="224" y="832"/>
                </a:lnTo>
                <a:lnTo>
                  <a:pt x="202" y="794"/>
                </a:lnTo>
                <a:lnTo>
                  <a:pt x="182" y="754"/>
                </a:lnTo>
                <a:lnTo>
                  <a:pt x="168" y="712"/>
                </a:lnTo>
                <a:lnTo>
                  <a:pt x="156" y="668"/>
                </a:lnTo>
                <a:lnTo>
                  <a:pt x="148" y="622"/>
                </a:lnTo>
                <a:lnTo>
                  <a:pt x="146" y="576"/>
                </a:lnTo>
                <a:lnTo>
                  <a:pt x="146" y="576"/>
                </a:lnTo>
                <a:lnTo>
                  <a:pt x="148" y="530"/>
                </a:lnTo>
                <a:lnTo>
                  <a:pt x="156" y="484"/>
                </a:lnTo>
                <a:lnTo>
                  <a:pt x="168" y="440"/>
                </a:lnTo>
                <a:lnTo>
                  <a:pt x="182" y="398"/>
                </a:lnTo>
                <a:lnTo>
                  <a:pt x="202" y="358"/>
                </a:lnTo>
                <a:lnTo>
                  <a:pt x="224" y="320"/>
                </a:lnTo>
                <a:lnTo>
                  <a:pt x="250" y="286"/>
                </a:lnTo>
                <a:lnTo>
                  <a:pt x="280" y="254"/>
                </a:lnTo>
                <a:lnTo>
                  <a:pt x="312" y="224"/>
                </a:lnTo>
                <a:lnTo>
                  <a:pt x="348" y="198"/>
                </a:lnTo>
                <a:lnTo>
                  <a:pt x="386" y="174"/>
                </a:lnTo>
                <a:lnTo>
                  <a:pt x="426" y="156"/>
                </a:lnTo>
                <a:lnTo>
                  <a:pt x="468" y="140"/>
                </a:lnTo>
                <a:lnTo>
                  <a:pt x="512" y="128"/>
                </a:lnTo>
                <a:lnTo>
                  <a:pt x="556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28"/>
                </a:lnTo>
                <a:lnTo>
                  <a:pt x="738" y="140"/>
                </a:lnTo>
                <a:lnTo>
                  <a:pt x="780" y="156"/>
                </a:lnTo>
                <a:lnTo>
                  <a:pt x="820" y="174"/>
                </a:lnTo>
                <a:lnTo>
                  <a:pt x="858" y="198"/>
                </a:lnTo>
                <a:lnTo>
                  <a:pt x="894" y="224"/>
                </a:lnTo>
                <a:lnTo>
                  <a:pt x="926" y="254"/>
                </a:lnTo>
                <a:lnTo>
                  <a:pt x="956" y="286"/>
                </a:lnTo>
                <a:lnTo>
                  <a:pt x="982" y="320"/>
                </a:lnTo>
                <a:lnTo>
                  <a:pt x="1004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0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2"/>
                </a:lnTo>
                <a:lnTo>
                  <a:pt x="1050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4" y="794"/>
                </a:lnTo>
                <a:lnTo>
                  <a:pt x="982" y="832"/>
                </a:lnTo>
                <a:lnTo>
                  <a:pt x="956" y="866"/>
                </a:lnTo>
                <a:lnTo>
                  <a:pt x="926" y="898"/>
                </a:lnTo>
                <a:lnTo>
                  <a:pt x="894" y="928"/>
                </a:lnTo>
                <a:lnTo>
                  <a:pt x="858" y="954"/>
                </a:lnTo>
                <a:lnTo>
                  <a:pt x="820" y="978"/>
                </a:lnTo>
                <a:lnTo>
                  <a:pt x="780" y="996"/>
                </a:lnTo>
                <a:lnTo>
                  <a:pt x="738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2"/>
                </a:lnTo>
                <a:lnTo>
                  <a:pt x="604" y="1032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Freeform 11"/>
          <p:cNvSpPr>
            <a:spLocks noEditPoints="1"/>
          </p:cNvSpPr>
          <p:nvPr/>
        </p:nvSpPr>
        <p:spPr bwMode="auto">
          <a:xfrm>
            <a:off x="4622800" y="1772816"/>
            <a:ext cx="1917700" cy="4346575"/>
          </a:xfrm>
          <a:custGeom>
            <a:avLst/>
            <a:gdLst>
              <a:gd name="T0" fmla="*/ 96 w 1208"/>
              <a:gd name="T1" fmla="*/ 0 h 2738"/>
              <a:gd name="T2" fmla="*/ 78 w 1208"/>
              <a:gd name="T3" fmla="*/ 2 h 2738"/>
              <a:gd name="T4" fmla="*/ 44 w 1208"/>
              <a:gd name="T5" fmla="*/ 16 h 2738"/>
              <a:gd name="T6" fmla="*/ 18 w 1208"/>
              <a:gd name="T7" fmla="*/ 42 h 2738"/>
              <a:gd name="T8" fmla="*/ 2 w 1208"/>
              <a:gd name="T9" fmla="*/ 76 h 2738"/>
              <a:gd name="T10" fmla="*/ 0 w 1208"/>
              <a:gd name="T11" fmla="*/ 2642 h 2738"/>
              <a:gd name="T12" fmla="*/ 2 w 1208"/>
              <a:gd name="T13" fmla="*/ 2662 h 2738"/>
              <a:gd name="T14" fmla="*/ 18 w 1208"/>
              <a:gd name="T15" fmla="*/ 2696 h 2738"/>
              <a:gd name="T16" fmla="*/ 44 w 1208"/>
              <a:gd name="T17" fmla="*/ 2722 h 2738"/>
              <a:gd name="T18" fmla="*/ 78 w 1208"/>
              <a:gd name="T19" fmla="*/ 2736 h 2738"/>
              <a:gd name="T20" fmla="*/ 1112 w 1208"/>
              <a:gd name="T21" fmla="*/ 2738 h 2738"/>
              <a:gd name="T22" fmla="*/ 1132 w 1208"/>
              <a:gd name="T23" fmla="*/ 2736 h 2738"/>
              <a:gd name="T24" fmla="*/ 1166 w 1208"/>
              <a:gd name="T25" fmla="*/ 2722 h 2738"/>
              <a:gd name="T26" fmla="*/ 1192 w 1208"/>
              <a:gd name="T27" fmla="*/ 2696 h 2738"/>
              <a:gd name="T28" fmla="*/ 1206 w 1208"/>
              <a:gd name="T29" fmla="*/ 2662 h 2738"/>
              <a:gd name="T30" fmla="*/ 1208 w 1208"/>
              <a:gd name="T31" fmla="*/ 96 h 2738"/>
              <a:gd name="T32" fmla="*/ 1206 w 1208"/>
              <a:gd name="T33" fmla="*/ 76 h 2738"/>
              <a:gd name="T34" fmla="*/ 1192 w 1208"/>
              <a:gd name="T35" fmla="*/ 42 h 2738"/>
              <a:gd name="T36" fmla="*/ 1166 w 1208"/>
              <a:gd name="T37" fmla="*/ 16 h 2738"/>
              <a:gd name="T38" fmla="*/ 1132 w 1208"/>
              <a:gd name="T39" fmla="*/ 2 h 2738"/>
              <a:gd name="T40" fmla="*/ 1112 w 1208"/>
              <a:gd name="T41" fmla="*/ 0 h 2738"/>
              <a:gd name="T42" fmla="*/ 604 w 1208"/>
              <a:gd name="T43" fmla="*/ 1032 h 2738"/>
              <a:gd name="T44" fmla="*/ 512 w 1208"/>
              <a:gd name="T45" fmla="*/ 1024 h 2738"/>
              <a:gd name="T46" fmla="*/ 428 w 1208"/>
              <a:gd name="T47" fmla="*/ 996 h 2738"/>
              <a:gd name="T48" fmla="*/ 350 w 1208"/>
              <a:gd name="T49" fmla="*/ 954 h 2738"/>
              <a:gd name="T50" fmla="*/ 282 w 1208"/>
              <a:gd name="T51" fmla="*/ 898 h 2738"/>
              <a:gd name="T52" fmla="*/ 226 w 1208"/>
              <a:gd name="T53" fmla="*/ 832 h 2738"/>
              <a:gd name="T54" fmla="*/ 184 w 1208"/>
              <a:gd name="T55" fmla="*/ 754 h 2738"/>
              <a:gd name="T56" fmla="*/ 158 w 1208"/>
              <a:gd name="T57" fmla="*/ 668 h 2738"/>
              <a:gd name="T58" fmla="*/ 148 w 1208"/>
              <a:gd name="T59" fmla="*/ 576 h 2738"/>
              <a:gd name="T60" fmla="*/ 150 w 1208"/>
              <a:gd name="T61" fmla="*/ 530 h 2738"/>
              <a:gd name="T62" fmla="*/ 168 w 1208"/>
              <a:gd name="T63" fmla="*/ 440 h 2738"/>
              <a:gd name="T64" fmla="*/ 204 w 1208"/>
              <a:gd name="T65" fmla="*/ 358 h 2738"/>
              <a:gd name="T66" fmla="*/ 252 w 1208"/>
              <a:gd name="T67" fmla="*/ 286 h 2738"/>
              <a:gd name="T68" fmla="*/ 314 w 1208"/>
              <a:gd name="T69" fmla="*/ 224 h 2738"/>
              <a:gd name="T70" fmla="*/ 388 w 1208"/>
              <a:gd name="T71" fmla="*/ 174 h 2738"/>
              <a:gd name="T72" fmla="*/ 470 w 1208"/>
              <a:gd name="T73" fmla="*/ 140 h 2738"/>
              <a:gd name="T74" fmla="*/ 558 w 1208"/>
              <a:gd name="T75" fmla="*/ 122 h 2738"/>
              <a:gd name="T76" fmla="*/ 604 w 1208"/>
              <a:gd name="T77" fmla="*/ 120 h 2738"/>
              <a:gd name="T78" fmla="*/ 696 w 1208"/>
              <a:gd name="T79" fmla="*/ 128 h 2738"/>
              <a:gd name="T80" fmla="*/ 782 w 1208"/>
              <a:gd name="T81" fmla="*/ 156 h 2738"/>
              <a:gd name="T82" fmla="*/ 860 w 1208"/>
              <a:gd name="T83" fmla="*/ 198 h 2738"/>
              <a:gd name="T84" fmla="*/ 928 w 1208"/>
              <a:gd name="T85" fmla="*/ 254 h 2738"/>
              <a:gd name="T86" fmla="*/ 984 w 1208"/>
              <a:gd name="T87" fmla="*/ 320 h 2738"/>
              <a:gd name="T88" fmla="*/ 1026 w 1208"/>
              <a:gd name="T89" fmla="*/ 398 h 2738"/>
              <a:gd name="T90" fmla="*/ 1052 w 1208"/>
              <a:gd name="T91" fmla="*/ 484 h 2738"/>
              <a:gd name="T92" fmla="*/ 1062 w 1208"/>
              <a:gd name="T93" fmla="*/ 576 h 2738"/>
              <a:gd name="T94" fmla="*/ 1060 w 1208"/>
              <a:gd name="T95" fmla="*/ 622 h 2738"/>
              <a:gd name="T96" fmla="*/ 1040 w 1208"/>
              <a:gd name="T97" fmla="*/ 712 h 2738"/>
              <a:gd name="T98" fmla="*/ 1006 w 1208"/>
              <a:gd name="T99" fmla="*/ 794 h 2738"/>
              <a:gd name="T100" fmla="*/ 958 w 1208"/>
              <a:gd name="T101" fmla="*/ 866 h 2738"/>
              <a:gd name="T102" fmla="*/ 896 w 1208"/>
              <a:gd name="T103" fmla="*/ 928 h 2738"/>
              <a:gd name="T104" fmla="*/ 822 w 1208"/>
              <a:gd name="T105" fmla="*/ 978 h 2738"/>
              <a:gd name="T106" fmla="*/ 740 w 1208"/>
              <a:gd name="T107" fmla="*/ 1012 h 2738"/>
              <a:gd name="T108" fmla="*/ 652 w 1208"/>
              <a:gd name="T109" fmla="*/ 1030 h 2738"/>
              <a:gd name="T110" fmla="*/ 604 w 1208"/>
              <a:gd name="T111" fmla="*/ 1032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08" h="2738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8" y="2"/>
                </a:lnTo>
                <a:lnTo>
                  <a:pt x="60" y="8"/>
                </a:lnTo>
                <a:lnTo>
                  <a:pt x="44" y="16"/>
                </a:lnTo>
                <a:lnTo>
                  <a:pt x="28" y="28"/>
                </a:lnTo>
                <a:lnTo>
                  <a:pt x="18" y="42"/>
                </a:lnTo>
                <a:lnTo>
                  <a:pt x="8" y="58"/>
                </a:lnTo>
                <a:lnTo>
                  <a:pt x="2" y="76"/>
                </a:lnTo>
                <a:lnTo>
                  <a:pt x="0" y="96"/>
                </a:lnTo>
                <a:lnTo>
                  <a:pt x="0" y="2642"/>
                </a:lnTo>
                <a:lnTo>
                  <a:pt x="0" y="2642"/>
                </a:lnTo>
                <a:lnTo>
                  <a:pt x="2" y="2662"/>
                </a:lnTo>
                <a:lnTo>
                  <a:pt x="8" y="2680"/>
                </a:lnTo>
                <a:lnTo>
                  <a:pt x="18" y="2696"/>
                </a:lnTo>
                <a:lnTo>
                  <a:pt x="28" y="2710"/>
                </a:lnTo>
                <a:lnTo>
                  <a:pt x="44" y="2722"/>
                </a:lnTo>
                <a:lnTo>
                  <a:pt x="60" y="2730"/>
                </a:lnTo>
                <a:lnTo>
                  <a:pt x="78" y="2736"/>
                </a:lnTo>
                <a:lnTo>
                  <a:pt x="96" y="2738"/>
                </a:lnTo>
                <a:lnTo>
                  <a:pt x="1112" y="2738"/>
                </a:lnTo>
                <a:lnTo>
                  <a:pt x="1112" y="2738"/>
                </a:lnTo>
                <a:lnTo>
                  <a:pt x="1132" y="2736"/>
                </a:lnTo>
                <a:lnTo>
                  <a:pt x="1150" y="2730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2" y="2680"/>
                </a:lnTo>
                <a:lnTo>
                  <a:pt x="1206" y="2662"/>
                </a:lnTo>
                <a:lnTo>
                  <a:pt x="1208" y="2642"/>
                </a:lnTo>
                <a:lnTo>
                  <a:pt x="1208" y="96"/>
                </a:lnTo>
                <a:lnTo>
                  <a:pt x="1208" y="96"/>
                </a:lnTo>
                <a:lnTo>
                  <a:pt x="1206" y="76"/>
                </a:lnTo>
                <a:lnTo>
                  <a:pt x="1202" y="58"/>
                </a:lnTo>
                <a:lnTo>
                  <a:pt x="1192" y="42"/>
                </a:lnTo>
                <a:lnTo>
                  <a:pt x="1180" y="28"/>
                </a:lnTo>
                <a:lnTo>
                  <a:pt x="1166" y="16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lnTo>
                  <a:pt x="1112" y="0"/>
                </a:lnTo>
                <a:close/>
                <a:moveTo>
                  <a:pt x="604" y="1032"/>
                </a:moveTo>
                <a:lnTo>
                  <a:pt x="604" y="1032"/>
                </a:lnTo>
                <a:lnTo>
                  <a:pt x="558" y="1030"/>
                </a:lnTo>
                <a:lnTo>
                  <a:pt x="512" y="1024"/>
                </a:lnTo>
                <a:lnTo>
                  <a:pt x="470" y="1012"/>
                </a:lnTo>
                <a:lnTo>
                  <a:pt x="428" y="996"/>
                </a:lnTo>
                <a:lnTo>
                  <a:pt x="388" y="978"/>
                </a:lnTo>
                <a:lnTo>
                  <a:pt x="350" y="954"/>
                </a:lnTo>
                <a:lnTo>
                  <a:pt x="314" y="928"/>
                </a:lnTo>
                <a:lnTo>
                  <a:pt x="282" y="898"/>
                </a:lnTo>
                <a:lnTo>
                  <a:pt x="252" y="866"/>
                </a:lnTo>
                <a:lnTo>
                  <a:pt x="226" y="832"/>
                </a:lnTo>
                <a:lnTo>
                  <a:pt x="204" y="794"/>
                </a:lnTo>
                <a:lnTo>
                  <a:pt x="184" y="754"/>
                </a:lnTo>
                <a:lnTo>
                  <a:pt x="168" y="712"/>
                </a:lnTo>
                <a:lnTo>
                  <a:pt x="158" y="668"/>
                </a:lnTo>
                <a:lnTo>
                  <a:pt x="150" y="622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8" y="484"/>
                </a:lnTo>
                <a:lnTo>
                  <a:pt x="168" y="440"/>
                </a:lnTo>
                <a:lnTo>
                  <a:pt x="184" y="398"/>
                </a:lnTo>
                <a:lnTo>
                  <a:pt x="204" y="358"/>
                </a:lnTo>
                <a:lnTo>
                  <a:pt x="226" y="320"/>
                </a:lnTo>
                <a:lnTo>
                  <a:pt x="252" y="286"/>
                </a:lnTo>
                <a:lnTo>
                  <a:pt x="282" y="254"/>
                </a:lnTo>
                <a:lnTo>
                  <a:pt x="314" y="224"/>
                </a:lnTo>
                <a:lnTo>
                  <a:pt x="350" y="198"/>
                </a:lnTo>
                <a:lnTo>
                  <a:pt x="388" y="174"/>
                </a:lnTo>
                <a:lnTo>
                  <a:pt x="428" y="156"/>
                </a:lnTo>
                <a:lnTo>
                  <a:pt x="470" y="140"/>
                </a:lnTo>
                <a:lnTo>
                  <a:pt x="512" y="128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2" y="122"/>
                </a:lnTo>
                <a:lnTo>
                  <a:pt x="696" y="128"/>
                </a:lnTo>
                <a:lnTo>
                  <a:pt x="740" y="140"/>
                </a:lnTo>
                <a:lnTo>
                  <a:pt x="782" y="156"/>
                </a:lnTo>
                <a:lnTo>
                  <a:pt x="822" y="174"/>
                </a:lnTo>
                <a:lnTo>
                  <a:pt x="860" y="198"/>
                </a:lnTo>
                <a:lnTo>
                  <a:pt x="896" y="224"/>
                </a:lnTo>
                <a:lnTo>
                  <a:pt x="928" y="254"/>
                </a:lnTo>
                <a:lnTo>
                  <a:pt x="958" y="286"/>
                </a:lnTo>
                <a:lnTo>
                  <a:pt x="984" y="320"/>
                </a:lnTo>
                <a:lnTo>
                  <a:pt x="1006" y="358"/>
                </a:lnTo>
                <a:lnTo>
                  <a:pt x="1026" y="398"/>
                </a:lnTo>
                <a:lnTo>
                  <a:pt x="1040" y="440"/>
                </a:lnTo>
                <a:lnTo>
                  <a:pt x="1052" y="484"/>
                </a:lnTo>
                <a:lnTo>
                  <a:pt x="1060" y="530"/>
                </a:lnTo>
                <a:lnTo>
                  <a:pt x="1062" y="576"/>
                </a:lnTo>
                <a:lnTo>
                  <a:pt x="1062" y="576"/>
                </a:lnTo>
                <a:lnTo>
                  <a:pt x="1060" y="622"/>
                </a:lnTo>
                <a:lnTo>
                  <a:pt x="1052" y="668"/>
                </a:lnTo>
                <a:lnTo>
                  <a:pt x="1040" y="712"/>
                </a:lnTo>
                <a:lnTo>
                  <a:pt x="1026" y="754"/>
                </a:lnTo>
                <a:lnTo>
                  <a:pt x="1006" y="794"/>
                </a:lnTo>
                <a:lnTo>
                  <a:pt x="984" y="832"/>
                </a:lnTo>
                <a:lnTo>
                  <a:pt x="958" y="866"/>
                </a:lnTo>
                <a:lnTo>
                  <a:pt x="928" y="898"/>
                </a:lnTo>
                <a:lnTo>
                  <a:pt x="896" y="928"/>
                </a:lnTo>
                <a:lnTo>
                  <a:pt x="860" y="954"/>
                </a:lnTo>
                <a:lnTo>
                  <a:pt x="822" y="978"/>
                </a:lnTo>
                <a:lnTo>
                  <a:pt x="782" y="996"/>
                </a:lnTo>
                <a:lnTo>
                  <a:pt x="740" y="1012"/>
                </a:lnTo>
                <a:lnTo>
                  <a:pt x="696" y="1024"/>
                </a:lnTo>
                <a:lnTo>
                  <a:pt x="652" y="1030"/>
                </a:lnTo>
                <a:lnTo>
                  <a:pt x="604" y="1032"/>
                </a:lnTo>
                <a:lnTo>
                  <a:pt x="604" y="10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3" name="Freeform 12"/>
          <p:cNvSpPr>
            <a:spLocks noEditPoints="1"/>
          </p:cNvSpPr>
          <p:nvPr/>
        </p:nvSpPr>
        <p:spPr bwMode="auto">
          <a:xfrm>
            <a:off x="6645275" y="1772816"/>
            <a:ext cx="1917700" cy="4346575"/>
          </a:xfrm>
          <a:custGeom>
            <a:avLst/>
            <a:gdLst>
              <a:gd name="T0" fmla="*/ 96 w 1208"/>
              <a:gd name="T1" fmla="*/ 0 h 2738"/>
              <a:gd name="T2" fmla="*/ 78 w 1208"/>
              <a:gd name="T3" fmla="*/ 2 h 2738"/>
              <a:gd name="T4" fmla="*/ 42 w 1208"/>
              <a:gd name="T5" fmla="*/ 16 h 2738"/>
              <a:gd name="T6" fmla="*/ 16 w 1208"/>
              <a:gd name="T7" fmla="*/ 42 h 2738"/>
              <a:gd name="T8" fmla="*/ 2 w 1208"/>
              <a:gd name="T9" fmla="*/ 76 h 2738"/>
              <a:gd name="T10" fmla="*/ 0 w 1208"/>
              <a:gd name="T11" fmla="*/ 2642 h 2738"/>
              <a:gd name="T12" fmla="*/ 2 w 1208"/>
              <a:gd name="T13" fmla="*/ 2662 h 2738"/>
              <a:gd name="T14" fmla="*/ 16 w 1208"/>
              <a:gd name="T15" fmla="*/ 2696 h 2738"/>
              <a:gd name="T16" fmla="*/ 42 w 1208"/>
              <a:gd name="T17" fmla="*/ 2722 h 2738"/>
              <a:gd name="T18" fmla="*/ 78 w 1208"/>
              <a:gd name="T19" fmla="*/ 2736 h 2738"/>
              <a:gd name="T20" fmla="*/ 1112 w 1208"/>
              <a:gd name="T21" fmla="*/ 2738 h 2738"/>
              <a:gd name="T22" fmla="*/ 1132 w 1208"/>
              <a:gd name="T23" fmla="*/ 2736 h 2738"/>
              <a:gd name="T24" fmla="*/ 1166 w 1208"/>
              <a:gd name="T25" fmla="*/ 2722 h 2738"/>
              <a:gd name="T26" fmla="*/ 1192 w 1208"/>
              <a:gd name="T27" fmla="*/ 2696 h 2738"/>
              <a:gd name="T28" fmla="*/ 1206 w 1208"/>
              <a:gd name="T29" fmla="*/ 2662 h 2738"/>
              <a:gd name="T30" fmla="*/ 1208 w 1208"/>
              <a:gd name="T31" fmla="*/ 96 h 2738"/>
              <a:gd name="T32" fmla="*/ 1206 w 1208"/>
              <a:gd name="T33" fmla="*/ 76 h 2738"/>
              <a:gd name="T34" fmla="*/ 1192 w 1208"/>
              <a:gd name="T35" fmla="*/ 42 h 2738"/>
              <a:gd name="T36" fmla="*/ 1166 w 1208"/>
              <a:gd name="T37" fmla="*/ 16 h 2738"/>
              <a:gd name="T38" fmla="*/ 1132 w 1208"/>
              <a:gd name="T39" fmla="*/ 2 h 2738"/>
              <a:gd name="T40" fmla="*/ 1112 w 1208"/>
              <a:gd name="T41" fmla="*/ 0 h 2738"/>
              <a:gd name="T42" fmla="*/ 604 w 1208"/>
              <a:gd name="T43" fmla="*/ 1032 h 2738"/>
              <a:gd name="T44" fmla="*/ 512 w 1208"/>
              <a:gd name="T45" fmla="*/ 1024 h 2738"/>
              <a:gd name="T46" fmla="*/ 426 w 1208"/>
              <a:gd name="T47" fmla="*/ 996 h 2738"/>
              <a:gd name="T48" fmla="*/ 350 w 1208"/>
              <a:gd name="T49" fmla="*/ 954 h 2738"/>
              <a:gd name="T50" fmla="*/ 282 w 1208"/>
              <a:gd name="T51" fmla="*/ 898 h 2738"/>
              <a:gd name="T52" fmla="*/ 226 w 1208"/>
              <a:gd name="T53" fmla="*/ 832 h 2738"/>
              <a:gd name="T54" fmla="*/ 184 w 1208"/>
              <a:gd name="T55" fmla="*/ 754 h 2738"/>
              <a:gd name="T56" fmla="*/ 158 w 1208"/>
              <a:gd name="T57" fmla="*/ 668 h 2738"/>
              <a:gd name="T58" fmla="*/ 148 w 1208"/>
              <a:gd name="T59" fmla="*/ 576 h 2738"/>
              <a:gd name="T60" fmla="*/ 150 w 1208"/>
              <a:gd name="T61" fmla="*/ 530 h 2738"/>
              <a:gd name="T62" fmla="*/ 168 w 1208"/>
              <a:gd name="T63" fmla="*/ 440 h 2738"/>
              <a:gd name="T64" fmla="*/ 204 w 1208"/>
              <a:gd name="T65" fmla="*/ 358 h 2738"/>
              <a:gd name="T66" fmla="*/ 252 w 1208"/>
              <a:gd name="T67" fmla="*/ 286 h 2738"/>
              <a:gd name="T68" fmla="*/ 314 w 1208"/>
              <a:gd name="T69" fmla="*/ 224 h 2738"/>
              <a:gd name="T70" fmla="*/ 386 w 1208"/>
              <a:gd name="T71" fmla="*/ 174 h 2738"/>
              <a:gd name="T72" fmla="*/ 468 w 1208"/>
              <a:gd name="T73" fmla="*/ 140 h 2738"/>
              <a:gd name="T74" fmla="*/ 558 w 1208"/>
              <a:gd name="T75" fmla="*/ 122 h 2738"/>
              <a:gd name="T76" fmla="*/ 604 w 1208"/>
              <a:gd name="T77" fmla="*/ 120 h 2738"/>
              <a:gd name="T78" fmla="*/ 696 w 1208"/>
              <a:gd name="T79" fmla="*/ 128 h 2738"/>
              <a:gd name="T80" fmla="*/ 782 w 1208"/>
              <a:gd name="T81" fmla="*/ 156 h 2738"/>
              <a:gd name="T82" fmla="*/ 860 w 1208"/>
              <a:gd name="T83" fmla="*/ 198 h 2738"/>
              <a:gd name="T84" fmla="*/ 928 w 1208"/>
              <a:gd name="T85" fmla="*/ 254 h 2738"/>
              <a:gd name="T86" fmla="*/ 984 w 1208"/>
              <a:gd name="T87" fmla="*/ 320 h 2738"/>
              <a:gd name="T88" fmla="*/ 1026 w 1208"/>
              <a:gd name="T89" fmla="*/ 398 h 2738"/>
              <a:gd name="T90" fmla="*/ 1052 w 1208"/>
              <a:gd name="T91" fmla="*/ 484 h 2738"/>
              <a:gd name="T92" fmla="*/ 1062 w 1208"/>
              <a:gd name="T93" fmla="*/ 576 h 2738"/>
              <a:gd name="T94" fmla="*/ 1058 w 1208"/>
              <a:gd name="T95" fmla="*/ 622 h 2738"/>
              <a:gd name="T96" fmla="*/ 1040 w 1208"/>
              <a:gd name="T97" fmla="*/ 712 h 2738"/>
              <a:gd name="T98" fmla="*/ 1006 w 1208"/>
              <a:gd name="T99" fmla="*/ 794 h 2738"/>
              <a:gd name="T100" fmla="*/ 956 w 1208"/>
              <a:gd name="T101" fmla="*/ 866 h 2738"/>
              <a:gd name="T102" fmla="*/ 894 w 1208"/>
              <a:gd name="T103" fmla="*/ 928 h 2738"/>
              <a:gd name="T104" fmla="*/ 822 w 1208"/>
              <a:gd name="T105" fmla="*/ 978 h 2738"/>
              <a:gd name="T106" fmla="*/ 740 w 1208"/>
              <a:gd name="T107" fmla="*/ 1012 h 2738"/>
              <a:gd name="T108" fmla="*/ 652 w 1208"/>
              <a:gd name="T109" fmla="*/ 1030 h 2738"/>
              <a:gd name="T110" fmla="*/ 604 w 1208"/>
              <a:gd name="T111" fmla="*/ 1032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08" h="2738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8" y="2"/>
                </a:lnTo>
                <a:lnTo>
                  <a:pt x="60" y="8"/>
                </a:lnTo>
                <a:lnTo>
                  <a:pt x="42" y="16"/>
                </a:lnTo>
                <a:lnTo>
                  <a:pt x="28" y="28"/>
                </a:lnTo>
                <a:lnTo>
                  <a:pt x="16" y="42"/>
                </a:lnTo>
                <a:lnTo>
                  <a:pt x="8" y="58"/>
                </a:lnTo>
                <a:lnTo>
                  <a:pt x="2" y="76"/>
                </a:lnTo>
                <a:lnTo>
                  <a:pt x="0" y="96"/>
                </a:lnTo>
                <a:lnTo>
                  <a:pt x="0" y="2642"/>
                </a:lnTo>
                <a:lnTo>
                  <a:pt x="0" y="2642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60" y="2730"/>
                </a:lnTo>
                <a:lnTo>
                  <a:pt x="78" y="2736"/>
                </a:lnTo>
                <a:lnTo>
                  <a:pt x="96" y="2738"/>
                </a:lnTo>
                <a:lnTo>
                  <a:pt x="1112" y="2738"/>
                </a:lnTo>
                <a:lnTo>
                  <a:pt x="1112" y="2738"/>
                </a:lnTo>
                <a:lnTo>
                  <a:pt x="1132" y="2736"/>
                </a:lnTo>
                <a:lnTo>
                  <a:pt x="1150" y="2730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2" y="2680"/>
                </a:lnTo>
                <a:lnTo>
                  <a:pt x="1206" y="2662"/>
                </a:lnTo>
                <a:lnTo>
                  <a:pt x="1208" y="2642"/>
                </a:lnTo>
                <a:lnTo>
                  <a:pt x="1208" y="96"/>
                </a:lnTo>
                <a:lnTo>
                  <a:pt x="1208" y="96"/>
                </a:lnTo>
                <a:lnTo>
                  <a:pt x="1206" y="76"/>
                </a:lnTo>
                <a:lnTo>
                  <a:pt x="1202" y="58"/>
                </a:lnTo>
                <a:lnTo>
                  <a:pt x="1192" y="42"/>
                </a:lnTo>
                <a:lnTo>
                  <a:pt x="1180" y="28"/>
                </a:lnTo>
                <a:lnTo>
                  <a:pt x="1166" y="16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lnTo>
                  <a:pt x="1112" y="0"/>
                </a:lnTo>
                <a:close/>
                <a:moveTo>
                  <a:pt x="604" y="1032"/>
                </a:moveTo>
                <a:lnTo>
                  <a:pt x="604" y="1032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6"/>
                </a:lnTo>
                <a:lnTo>
                  <a:pt x="386" y="978"/>
                </a:lnTo>
                <a:lnTo>
                  <a:pt x="350" y="954"/>
                </a:lnTo>
                <a:lnTo>
                  <a:pt x="314" y="928"/>
                </a:lnTo>
                <a:lnTo>
                  <a:pt x="282" y="898"/>
                </a:lnTo>
                <a:lnTo>
                  <a:pt x="252" y="866"/>
                </a:lnTo>
                <a:lnTo>
                  <a:pt x="226" y="832"/>
                </a:lnTo>
                <a:lnTo>
                  <a:pt x="204" y="794"/>
                </a:lnTo>
                <a:lnTo>
                  <a:pt x="184" y="754"/>
                </a:lnTo>
                <a:lnTo>
                  <a:pt x="168" y="712"/>
                </a:lnTo>
                <a:lnTo>
                  <a:pt x="158" y="668"/>
                </a:lnTo>
                <a:lnTo>
                  <a:pt x="150" y="622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8" y="484"/>
                </a:lnTo>
                <a:lnTo>
                  <a:pt x="168" y="440"/>
                </a:lnTo>
                <a:lnTo>
                  <a:pt x="184" y="398"/>
                </a:lnTo>
                <a:lnTo>
                  <a:pt x="204" y="358"/>
                </a:lnTo>
                <a:lnTo>
                  <a:pt x="226" y="320"/>
                </a:lnTo>
                <a:lnTo>
                  <a:pt x="252" y="286"/>
                </a:lnTo>
                <a:lnTo>
                  <a:pt x="282" y="254"/>
                </a:lnTo>
                <a:lnTo>
                  <a:pt x="314" y="224"/>
                </a:lnTo>
                <a:lnTo>
                  <a:pt x="350" y="198"/>
                </a:lnTo>
                <a:lnTo>
                  <a:pt x="386" y="174"/>
                </a:lnTo>
                <a:lnTo>
                  <a:pt x="426" y="156"/>
                </a:lnTo>
                <a:lnTo>
                  <a:pt x="468" y="140"/>
                </a:lnTo>
                <a:lnTo>
                  <a:pt x="512" y="128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2" y="122"/>
                </a:lnTo>
                <a:lnTo>
                  <a:pt x="696" y="128"/>
                </a:lnTo>
                <a:lnTo>
                  <a:pt x="740" y="140"/>
                </a:lnTo>
                <a:lnTo>
                  <a:pt x="782" y="156"/>
                </a:lnTo>
                <a:lnTo>
                  <a:pt x="822" y="174"/>
                </a:lnTo>
                <a:lnTo>
                  <a:pt x="860" y="198"/>
                </a:lnTo>
                <a:lnTo>
                  <a:pt x="894" y="224"/>
                </a:lnTo>
                <a:lnTo>
                  <a:pt x="928" y="254"/>
                </a:lnTo>
                <a:lnTo>
                  <a:pt x="956" y="286"/>
                </a:lnTo>
                <a:lnTo>
                  <a:pt x="984" y="320"/>
                </a:lnTo>
                <a:lnTo>
                  <a:pt x="1006" y="358"/>
                </a:lnTo>
                <a:lnTo>
                  <a:pt x="1026" y="398"/>
                </a:lnTo>
                <a:lnTo>
                  <a:pt x="1040" y="440"/>
                </a:lnTo>
                <a:lnTo>
                  <a:pt x="1052" y="484"/>
                </a:lnTo>
                <a:lnTo>
                  <a:pt x="1058" y="530"/>
                </a:lnTo>
                <a:lnTo>
                  <a:pt x="1062" y="576"/>
                </a:lnTo>
                <a:lnTo>
                  <a:pt x="1062" y="576"/>
                </a:lnTo>
                <a:lnTo>
                  <a:pt x="1058" y="622"/>
                </a:lnTo>
                <a:lnTo>
                  <a:pt x="1052" y="668"/>
                </a:lnTo>
                <a:lnTo>
                  <a:pt x="1040" y="712"/>
                </a:lnTo>
                <a:lnTo>
                  <a:pt x="1026" y="754"/>
                </a:lnTo>
                <a:lnTo>
                  <a:pt x="1006" y="794"/>
                </a:lnTo>
                <a:lnTo>
                  <a:pt x="984" y="832"/>
                </a:lnTo>
                <a:lnTo>
                  <a:pt x="956" y="866"/>
                </a:lnTo>
                <a:lnTo>
                  <a:pt x="928" y="898"/>
                </a:lnTo>
                <a:lnTo>
                  <a:pt x="894" y="928"/>
                </a:lnTo>
                <a:lnTo>
                  <a:pt x="860" y="954"/>
                </a:lnTo>
                <a:lnTo>
                  <a:pt x="822" y="978"/>
                </a:lnTo>
                <a:lnTo>
                  <a:pt x="782" y="996"/>
                </a:lnTo>
                <a:lnTo>
                  <a:pt x="740" y="1012"/>
                </a:lnTo>
                <a:lnTo>
                  <a:pt x="696" y="1024"/>
                </a:lnTo>
                <a:lnTo>
                  <a:pt x="652" y="1030"/>
                </a:lnTo>
                <a:lnTo>
                  <a:pt x="604" y="1032"/>
                </a:lnTo>
                <a:lnTo>
                  <a:pt x="604" y="1032"/>
                </a:lnTo>
                <a:close/>
              </a:path>
            </a:pathLst>
          </a:cu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973624" y="2276819"/>
            <a:ext cx="1141338" cy="71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4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55" name="Rectangle 14"/>
          <p:cNvSpPr>
            <a:spLocks noChangeArrowheads="1"/>
          </p:cNvSpPr>
          <p:nvPr/>
        </p:nvSpPr>
        <p:spPr bwMode="auto">
          <a:xfrm>
            <a:off x="3019762" y="2276819"/>
            <a:ext cx="1141338" cy="71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4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sp>
        <p:nvSpPr>
          <p:cNvPr id="56" name="Rectangle 15"/>
          <p:cNvSpPr>
            <a:spLocks noChangeArrowheads="1"/>
          </p:cNvSpPr>
          <p:nvPr/>
        </p:nvSpPr>
        <p:spPr bwMode="auto">
          <a:xfrm>
            <a:off x="5037624" y="2276819"/>
            <a:ext cx="1141338" cy="71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4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704272" y="3544401"/>
            <a:ext cx="1671484" cy="1070093"/>
            <a:chOff x="8077248" y="1201707"/>
            <a:chExt cx="1671484" cy="1070093"/>
          </a:xfrm>
        </p:grpSpPr>
        <p:sp>
          <p:nvSpPr>
            <p:cNvPr id="58" name="Rectangle 222"/>
            <p:cNvSpPr>
              <a:spLocks noChangeArrowheads="1"/>
            </p:cNvSpPr>
            <p:nvPr/>
          </p:nvSpPr>
          <p:spPr bwMode="auto">
            <a:xfrm>
              <a:off x="8077249" y="1471581"/>
              <a:ext cx="1671483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59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2726608" y="3544401"/>
            <a:ext cx="1671484" cy="1070093"/>
            <a:chOff x="8077248" y="1201707"/>
            <a:chExt cx="1671484" cy="1070093"/>
          </a:xfrm>
        </p:grpSpPr>
        <p:sp>
          <p:nvSpPr>
            <p:cNvPr id="61" name="Rectangle 222"/>
            <p:cNvSpPr>
              <a:spLocks noChangeArrowheads="1"/>
            </p:cNvSpPr>
            <p:nvPr/>
          </p:nvSpPr>
          <p:spPr bwMode="auto">
            <a:xfrm>
              <a:off x="8077249" y="1471581"/>
              <a:ext cx="1671483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62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4745908" y="3544401"/>
            <a:ext cx="1671484" cy="1070093"/>
            <a:chOff x="8077248" y="1201707"/>
            <a:chExt cx="1671484" cy="1070093"/>
          </a:xfrm>
        </p:grpSpPr>
        <p:sp>
          <p:nvSpPr>
            <p:cNvPr id="64" name="Rectangle 222"/>
            <p:cNvSpPr>
              <a:spLocks noChangeArrowheads="1"/>
            </p:cNvSpPr>
            <p:nvPr/>
          </p:nvSpPr>
          <p:spPr bwMode="auto">
            <a:xfrm>
              <a:off x="8077249" y="1471581"/>
              <a:ext cx="1671483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65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6768383" y="3544401"/>
            <a:ext cx="1671484" cy="1070093"/>
            <a:chOff x="8077248" y="1201707"/>
            <a:chExt cx="1671484" cy="1070093"/>
          </a:xfrm>
        </p:grpSpPr>
        <p:sp>
          <p:nvSpPr>
            <p:cNvPr id="67" name="Rectangle 222"/>
            <p:cNvSpPr>
              <a:spLocks noChangeArrowheads="1"/>
            </p:cNvSpPr>
            <p:nvPr/>
          </p:nvSpPr>
          <p:spPr bwMode="auto">
            <a:xfrm>
              <a:off x="8077249" y="1471581"/>
              <a:ext cx="1671483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68" name="Rectangle 292"/>
            <p:cNvSpPr>
              <a:spLocks noChangeArrowheads="1"/>
            </p:cNvSpPr>
            <p:nvPr/>
          </p:nvSpPr>
          <p:spPr bwMode="auto">
            <a:xfrm>
              <a:off x="8077248" y="1201707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69" name="Rectangle 15"/>
          <p:cNvSpPr>
            <a:spLocks noChangeArrowheads="1"/>
          </p:cNvSpPr>
          <p:nvPr/>
        </p:nvSpPr>
        <p:spPr bwMode="auto">
          <a:xfrm>
            <a:off x="7033457" y="2276819"/>
            <a:ext cx="1141338" cy="71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4000" b="1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Arial" pitchFamily="34" charset="0"/>
              <a:ea typeface="굴림" pitchFamily="50" charset="-127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주요 사업내용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 사업내용을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6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45" name="TextBox 44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accent6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accent6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7" name="AutoShape 3"/>
          <p:cNvSpPr>
            <a:spLocks noChangeAspect="1" noChangeArrowheads="1" noTextEdit="1"/>
          </p:cNvSpPr>
          <p:nvPr/>
        </p:nvSpPr>
        <p:spPr bwMode="auto">
          <a:xfrm>
            <a:off x="1463675" y="1530324"/>
            <a:ext cx="6216650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Freeform 5"/>
          <p:cNvSpPr>
            <a:spLocks noEditPoints="1"/>
          </p:cNvSpPr>
          <p:nvPr/>
        </p:nvSpPr>
        <p:spPr bwMode="auto">
          <a:xfrm>
            <a:off x="1463675" y="1530324"/>
            <a:ext cx="1917700" cy="43497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6" y="2"/>
              </a:cxn>
              <a:cxn ang="0">
                <a:pos x="42" y="18"/>
              </a:cxn>
              <a:cxn ang="0">
                <a:pos x="16" y="44"/>
              </a:cxn>
              <a:cxn ang="0">
                <a:pos x="2" y="78"/>
              </a:cxn>
              <a:cxn ang="0">
                <a:pos x="0" y="2644"/>
              </a:cxn>
              <a:cxn ang="0">
                <a:pos x="2" y="2662"/>
              </a:cxn>
              <a:cxn ang="0">
                <a:pos x="16" y="2696"/>
              </a:cxn>
              <a:cxn ang="0">
                <a:pos x="42" y="2722"/>
              </a:cxn>
              <a:cxn ang="0">
                <a:pos x="76" y="2738"/>
              </a:cxn>
              <a:cxn ang="0">
                <a:pos x="1112" y="2740"/>
              </a:cxn>
              <a:cxn ang="0">
                <a:pos x="1132" y="2738"/>
              </a:cxn>
              <a:cxn ang="0">
                <a:pos x="1166" y="2722"/>
              </a:cxn>
              <a:cxn ang="0">
                <a:pos x="1192" y="2696"/>
              </a:cxn>
              <a:cxn ang="0">
                <a:pos x="1206" y="2662"/>
              </a:cxn>
              <a:cxn ang="0">
                <a:pos x="1208" y="96"/>
              </a:cxn>
              <a:cxn ang="0">
                <a:pos x="1206" y="78"/>
              </a:cxn>
              <a:cxn ang="0">
                <a:pos x="1192" y="44"/>
              </a:cxn>
              <a:cxn ang="0">
                <a:pos x="1166" y="18"/>
              </a:cxn>
              <a:cxn ang="0">
                <a:pos x="1132" y="2"/>
              </a:cxn>
              <a:cxn ang="0">
                <a:pos x="604" y="1034"/>
              </a:cxn>
              <a:cxn ang="0">
                <a:pos x="558" y="1030"/>
              </a:cxn>
              <a:cxn ang="0">
                <a:pos x="468" y="1012"/>
              </a:cxn>
              <a:cxn ang="0">
                <a:pos x="386" y="978"/>
              </a:cxn>
              <a:cxn ang="0">
                <a:pos x="314" y="928"/>
              </a:cxn>
              <a:cxn ang="0">
                <a:pos x="252" y="866"/>
              </a:cxn>
              <a:cxn ang="0">
                <a:pos x="202" y="794"/>
              </a:cxn>
              <a:cxn ang="0">
                <a:pos x="168" y="712"/>
              </a:cxn>
              <a:cxn ang="0">
                <a:pos x="150" y="624"/>
              </a:cxn>
              <a:cxn ang="0">
                <a:pos x="148" y="576"/>
              </a:cxn>
              <a:cxn ang="0">
                <a:pos x="158" y="484"/>
              </a:cxn>
              <a:cxn ang="0">
                <a:pos x="184" y="398"/>
              </a:cxn>
              <a:cxn ang="0">
                <a:pos x="226" y="322"/>
              </a:cxn>
              <a:cxn ang="0">
                <a:pos x="282" y="254"/>
              </a:cxn>
              <a:cxn ang="0">
                <a:pos x="350" y="198"/>
              </a:cxn>
              <a:cxn ang="0">
                <a:pos x="426" y="156"/>
              </a:cxn>
              <a:cxn ang="0">
                <a:pos x="512" y="130"/>
              </a:cxn>
              <a:cxn ang="0">
                <a:pos x="604" y="120"/>
              </a:cxn>
              <a:cxn ang="0">
                <a:pos x="650" y="122"/>
              </a:cxn>
              <a:cxn ang="0">
                <a:pos x="740" y="140"/>
              </a:cxn>
              <a:cxn ang="0">
                <a:pos x="822" y="176"/>
              </a:cxn>
              <a:cxn ang="0">
                <a:pos x="894" y="224"/>
              </a:cxn>
              <a:cxn ang="0">
                <a:pos x="956" y="286"/>
              </a:cxn>
              <a:cxn ang="0">
                <a:pos x="1006" y="358"/>
              </a:cxn>
              <a:cxn ang="0">
                <a:pos x="1040" y="440"/>
              </a:cxn>
              <a:cxn ang="0">
                <a:pos x="1058" y="530"/>
              </a:cxn>
              <a:cxn ang="0">
                <a:pos x="1060" y="576"/>
              </a:cxn>
              <a:cxn ang="0">
                <a:pos x="1052" y="668"/>
              </a:cxn>
              <a:cxn ang="0">
                <a:pos x="1024" y="754"/>
              </a:cxn>
              <a:cxn ang="0">
                <a:pos x="982" y="832"/>
              </a:cxn>
              <a:cxn ang="0">
                <a:pos x="928" y="900"/>
              </a:cxn>
              <a:cxn ang="0">
                <a:pos x="860" y="956"/>
              </a:cxn>
              <a:cxn ang="0">
                <a:pos x="782" y="998"/>
              </a:cxn>
              <a:cxn ang="0">
                <a:pos x="696" y="1024"/>
              </a:cxn>
              <a:cxn ang="0">
                <a:pos x="604" y="1034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close/>
                <a:moveTo>
                  <a:pt x="604" y="1034"/>
                </a:moveTo>
                <a:lnTo>
                  <a:pt x="604" y="1034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8"/>
                </a:lnTo>
                <a:lnTo>
                  <a:pt x="386" y="978"/>
                </a:lnTo>
                <a:lnTo>
                  <a:pt x="350" y="956"/>
                </a:lnTo>
                <a:lnTo>
                  <a:pt x="314" y="928"/>
                </a:lnTo>
                <a:lnTo>
                  <a:pt x="282" y="900"/>
                </a:lnTo>
                <a:lnTo>
                  <a:pt x="252" y="866"/>
                </a:lnTo>
                <a:lnTo>
                  <a:pt x="226" y="832"/>
                </a:lnTo>
                <a:lnTo>
                  <a:pt x="202" y="794"/>
                </a:lnTo>
                <a:lnTo>
                  <a:pt x="184" y="754"/>
                </a:lnTo>
                <a:lnTo>
                  <a:pt x="168" y="712"/>
                </a:lnTo>
                <a:lnTo>
                  <a:pt x="158" y="668"/>
                </a:lnTo>
                <a:lnTo>
                  <a:pt x="150" y="624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8" y="484"/>
                </a:lnTo>
                <a:lnTo>
                  <a:pt x="168" y="440"/>
                </a:lnTo>
                <a:lnTo>
                  <a:pt x="184" y="398"/>
                </a:lnTo>
                <a:lnTo>
                  <a:pt x="202" y="358"/>
                </a:lnTo>
                <a:lnTo>
                  <a:pt x="226" y="322"/>
                </a:lnTo>
                <a:lnTo>
                  <a:pt x="252" y="286"/>
                </a:lnTo>
                <a:lnTo>
                  <a:pt x="282" y="254"/>
                </a:lnTo>
                <a:lnTo>
                  <a:pt x="314" y="224"/>
                </a:lnTo>
                <a:lnTo>
                  <a:pt x="350" y="198"/>
                </a:lnTo>
                <a:lnTo>
                  <a:pt x="386" y="176"/>
                </a:lnTo>
                <a:lnTo>
                  <a:pt x="426" y="156"/>
                </a:lnTo>
                <a:lnTo>
                  <a:pt x="468" y="140"/>
                </a:lnTo>
                <a:lnTo>
                  <a:pt x="512" y="130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30"/>
                </a:lnTo>
                <a:lnTo>
                  <a:pt x="740" y="140"/>
                </a:lnTo>
                <a:lnTo>
                  <a:pt x="782" y="156"/>
                </a:lnTo>
                <a:lnTo>
                  <a:pt x="822" y="176"/>
                </a:lnTo>
                <a:lnTo>
                  <a:pt x="860" y="198"/>
                </a:lnTo>
                <a:lnTo>
                  <a:pt x="894" y="224"/>
                </a:lnTo>
                <a:lnTo>
                  <a:pt x="928" y="254"/>
                </a:lnTo>
                <a:lnTo>
                  <a:pt x="956" y="286"/>
                </a:lnTo>
                <a:lnTo>
                  <a:pt x="982" y="322"/>
                </a:lnTo>
                <a:lnTo>
                  <a:pt x="1006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2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4"/>
                </a:lnTo>
                <a:lnTo>
                  <a:pt x="1052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6" y="794"/>
                </a:lnTo>
                <a:lnTo>
                  <a:pt x="982" y="832"/>
                </a:lnTo>
                <a:lnTo>
                  <a:pt x="956" y="866"/>
                </a:lnTo>
                <a:lnTo>
                  <a:pt x="928" y="900"/>
                </a:lnTo>
                <a:lnTo>
                  <a:pt x="894" y="928"/>
                </a:lnTo>
                <a:lnTo>
                  <a:pt x="860" y="956"/>
                </a:lnTo>
                <a:lnTo>
                  <a:pt x="822" y="978"/>
                </a:lnTo>
                <a:lnTo>
                  <a:pt x="782" y="998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9" name="Freeform 6"/>
          <p:cNvSpPr>
            <a:spLocks/>
          </p:cNvSpPr>
          <p:nvPr/>
        </p:nvSpPr>
        <p:spPr bwMode="auto">
          <a:xfrm>
            <a:off x="1463675" y="1530324"/>
            <a:ext cx="1917700" cy="4349750"/>
          </a:xfrm>
          <a:custGeom>
            <a:avLst/>
            <a:gdLst/>
            <a:ahLst/>
            <a:cxnLst>
              <a:cxn ang="0">
                <a:pos x="1112" y="0"/>
              </a:cxn>
              <a:cxn ang="0">
                <a:pos x="96" y="0"/>
              </a:cxn>
              <a:cxn ang="0">
                <a:pos x="96" y="0"/>
              </a:cxn>
              <a:cxn ang="0">
                <a:pos x="76" y="2"/>
              </a:cxn>
              <a:cxn ang="0">
                <a:pos x="58" y="8"/>
              </a:cxn>
              <a:cxn ang="0">
                <a:pos x="42" y="18"/>
              </a:cxn>
              <a:cxn ang="0">
                <a:pos x="28" y="28"/>
              </a:cxn>
              <a:cxn ang="0">
                <a:pos x="16" y="44"/>
              </a:cxn>
              <a:cxn ang="0">
                <a:pos x="8" y="60"/>
              </a:cxn>
              <a:cxn ang="0">
                <a:pos x="2" y="78"/>
              </a:cxn>
              <a:cxn ang="0">
                <a:pos x="0" y="96"/>
              </a:cxn>
              <a:cxn ang="0">
                <a:pos x="0" y="2644"/>
              </a:cxn>
              <a:cxn ang="0">
                <a:pos x="0" y="2644"/>
              </a:cxn>
              <a:cxn ang="0">
                <a:pos x="2" y="2662"/>
              </a:cxn>
              <a:cxn ang="0">
                <a:pos x="8" y="2680"/>
              </a:cxn>
              <a:cxn ang="0">
                <a:pos x="16" y="2696"/>
              </a:cxn>
              <a:cxn ang="0">
                <a:pos x="28" y="2710"/>
              </a:cxn>
              <a:cxn ang="0">
                <a:pos x="42" y="2722"/>
              </a:cxn>
              <a:cxn ang="0">
                <a:pos x="58" y="2732"/>
              </a:cxn>
              <a:cxn ang="0">
                <a:pos x="76" y="2738"/>
              </a:cxn>
              <a:cxn ang="0">
                <a:pos x="96" y="2740"/>
              </a:cxn>
              <a:cxn ang="0">
                <a:pos x="1112" y="2740"/>
              </a:cxn>
              <a:cxn ang="0">
                <a:pos x="1112" y="2740"/>
              </a:cxn>
              <a:cxn ang="0">
                <a:pos x="1132" y="2738"/>
              </a:cxn>
              <a:cxn ang="0">
                <a:pos x="1150" y="2732"/>
              </a:cxn>
              <a:cxn ang="0">
                <a:pos x="1166" y="2722"/>
              </a:cxn>
              <a:cxn ang="0">
                <a:pos x="1180" y="2710"/>
              </a:cxn>
              <a:cxn ang="0">
                <a:pos x="1192" y="2696"/>
              </a:cxn>
              <a:cxn ang="0">
                <a:pos x="1200" y="2680"/>
              </a:cxn>
              <a:cxn ang="0">
                <a:pos x="1206" y="2662"/>
              </a:cxn>
              <a:cxn ang="0">
                <a:pos x="1208" y="2644"/>
              </a:cxn>
              <a:cxn ang="0">
                <a:pos x="1208" y="96"/>
              </a:cxn>
              <a:cxn ang="0">
                <a:pos x="1208" y="96"/>
              </a:cxn>
              <a:cxn ang="0">
                <a:pos x="1206" y="78"/>
              </a:cxn>
              <a:cxn ang="0">
                <a:pos x="1200" y="60"/>
              </a:cxn>
              <a:cxn ang="0">
                <a:pos x="1192" y="44"/>
              </a:cxn>
              <a:cxn ang="0">
                <a:pos x="1180" y="28"/>
              </a:cxn>
              <a:cxn ang="0">
                <a:pos x="1166" y="18"/>
              </a:cxn>
              <a:cxn ang="0">
                <a:pos x="1150" y="8"/>
              </a:cxn>
              <a:cxn ang="0">
                <a:pos x="1132" y="2"/>
              </a:cxn>
              <a:cxn ang="0">
                <a:pos x="1112" y="0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0" name="Freeform 7"/>
          <p:cNvSpPr>
            <a:spLocks/>
          </p:cNvSpPr>
          <p:nvPr/>
        </p:nvSpPr>
        <p:spPr bwMode="auto">
          <a:xfrm>
            <a:off x="1698625" y="1720824"/>
            <a:ext cx="1447800" cy="1450975"/>
          </a:xfrm>
          <a:custGeom>
            <a:avLst/>
            <a:gdLst/>
            <a:ahLst/>
            <a:cxnLst>
              <a:cxn ang="0">
                <a:pos x="456" y="914"/>
              </a:cxn>
              <a:cxn ang="0">
                <a:pos x="364" y="904"/>
              </a:cxn>
              <a:cxn ang="0">
                <a:pos x="278" y="878"/>
              </a:cxn>
              <a:cxn ang="0">
                <a:pos x="202" y="836"/>
              </a:cxn>
              <a:cxn ang="0">
                <a:pos x="134" y="780"/>
              </a:cxn>
              <a:cxn ang="0">
                <a:pos x="78" y="712"/>
              </a:cxn>
              <a:cxn ang="0">
                <a:pos x="36" y="634"/>
              </a:cxn>
              <a:cxn ang="0">
                <a:pos x="10" y="548"/>
              </a:cxn>
              <a:cxn ang="0">
                <a:pos x="0" y="456"/>
              </a:cxn>
              <a:cxn ang="0">
                <a:pos x="2" y="410"/>
              </a:cxn>
              <a:cxn ang="0">
                <a:pos x="20" y="320"/>
              </a:cxn>
              <a:cxn ang="0">
                <a:pos x="54" y="238"/>
              </a:cxn>
              <a:cxn ang="0">
                <a:pos x="104" y="166"/>
              </a:cxn>
              <a:cxn ang="0">
                <a:pos x="166" y="104"/>
              </a:cxn>
              <a:cxn ang="0">
                <a:pos x="238" y="56"/>
              </a:cxn>
              <a:cxn ang="0">
                <a:pos x="320" y="20"/>
              </a:cxn>
              <a:cxn ang="0">
                <a:pos x="410" y="2"/>
              </a:cxn>
              <a:cxn ang="0">
                <a:pos x="456" y="0"/>
              </a:cxn>
              <a:cxn ang="0">
                <a:pos x="548" y="10"/>
              </a:cxn>
              <a:cxn ang="0">
                <a:pos x="634" y="36"/>
              </a:cxn>
              <a:cxn ang="0">
                <a:pos x="712" y="78"/>
              </a:cxn>
              <a:cxn ang="0">
                <a:pos x="780" y="134"/>
              </a:cxn>
              <a:cxn ang="0">
                <a:pos x="834" y="202"/>
              </a:cxn>
              <a:cxn ang="0">
                <a:pos x="876" y="278"/>
              </a:cxn>
              <a:cxn ang="0">
                <a:pos x="904" y="364"/>
              </a:cxn>
              <a:cxn ang="0">
                <a:pos x="912" y="456"/>
              </a:cxn>
              <a:cxn ang="0">
                <a:pos x="910" y="504"/>
              </a:cxn>
              <a:cxn ang="0">
                <a:pos x="892" y="592"/>
              </a:cxn>
              <a:cxn ang="0">
                <a:pos x="858" y="674"/>
              </a:cxn>
              <a:cxn ang="0">
                <a:pos x="808" y="746"/>
              </a:cxn>
              <a:cxn ang="0">
                <a:pos x="746" y="808"/>
              </a:cxn>
              <a:cxn ang="0">
                <a:pos x="674" y="858"/>
              </a:cxn>
              <a:cxn ang="0">
                <a:pos x="592" y="892"/>
              </a:cxn>
              <a:cxn ang="0">
                <a:pos x="502" y="910"/>
              </a:cxn>
            </a:cxnLst>
            <a:rect l="0" t="0" r="r" b="b"/>
            <a:pathLst>
              <a:path w="912" h="914">
                <a:moveTo>
                  <a:pt x="456" y="914"/>
                </a:moveTo>
                <a:lnTo>
                  <a:pt x="456" y="914"/>
                </a:lnTo>
                <a:lnTo>
                  <a:pt x="410" y="910"/>
                </a:lnTo>
                <a:lnTo>
                  <a:pt x="364" y="904"/>
                </a:lnTo>
                <a:lnTo>
                  <a:pt x="320" y="892"/>
                </a:lnTo>
                <a:lnTo>
                  <a:pt x="278" y="878"/>
                </a:lnTo>
                <a:lnTo>
                  <a:pt x="238" y="858"/>
                </a:lnTo>
                <a:lnTo>
                  <a:pt x="202" y="836"/>
                </a:lnTo>
                <a:lnTo>
                  <a:pt x="166" y="808"/>
                </a:lnTo>
                <a:lnTo>
                  <a:pt x="134" y="780"/>
                </a:lnTo>
                <a:lnTo>
                  <a:pt x="104" y="746"/>
                </a:lnTo>
                <a:lnTo>
                  <a:pt x="78" y="712"/>
                </a:lnTo>
                <a:lnTo>
                  <a:pt x="54" y="674"/>
                </a:lnTo>
                <a:lnTo>
                  <a:pt x="36" y="634"/>
                </a:lnTo>
                <a:lnTo>
                  <a:pt x="20" y="592"/>
                </a:lnTo>
                <a:lnTo>
                  <a:pt x="10" y="548"/>
                </a:lnTo>
                <a:lnTo>
                  <a:pt x="2" y="504"/>
                </a:lnTo>
                <a:lnTo>
                  <a:pt x="0" y="456"/>
                </a:lnTo>
                <a:lnTo>
                  <a:pt x="0" y="456"/>
                </a:lnTo>
                <a:lnTo>
                  <a:pt x="2" y="410"/>
                </a:lnTo>
                <a:lnTo>
                  <a:pt x="10" y="364"/>
                </a:lnTo>
                <a:lnTo>
                  <a:pt x="20" y="320"/>
                </a:lnTo>
                <a:lnTo>
                  <a:pt x="36" y="278"/>
                </a:lnTo>
                <a:lnTo>
                  <a:pt x="54" y="238"/>
                </a:lnTo>
                <a:lnTo>
                  <a:pt x="78" y="202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2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0"/>
                </a:lnTo>
                <a:lnTo>
                  <a:pt x="364" y="10"/>
                </a:lnTo>
                <a:lnTo>
                  <a:pt x="410" y="2"/>
                </a:lnTo>
                <a:lnTo>
                  <a:pt x="456" y="0"/>
                </a:lnTo>
                <a:lnTo>
                  <a:pt x="456" y="0"/>
                </a:lnTo>
                <a:lnTo>
                  <a:pt x="502" y="2"/>
                </a:lnTo>
                <a:lnTo>
                  <a:pt x="548" y="10"/>
                </a:lnTo>
                <a:lnTo>
                  <a:pt x="592" y="20"/>
                </a:lnTo>
                <a:lnTo>
                  <a:pt x="634" y="36"/>
                </a:lnTo>
                <a:lnTo>
                  <a:pt x="674" y="56"/>
                </a:lnTo>
                <a:lnTo>
                  <a:pt x="712" y="78"/>
                </a:lnTo>
                <a:lnTo>
                  <a:pt x="746" y="104"/>
                </a:lnTo>
                <a:lnTo>
                  <a:pt x="780" y="134"/>
                </a:lnTo>
                <a:lnTo>
                  <a:pt x="808" y="166"/>
                </a:lnTo>
                <a:lnTo>
                  <a:pt x="834" y="202"/>
                </a:lnTo>
                <a:lnTo>
                  <a:pt x="858" y="238"/>
                </a:lnTo>
                <a:lnTo>
                  <a:pt x="876" y="278"/>
                </a:lnTo>
                <a:lnTo>
                  <a:pt x="892" y="320"/>
                </a:lnTo>
                <a:lnTo>
                  <a:pt x="904" y="364"/>
                </a:lnTo>
                <a:lnTo>
                  <a:pt x="910" y="410"/>
                </a:lnTo>
                <a:lnTo>
                  <a:pt x="912" y="456"/>
                </a:lnTo>
                <a:lnTo>
                  <a:pt x="912" y="456"/>
                </a:lnTo>
                <a:lnTo>
                  <a:pt x="910" y="504"/>
                </a:lnTo>
                <a:lnTo>
                  <a:pt x="904" y="548"/>
                </a:lnTo>
                <a:lnTo>
                  <a:pt x="892" y="592"/>
                </a:lnTo>
                <a:lnTo>
                  <a:pt x="876" y="634"/>
                </a:lnTo>
                <a:lnTo>
                  <a:pt x="858" y="674"/>
                </a:lnTo>
                <a:lnTo>
                  <a:pt x="834" y="712"/>
                </a:lnTo>
                <a:lnTo>
                  <a:pt x="808" y="746"/>
                </a:lnTo>
                <a:lnTo>
                  <a:pt x="780" y="780"/>
                </a:lnTo>
                <a:lnTo>
                  <a:pt x="746" y="808"/>
                </a:lnTo>
                <a:lnTo>
                  <a:pt x="712" y="836"/>
                </a:lnTo>
                <a:lnTo>
                  <a:pt x="674" y="858"/>
                </a:lnTo>
                <a:lnTo>
                  <a:pt x="634" y="878"/>
                </a:lnTo>
                <a:lnTo>
                  <a:pt x="592" y="892"/>
                </a:lnTo>
                <a:lnTo>
                  <a:pt x="548" y="904"/>
                </a:lnTo>
                <a:lnTo>
                  <a:pt x="502" y="910"/>
                </a:lnTo>
                <a:lnTo>
                  <a:pt x="456" y="91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1" name="그룹 50"/>
          <p:cNvGrpSpPr/>
          <p:nvPr/>
        </p:nvGrpSpPr>
        <p:grpSpPr>
          <a:xfrm>
            <a:off x="2241550" y="1854174"/>
            <a:ext cx="365125" cy="438150"/>
            <a:chOff x="2241550" y="1577975"/>
            <a:chExt cx="365125" cy="438150"/>
          </a:xfrm>
          <a:solidFill>
            <a:schemeClr val="accent1"/>
          </a:solidFill>
        </p:grpSpPr>
        <p:sp>
          <p:nvSpPr>
            <p:cNvPr id="52" name="Freeform 86"/>
            <p:cNvSpPr>
              <a:spLocks noEditPoints="1"/>
            </p:cNvSpPr>
            <p:nvPr/>
          </p:nvSpPr>
          <p:spPr bwMode="auto">
            <a:xfrm>
              <a:off x="2241550" y="1577975"/>
              <a:ext cx="79375" cy="4349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274"/>
                </a:cxn>
                <a:cxn ang="0">
                  <a:pos x="50" y="274"/>
                </a:cxn>
                <a:cxn ang="0">
                  <a:pos x="50" y="0"/>
                </a:cxn>
                <a:cxn ang="0">
                  <a:pos x="2" y="0"/>
                </a:cxn>
                <a:cxn ang="0">
                  <a:pos x="22" y="54"/>
                </a:cxn>
                <a:cxn ang="0">
                  <a:pos x="40" y="56"/>
                </a:cxn>
                <a:cxn ang="0">
                  <a:pos x="40" y="72"/>
                </a:cxn>
                <a:cxn ang="0">
                  <a:pos x="22" y="72"/>
                </a:cxn>
                <a:cxn ang="0">
                  <a:pos x="22" y="76"/>
                </a:cxn>
                <a:cxn ang="0">
                  <a:pos x="40" y="76"/>
                </a:cxn>
                <a:cxn ang="0">
                  <a:pos x="40" y="94"/>
                </a:cxn>
                <a:cxn ang="0">
                  <a:pos x="22" y="94"/>
                </a:cxn>
                <a:cxn ang="0">
                  <a:pos x="22" y="98"/>
                </a:cxn>
                <a:cxn ang="0">
                  <a:pos x="40" y="98"/>
                </a:cxn>
                <a:cxn ang="0">
                  <a:pos x="38" y="116"/>
                </a:cxn>
                <a:cxn ang="0">
                  <a:pos x="22" y="116"/>
                </a:cxn>
                <a:cxn ang="0">
                  <a:pos x="22" y="120"/>
                </a:cxn>
                <a:cxn ang="0">
                  <a:pos x="38" y="120"/>
                </a:cxn>
                <a:cxn ang="0">
                  <a:pos x="38" y="138"/>
                </a:cxn>
                <a:cxn ang="0">
                  <a:pos x="22" y="138"/>
                </a:cxn>
                <a:cxn ang="0">
                  <a:pos x="22" y="142"/>
                </a:cxn>
                <a:cxn ang="0">
                  <a:pos x="38" y="142"/>
                </a:cxn>
                <a:cxn ang="0">
                  <a:pos x="38" y="160"/>
                </a:cxn>
                <a:cxn ang="0">
                  <a:pos x="22" y="160"/>
                </a:cxn>
                <a:cxn ang="0">
                  <a:pos x="22" y="164"/>
                </a:cxn>
                <a:cxn ang="0">
                  <a:pos x="38" y="164"/>
                </a:cxn>
                <a:cxn ang="0">
                  <a:pos x="38" y="182"/>
                </a:cxn>
                <a:cxn ang="0">
                  <a:pos x="22" y="182"/>
                </a:cxn>
                <a:cxn ang="0">
                  <a:pos x="22" y="186"/>
                </a:cxn>
                <a:cxn ang="0">
                  <a:pos x="38" y="186"/>
                </a:cxn>
                <a:cxn ang="0">
                  <a:pos x="38" y="204"/>
                </a:cxn>
                <a:cxn ang="0">
                  <a:pos x="22" y="204"/>
                </a:cxn>
                <a:cxn ang="0">
                  <a:pos x="22" y="208"/>
                </a:cxn>
                <a:cxn ang="0">
                  <a:pos x="38" y="208"/>
                </a:cxn>
                <a:cxn ang="0">
                  <a:pos x="38" y="226"/>
                </a:cxn>
                <a:cxn ang="0">
                  <a:pos x="22" y="226"/>
                </a:cxn>
                <a:cxn ang="0">
                  <a:pos x="22" y="230"/>
                </a:cxn>
                <a:cxn ang="0">
                  <a:pos x="38" y="230"/>
                </a:cxn>
                <a:cxn ang="0">
                  <a:pos x="38" y="248"/>
                </a:cxn>
                <a:cxn ang="0">
                  <a:pos x="22" y="248"/>
                </a:cxn>
                <a:cxn ang="0">
                  <a:pos x="22" y="252"/>
                </a:cxn>
                <a:cxn ang="0">
                  <a:pos x="38" y="252"/>
                </a:cxn>
                <a:cxn ang="0">
                  <a:pos x="38" y="264"/>
                </a:cxn>
                <a:cxn ang="0">
                  <a:pos x="10" y="264"/>
                </a:cxn>
                <a:cxn ang="0">
                  <a:pos x="12" y="10"/>
                </a:cxn>
                <a:cxn ang="0">
                  <a:pos x="40" y="12"/>
                </a:cxn>
                <a:cxn ang="0">
                  <a:pos x="40" y="28"/>
                </a:cxn>
                <a:cxn ang="0">
                  <a:pos x="22" y="28"/>
                </a:cxn>
                <a:cxn ang="0">
                  <a:pos x="22" y="32"/>
                </a:cxn>
                <a:cxn ang="0">
                  <a:pos x="40" y="34"/>
                </a:cxn>
                <a:cxn ang="0">
                  <a:pos x="40" y="50"/>
                </a:cxn>
                <a:cxn ang="0">
                  <a:pos x="22" y="50"/>
                </a:cxn>
                <a:cxn ang="0">
                  <a:pos x="22" y="54"/>
                </a:cxn>
              </a:cxnLst>
              <a:rect l="0" t="0" r="r" b="b"/>
              <a:pathLst>
                <a:path w="50" h="274">
                  <a:moveTo>
                    <a:pt x="2" y="0"/>
                  </a:moveTo>
                  <a:lnTo>
                    <a:pt x="0" y="274"/>
                  </a:lnTo>
                  <a:lnTo>
                    <a:pt x="50" y="274"/>
                  </a:lnTo>
                  <a:lnTo>
                    <a:pt x="50" y="0"/>
                  </a:lnTo>
                  <a:lnTo>
                    <a:pt x="2" y="0"/>
                  </a:lnTo>
                  <a:close/>
                  <a:moveTo>
                    <a:pt x="22" y="54"/>
                  </a:moveTo>
                  <a:lnTo>
                    <a:pt x="40" y="56"/>
                  </a:lnTo>
                  <a:lnTo>
                    <a:pt x="40" y="72"/>
                  </a:lnTo>
                  <a:lnTo>
                    <a:pt x="22" y="72"/>
                  </a:lnTo>
                  <a:lnTo>
                    <a:pt x="22" y="76"/>
                  </a:lnTo>
                  <a:lnTo>
                    <a:pt x="40" y="76"/>
                  </a:lnTo>
                  <a:lnTo>
                    <a:pt x="40" y="94"/>
                  </a:lnTo>
                  <a:lnTo>
                    <a:pt x="22" y="94"/>
                  </a:lnTo>
                  <a:lnTo>
                    <a:pt x="22" y="98"/>
                  </a:lnTo>
                  <a:lnTo>
                    <a:pt x="40" y="98"/>
                  </a:lnTo>
                  <a:lnTo>
                    <a:pt x="38" y="116"/>
                  </a:lnTo>
                  <a:lnTo>
                    <a:pt x="22" y="116"/>
                  </a:lnTo>
                  <a:lnTo>
                    <a:pt x="22" y="120"/>
                  </a:lnTo>
                  <a:lnTo>
                    <a:pt x="38" y="120"/>
                  </a:lnTo>
                  <a:lnTo>
                    <a:pt x="38" y="138"/>
                  </a:lnTo>
                  <a:lnTo>
                    <a:pt x="22" y="138"/>
                  </a:lnTo>
                  <a:lnTo>
                    <a:pt x="22" y="142"/>
                  </a:lnTo>
                  <a:lnTo>
                    <a:pt x="38" y="142"/>
                  </a:lnTo>
                  <a:lnTo>
                    <a:pt x="38" y="160"/>
                  </a:lnTo>
                  <a:lnTo>
                    <a:pt x="22" y="160"/>
                  </a:lnTo>
                  <a:lnTo>
                    <a:pt x="22" y="164"/>
                  </a:lnTo>
                  <a:lnTo>
                    <a:pt x="38" y="164"/>
                  </a:lnTo>
                  <a:lnTo>
                    <a:pt x="38" y="182"/>
                  </a:lnTo>
                  <a:lnTo>
                    <a:pt x="22" y="182"/>
                  </a:lnTo>
                  <a:lnTo>
                    <a:pt x="22" y="186"/>
                  </a:lnTo>
                  <a:lnTo>
                    <a:pt x="38" y="186"/>
                  </a:lnTo>
                  <a:lnTo>
                    <a:pt x="38" y="204"/>
                  </a:lnTo>
                  <a:lnTo>
                    <a:pt x="22" y="204"/>
                  </a:lnTo>
                  <a:lnTo>
                    <a:pt x="22" y="208"/>
                  </a:lnTo>
                  <a:lnTo>
                    <a:pt x="38" y="208"/>
                  </a:lnTo>
                  <a:lnTo>
                    <a:pt x="38" y="226"/>
                  </a:lnTo>
                  <a:lnTo>
                    <a:pt x="22" y="226"/>
                  </a:lnTo>
                  <a:lnTo>
                    <a:pt x="22" y="230"/>
                  </a:lnTo>
                  <a:lnTo>
                    <a:pt x="38" y="230"/>
                  </a:lnTo>
                  <a:lnTo>
                    <a:pt x="38" y="248"/>
                  </a:lnTo>
                  <a:lnTo>
                    <a:pt x="22" y="248"/>
                  </a:lnTo>
                  <a:lnTo>
                    <a:pt x="22" y="252"/>
                  </a:lnTo>
                  <a:lnTo>
                    <a:pt x="38" y="252"/>
                  </a:lnTo>
                  <a:lnTo>
                    <a:pt x="38" y="264"/>
                  </a:lnTo>
                  <a:lnTo>
                    <a:pt x="10" y="264"/>
                  </a:lnTo>
                  <a:lnTo>
                    <a:pt x="12" y="10"/>
                  </a:lnTo>
                  <a:lnTo>
                    <a:pt x="40" y="12"/>
                  </a:lnTo>
                  <a:lnTo>
                    <a:pt x="40" y="28"/>
                  </a:lnTo>
                  <a:lnTo>
                    <a:pt x="22" y="28"/>
                  </a:lnTo>
                  <a:lnTo>
                    <a:pt x="22" y="32"/>
                  </a:lnTo>
                  <a:lnTo>
                    <a:pt x="40" y="34"/>
                  </a:lnTo>
                  <a:lnTo>
                    <a:pt x="40" y="50"/>
                  </a:lnTo>
                  <a:lnTo>
                    <a:pt x="22" y="50"/>
                  </a:lnTo>
                  <a:lnTo>
                    <a:pt x="22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87"/>
            <p:cNvSpPr>
              <a:spLocks noEditPoints="1"/>
            </p:cNvSpPr>
            <p:nvPr/>
          </p:nvSpPr>
          <p:spPr bwMode="auto">
            <a:xfrm>
              <a:off x="2355850" y="1577975"/>
              <a:ext cx="250825" cy="438150"/>
            </a:xfrm>
            <a:custGeom>
              <a:avLst/>
              <a:gdLst/>
              <a:ahLst/>
              <a:cxnLst>
                <a:cxn ang="0">
                  <a:pos x="0" y="242"/>
                </a:cxn>
                <a:cxn ang="0">
                  <a:pos x="26" y="276"/>
                </a:cxn>
                <a:cxn ang="0">
                  <a:pos x="158" y="276"/>
                </a:cxn>
                <a:cxn ang="0">
                  <a:pos x="2" y="0"/>
                </a:cxn>
                <a:cxn ang="0">
                  <a:pos x="0" y="52"/>
                </a:cxn>
                <a:cxn ang="0">
                  <a:pos x="16" y="144"/>
                </a:cxn>
                <a:cxn ang="0">
                  <a:pos x="6" y="148"/>
                </a:cxn>
                <a:cxn ang="0">
                  <a:pos x="6" y="160"/>
                </a:cxn>
                <a:cxn ang="0">
                  <a:pos x="16" y="166"/>
                </a:cxn>
                <a:cxn ang="0">
                  <a:pos x="6" y="160"/>
                </a:cxn>
                <a:cxn ang="0">
                  <a:pos x="16" y="176"/>
                </a:cxn>
                <a:cxn ang="0">
                  <a:pos x="6" y="182"/>
                </a:cxn>
                <a:cxn ang="0">
                  <a:pos x="6" y="192"/>
                </a:cxn>
                <a:cxn ang="0">
                  <a:pos x="16" y="198"/>
                </a:cxn>
                <a:cxn ang="0">
                  <a:pos x="6" y="192"/>
                </a:cxn>
                <a:cxn ang="0">
                  <a:pos x="4" y="208"/>
                </a:cxn>
                <a:cxn ang="0">
                  <a:pos x="16" y="214"/>
                </a:cxn>
                <a:cxn ang="0">
                  <a:pos x="4" y="226"/>
                </a:cxn>
                <a:cxn ang="0">
                  <a:pos x="16" y="232"/>
                </a:cxn>
                <a:cxn ang="0">
                  <a:pos x="4" y="226"/>
                </a:cxn>
                <a:cxn ang="0">
                  <a:pos x="4" y="242"/>
                </a:cxn>
                <a:cxn ang="0">
                  <a:pos x="16" y="248"/>
                </a:cxn>
                <a:cxn ang="0">
                  <a:pos x="4" y="264"/>
                </a:cxn>
                <a:cxn ang="0">
                  <a:pos x="16" y="258"/>
                </a:cxn>
                <a:cxn ang="0">
                  <a:pos x="4" y="264"/>
                </a:cxn>
                <a:cxn ang="0">
                  <a:pos x="26" y="242"/>
                </a:cxn>
                <a:cxn ang="0">
                  <a:pos x="108" y="242"/>
                </a:cxn>
                <a:cxn ang="0">
                  <a:pos x="6" y="132"/>
                </a:cxn>
                <a:cxn ang="0">
                  <a:pos x="16" y="126"/>
                </a:cxn>
                <a:cxn ang="0">
                  <a:pos x="16" y="116"/>
                </a:cxn>
                <a:cxn ang="0">
                  <a:pos x="6" y="110"/>
                </a:cxn>
                <a:cxn ang="0">
                  <a:pos x="16" y="116"/>
                </a:cxn>
                <a:cxn ang="0">
                  <a:pos x="6" y="100"/>
                </a:cxn>
                <a:cxn ang="0">
                  <a:pos x="16" y="94"/>
                </a:cxn>
                <a:cxn ang="0">
                  <a:pos x="16" y="82"/>
                </a:cxn>
                <a:cxn ang="0">
                  <a:pos x="6" y="78"/>
                </a:cxn>
                <a:cxn ang="0">
                  <a:pos x="16" y="82"/>
                </a:cxn>
                <a:cxn ang="0">
                  <a:pos x="6" y="66"/>
                </a:cxn>
                <a:cxn ang="0">
                  <a:pos x="16" y="60"/>
                </a:cxn>
                <a:cxn ang="0">
                  <a:pos x="16" y="50"/>
                </a:cxn>
                <a:cxn ang="0">
                  <a:pos x="6" y="44"/>
                </a:cxn>
                <a:cxn ang="0">
                  <a:pos x="16" y="50"/>
                </a:cxn>
                <a:cxn ang="0">
                  <a:pos x="12" y="34"/>
                </a:cxn>
                <a:cxn ang="0">
                  <a:pos x="6" y="28"/>
                </a:cxn>
              </a:cxnLst>
              <a:rect l="0" t="0" r="r" b="b"/>
              <a:pathLst>
                <a:path w="158" h="276">
                  <a:moveTo>
                    <a:pt x="0" y="52"/>
                  </a:moveTo>
                  <a:lnTo>
                    <a:pt x="0" y="242"/>
                  </a:lnTo>
                  <a:lnTo>
                    <a:pt x="0" y="274"/>
                  </a:lnTo>
                  <a:lnTo>
                    <a:pt x="26" y="276"/>
                  </a:lnTo>
                  <a:lnTo>
                    <a:pt x="128" y="276"/>
                  </a:lnTo>
                  <a:lnTo>
                    <a:pt x="158" y="276"/>
                  </a:lnTo>
                  <a:lnTo>
                    <a:pt x="158" y="276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52"/>
                  </a:lnTo>
                  <a:close/>
                  <a:moveTo>
                    <a:pt x="6" y="144"/>
                  </a:moveTo>
                  <a:lnTo>
                    <a:pt x="16" y="144"/>
                  </a:lnTo>
                  <a:lnTo>
                    <a:pt x="16" y="148"/>
                  </a:lnTo>
                  <a:lnTo>
                    <a:pt x="6" y="148"/>
                  </a:lnTo>
                  <a:lnTo>
                    <a:pt x="6" y="144"/>
                  </a:lnTo>
                  <a:close/>
                  <a:moveTo>
                    <a:pt x="6" y="160"/>
                  </a:moveTo>
                  <a:lnTo>
                    <a:pt x="16" y="160"/>
                  </a:lnTo>
                  <a:lnTo>
                    <a:pt x="16" y="166"/>
                  </a:lnTo>
                  <a:lnTo>
                    <a:pt x="6" y="166"/>
                  </a:lnTo>
                  <a:lnTo>
                    <a:pt x="6" y="160"/>
                  </a:lnTo>
                  <a:close/>
                  <a:moveTo>
                    <a:pt x="6" y="176"/>
                  </a:moveTo>
                  <a:lnTo>
                    <a:pt x="16" y="176"/>
                  </a:lnTo>
                  <a:lnTo>
                    <a:pt x="16" y="182"/>
                  </a:lnTo>
                  <a:lnTo>
                    <a:pt x="6" y="182"/>
                  </a:lnTo>
                  <a:lnTo>
                    <a:pt x="6" y="176"/>
                  </a:lnTo>
                  <a:close/>
                  <a:moveTo>
                    <a:pt x="6" y="192"/>
                  </a:moveTo>
                  <a:lnTo>
                    <a:pt x="16" y="192"/>
                  </a:lnTo>
                  <a:lnTo>
                    <a:pt x="16" y="198"/>
                  </a:lnTo>
                  <a:lnTo>
                    <a:pt x="6" y="198"/>
                  </a:lnTo>
                  <a:lnTo>
                    <a:pt x="6" y="192"/>
                  </a:lnTo>
                  <a:close/>
                  <a:moveTo>
                    <a:pt x="4" y="214"/>
                  </a:moveTo>
                  <a:lnTo>
                    <a:pt x="4" y="208"/>
                  </a:lnTo>
                  <a:lnTo>
                    <a:pt x="16" y="210"/>
                  </a:lnTo>
                  <a:lnTo>
                    <a:pt x="16" y="214"/>
                  </a:lnTo>
                  <a:lnTo>
                    <a:pt x="4" y="214"/>
                  </a:lnTo>
                  <a:close/>
                  <a:moveTo>
                    <a:pt x="4" y="226"/>
                  </a:moveTo>
                  <a:lnTo>
                    <a:pt x="16" y="226"/>
                  </a:lnTo>
                  <a:lnTo>
                    <a:pt x="16" y="232"/>
                  </a:lnTo>
                  <a:lnTo>
                    <a:pt x="4" y="230"/>
                  </a:lnTo>
                  <a:lnTo>
                    <a:pt x="4" y="226"/>
                  </a:lnTo>
                  <a:close/>
                  <a:moveTo>
                    <a:pt x="4" y="248"/>
                  </a:moveTo>
                  <a:lnTo>
                    <a:pt x="4" y="242"/>
                  </a:lnTo>
                  <a:lnTo>
                    <a:pt x="16" y="242"/>
                  </a:lnTo>
                  <a:lnTo>
                    <a:pt x="16" y="248"/>
                  </a:lnTo>
                  <a:lnTo>
                    <a:pt x="4" y="248"/>
                  </a:lnTo>
                  <a:close/>
                  <a:moveTo>
                    <a:pt x="4" y="264"/>
                  </a:moveTo>
                  <a:lnTo>
                    <a:pt x="4" y="258"/>
                  </a:lnTo>
                  <a:lnTo>
                    <a:pt x="16" y="258"/>
                  </a:lnTo>
                  <a:lnTo>
                    <a:pt x="16" y="264"/>
                  </a:lnTo>
                  <a:lnTo>
                    <a:pt x="4" y="264"/>
                  </a:lnTo>
                  <a:close/>
                  <a:moveTo>
                    <a:pt x="108" y="242"/>
                  </a:moveTo>
                  <a:lnTo>
                    <a:pt x="26" y="242"/>
                  </a:lnTo>
                  <a:lnTo>
                    <a:pt x="28" y="100"/>
                  </a:lnTo>
                  <a:lnTo>
                    <a:pt x="108" y="242"/>
                  </a:lnTo>
                  <a:close/>
                  <a:moveTo>
                    <a:pt x="16" y="132"/>
                  </a:moveTo>
                  <a:lnTo>
                    <a:pt x="6" y="132"/>
                  </a:lnTo>
                  <a:lnTo>
                    <a:pt x="6" y="126"/>
                  </a:lnTo>
                  <a:lnTo>
                    <a:pt x="16" y="126"/>
                  </a:lnTo>
                  <a:lnTo>
                    <a:pt x="16" y="132"/>
                  </a:lnTo>
                  <a:close/>
                  <a:moveTo>
                    <a:pt x="16" y="116"/>
                  </a:moveTo>
                  <a:lnTo>
                    <a:pt x="6" y="116"/>
                  </a:lnTo>
                  <a:lnTo>
                    <a:pt x="6" y="110"/>
                  </a:lnTo>
                  <a:lnTo>
                    <a:pt x="16" y="110"/>
                  </a:lnTo>
                  <a:lnTo>
                    <a:pt x="16" y="116"/>
                  </a:lnTo>
                  <a:close/>
                  <a:moveTo>
                    <a:pt x="16" y="100"/>
                  </a:moveTo>
                  <a:lnTo>
                    <a:pt x="6" y="100"/>
                  </a:lnTo>
                  <a:lnTo>
                    <a:pt x="6" y="94"/>
                  </a:lnTo>
                  <a:lnTo>
                    <a:pt x="16" y="94"/>
                  </a:lnTo>
                  <a:lnTo>
                    <a:pt x="16" y="100"/>
                  </a:lnTo>
                  <a:close/>
                  <a:moveTo>
                    <a:pt x="16" y="82"/>
                  </a:moveTo>
                  <a:lnTo>
                    <a:pt x="6" y="82"/>
                  </a:lnTo>
                  <a:lnTo>
                    <a:pt x="6" y="78"/>
                  </a:lnTo>
                  <a:lnTo>
                    <a:pt x="16" y="78"/>
                  </a:lnTo>
                  <a:lnTo>
                    <a:pt x="16" y="82"/>
                  </a:lnTo>
                  <a:close/>
                  <a:moveTo>
                    <a:pt x="16" y="66"/>
                  </a:moveTo>
                  <a:lnTo>
                    <a:pt x="6" y="66"/>
                  </a:lnTo>
                  <a:lnTo>
                    <a:pt x="6" y="60"/>
                  </a:lnTo>
                  <a:lnTo>
                    <a:pt x="16" y="60"/>
                  </a:lnTo>
                  <a:lnTo>
                    <a:pt x="16" y="66"/>
                  </a:lnTo>
                  <a:close/>
                  <a:moveTo>
                    <a:pt x="16" y="50"/>
                  </a:moveTo>
                  <a:lnTo>
                    <a:pt x="6" y="50"/>
                  </a:lnTo>
                  <a:lnTo>
                    <a:pt x="6" y="44"/>
                  </a:lnTo>
                  <a:lnTo>
                    <a:pt x="16" y="44"/>
                  </a:lnTo>
                  <a:lnTo>
                    <a:pt x="16" y="50"/>
                  </a:lnTo>
                  <a:close/>
                  <a:moveTo>
                    <a:pt x="12" y="28"/>
                  </a:moveTo>
                  <a:lnTo>
                    <a:pt x="12" y="34"/>
                  </a:lnTo>
                  <a:lnTo>
                    <a:pt x="6" y="34"/>
                  </a:lnTo>
                  <a:lnTo>
                    <a:pt x="6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4" name="Freeform 88"/>
          <p:cNvSpPr>
            <a:spLocks/>
          </p:cNvSpPr>
          <p:nvPr/>
        </p:nvSpPr>
        <p:spPr bwMode="auto">
          <a:xfrm>
            <a:off x="2600325" y="4810099"/>
            <a:ext cx="361950" cy="990600"/>
          </a:xfrm>
          <a:custGeom>
            <a:avLst/>
            <a:gdLst/>
            <a:ahLst/>
            <a:cxnLst>
              <a:cxn ang="0">
                <a:pos x="228" y="0"/>
              </a:cxn>
              <a:cxn ang="0">
                <a:pos x="180" y="0"/>
              </a:cxn>
              <a:cxn ang="0">
                <a:pos x="180" y="0"/>
              </a:cxn>
              <a:cxn ang="0">
                <a:pos x="168" y="20"/>
              </a:cxn>
              <a:cxn ang="0">
                <a:pos x="152" y="42"/>
              </a:cxn>
              <a:cxn ang="0">
                <a:pos x="134" y="62"/>
              </a:cxn>
              <a:cxn ang="0">
                <a:pos x="112" y="84"/>
              </a:cxn>
              <a:cxn ang="0">
                <a:pos x="112" y="84"/>
              </a:cxn>
              <a:cxn ang="0">
                <a:pos x="88" y="104"/>
              </a:cxn>
              <a:cxn ang="0">
                <a:pos x="60" y="122"/>
              </a:cxn>
              <a:cxn ang="0">
                <a:pos x="32" y="140"/>
              </a:cxn>
              <a:cxn ang="0">
                <a:pos x="0" y="156"/>
              </a:cxn>
              <a:cxn ang="0">
                <a:pos x="0" y="230"/>
              </a:cxn>
              <a:cxn ang="0">
                <a:pos x="0" y="230"/>
              </a:cxn>
              <a:cxn ang="0">
                <a:pos x="38" y="214"/>
              </a:cxn>
              <a:cxn ang="0">
                <a:pos x="80" y="190"/>
              </a:cxn>
              <a:cxn ang="0">
                <a:pos x="80" y="190"/>
              </a:cxn>
              <a:cxn ang="0">
                <a:pos x="120" y="164"/>
              </a:cxn>
              <a:cxn ang="0">
                <a:pos x="138" y="150"/>
              </a:cxn>
              <a:cxn ang="0">
                <a:pos x="152" y="138"/>
              </a:cxn>
              <a:cxn ang="0">
                <a:pos x="152" y="624"/>
              </a:cxn>
              <a:cxn ang="0">
                <a:pos x="228" y="624"/>
              </a:cxn>
              <a:cxn ang="0">
                <a:pos x="228" y="0"/>
              </a:cxn>
            </a:cxnLst>
            <a:rect l="0" t="0" r="r" b="b"/>
            <a:pathLst>
              <a:path w="228" h="624">
                <a:moveTo>
                  <a:pt x="228" y="0"/>
                </a:moveTo>
                <a:lnTo>
                  <a:pt x="180" y="0"/>
                </a:lnTo>
                <a:lnTo>
                  <a:pt x="180" y="0"/>
                </a:lnTo>
                <a:lnTo>
                  <a:pt x="168" y="20"/>
                </a:lnTo>
                <a:lnTo>
                  <a:pt x="152" y="42"/>
                </a:lnTo>
                <a:lnTo>
                  <a:pt x="134" y="62"/>
                </a:lnTo>
                <a:lnTo>
                  <a:pt x="112" y="84"/>
                </a:lnTo>
                <a:lnTo>
                  <a:pt x="112" y="84"/>
                </a:lnTo>
                <a:lnTo>
                  <a:pt x="88" y="104"/>
                </a:lnTo>
                <a:lnTo>
                  <a:pt x="60" y="122"/>
                </a:lnTo>
                <a:lnTo>
                  <a:pt x="32" y="140"/>
                </a:lnTo>
                <a:lnTo>
                  <a:pt x="0" y="156"/>
                </a:lnTo>
                <a:lnTo>
                  <a:pt x="0" y="230"/>
                </a:lnTo>
                <a:lnTo>
                  <a:pt x="0" y="230"/>
                </a:lnTo>
                <a:lnTo>
                  <a:pt x="38" y="214"/>
                </a:lnTo>
                <a:lnTo>
                  <a:pt x="80" y="190"/>
                </a:lnTo>
                <a:lnTo>
                  <a:pt x="80" y="190"/>
                </a:lnTo>
                <a:lnTo>
                  <a:pt x="120" y="164"/>
                </a:lnTo>
                <a:lnTo>
                  <a:pt x="138" y="150"/>
                </a:lnTo>
                <a:lnTo>
                  <a:pt x="152" y="138"/>
                </a:lnTo>
                <a:lnTo>
                  <a:pt x="152" y="624"/>
                </a:lnTo>
                <a:lnTo>
                  <a:pt x="228" y="624"/>
                </a:lnTo>
                <a:lnTo>
                  <a:pt x="228" y="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55" name="Freeform 89"/>
          <p:cNvSpPr>
            <a:spLocks/>
          </p:cNvSpPr>
          <p:nvPr/>
        </p:nvSpPr>
        <p:spPr bwMode="auto">
          <a:xfrm>
            <a:off x="2600325" y="4810099"/>
            <a:ext cx="361950" cy="990600"/>
          </a:xfrm>
          <a:custGeom>
            <a:avLst/>
            <a:gdLst/>
            <a:ahLst/>
            <a:cxnLst>
              <a:cxn ang="0">
                <a:pos x="228" y="0"/>
              </a:cxn>
              <a:cxn ang="0">
                <a:pos x="180" y="0"/>
              </a:cxn>
              <a:cxn ang="0">
                <a:pos x="180" y="0"/>
              </a:cxn>
              <a:cxn ang="0">
                <a:pos x="168" y="20"/>
              </a:cxn>
              <a:cxn ang="0">
                <a:pos x="152" y="42"/>
              </a:cxn>
              <a:cxn ang="0">
                <a:pos x="134" y="62"/>
              </a:cxn>
              <a:cxn ang="0">
                <a:pos x="112" y="84"/>
              </a:cxn>
              <a:cxn ang="0">
                <a:pos x="112" y="84"/>
              </a:cxn>
              <a:cxn ang="0">
                <a:pos x="88" y="104"/>
              </a:cxn>
              <a:cxn ang="0">
                <a:pos x="60" y="122"/>
              </a:cxn>
              <a:cxn ang="0">
                <a:pos x="32" y="140"/>
              </a:cxn>
              <a:cxn ang="0">
                <a:pos x="0" y="156"/>
              </a:cxn>
              <a:cxn ang="0">
                <a:pos x="0" y="230"/>
              </a:cxn>
              <a:cxn ang="0">
                <a:pos x="0" y="230"/>
              </a:cxn>
              <a:cxn ang="0">
                <a:pos x="38" y="214"/>
              </a:cxn>
              <a:cxn ang="0">
                <a:pos x="80" y="190"/>
              </a:cxn>
              <a:cxn ang="0">
                <a:pos x="80" y="190"/>
              </a:cxn>
              <a:cxn ang="0">
                <a:pos x="120" y="164"/>
              </a:cxn>
              <a:cxn ang="0">
                <a:pos x="138" y="150"/>
              </a:cxn>
              <a:cxn ang="0">
                <a:pos x="152" y="138"/>
              </a:cxn>
              <a:cxn ang="0">
                <a:pos x="152" y="624"/>
              </a:cxn>
              <a:cxn ang="0">
                <a:pos x="228" y="624"/>
              </a:cxn>
              <a:cxn ang="0">
                <a:pos x="228" y="0"/>
              </a:cxn>
            </a:cxnLst>
            <a:rect l="0" t="0" r="r" b="b"/>
            <a:pathLst>
              <a:path w="228" h="624">
                <a:moveTo>
                  <a:pt x="228" y="0"/>
                </a:moveTo>
                <a:lnTo>
                  <a:pt x="180" y="0"/>
                </a:lnTo>
                <a:lnTo>
                  <a:pt x="180" y="0"/>
                </a:lnTo>
                <a:lnTo>
                  <a:pt x="168" y="20"/>
                </a:lnTo>
                <a:lnTo>
                  <a:pt x="152" y="42"/>
                </a:lnTo>
                <a:lnTo>
                  <a:pt x="134" y="62"/>
                </a:lnTo>
                <a:lnTo>
                  <a:pt x="112" y="84"/>
                </a:lnTo>
                <a:lnTo>
                  <a:pt x="112" y="84"/>
                </a:lnTo>
                <a:lnTo>
                  <a:pt x="88" y="104"/>
                </a:lnTo>
                <a:lnTo>
                  <a:pt x="60" y="122"/>
                </a:lnTo>
                <a:lnTo>
                  <a:pt x="32" y="140"/>
                </a:lnTo>
                <a:lnTo>
                  <a:pt x="0" y="156"/>
                </a:lnTo>
                <a:lnTo>
                  <a:pt x="0" y="230"/>
                </a:lnTo>
                <a:lnTo>
                  <a:pt x="0" y="230"/>
                </a:lnTo>
                <a:lnTo>
                  <a:pt x="38" y="214"/>
                </a:lnTo>
                <a:lnTo>
                  <a:pt x="80" y="190"/>
                </a:lnTo>
                <a:lnTo>
                  <a:pt x="80" y="190"/>
                </a:lnTo>
                <a:lnTo>
                  <a:pt x="120" y="164"/>
                </a:lnTo>
                <a:lnTo>
                  <a:pt x="138" y="150"/>
                </a:lnTo>
                <a:lnTo>
                  <a:pt x="152" y="138"/>
                </a:lnTo>
                <a:lnTo>
                  <a:pt x="152" y="624"/>
                </a:lnTo>
                <a:lnTo>
                  <a:pt x="228" y="624"/>
                </a:lnTo>
                <a:lnTo>
                  <a:pt x="22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6" name="Freeform 90"/>
          <p:cNvSpPr>
            <a:spLocks noEditPoints="1"/>
          </p:cNvSpPr>
          <p:nvPr/>
        </p:nvSpPr>
        <p:spPr bwMode="auto">
          <a:xfrm>
            <a:off x="3613150" y="1530324"/>
            <a:ext cx="1917700" cy="43497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6" y="2"/>
              </a:cxn>
              <a:cxn ang="0">
                <a:pos x="42" y="18"/>
              </a:cxn>
              <a:cxn ang="0">
                <a:pos x="16" y="44"/>
              </a:cxn>
              <a:cxn ang="0">
                <a:pos x="2" y="78"/>
              </a:cxn>
              <a:cxn ang="0">
                <a:pos x="0" y="2644"/>
              </a:cxn>
              <a:cxn ang="0">
                <a:pos x="2" y="2662"/>
              </a:cxn>
              <a:cxn ang="0">
                <a:pos x="16" y="2696"/>
              </a:cxn>
              <a:cxn ang="0">
                <a:pos x="42" y="2722"/>
              </a:cxn>
              <a:cxn ang="0">
                <a:pos x="76" y="2738"/>
              </a:cxn>
              <a:cxn ang="0">
                <a:pos x="1112" y="2740"/>
              </a:cxn>
              <a:cxn ang="0">
                <a:pos x="1132" y="2738"/>
              </a:cxn>
              <a:cxn ang="0">
                <a:pos x="1166" y="2722"/>
              </a:cxn>
              <a:cxn ang="0">
                <a:pos x="1192" y="2696"/>
              </a:cxn>
              <a:cxn ang="0">
                <a:pos x="1206" y="2662"/>
              </a:cxn>
              <a:cxn ang="0">
                <a:pos x="1208" y="96"/>
              </a:cxn>
              <a:cxn ang="0">
                <a:pos x="1206" y="78"/>
              </a:cxn>
              <a:cxn ang="0">
                <a:pos x="1192" y="44"/>
              </a:cxn>
              <a:cxn ang="0">
                <a:pos x="1166" y="18"/>
              </a:cxn>
              <a:cxn ang="0">
                <a:pos x="1132" y="2"/>
              </a:cxn>
              <a:cxn ang="0">
                <a:pos x="604" y="1034"/>
              </a:cxn>
              <a:cxn ang="0">
                <a:pos x="558" y="1030"/>
              </a:cxn>
              <a:cxn ang="0">
                <a:pos x="468" y="1012"/>
              </a:cxn>
              <a:cxn ang="0">
                <a:pos x="386" y="978"/>
              </a:cxn>
              <a:cxn ang="0">
                <a:pos x="314" y="928"/>
              </a:cxn>
              <a:cxn ang="0">
                <a:pos x="252" y="866"/>
              </a:cxn>
              <a:cxn ang="0">
                <a:pos x="202" y="794"/>
              </a:cxn>
              <a:cxn ang="0">
                <a:pos x="168" y="712"/>
              </a:cxn>
              <a:cxn ang="0">
                <a:pos x="150" y="624"/>
              </a:cxn>
              <a:cxn ang="0">
                <a:pos x="148" y="576"/>
              </a:cxn>
              <a:cxn ang="0">
                <a:pos x="156" y="484"/>
              </a:cxn>
              <a:cxn ang="0">
                <a:pos x="184" y="398"/>
              </a:cxn>
              <a:cxn ang="0">
                <a:pos x="226" y="322"/>
              </a:cxn>
              <a:cxn ang="0">
                <a:pos x="282" y="254"/>
              </a:cxn>
              <a:cxn ang="0">
                <a:pos x="348" y="198"/>
              </a:cxn>
              <a:cxn ang="0">
                <a:pos x="426" y="156"/>
              </a:cxn>
              <a:cxn ang="0">
                <a:pos x="512" y="130"/>
              </a:cxn>
              <a:cxn ang="0">
                <a:pos x="604" y="120"/>
              </a:cxn>
              <a:cxn ang="0">
                <a:pos x="650" y="122"/>
              </a:cxn>
              <a:cxn ang="0">
                <a:pos x="740" y="140"/>
              </a:cxn>
              <a:cxn ang="0">
                <a:pos x="822" y="176"/>
              </a:cxn>
              <a:cxn ang="0">
                <a:pos x="894" y="224"/>
              </a:cxn>
              <a:cxn ang="0">
                <a:pos x="956" y="286"/>
              </a:cxn>
              <a:cxn ang="0">
                <a:pos x="1006" y="358"/>
              </a:cxn>
              <a:cxn ang="0">
                <a:pos x="1040" y="440"/>
              </a:cxn>
              <a:cxn ang="0">
                <a:pos x="1058" y="530"/>
              </a:cxn>
              <a:cxn ang="0">
                <a:pos x="1060" y="576"/>
              </a:cxn>
              <a:cxn ang="0">
                <a:pos x="1052" y="668"/>
              </a:cxn>
              <a:cxn ang="0">
                <a:pos x="1024" y="754"/>
              </a:cxn>
              <a:cxn ang="0">
                <a:pos x="982" y="832"/>
              </a:cxn>
              <a:cxn ang="0">
                <a:pos x="926" y="900"/>
              </a:cxn>
              <a:cxn ang="0">
                <a:pos x="860" y="956"/>
              </a:cxn>
              <a:cxn ang="0">
                <a:pos x="782" y="998"/>
              </a:cxn>
              <a:cxn ang="0">
                <a:pos x="696" y="1024"/>
              </a:cxn>
              <a:cxn ang="0">
                <a:pos x="604" y="1034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close/>
                <a:moveTo>
                  <a:pt x="604" y="1034"/>
                </a:moveTo>
                <a:lnTo>
                  <a:pt x="604" y="1034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8"/>
                </a:lnTo>
                <a:lnTo>
                  <a:pt x="386" y="978"/>
                </a:lnTo>
                <a:lnTo>
                  <a:pt x="348" y="956"/>
                </a:lnTo>
                <a:lnTo>
                  <a:pt x="314" y="928"/>
                </a:lnTo>
                <a:lnTo>
                  <a:pt x="282" y="900"/>
                </a:lnTo>
                <a:lnTo>
                  <a:pt x="252" y="866"/>
                </a:lnTo>
                <a:lnTo>
                  <a:pt x="226" y="832"/>
                </a:lnTo>
                <a:lnTo>
                  <a:pt x="202" y="794"/>
                </a:lnTo>
                <a:lnTo>
                  <a:pt x="184" y="754"/>
                </a:lnTo>
                <a:lnTo>
                  <a:pt x="168" y="712"/>
                </a:lnTo>
                <a:lnTo>
                  <a:pt x="156" y="668"/>
                </a:lnTo>
                <a:lnTo>
                  <a:pt x="150" y="624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6" y="484"/>
                </a:lnTo>
                <a:lnTo>
                  <a:pt x="168" y="440"/>
                </a:lnTo>
                <a:lnTo>
                  <a:pt x="184" y="398"/>
                </a:lnTo>
                <a:lnTo>
                  <a:pt x="202" y="358"/>
                </a:lnTo>
                <a:lnTo>
                  <a:pt x="226" y="322"/>
                </a:lnTo>
                <a:lnTo>
                  <a:pt x="252" y="286"/>
                </a:lnTo>
                <a:lnTo>
                  <a:pt x="282" y="254"/>
                </a:lnTo>
                <a:lnTo>
                  <a:pt x="314" y="224"/>
                </a:lnTo>
                <a:lnTo>
                  <a:pt x="348" y="198"/>
                </a:lnTo>
                <a:lnTo>
                  <a:pt x="386" y="176"/>
                </a:lnTo>
                <a:lnTo>
                  <a:pt x="426" y="156"/>
                </a:lnTo>
                <a:lnTo>
                  <a:pt x="468" y="140"/>
                </a:lnTo>
                <a:lnTo>
                  <a:pt x="512" y="130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30"/>
                </a:lnTo>
                <a:lnTo>
                  <a:pt x="740" y="140"/>
                </a:lnTo>
                <a:lnTo>
                  <a:pt x="782" y="156"/>
                </a:lnTo>
                <a:lnTo>
                  <a:pt x="822" y="176"/>
                </a:lnTo>
                <a:lnTo>
                  <a:pt x="860" y="198"/>
                </a:lnTo>
                <a:lnTo>
                  <a:pt x="894" y="224"/>
                </a:lnTo>
                <a:lnTo>
                  <a:pt x="926" y="254"/>
                </a:lnTo>
                <a:lnTo>
                  <a:pt x="956" y="286"/>
                </a:lnTo>
                <a:lnTo>
                  <a:pt x="982" y="322"/>
                </a:lnTo>
                <a:lnTo>
                  <a:pt x="1006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2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4"/>
                </a:lnTo>
                <a:lnTo>
                  <a:pt x="1052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6" y="794"/>
                </a:lnTo>
                <a:lnTo>
                  <a:pt x="982" y="832"/>
                </a:lnTo>
                <a:lnTo>
                  <a:pt x="956" y="866"/>
                </a:lnTo>
                <a:lnTo>
                  <a:pt x="926" y="900"/>
                </a:lnTo>
                <a:lnTo>
                  <a:pt x="894" y="928"/>
                </a:lnTo>
                <a:lnTo>
                  <a:pt x="860" y="956"/>
                </a:lnTo>
                <a:lnTo>
                  <a:pt x="822" y="978"/>
                </a:lnTo>
                <a:lnTo>
                  <a:pt x="782" y="998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7" name="Freeform 91"/>
          <p:cNvSpPr>
            <a:spLocks/>
          </p:cNvSpPr>
          <p:nvPr/>
        </p:nvSpPr>
        <p:spPr bwMode="auto">
          <a:xfrm>
            <a:off x="3613150" y="1530324"/>
            <a:ext cx="1917700" cy="4349750"/>
          </a:xfrm>
          <a:custGeom>
            <a:avLst/>
            <a:gdLst/>
            <a:ahLst/>
            <a:cxnLst>
              <a:cxn ang="0">
                <a:pos x="1112" y="0"/>
              </a:cxn>
              <a:cxn ang="0">
                <a:pos x="96" y="0"/>
              </a:cxn>
              <a:cxn ang="0">
                <a:pos x="96" y="0"/>
              </a:cxn>
              <a:cxn ang="0">
                <a:pos x="76" y="2"/>
              </a:cxn>
              <a:cxn ang="0">
                <a:pos x="58" y="8"/>
              </a:cxn>
              <a:cxn ang="0">
                <a:pos x="42" y="18"/>
              </a:cxn>
              <a:cxn ang="0">
                <a:pos x="28" y="28"/>
              </a:cxn>
              <a:cxn ang="0">
                <a:pos x="16" y="44"/>
              </a:cxn>
              <a:cxn ang="0">
                <a:pos x="8" y="60"/>
              </a:cxn>
              <a:cxn ang="0">
                <a:pos x="2" y="78"/>
              </a:cxn>
              <a:cxn ang="0">
                <a:pos x="0" y="96"/>
              </a:cxn>
              <a:cxn ang="0">
                <a:pos x="0" y="2644"/>
              </a:cxn>
              <a:cxn ang="0">
                <a:pos x="0" y="2644"/>
              </a:cxn>
              <a:cxn ang="0">
                <a:pos x="2" y="2662"/>
              </a:cxn>
              <a:cxn ang="0">
                <a:pos x="8" y="2680"/>
              </a:cxn>
              <a:cxn ang="0">
                <a:pos x="16" y="2696"/>
              </a:cxn>
              <a:cxn ang="0">
                <a:pos x="28" y="2710"/>
              </a:cxn>
              <a:cxn ang="0">
                <a:pos x="42" y="2722"/>
              </a:cxn>
              <a:cxn ang="0">
                <a:pos x="58" y="2732"/>
              </a:cxn>
              <a:cxn ang="0">
                <a:pos x="76" y="2738"/>
              </a:cxn>
              <a:cxn ang="0">
                <a:pos x="96" y="2740"/>
              </a:cxn>
              <a:cxn ang="0">
                <a:pos x="1112" y="2740"/>
              </a:cxn>
              <a:cxn ang="0">
                <a:pos x="1112" y="2740"/>
              </a:cxn>
              <a:cxn ang="0">
                <a:pos x="1132" y="2738"/>
              </a:cxn>
              <a:cxn ang="0">
                <a:pos x="1150" y="2732"/>
              </a:cxn>
              <a:cxn ang="0">
                <a:pos x="1166" y="2722"/>
              </a:cxn>
              <a:cxn ang="0">
                <a:pos x="1180" y="2710"/>
              </a:cxn>
              <a:cxn ang="0">
                <a:pos x="1192" y="2696"/>
              </a:cxn>
              <a:cxn ang="0">
                <a:pos x="1200" y="2680"/>
              </a:cxn>
              <a:cxn ang="0">
                <a:pos x="1206" y="2662"/>
              </a:cxn>
              <a:cxn ang="0">
                <a:pos x="1208" y="2644"/>
              </a:cxn>
              <a:cxn ang="0">
                <a:pos x="1208" y="96"/>
              </a:cxn>
              <a:cxn ang="0">
                <a:pos x="1208" y="96"/>
              </a:cxn>
              <a:cxn ang="0">
                <a:pos x="1206" y="78"/>
              </a:cxn>
              <a:cxn ang="0">
                <a:pos x="1200" y="60"/>
              </a:cxn>
              <a:cxn ang="0">
                <a:pos x="1192" y="44"/>
              </a:cxn>
              <a:cxn ang="0">
                <a:pos x="1180" y="28"/>
              </a:cxn>
              <a:cxn ang="0">
                <a:pos x="1166" y="18"/>
              </a:cxn>
              <a:cxn ang="0">
                <a:pos x="1150" y="8"/>
              </a:cxn>
              <a:cxn ang="0">
                <a:pos x="1132" y="2"/>
              </a:cxn>
              <a:cxn ang="0">
                <a:pos x="1112" y="0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8" name="Freeform 92"/>
          <p:cNvSpPr>
            <a:spLocks/>
          </p:cNvSpPr>
          <p:nvPr/>
        </p:nvSpPr>
        <p:spPr bwMode="auto">
          <a:xfrm>
            <a:off x="3848100" y="1720824"/>
            <a:ext cx="1447800" cy="1450975"/>
          </a:xfrm>
          <a:custGeom>
            <a:avLst/>
            <a:gdLst/>
            <a:ahLst/>
            <a:cxnLst>
              <a:cxn ang="0">
                <a:pos x="456" y="914"/>
              </a:cxn>
              <a:cxn ang="0">
                <a:pos x="364" y="904"/>
              </a:cxn>
              <a:cxn ang="0">
                <a:pos x="278" y="878"/>
              </a:cxn>
              <a:cxn ang="0">
                <a:pos x="200" y="836"/>
              </a:cxn>
              <a:cxn ang="0">
                <a:pos x="134" y="780"/>
              </a:cxn>
              <a:cxn ang="0">
                <a:pos x="78" y="712"/>
              </a:cxn>
              <a:cxn ang="0">
                <a:pos x="36" y="634"/>
              </a:cxn>
              <a:cxn ang="0">
                <a:pos x="8" y="548"/>
              </a:cxn>
              <a:cxn ang="0">
                <a:pos x="0" y="456"/>
              </a:cxn>
              <a:cxn ang="0">
                <a:pos x="2" y="410"/>
              </a:cxn>
              <a:cxn ang="0">
                <a:pos x="20" y="320"/>
              </a:cxn>
              <a:cxn ang="0">
                <a:pos x="54" y="238"/>
              </a:cxn>
              <a:cxn ang="0">
                <a:pos x="104" y="166"/>
              </a:cxn>
              <a:cxn ang="0">
                <a:pos x="166" y="104"/>
              </a:cxn>
              <a:cxn ang="0">
                <a:pos x="238" y="56"/>
              </a:cxn>
              <a:cxn ang="0">
                <a:pos x="320" y="20"/>
              </a:cxn>
              <a:cxn ang="0">
                <a:pos x="410" y="2"/>
              </a:cxn>
              <a:cxn ang="0">
                <a:pos x="456" y="0"/>
              </a:cxn>
              <a:cxn ang="0">
                <a:pos x="548" y="10"/>
              </a:cxn>
              <a:cxn ang="0">
                <a:pos x="634" y="36"/>
              </a:cxn>
              <a:cxn ang="0">
                <a:pos x="712" y="78"/>
              </a:cxn>
              <a:cxn ang="0">
                <a:pos x="778" y="134"/>
              </a:cxn>
              <a:cxn ang="0">
                <a:pos x="834" y="202"/>
              </a:cxn>
              <a:cxn ang="0">
                <a:pos x="876" y="278"/>
              </a:cxn>
              <a:cxn ang="0">
                <a:pos x="904" y="364"/>
              </a:cxn>
              <a:cxn ang="0">
                <a:pos x="912" y="456"/>
              </a:cxn>
              <a:cxn ang="0">
                <a:pos x="910" y="504"/>
              </a:cxn>
              <a:cxn ang="0">
                <a:pos x="892" y="592"/>
              </a:cxn>
              <a:cxn ang="0">
                <a:pos x="858" y="674"/>
              </a:cxn>
              <a:cxn ang="0">
                <a:pos x="808" y="746"/>
              </a:cxn>
              <a:cxn ang="0">
                <a:pos x="746" y="808"/>
              </a:cxn>
              <a:cxn ang="0">
                <a:pos x="674" y="858"/>
              </a:cxn>
              <a:cxn ang="0">
                <a:pos x="592" y="892"/>
              </a:cxn>
              <a:cxn ang="0">
                <a:pos x="502" y="910"/>
              </a:cxn>
            </a:cxnLst>
            <a:rect l="0" t="0" r="r" b="b"/>
            <a:pathLst>
              <a:path w="912" h="914">
                <a:moveTo>
                  <a:pt x="456" y="914"/>
                </a:moveTo>
                <a:lnTo>
                  <a:pt x="456" y="914"/>
                </a:lnTo>
                <a:lnTo>
                  <a:pt x="410" y="910"/>
                </a:lnTo>
                <a:lnTo>
                  <a:pt x="364" y="904"/>
                </a:lnTo>
                <a:lnTo>
                  <a:pt x="320" y="892"/>
                </a:lnTo>
                <a:lnTo>
                  <a:pt x="278" y="878"/>
                </a:lnTo>
                <a:lnTo>
                  <a:pt x="238" y="858"/>
                </a:lnTo>
                <a:lnTo>
                  <a:pt x="200" y="836"/>
                </a:lnTo>
                <a:lnTo>
                  <a:pt x="166" y="808"/>
                </a:lnTo>
                <a:lnTo>
                  <a:pt x="134" y="780"/>
                </a:lnTo>
                <a:lnTo>
                  <a:pt x="104" y="746"/>
                </a:lnTo>
                <a:lnTo>
                  <a:pt x="78" y="712"/>
                </a:lnTo>
                <a:lnTo>
                  <a:pt x="54" y="674"/>
                </a:lnTo>
                <a:lnTo>
                  <a:pt x="36" y="634"/>
                </a:lnTo>
                <a:lnTo>
                  <a:pt x="20" y="592"/>
                </a:lnTo>
                <a:lnTo>
                  <a:pt x="8" y="548"/>
                </a:lnTo>
                <a:lnTo>
                  <a:pt x="2" y="504"/>
                </a:lnTo>
                <a:lnTo>
                  <a:pt x="0" y="456"/>
                </a:lnTo>
                <a:lnTo>
                  <a:pt x="0" y="456"/>
                </a:lnTo>
                <a:lnTo>
                  <a:pt x="2" y="410"/>
                </a:lnTo>
                <a:lnTo>
                  <a:pt x="8" y="364"/>
                </a:lnTo>
                <a:lnTo>
                  <a:pt x="20" y="320"/>
                </a:lnTo>
                <a:lnTo>
                  <a:pt x="36" y="278"/>
                </a:lnTo>
                <a:lnTo>
                  <a:pt x="54" y="238"/>
                </a:lnTo>
                <a:lnTo>
                  <a:pt x="78" y="202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0"/>
                </a:lnTo>
                <a:lnTo>
                  <a:pt x="364" y="10"/>
                </a:lnTo>
                <a:lnTo>
                  <a:pt x="410" y="2"/>
                </a:lnTo>
                <a:lnTo>
                  <a:pt x="456" y="0"/>
                </a:lnTo>
                <a:lnTo>
                  <a:pt x="456" y="0"/>
                </a:lnTo>
                <a:lnTo>
                  <a:pt x="502" y="2"/>
                </a:lnTo>
                <a:lnTo>
                  <a:pt x="548" y="10"/>
                </a:lnTo>
                <a:lnTo>
                  <a:pt x="592" y="20"/>
                </a:lnTo>
                <a:lnTo>
                  <a:pt x="634" y="36"/>
                </a:lnTo>
                <a:lnTo>
                  <a:pt x="674" y="56"/>
                </a:lnTo>
                <a:lnTo>
                  <a:pt x="712" y="78"/>
                </a:lnTo>
                <a:lnTo>
                  <a:pt x="746" y="104"/>
                </a:lnTo>
                <a:lnTo>
                  <a:pt x="778" y="134"/>
                </a:lnTo>
                <a:lnTo>
                  <a:pt x="808" y="166"/>
                </a:lnTo>
                <a:lnTo>
                  <a:pt x="834" y="202"/>
                </a:lnTo>
                <a:lnTo>
                  <a:pt x="858" y="238"/>
                </a:lnTo>
                <a:lnTo>
                  <a:pt x="876" y="278"/>
                </a:lnTo>
                <a:lnTo>
                  <a:pt x="892" y="320"/>
                </a:lnTo>
                <a:lnTo>
                  <a:pt x="904" y="364"/>
                </a:lnTo>
                <a:lnTo>
                  <a:pt x="910" y="410"/>
                </a:lnTo>
                <a:lnTo>
                  <a:pt x="912" y="456"/>
                </a:lnTo>
                <a:lnTo>
                  <a:pt x="912" y="456"/>
                </a:lnTo>
                <a:lnTo>
                  <a:pt x="910" y="504"/>
                </a:lnTo>
                <a:lnTo>
                  <a:pt x="904" y="548"/>
                </a:lnTo>
                <a:lnTo>
                  <a:pt x="892" y="592"/>
                </a:lnTo>
                <a:lnTo>
                  <a:pt x="876" y="634"/>
                </a:lnTo>
                <a:lnTo>
                  <a:pt x="858" y="674"/>
                </a:lnTo>
                <a:lnTo>
                  <a:pt x="834" y="712"/>
                </a:lnTo>
                <a:lnTo>
                  <a:pt x="808" y="746"/>
                </a:lnTo>
                <a:lnTo>
                  <a:pt x="778" y="780"/>
                </a:lnTo>
                <a:lnTo>
                  <a:pt x="746" y="808"/>
                </a:lnTo>
                <a:lnTo>
                  <a:pt x="712" y="836"/>
                </a:lnTo>
                <a:lnTo>
                  <a:pt x="674" y="858"/>
                </a:lnTo>
                <a:lnTo>
                  <a:pt x="634" y="878"/>
                </a:lnTo>
                <a:lnTo>
                  <a:pt x="592" y="892"/>
                </a:lnTo>
                <a:lnTo>
                  <a:pt x="548" y="904"/>
                </a:lnTo>
                <a:lnTo>
                  <a:pt x="502" y="910"/>
                </a:lnTo>
                <a:lnTo>
                  <a:pt x="456" y="91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9" name="Freeform 171"/>
          <p:cNvSpPr>
            <a:spLocks noEditPoints="1"/>
          </p:cNvSpPr>
          <p:nvPr/>
        </p:nvSpPr>
        <p:spPr bwMode="auto">
          <a:xfrm>
            <a:off x="4381500" y="1841474"/>
            <a:ext cx="381000" cy="460375"/>
          </a:xfrm>
          <a:custGeom>
            <a:avLst/>
            <a:gdLst/>
            <a:ahLst/>
            <a:cxnLst>
              <a:cxn ang="0">
                <a:pos x="90" y="236"/>
              </a:cxn>
              <a:cxn ang="0">
                <a:pos x="200" y="66"/>
              </a:cxn>
              <a:cxn ang="0">
                <a:pos x="206" y="78"/>
              </a:cxn>
              <a:cxn ang="0">
                <a:pos x="92" y="248"/>
              </a:cxn>
              <a:cxn ang="0">
                <a:pos x="48" y="266"/>
              </a:cxn>
              <a:cxn ang="0">
                <a:pos x="30" y="274"/>
              </a:cxn>
              <a:cxn ang="0">
                <a:pos x="20" y="276"/>
              </a:cxn>
              <a:cxn ang="0">
                <a:pos x="16" y="270"/>
              </a:cxn>
              <a:cxn ang="0">
                <a:pos x="16" y="242"/>
              </a:cxn>
              <a:cxn ang="0">
                <a:pos x="16" y="242"/>
              </a:cxn>
              <a:cxn ang="0">
                <a:pos x="20" y="240"/>
              </a:cxn>
              <a:cxn ang="0">
                <a:pos x="28" y="242"/>
              </a:cxn>
              <a:cxn ang="0">
                <a:pos x="36" y="248"/>
              </a:cxn>
              <a:cxn ang="0">
                <a:pos x="48" y="260"/>
              </a:cxn>
              <a:cxn ang="0">
                <a:pos x="48" y="266"/>
              </a:cxn>
              <a:cxn ang="0">
                <a:pos x="138" y="34"/>
              </a:cxn>
              <a:cxn ang="0">
                <a:pos x="148" y="36"/>
              </a:cxn>
              <a:cxn ang="0">
                <a:pos x="162" y="42"/>
              </a:cxn>
              <a:cxn ang="0">
                <a:pos x="34" y="192"/>
              </a:cxn>
              <a:cxn ang="0">
                <a:pos x="138" y="34"/>
              </a:cxn>
              <a:cxn ang="0">
                <a:pos x="62" y="232"/>
              </a:cxn>
              <a:cxn ang="0">
                <a:pos x="62" y="214"/>
              </a:cxn>
              <a:cxn ang="0">
                <a:pos x="56" y="214"/>
              </a:cxn>
              <a:cxn ang="0">
                <a:pos x="172" y="46"/>
              </a:cxn>
              <a:cxn ang="0">
                <a:pos x="182" y="52"/>
              </a:cxn>
              <a:cxn ang="0">
                <a:pos x="192" y="58"/>
              </a:cxn>
              <a:cxn ang="0">
                <a:pos x="208" y="18"/>
              </a:cxn>
              <a:cxn ang="0">
                <a:pos x="188" y="8"/>
              </a:cxn>
              <a:cxn ang="0">
                <a:pos x="156" y="0"/>
              </a:cxn>
              <a:cxn ang="0">
                <a:pos x="148" y="2"/>
              </a:cxn>
              <a:cxn ang="0">
                <a:pos x="126" y="34"/>
              </a:cxn>
              <a:cxn ang="0">
                <a:pos x="4" y="196"/>
              </a:cxn>
              <a:cxn ang="0">
                <a:pos x="2" y="218"/>
              </a:cxn>
              <a:cxn ang="0">
                <a:pos x="0" y="260"/>
              </a:cxn>
              <a:cxn ang="0">
                <a:pos x="2" y="280"/>
              </a:cxn>
              <a:cxn ang="0">
                <a:pos x="6" y="290"/>
              </a:cxn>
              <a:cxn ang="0">
                <a:pos x="12" y="290"/>
              </a:cxn>
              <a:cxn ang="0">
                <a:pos x="30" y="288"/>
              </a:cxn>
              <a:cxn ang="0">
                <a:pos x="216" y="102"/>
              </a:cxn>
              <a:cxn ang="0">
                <a:pos x="230" y="80"/>
              </a:cxn>
              <a:cxn ang="0">
                <a:pos x="240" y="70"/>
              </a:cxn>
              <a:cxn ang="0">
                <a:pos x="240" y="62"/>
              </a:cxn>
              <a:cxn ang="0">
                <a:pos x="230" y="40"/>
              </a:cxn>
              <a:cxn ang="0">
                <a:pos x="218" y="26"/>
              </a:cxn>
              <a:cxn ang="0">
                <a:pos x="208" y="18"/>
              </a:cxn>
            </a:cxnLst>
            <a:rect l="0" t="0" r="r" b="b"/>
            <a:pathLst>
              <a:path w="240" h="290">
                <a:moveTo>
                  <a:pt x="92" y="248"/>
                </a:moveTo>
                <a:lnTo>
                  <a:pt x="90" y="236"/>
                </a:lnTo>
                <a:lnTo>
                  <a:pt x="70" y="240"/>
                </a:lnTo>
                <a:lnTo>
                  <a:pt x="200" y="66"/>
                </a:lnTo>
                <a:lnTo>
                  <a:pt x="200" y="66"/>
                </a:lnTo>
                <a:lnTo>
                  <a:pt x="206" y="78"/>
                </a:lnTo>
                <a:lnTo>
                  <a:pt x="212" y="88"/>
                </a:lnTo>
                <a:lnTo>
                  <a:pt x="92" y="248"/>
                </a:lnTo>
                <a:close/>
                <a:moveTo>
                  <a:pt x="48" y="266"/>
                </a:moveTo>
                <a:lnTo>
                  <a:pt x="48" y="266"/>
                </a:lnTo>
                <a:lnTo>
                  <a:pt x="40" y="270"/>
                </a:lnTo>
                <a:lnTo>
                  <a:pt x="30" y="274"/>
                </a:lnTo>
                <a:lnTo>
                  <a:pt x="20" y="276"/>
                </a:lnTo>
                <a:lnTo>
                  <a:pt x="20" y="276"/>
                </a:lnTo>
                <a:lnTo>
                  <a:pt x="18" y="274"/>
                </a:lnTo>
                <a:lnTo>
                  <a:pt x="16" y="270"/>
                </a:lnTo>
                <a:lnTo>
                  <a:pt x="14" y="258"/>
                </a:lnTo>
                <a:lnTo>
                  <a:pt x="16" y="242"/>
                </a:lnTo>
                <a:lnTo>
                  <a:pt x="16" y="242"/>
                </a:lnTo>
                <a:lnTo>
                  <a:pt x="16" y="242"/>
                </a:lnTo>
                <a:lnTo>
                  <a:pt x="16" y="242"/>
                </a:lnTo>
                <a:lnTo>
                  <a:pt x="20" y="240"/>
                </a:lnTo>
                <a:lnTo>
                  <a:pt x="28" y="242"/>
                </a:lnTo>
                <a:lnTo>
                  <a:pt x="28" y="242"/>
                </a:lnTo>
                <a:lnTo>
                  <a:pt x="36" y="248"/>
                </a:lnTo>
                <a:lnTo>
                  <a:pt x="36" y="248"/>
                </a:lnTo>
                <a:lnTo>
                  <a:pt x="44" y="256"/>
                </a:lnTo>
                <a:lnTo>
                  <a:pt x="48" y="260"/>
                </a:lnTo>
                <a:lnTo>
                  <a:pt x="48" y="260"/>
                </a:lnTo>
                <a:lnTo>
                  <a:pt x="48" y="266"/>
                </a:lnTo>
                <a:lnTo>
                  <a:pt x="48" y="266"/>
                </a:lnTo>
                <a:close/>
                <a:moveTo>
                  <a:pt x="138" y="34"/>
                </a:moveTo>
                <a:lnTo>
                  <a:pt x="138" y="34"/>
                </a:lnTo>
                <a:lnTo>
                  <a:pt x="148" y="36"/>
                </a:lnTo>
                <a:lnTo>
                  <a:pt x="160" y="40"/>
                </a:lnTo>
                <a:lnTo>
                  <a:pt x="162" y="42"/>
                </a:lnTo>
                <a:lnTo>
                  <a:pt x="34" y="214"/>
                </a:lnTo>
                <a:lnTo>
                  <a:pt x="34" y="192"/>
                </a:lnTo>
                <a:lnTo>
                  <a:pt x="22" y="192"/>
                </a:lnTo>
                <a:lnTo>
                  <a:pt x="138" y="34"/>
                </a:lnTo>
                <a:close/>
                <a:moveTo>
                  <a:pt x="62" y="232"/>
                </a:moveTo>
                <a:lnTo>
                  <a:pt x="62" y="232"/>
                </a:lnTo>
                <a:lnTo>
                  <a:pt x="62" y="214"/>
                </a:lnTo>
                <a:lnTo>
                  <a:pt x="62" y="214"/>
                </a:lnTo>
                <a:lnTo>
                  <a:pt x="62" y="212"/>
                </a:lnTo>
                <a:lnTo>
                  <a:pt x="56" y="214"/>
                </a:lnTo>
                <a:lnTo>
                  <a:pt x="44" y="218"/>
                </a:lnTo>
                <a:lnTo>
                  <a:pt x="172" y="46"/>
                </a:lnTo>
                <a:lnTo>
                  <a:pt x="172" y="46"/>
                </a:lnTo>
                <a:lnTo>
                  <a:pt x="182" y="52"/>
                </a:lnTo>
                <a:lnTo>
                  <a:pt x="182" y="52"/>
                </a:lnTo>
                <a:lnTo>
                  <a:pt x="192" y="58"/>
                </a:lnTo>
                <a:lnTo>
                  <a:pt x="62" y="232"/>
                </a:lnTo>
                <a:close/>
                <a:moveTo>
                  <a:pt x="208" y="18"/>
                </a:moveTo>
                <a:lnTo>
                  <a:pt x="208" y="18"/>
                </a:lnTo>
                <a:lnTo>
                  <a:pt x="188" y="8"/>
                </a:lnTo>
                <a:lnTo>
                  <a:pt x="170" y="2"/>
                </a:lnTo>
                <a:lnTo>
                  <a:pt x="156" y="0"/>
                </a:lnTo>
                <a:lnTo>
                  <a:pt x="152" y="0"/>
                </a:lnTo>
                <a:lnTo>
                  <a:pt x="148" y="2"/>
                </a:lnTo>
                <a:lnTo>
                  <a:pt x="140" y="14"/>
                </a:lnTo>
                <a:lnTo>
                  <a:pt x="126" y="34"/>
                </a:lnTo>
                <a:lnTo>
                  <a:pt x="8" y="192"/>
                </a:lnTo>
                <a:lnTo>
                  <a:pt x="4" y="196"/>
                </a:lnTo>
                <a:lnTo>
                  <a:pt x="4" y="196"/>
                </a:lnTo>
                <a:lnTo>
                  <a:pt x="2" y="218"/>
                </a:lnTo>
                <a:lnTo>
                  <a:pt x="0" y="238"/>
                </a:lnTo>
                <a:lnTo>
                  <a:pt x="0" y="260"/>
                </a:lnTo>
                <a:lnTo>
                  <a:pt x="0" y="260"/>
                </a:lnTo>
                <a:lnTo>
                  <a:pt x="2" y="280"/>
                </a:lnTo>
                <a:lnTo>
                  <a:pt x="4" y="286"/>
                </a:lnTo>
                <a:lnTo>
                  <a:pt x="6" y="290"/>
                </a:lnTo>
                <a:lnTo>
                  <a:pt x="6" y="290"/>
                </a:lnTo>
                <a:lnTo>
                  <a:pt x="12" y="290"/>
                </a:lnTo>
                <a:lnTo>
                  <a:pt x="20" y="290"/>
                </a:lnTo>
                <a:lnTo>
                  <a:pt x="30" y="288"/>
                </a:lnTo>
                <a:lnTo>
                  <a:pt x="94" y="264"/>
                </a:lnTo>
                <a:lnTo>
                  <a:pt x="216" y="102"/>
                </a:lnTo>
                <a:lnTo>
                  <a:pt x="218" y="98"/>
                </a:lnTo>
                <a:lnTo>
                  <a:pt x="230" y="80"/>
                </a:lnTo>
                <a:lnTo>
                  <a:pt x="240" y="70"/>
                </a:lnTo>
                <a:lnTo>
                  <a:pt x="240" y="70"/>
                </a:lnTo>
                <a:lnTo>
                  <a:pt x="240" y="66"/>
                </a:lnTo>
                <a:lnTo>
                  <a:pt x="240" y="62"/>
                </a:lnTo>
                <a:lnTo>
                  <a:pt x="236" y="48"/>
                </a:lnTo>
                <a:lnTo>
                  <a:pt x="230" y="40"/>
                </a:lnTo>
                <a:lnTo>
                  <a:pt x="224" y="32"/>
                </a:lnTo>
                <a:lnTo>
                  <a:pt x="218" y="26"/>
                </a:lnTo>
                <a:lnTo>
                  <a:pt x="208" y="18"/>
                </a:lnTo>
                <a:lnTo>
                  <a:pt x="208" y="18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0" name="Freeform 172"/>
          <p:cNvSpPr>
            <a:spLocks/>
          </p:cNvSpPr>
          <p:nvPr/>
        </p:nvSpPr>
        <p:spPr bwMode="auto">
          <a:xfrm>
            <a:off x="4733925" y="4810099"/>
            <a:ext cx="650875" cy="990600"/>
          </a:xfrm>
          <a:custGeom>
            <a:avLst/>
            <a:gdLst/>
            <a:ahLst/>
            <a:cxnLst>
              <a:cxn ang="0">
                <a:pos x="216" y="0"/>
              </a:cxn>
              <a:cxn ang="0">
                <a:pos x="174" y="4"/>
              </a:cxn>
              <a:cxn ang="0">
                <a:pos x="136" y="12"/>
              </a:cxn>
              <a:cxn ang="0">
                <a:pos x="104" y="26"/>
              </a:cxn>
              <a:cxn ang="0">
                <a:pos x="74" y="46"/>
              </a:cxn>
              <a:cxn ang="0">
                <a:pos x="62" y="58"/>
              </a:cxn>
              <a:cxn ang="0">
                <a:pos x="42" y="86"/>
              </a:cxn>
              <a:cxn ang="0">
                <a:pos x="26" y="120"/>
              </a:cxn>
              <a:cxn ang="0">
                <a:pos x="16" y="158"/>
              </a:cxn>
              <a:cxn ang="0">
                <a:pos x="92" y="188"/>
              </a:cxn>
              <a:cxn ang="0">
                <a:pos x="94" y="160"/>
              </a:cxn>
              <a:cxn ang="0">
                <a:pos x="106" y="124"/>
              </a:cxn>
              <a:cxn ang="0">
                <a:pos x="118" y="104"/>
              </a:cxn>
              <a:cxn ang="0">
                <a:pos x="126" y="96"/>
              </a:cxn>
              <a:cxn ang="0">
                <a:pos x="144" y="82"/>
              </a:cxn>
              <a:cxn ang="0">
                <a:pos x="164" y="72"/>
              </a:cxn>
              <a:cxn ang="0">
                <a:pos x="214" y="64"/>
              </a:cxn>
              <a:cxn ang="0">
                <a:pos x="238" y="66"/>
              </a:cxn>
              <a:cxn ang="0">
                <a:pos x="282" y="80"/>
              </a:cxn>
              <a:cxn ang="0">
                <a:pos x="298" y="94"/>
              </a:cxn>
              <a:cxn ang="0">
                <a:pos x="322" y="130"/>
              </a:cxn>
              <a:cxn ang="0">
                <a:pos x="330" y="170"/>
              </a:cxn>
              <a:cxn ang="0">
                <a:pos x="328" y="192"/>
              </a:cxn>
              <a:cxn ang="0">
                <a:pos x="310" y="238"/>
              </a:cxn>
              <a:cxn ang="0">
                <a:pos x="296" y="262"/>
              </a:cxn>
              <a:cxn ang="0">
                <a:pos x="244" y="320"/>
              </a:cxn>
              <a:cxn ang="0">
                <a:pos x="158" y="394"/>
              </a:cxn>
              <a:cxn ang="0">
                <a:pos x="128" y="420"/>
              </a:cxn>
              <a:cxn ang="0">
                <a:pos x="78" y="466"/>
              </a:cxn>
              <a:cxn ang="0">
                <a:pos x="58" y="488"/>
              </a:cxn>
              <a:cxn ang="0">
                <a:pos x="30" y="528"/>
              </a:cxn>
              <a:cxn ang="0">
                <a:pos x="8" y="570"/>
              </a:cxn>
              <a:cxn ang="0">
                <a:pos x="4" y="584"/>
              </a:cxn>
              <a:cxn ang="0">
                <a:pos x="0" y="610"/>
              </a:cxn>
              <a:cxn ang="0">
                <a:pos x="410" y="624"/>
              </a:cxn>
              <a:cxn ang="0">
                <a:pos x="106" y="550"/>
              </a:cxn>
              <a:cxn ang="0">
                <a:pos x="120" y="530"/>
              </a:cxn>
              <a:cxn ang="0">
                <a:pos x="138" y="508"/>
              </a:cxn>
              <a:cxn ang="0">
                <a:pos x="226" y="430"/>
              </a:cxn>
              <a:cxn ang="0">
                <a:pos x="296" y="368"/>
              </a:cxn>
              <a:cxn ang="0">
                <a:pos x="344" y="322"/>
              </a:cxn>
              <a:cxn ang="0">
                <a:pos x="360" y="302"/>
              </a:cxn>
              <a:cxn ang="0">
                <a:pos x="386" y="264"/>
              </a:cxn>
              <a:cxn ang="0">
                <a:pos x="394" y="246"/>
              </a:cxn>
              <a:cxn ang="0">
                <a:pos x="406" y="210"/>
              </a:cxn>
              <a:cxn ang="0">
                <a:pos x="410" y="172"/>
              </a:cxn>
              <a:cxn ang="0">
                <a:pos x="408" y="154"/>
              </a:cxn>
              <a:cxn ang="0">
                <a:pos x="402" y="120"/>
              </a:cxn>
              <a:cxn ang="0">
                <a:pos x="388" y="90"/>
              </a:cxn>
              <a:cxn ang="0">
                <a:pos x="370" y="62"/>
              </a:cxn>
              <a:cxn ang="0">
                <a:pos x="358" y="50"/>
              </a:cxn>
              <a:cxn ang="0">
                <a:pos x="328" y="28"/>
              </a:cxn>
              <a:cxn ang="0">
                <a:pos x="296" y="12"/>
              </a:cxn>
              <a:cxn ang="0">
                <a:pos x="258" y="4"/>
              </a:cxn>
              <a:cxn ang="0">
                <a:pos x="216" y="0"/>
              </a:cxn>
            </a:cxnLst>
            <a:rect l="0" t="0" r="r" b="b"/>
            <a:pathLst>
              <a:path w="410" h="624">
                <a:moveTo>
                  <a:pt x="216" y="0"/>
                </a:moveTo>
                <a:lnTo>
                  <a:pt x="216" y="0"/>
                </a:lnTo>
                <a:lnTo>
                  <a:pt x="194" y="0"/>
                </a:lnTo>
                <a:lnTo>
                  <a:pt x="174" y="4"/>
                </a:lnTo>
                <a:lnTo>
                  <a:pt x="154" y="6"/>
                </a:lnTo>
                <a:lnTo>
                  <a:pt x="136" y="12"/>
                </a:lnTo>
                <a:lnTo>
                  <a:pt x="120" y="18"/>
                </a:lnTo>
                <a:lnTo>
                  <a:pt x="104" y="26"/>
                </a:lnTo>
                <a:lnTo>
                  <a:pt x="88" y="36"/>
                </a:lnTo>
                <a:lnTo>
                  <a:pt x="74" y="46"/>
                </a:lnTo>
                <a:lnTo>
                  <a:pt x="74" y="46"/>
                </a:lnTo>
                <a:lnTo>
                  <a:pt x="62" y="58"/>
                </a:lnTo>
                <a:lnTo>
                  <a:pt x="52" y="72"/>
                </a:lnTo>
                <a:lnTo>
                  <a:pt x="42" y="86"/>
                </a:lnTo>
                <a:lnTo>
                  <a:pt x="34" y="102"/>
                </a:lnTo>
                <a:lnTo>
                  <a:pt x="26" y="120"/>
                </a:lnTo>
                <a:lnTo>
                  <a:pt x="22" y="138"/>
                </a:lnTo>
                <a:lnTo>
                  <a:pt x="16" y="158"/>
                </a:lnTo>
                <a:lnTo>
                  <a:pt x="14" y="180"/>
                </a:lnTo>
                <a:lnTo>
                  <a:pt x="92" y="188"/>
                </a:lnTo>
                <a:lnTo>
                  <a:pt x="92" y="188"/>
                </a:lnTo>
                <a:lnTo>
                  <a:pt x="94" y="160"/>
                </a:lnTo>
                <a:lnTo>
                  <a:pt x="102" y="136"/>
                </a:lnTo>
                <a:lnTo>
                  <a:pt x="106" y="124"/>
                </a:lnTo>
                <a:lnTo>
                  <a:pt x="112" y="114"/>
                </a:lnTo>
                <a:lnTo>
                  <a:pt x="118" y="104"/>
                </a:lnTo>
                <a:lnTo>
                  <a:pt x="126" y="96"/>
                </a:lnTo>
                <a:lnTo>
                  <a:pt x="126" y="96"/>
                </a:lnTo>
                <a:lnTo>
                  <a:pt x="134" y="88"/>
                </a:lnTo>
                <a:lnTo>
                  <a:pt x="144" y="82"/>
                </a:lnTo>
                <a:lnTo>
                  <a:pt x="154" y="76"/>
                </a:lnTo>
                <a:lnTo>
                  <a:pt x="164" y="72"/>
                </a:lnTo>
                <a:lnTo>
                  <a:pt x="188" y="66"/>
                </a:lnTo>
                <a:lnTo>
                  <a:pt x="214" y="64"/>
                </a:lnTo>
                <a:lnTo>
                  <a:pt x="214" y="64"/>
                </a:lnTo>
                <a:lnTo>
                  <a:pt x="238" y="66"/>
                </a:lnTo>
                <a:lnTo>
                  <a:pt x="262" y="72"/>
                </a:lnTo>
                <a:lnTo>
                  <a:pt x="282" y="80"/>
                </a:lnTo>
                <a:lnTo>
                  <a:pt x="298" y="94"/>
                </a:lnTo>
                <a:lnTo>
                  <a:pt x="298" y="94"/>
                </a:lnTo>
                <a:lnTo>
                  <a:pt x="312" y="110"/>
                </a:lnTo>
                <a:lnTo>
                  <a:pt x="322" y="130"/>
                </a:lnTo>
                <a:lnTo>
                  <a:pt x="328" y="150"/>
                </a:lnTo>
                <a:lnTo>
                  <a:pt x="330" y="170"/>
                </a:lnTo>
                <a:lnTo>
                  <a:pt x="330" y="170"/>
                </a:lnTo>
                <a:lnTo>
                  <a:pt x="328" y="192"/>
                </a:lnTo>
                <a:lnTo>
                  <a:pt x="322" y="216"/>
                </a:lnTo>
                <a:lnTo>
                  <a:pt x="310" y="238"/>
                </a:lnTo>
                <a:lnTo>
                  <a:pt x="296" y="262"/>
                </a:lnTo>
                <a:lnTo>
                  <a:pt x="296" y="262"/>
                </a:lnTo>
                <a:lnTo>
                  <a:pt x="274" y="288"/>
                </a:lnTo>
                <a:lnTo>
                  <a:pt x="244" y="320"/>
                </a:lnTo>
                <a:lnTo>
                  <a:pt x="206" y="354"/>
                </a:lnTo>
                <a:lnTo>
                  <a:pt x="158" y="394"/>
                </a:lnTo>
                <a:lnTo>
                  <a:pt x="158" y="394"/>
                </a:lnTo>
                <a:lnTo>
                  <a:pt x="128" y="420"/>
                </a:lnTo>
                <a:lnTo>
                  <a:pt x="102" y="444"/>
                </a:lnTo>
                <a:lnTo>
                  <a:pt x="78" y="466"/>
                </a:lnTo>
                <a:lnTo>
                  <a:pt x="58" y="488"/>
                </a:lnTo>
                <a:lnTo>
                  <a:pt x="58" y="488"/>
                </a:lnTo>
                <a:lnTo>
                  <a:pt x="42" y="508"/>
                </a:lnTo>
                <a:lnTo>
                  <a:pt x="30" y="528"/>
                </a:lnTo>
                <a:lnTo>
                  <a:pt x="18" y="550"/>
                </a:lnTo>
                <a:lnTo>
                  <a:pt x="8" y="570"/>
                </a:lnTo>
                <a:lnTo>
                  <a:pt x="8" y="570"/>
                </a:lnTo>
                <a:lnTo>
                  <a:pt x="4" y="584"/>
                </a:lnTo>
                <a:lnTo>
                  <a:pt x="2" y="596"/>
                </a:lnTo>
                <a:lnTo>
                  <a:pt x="0" y="610"/>
                </a:lnTo>
                <a:lnTo>
                  <a:pt x="0" y="624"/>
                </a:lnTo>
                <a:lnTo>
                  <a:pt x="410" y="624"/>
                </a:lnTo>
                <a:lnTo>
                  <a:pt x="410" y="550"/>
                </a:lnTo>
                <a:lnTo>
                  <a:pt x="106" y="550"/>
                </a:lnTo>
                <a:lnTo>
                  <a:pt x="106" y="550"/>
                </a:lnTo>
                <a:lnTo>
                  <a:pt x="120" y="530"/>
                </a:lnTo>
                <a:lnTo>
                  <a:pt x="138" y="508"/>
                </a:lnTo>
                <a:lnTo>
                  <a:pt x="138" y="508"/>
                </a:lnTo>
                <a:lnTo>
                  <a:pt x="170" y="480"/>
                </a:lnTo>
                <a:lnTo>
                  <a:pt x="226" y="430"/>
                </a:lnTo>
                <a:lnTo>
                  <a:pt x="226" y="430"/>
                </a:lnTo>
                <a:lnTo>
                  <a:pt x="296" y="368"/>
                </a:lnTo>
                <a:lnTo>
                  <a:pt x="322" y="344"/>
                </a:lnTo>
                <a:lnTo>
                  <a:pt x="344" y="322"/>
                </a:lnTo>
                <a:lnTo>
                  <a:pt x="344" y="322"/>
                </a:lnTo>
                <a:lnTo>
                  <a:pt x="360" y="302"/>
                </a:lnTo>
                <a:lnTo>
                  <a:pt x="374" y="282"/>
                </a:lnTo>
                <a:lnTo>
                  <a:pt x="386" y="264"/>
                </a:lnTo>
                <a:lnTo>
                  <a:pt x="394" y="246"/>
                </a:lnTo>
                <a:lnTo>
                  <a:pt x="394" y="246"/>
                </a:lnTo>
                <a:lnTo>
                  <a:pt x="400" y="228"/>
                </a:lnTo>
                <a:lnTo>
                  <a:pt x="406" y="210"/>
                </a:lnTo>
                <a:lnTo>
                  <a:pt x="408" y="192"/>
                </a:lnTo>
                <a:lnTo>
                  <a:pt x="410" y="172"/>
                </a:lnTo>
                <a:lnTo>
                  <a:pt x="410" y="172"/>
                </a:lnTo>
                <a:lnTo>
                  <a:pt x="408" y="154"/>
                </a:lnTo>
                <a:lnTo>
                  <a:pt x="406" y="138"/>
                </a:lnTo>
                <a:lnTo>
                  <a:pt x="402" y="120"/>
                </a:lnTo>
                <a:lnTo>
                  <a:pt x="396" y="106"/>
                </a:lnTo>
                <a:lnTo>
                  <a:pt x="388" y="90"/>
                </a:lnTo>
                <a:lnTo>
                  <a:pt x="380" y="76"/>
                </a:lnTo>
                <a:lnTo>
                  <a:pt x="370" y="62"/>
                </a:lnTo>
                <a:lnTo>
                  <a:pt x="358" y="50"/>
                </a:lnTo>
                <a:lnTo>
                  <a:pt x="358" y="50"/>
                </a:lnTo>
                <a:lnTo>
                  <a:pt x="344" y="38"/>
                </a:lnTo>
                <a:lnTo>
                  <a:pt x="328" y="28"/>
                </a:lnTo>
                <a:lnTo>
                  <a:pt x="312" y="20"/>
                </a:lnTo>
                <a:lnTo>
                  <a:pt x="296" y="12"/>
                </a:lnTo>
                <a:lnTo>
                  <a:pt x="278" y="8"/>
                </a:lnTo>
                <a:lnTo>
                  <a:pt x="258" y="4"/>
                </a:lnTo>
                <a:lnTo>
                  <a:pt x="238" y="0"/>
                </a:lnTo>
                <a:lnTo>
                  <a:pt x="216" y="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" name="Freeform 174"/>
          <p:cNvSpPr>
            <a:spLocks noEditPoints="1"/>
          </p:cNvSpPr>
          <p:nvPr/>
        </p:nvSpPr>
        <p:spPr bwMode="auto">
          <a:xfrm>
            <a:off x="5762625" y="1530324"/>
            <a:ext cx="1917700" cy="43497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6" y="2"/>
              </a:cxn>
              <a:cxn ang="0">
                <a:pos x="42" y="18"/>
              </a:cxn>
              <a:cxn ang="0">
                <a:pos x="16" y="44"/>
              </a:cxn>
              <a:cxn ang="0">
                <a:pos x="2" y="78"/>
              </a:cxn>
              <a:cxn ang="0">
                <a:pos x="0" y="2644"/>
              </a:cxn>
              <a:cxn ang="0">
                <a:pos x="2" y="2662"/>
              </a:cxn>
              <a:cxn ang="0">
                <a:pos x="16" y="2696"/>
              </a:cxn>
              <a:cxn ang="0">
                <a:pos x="42" y="2722"/>
              </a:cxn>
              <a:cxn ang="0">
                <a:pos x="76" y="2738"/>
              </a:cxn>
              <a:cxn ang="0">
                <a:pos x="1112" y="2740"/>
              </a:cxn>
              <a:cxn ang="0">
                <a:pos x="1132" y="2738"/>
              </a:cxn>
              <a:cxn ang="0">
                <a:pos x="1166" y="2722"/>
              </a:cxn>
              <a:cxn ang="0">
                <a:pos x="1192" y="2696"/>
              </a:cxn>
              <a:cxn ang="0">
                <a:pos x="1206" y="2662"/>
              </a:cxn>
              <a:cxn ang="0">
                <a:pos x="1208" y="96"/>
              </a:cxn>
              <a:cxn ang="0">
                <a:pos x="1206" y="78"/>
              </a:cxn>
              <a:cxn ang="0">
                <a:pos x="1192" y="44"/>
              </a:cxn>
              <a:cxn ang="0">
                <a:pos x="1166" y="18"/>
              </a:cxn>
              <a:cxn ang="0">
                <a:pos x="1132" y="2"/>
              </a:cxn>
              <a:cxn ang="0">
                <a:pos x="604" y="1034"/>
              </a:cxn>
              <a:cxn ang="0">
                <a:pos x="558" y="1030"/>
              </a:cxn>
              <a:cxn ang="0">
                <a:pos x="468" y="1012"/>
              </a:cxn>
              <a:cxn ang="0">
                <a:pos x="386" y="978"/>
              </a:cxn>
              <a:cxn ang="0">
                <a:pos x="314" y="928"/>
              </a:cxn>
              <a:cxn ang="0">
                <a:pos x="252" y="866"/>
              </a:cxn>
              <a:cxn ang="0">
                <a:pos x="202" y="794"/>
              </a:cxn>
              <a:cxn ang="0">
                <a:pos x="168" y="712"/>
              </a:cxn>
              <a:cxn ang="0">
                <a:pos x="150" y="624"/>
              </a:cxn>
              <a:cxn ang="0">
                <a:pos x="148" y="576"/>
              </a:cxn>
              <a:cxn ang="0">
                <a:pos x="156" y="484"/>
              </a:cxn>
              <a:cxn ang="0">
                <a:pos x="184" y="398"/>
              </a:cxn>
              <a:cxn ang="0">
                <a:pos x="226" y="322"/>
              </a:cxn>
              <a:cxn ang="0">
                <a:pos x="280" y="254"/>
              </a:cxn>
              <a:cxn ang="0">
                <a:pos x="348" y="198"/>
              </a:cxn>
              <a:cxn ang="0">
                <a:pos x="426" y="156"/>
              </a:cxn>
              <a:cxn ang="0">
                <a:pos x="512" y="130"/>
              </a:cxn>
              <a:cxn ang="0">
                <a:pos x="604" y="120"/>
              </a:cxn>
              <a:cxn ang="0">
                <a:pos x="650" y="122"/>
              </a:cxn>
              <a:cxn ang="0">
                <a:pos x="740" y="140"/>
              </a:cxn>
              <a:cxn ang="0">
                <a:pos x="822" y="176"/>
              </a:cxn>
              <a:cxn ang="0">
                <a:pos x="894" y="224"/>
              </a:cxn>
              <a:cxn ang="0">
                <a:pos x="956" y="286"/>
              </a:cxn>
              <a:cxn ang="0">
                <a:pos x="1006" y="358"/>
              </a:cxn>
              <a:cxn ang="0">
                <a:pos x="1040" y="440"/>
              </a:cxn>
              <a:cxn ang="0">
                <a:pos x="1058" y="530"/>
              </a:cxn>
              <a:cxn ang="0">
                <a:pos x="1060" y="576"/>
              </a:cxn>
              <a:cxn ang="0">
                <a:pos x="1050" y="668"/>
              </a:cxn>
              <a:cxn ang="0">
                <a:pos x="1024" y="754"/>
              </a:cxn>
              <a:cxn ang="0">
                <a:pos x="982" y="832"/>
              </a:cxn>
              <a:cxn ang="0">
                <a:pos x="926" y="900"/>
              </a:cxn>
              <a:cxn ang="0">
                <a:pos x="858" y="956"/>
              </a:cxn>
              <a:cxn ang="0">
                <a:pos x="782" y="998"/>
              </a:cxn>
              <a:cxn ang="0">
                <a:pos x="696" y="1024"/>
              </a:cxn>
              <a:cxn ang="0">
                <a:pos x="604" y="1034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close/>
                <a:moveTo>
                  <a:pt x="604" y="1034"/>
                </a:moveTo>
                <a:lnTo>
                  <a:pt x="604" y="1034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8"/>
                </a:lnTo>
                <a:lnTo>
                  <a:pt x="386" y="978"/>
                </a:lnTo>
                <a:lnTo>
                  <a:pt x="348" y="956"/>
                </a:lnTo>
                <a:lnTo>
                  <a:pt x="314" y="928"/>
                </a:lnTo>
                <a:lnTo>
                  <a:pt x="280" y="900"/>
                </a:lnTo>
                <a:lnTo>
                  <a:pt x="252" y="866"/>
                </a:lnTo>
                <a:lnTo>
                  <a:pt x="226" y="832"/>
                </a:lnTo>
                <a:lnTo>
                  <a:pt x="202" y="794"/>
                </a:lnTo>
                <a:lnTo>
                  <a:pt x="184" y="754"/>
                </a:lnTo>
                <a:lnTo>
                  <a:pt x="168" y="712"/>
                </a:lnTo>
                <a:lnTo>
                  <a:pt x="156" y="668"/>
                </a:lnTo>
                <a:lnTo>
                  <a:pt x="150" y="624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6" y="484"/>
                </a:lnTo>
                <a:lnTo>
                  <a:pt x="168" y="440"/>
                </a:lnTo>
                <a:lnTo>
                  <a:pt x="184" y="398"/>
                </a:lnTo>
                <a:lnTo>
                  <a:pt x="202" y="358"/>
                </a:lnTo>
                <a:lnTo>
                  <a:pt x="226" y="322"/>
                </a:lnTo>
                <a:lnTo>
                  <a:pt x="252" y="286"/>
                </a:lnTo>
                <a:lnTo>
                  <a:pt x="280" y="254"/>
                </a:lnTo>
                <a:lnTo>
                  <a:pt x="314" y="224"/>
                </a:lnTo>
                <a:lnTo>
                  <a:pt x="348" y="198"/>
                </a:lnTo>
                <a:lnTo>
                  <a:pt x="386" y="176"/>
                </a:lnTo>
                <a:lnTo>
                  <a:pt x="426" y="156"/>
                </a:lnTo>
                <a:lnTo>
                  <a:pt x="468" y="140"/>
                </a:lnTo>
                <a:lnTo>
                  <a:pt x="512" y="130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30"/>
                </a:lnTo>
                <a:lnTo>
                  <a:pt x="740" y="140"/>
                </a:lnTo>
                <a:lnTo>
                  <a:pt x="782" y="156"/>
                </a:lnTo>
                <a:lnTo>
                  <a:pt x="822" y="176"/>
                </a:lnTo>
                <a:lnTo>
                  <a:pt x="858" y="198"/>
                </a:lnTo>
                <a:lnTo>
                  <a:pt x="894" y="224"/>
                </a:lnTo>
                <a:lnTo>
                  <a:pt x="926" y="254"/>
                </a:lnTo>
                <a:lnTo>
                  <a:pt x="956" y="286"/>
                </a:lnTo>
                <a:lnTo>
                  <a:pt x="982" y="322"/>
                </a:lnTo>
                <a:lnTo>
                  <a:pt x="1006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0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4"/>
                </a:lnTo>
                <a:lnTo>
                  <a:pt x="1050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6" y="794"/>
                </a:lnTo>
                <a:lnTo>
                  <a:pt x="982" y="832"/>
                </a:lnTo>
                <a:lnTo>
                  <a:pt x="956" y="866"/>
                </a:lnTo>
                <a:lnTo>
                  <a:pt x="926" y="900"/>
                </a:lnTo>
                <a:lnTo>
                  <a:pt x="894" y="928"/>
                </a:lnTo>
                <a:lnTo>
                  <a:pt x="858" y="956"/>
                </a:lnTo>
                <a:lnTo>
                  <a:pt x="822" y="978"/>
                </a:lnTo>
                <a:lnTo>
                  <a:pt x="782" y="998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3" name="Freeform 175"/>
          <p:cNvSpPr>
            <a:spLocks/>
          </p:cNvSpPr>
          <p:nvPr/>
        </p:nvSpPr>
        <p:spPr bwMode="auto">
          <a:xfrm>
            <a:off x="5762625" y="1530324"/>
            <a:ext cx="1917700" cy="4349750"/>
          </a:xfrm>
          <a:custGeom>
            <a:avLst/>
            <a:gdLst/>
            <a:ahLst/>
            <a:cxnLst>
              <a:cxn ang="0">
                <a:pos x="1112" y="0"/>
              </a:cxn>
              <a:cxn ang="0">
                <a:pos x="96" y="0"/>
              </a:cxn>
              <a:cxn ang="0">
                <a:pos x="96" y="0"/>
              </a:cxn>
              <a:cxn ang="0">
                <a:pos x="76" y="2"/>
              </a:cxn>
              <a:cxn ang="0">
                <a:pos x="58" y="8"/>
              </a:cxn>
              <a:cxn ang="0">
                <a:pos x="42" y="18"/>
              </a:cxn>
              <a:cxn ang="0">
                <a:pos x="28" y="28"/>
              </a:cxn>
              <a:cxn ang="0">
                <a:pos x="16" y="44"/>
              </a:cxn>
              <a:cxn ang="0">
                <a:pos x="8" y="60"/>
              </a:cxn>
              <a:cxn ang="0">
                <a:pos x="2" y="78"/>
              </a:cxn>
              <a:cxn ang="0">
                <a:pos x="0" y="96"/>
              </a:cxn>
              <a:cxn ang="0">
                <a:pos x="0" y="2644"/>
              </a:cxn>
              <a:cxn ang="0">
                <a:pos x="0" y="2644"/>
              </a:cxn>
              <a:cxn ang="0">
                <a:pos x="2" y="2662"/>
              </a:cxn>
              <a:cxn ang="0">
                <a:pos x="8" y="2680"/>
              </a:cxn>
              <a:cxn ang="0">
                <a:pos x="16" y="2696"/>
              </a:cxn>
              <a:cxn ang="0">
                <a:pos x="28" y="2710"/>
              </a:cxn>
              <a:cxn ang="0">
                <a:pos x="42" y="2722"/>
              </a:cxn>
              <a:cxn ang="0">
                <a:pos x="58" y="2732"/>
              </a:cxn>
              <a:cxn ang="0">
                <a:pos x="76" y="2738"/>
              </a:cxn>
              <a:cxn ang="0">
                <a:pos x="96" y="2740"/>
              </a:cxn>
              <a:cxn ang="0">
                <a:pos x="1112" y="2740"/>
              </a:cxn>
              <a:cxn ang="0">
                <a:pos x="1112" y="2740"/>
              </a:cxn>
              <a:cxn ang="0">
                <a:pos x="1132" y="2738"/>
              </a:cxn>
              <a:cxn ang="0">
                <a:pos x="1150" y="2732"/>
              </a:cxn>
              <a:cxn ang="0">
                <a:pos x="1166" y="2722"/>
              </a:cxn>
              <a:cxn ang="0">
                <a:pos x="1180" y="2710"/>
              </a:cxn>
              <a:cxn ang="0">
                <a:pos x="1192" y="2696"/>
              </a:cxn>
              <a:cxn ang="0">
                <a:pos x="1200" y="2680"/>
              </a:cxn>
              <a:cxn ang="0">
                <a:pos x="1206" y="2662"/>
              </a:cxn>
              <a:cxn ang="0">
                <a:pos x="1208" y="2644"/>
              </a:cxn>
              <a:cxn ang="0">
                <a:pos x="1208" y="96"/>
              </a:cxn>
              <a:cxn ang="0">
                <a:pos x="1208" y="96"/>
              </a:cxn>
              <a:cxn ang="0">
                <a:pos x="1206" y="78"/>
              </a:cxn>
              <a:cxn ang="0">
                <a:pos x="1200" y="60"/>
              </a:cxn>
              <a:cxn ang="0">
                <a:pos x="1192" y="44"/>
              </a:cxn>
              <a:cxn ang="0">
                <a:pos x="1180" y="28"/>
              </a:cxn>
              <a:cxn ang="0">
                <a:pos x="1166" y="18"/>
              </a:cxn>
              <a:cxn ang="0">
                <a:pos x="1150" y="8"/>
              </a:cxn>
              <a:cxn ang="0">
                <a:pos x="1132" y="2"/>
              </a:cxn>
              <a:cxn ang="0">
                <a:pos x="1112" y="0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4" name="Freeform 176"/>
          <p:cNvSpPr>
            <a:spLocks/>
          </p:cNvSpPr>
          <p:nvPr/>
        </p:nvSpPr>
        <p:spPr bwMode="auto">
          <a:xfrm>
            <a:off x="5997575" y="1720824"/>
            <a:ext cx="1447800" cy="1450975"/>
          </a:xfrm>
          <a:custGeom>
            <a:avLst/>
            <a:gdLst/>
            <a:ahLst/>
            <a:cxnLst>
              <a:cxn ang="0">
                <a:pos x="456" y="914"/>
              </a:cxn>
              <a:cxn ang="0">
                <a:pos x="364" y="904"/>
              </a:cxn>
              <a:cxn ang="0">
                <a:pos x="278" y="878"/>
              </a:cxn>
              <a:cxn ang="0">
                <a:pos x="200" y="836"/>
              </a:cxn>
              <a:cxn ang="0">
                <a:pos x="132" y="780"/>
              </a:cxn>
              <a:cxn ang="0">
                <a:pos x="78" y="712"/>
              </a:cxn>
              <a:cxn ang="0">
                <a:pos x="36" y="634"/>
              </a:cxn>
              <a:cxn ang="0">
                <a:pos x="8" y="548"/>
              </a:cxn>
              <a:cxn ang="0">
                <a:pos x="0" y="456"/>
              </a:cxn>
              <a:cxn ang="0">
                <a:pos x="2" y="410"/>
              </a:cxn>
              <a:cxn ang="0">
                <a:pos x="20" y="320"/>
              </a:cxn>
              <a:cxn ang="0">
                <a:pos x="54" y="238"/>
              </a:cxn>
              <a:cxn ang="0">
                <a:pos x="104" y="166"/>
              </a:cxn>
              <a:cxn ang="0">
                <a:pos x="166" y="104"/>
              </a:cxn>
              <a:cxn ang="0">
                <a:pos x="238" y="56"/>
              </a:cxn>
              <a:cxn ang="0">
                <a:pos x="320" y="20"/>
              </a:cxn>
              <a:cxn ang="0">
                <a:pos x="410" y="2"/>
              </a:cxn>
              <a:cxn ang="0">
                <a:pos x="456" y="0"/>
              </a:cxn>
              <a:cxn ang="0">
                <a:pos x="548" y="10"/>
              </a:cxn>
              <a:cxn ang="0">
                <a:pos x="634" y="36"/>
              </a:cxn>
              <a:cxn ang="0">
                <a:pos x="710" y="78"/>
              </a:cxn>
              <a:cxn ang="0">
                <a:pos x="778" y="134"/>
              </a:cxn>
              <a:cxn ang="0">
                <a:pos x="834" y="202"/>
              </a:cxn>
              <a:cxn ang="0">
                <a:pos x="876" y="278"/>
              </a:cxn>
              <a:cxn ang="0">
                <a:pos x="902" y="364"/>
              </a:cxn>
              <a:cxn ang="0">
                <a:pos x="912" y="456"/>
              </a:cxn>
              <a:cxn ang="0">
                <a:pos x="910" y="504"/>
              </a:cxn>
              <a:cxn ang="0">
                <a:pos x="892" y="592"/>
              </a:cxn>
              <a:cxn ang="0">
                <a:pos x="858" y="674"/>
              </a:cxn>
              <a:cxn ang="0">
                <a:pos x="808" y="746"/>
              </a:cxn>
              <a:cxn ang="0">
                <a:pos x="746" y="808"/>
              </a:cxn>
              <a:cxn ang="0">
                <a:pos x="674" y="858"/>
              </a:cxn>
              <a:cxn ang="0">
                <a:pos x="592" y="892"/>
              </a:cxn>
              <a:cxn ang="0">
                <a:pos x="502" y="910"/>
              </a:cxn>
            </a:cxnLst>
            <a:rect l="0" t="0" r="r" b="b"/>
            <a:pathLst>
              <a:path w="912" h="914">
                <a:moveTo>
                  <a:pt x="456" y="914"/>
                </a:moveTo>
                <a:lnTo>
                  <a:pt x="456" y="914"/>
                </a:lnTo>
                <a:lnTo>
                  <a:pt x="410" y="910"/>
                </a:lnTo>
                <a:lnTo>
                  <a:pt x="364" y="904"/>
                </a:lnTo>
                <a:lnTo>
                  <a:pt x="320" y="892"/>
                </a:lnTo>
                <a:lnTo>
                  <a:pt x="278" y="878"/>
                </a:lnTo>
                <a:lnTo>
                  <a:pt x="238" y="858"/>
                </a:lnTo>
                <a:lnTo>
                  <a:pt x="200" y="836"/>
                </a:lnTo>
                <a:lnTo>
                  <a:pt x="166" y="808"/>
                </a:lnTo>
                <a:lnTo>
                  <a:pt x="132" y="780"/>
                </a:lnTo>
                <a:lnTo>
                  <a:pt x="104" y="746"/>
                </a:lnTo>
                <a:lnTo>
                  <a:pt x="78" y="712"/>
                </a:lnTo>
                <a:lnTo>
                  <a:pt x="54" y="674"/>
                </a:lnTo>
                <a:lnTo>
                  <a:pt x="36" y="634"/>
                </a:lnTo>
                <a:lnTo>
                  <a:pt x="20" y="592"/>
                </a:lnTo>
                <a:lnTo>
                  <a:pt x="8" y="548"/>
                </a:lnTo>
                <a:lnTo>
                  <a:pt x="2" y="504"/>
                </a:lnTo>
                <a:lnTo>
                  <a:pt x="0" y="456"/>
                </a:lnTo>
                <a:lnTo>
                  <a:pt x="0" y="456"/>
                </a:lnTo>
                <a:lnTo>
                  <a:pt x="2" y="410"/>
                </a:lnTo>
                <a:lnTo>
                  <a:pt x="8" y="364"/>
                </a:lnTo>
                <a:lnTo>
                  <a:pt x="20" y="320"/>
                </a:lnTo>
                <a:lnTo>
                  <a:pt x="36" y="278"/>
                </a:lnTo>
                <a:lnTo>
                  <a:pt x="54" y="238"/>
                </a:lnTo>
                <a:lnTo>
                  <a:pt x="78" y="202"/>
                </a:lnTo>
                <a:lnTo>
                  <a:pt x="104" y="166"/>
                </a:lnTo>
                <a:lnTo>
                  <a:pt x="132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0"/>
                </a:lnTo>
                <a:lnTo>
                  <a:pt x="364" y="10"/>
                </a:lnTo>
                <a:lnTo>
                  <a:pt x="410" y="2"/>
                </a:lnTo>
                <a:lnTo>
                  <a:pt x="456" y="0"/>
                </a:lnTo>
                <a:lnTo>
                  <a:pt x="456" y="0"/>
                </a:lnTo>
                <a:lnTo>
                  <a:pt x="502" y="2"/>
                </a:lnTo>
                <a:lnTo>
                  <a:pt x="548" y="10"/>
                </a:lnTo>
                <a:lnTo>
                  <a:pt x="592" y="20"/>
                </a:lnTo>
                <a:lnTo>
                  <a:pt x="634" y="36"/>
                </a:lnTo>
                <a:lnTo>
                  <a:pt x="674" y="56"/>
                </a:lnTo>
                <a:lnTo>
                  <a:pt x="710" y="78"/>
                </a:lnTo>
                <a:lnTo>
                  <a:pt x="746" y="104"/>
                </a:lnTo>
                <a:lnTo>
                  <a:pt x="778" y="134"/>
                </a:lnTo>
                <a:lnTo>
                  <a:pt x="808" y="166"/>
                </a:lnTo>
                <a:lnTo>
                  <a:pt x="834" y="202"/>
                </a:lnTo>
                <a:lnTo>
                  <a:pt x="858" y="238"/>
                </a:lnTo>
                <a:lnTo>
                  <a:pt x="876" y="278"/>
                </a:lnTo>
                <a:lnTo>
                  <a:pt x="892" y="320"/>
                </a:lnTo>
                <a:lnTo>
                  <a:pt x="902" y="364"/>
                </a:lnTo>
                <a:lnTo>
                  <a:pt x="910" y="410"/>
                </a:lnTo>
                <a:lnTo>
                  <a:pt x="912" y="456"/>
                </a:lnTo>
                <a:lnTo>
                  <a:pt x="912" y="456"/>
                </a:lnTo>
                <a:lnTo>
                  <a:pt x="910" y="504"/>
                </a:lnTo>
                <a:lnTo>
                  <a:pt x="902" y="548"/>
                </a:lnTo>
                <a:lnTo>
                  <a:pt x="892" y="592"/>
                </a:lnTo>
                <a:lnTo>
                  <a:pt x="876" y="634"/>
                </a:lnTo>
                <a:lnTo>
                  <a:pt x="858" y="674"/>
                </a:lnTo>
                <a:lnTo>
                  <a:pt x="834" y="712"/>
                </a:lnTo>
                <a:lnTo>
                  <a:pt x="808" y="746"/>
                </a:lnTo>
                <a:lnTo>
                  <a:pt x="778" y="780"/>
                </a:lnTo>
                <a:lnTo>
                  <a:pt x="746" y="808"/>
                </a:lnTo>
                <a:lnTo>
                  <a:pt x="710" y="836"/>
                </a:lnTo>
                <a:lnTo>
                  <a:pt x="674" y="858"/>
                </a:lnTo>
                <a:lnTo>
                  <a:pt x="634" y="878"/>
                </a:lnTo>
                <a:lnTo>
                  <a:pt x="592" y="892"/>
                </a:lnTo>
                <a:lnTo>
                  <a:pt x="548" y="904"/>
                </a:lnTo>
                <a:lnTo>
                  <a:pt x="502" y="910"/>
                </a:lnTo>
                <a:lnTo>
                  <a:pt x="456" y="91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5" name="Freeform 256"/>
          <p:cNvSpPr>
            <a:spLocks noEditPoints="1"/>
          </p:cNvSpPr>
          <p:nvPr/>
        </p:nvSpPr>
        <p:spPr bwMode="auto">
          <a:xfrm>
            <a:off x="6530975" y="1898624"/>
            <a:ext cx="349250" cy="349250"/>
          </a:xfrm>
          <a:custGeom>
            <a:avLst/>
            <a:gdLst/>
            <a:ahLst/>
            <a:cxnLst>
              <a:cxn ang="0">
                <a:pos x="136" y="2"/>
              </a:cxn>
              <a:cxn ang="0">
                <a:pos x="190" y="28"/>
              </a:cxn>
              <a:cxn ang="0">
                <a:pos x="212" y="56"/>
              </a:cxn>
              <a:cxn ang="0">
                <a:pos x="220" y="90"/>
              </a:cxn>
              <a:cxn ang="0">
                <a:pos x="206" y="136"/>
              </a:cxn>
              <a:cxn ang="0">
                <a:pos x="182" y="160"/>
              </a:cxn>
              <a:cxn ang="0">
                <a:pos x="142" y="174"/>
              </a:cxn>
              <a:cxn ang="0">
                <a:pos x="132" y="170"/>
              </a:cxn>
              <a:cxn ang="0">
                <a:pos x="126" y="158"/>
              </a:cxn>
              <a:cxn ang="0">
                <a:pos x="112" y="168"/>
              </a:cxn>
              <a:cxn ang="0">
                <a:pos x="94" y="174"/>
              </a:cxn>
              <a:cxn ang="0">
                <a:pos x="78" y="170"/>
              </a:cxn>
              <a:cxn ang="0">
                <a:pos x="64" y="158"/>
              </a:cxn>
              <a:cxn ang="0">
                <a:pos x="50" y="132"/>
              </a:cxn>
              <a:cxn ang="0">
                <a:pos x="50" y="108"/>
              </a:cxn>
              <a:cxn ang="0">
                <a:pos x="64" y="72"/>
              </a:cxn>
              <a:cxn ang="0">
                <a:pos x="84" y="56"/>
              </a:cxn>
              <a:cxn ang="0">
                <a:pos x="110" y="52"/>
              </a:cxn>
              <a:cxn ang="0">
                <a:pos x="130" y="56"/>
              </a:cxn>
              <a:cxn ang="0">
                <a:pos x="146" y="58"/>
              </a:cxn>
              <a:cxn ang="0">
                <a:pos x="158" y="136"/>
              </a:cxn>
              <a:cxn ang="0">
                <a:pos x="160" y="142"/>
              </a:cxn>
              <a:cxn ang="0">
                <a:pos x="168" y="142"/>
              </a:cxn>
              <a:cxn ang="0">
                <a:pos x="184" y="128"/>
              </a:cxn>
              <a:cxn ang="0">
                <a:pos x="192" y="110"/>
              </a:cxn>
              <a:cxn ang="0">
                <a:pos x="194" y="88"/>
              </a:cxn>
              <a:cxn ang="0">
                <a:pos x="182" y="56"/>
              </a:cxn>
              <a:cxn ang="0">
                <a:pos x="160" y="40"/>
              </a:cxn>
              <a:cxn ang="0">
                <a:pos x="114" y="30"/>
              </a:cxn>
              <a:cxn ang="0">
                <a:pos x="82" y="34"/>
              </a:cxn>
              <a:cxn ang="0">
                <a:pos x="56" y="52"/>
              </a:cxn>
              <a:cxn ang="0">
                <a:pos x="34" y="94"/>
              </a:cxn>
              <a:cxn ang="0">
                <a:pos x="34" y="128"/>
              </a:cxn>
              <a:cxn ang="0">
                <a:pos x="58" y="168"/>
              </a:cxn>
              <a:cxn ang="0">
                <a:pos x="84" y="186"/>
              </a:cxn>
              <a:cxn ang="0">
                <a:pos x="114" y="190"/>
              </a:cxn>
              <a:cxn ang="0">
                <a:pos x="152" y="186"/>
              </a:cxn>
              <a:cxn ang="0">
                <a:pos x="206" y="174"/>
              </a:cxn>
              <a:cxn ang="0">
                <a:pos x="194" y="188"/>
              </a:cxn>
              <a:cxn ang="0">
                <a:pos x="172" y="204"/>
              </a:cxn>
              <a:cxn ang="0">
                <a:pos x="132" y="218"/>
              </a:cxn>
              <a:cxn ang="0">
                <a:pos x="92" y="218"/>
              </a:cxn>
              <a:cxn ang="0">
                <a:pos x="32" y="186"/>
              </a:cxn>
              <a:cxn ang="0">
                <a:pos x="8" y="150"/>
              </a:cxn>
              <a:cxn ang="0">
                <a:pos x="0" y="110"/>
              </a:cxn>
              <a:cxn ang="0">
                <a:pos x="18" y="50"/>
              </a:cxn>
              <a:cxn ang="0">
                <a:pos x="50" y="20"/>
              </a:cxn>
              <a:cxn ang="0">
                <a:pos x="114" y="0"/>
              </a:cxn>
              <a:cxn ang="0">
                <a:pos x="110" y="80"/>
              </a:cxn>
              <a:cxn ang="0">
                <a:pos x="94" y="86"/>
              </a:cxn>
              <a:cxn ang="0">
                <a:pos x="82" y="104"/>
              </a:cxn>
              <a:cxn ang="0">
                <a:pos x="82" y="130"/>
              </a:cxn>
              <a:cxn ang="0">
                <a:pos x="94" y="142"/>
              </a:cxn>
              <a:cxn ang="0">
                <a:pos x="108" y="144"/>
              </a:cxn>
              <a:cxn ang="0">
                <a:pos x="126" y="134"/>
              </a:cxn>
              <a:cxn ang="0">
                <a:pos x="132" y="122"/>
              </a:cxn>
              <a:cxn ang="0">
                <a:pos x="136" y="108"/>
              </a:cxn>
              <a:cxn ang="0">
                <a:pos x="128" y="88"/>
              </a:cxn>
              <a:cxn ang="0">
                <a:pos x="110" y="80"/>
              </a:cxn>
            </a:cxnLst>
            <a:rect l="0" t="0" r="r" b="b"/>
            <a:pathLst>
              <a:path w="220" h="220">
                <a:moveTo>
                  <a:pt x="114" y="0"/>
                </a:moveTo>
                <a:lnTo>
                  <a:pt x="114" y="0"/>
                </a:lnTo>
                <a:lnTo>
                  <a:pt x="136" y="2"/>
                </a:lnTo>
                <a:lnTo>
                  <a:pt x="156" y="8"/>
                </a:lnTo>
                <a:lnTo>
                  <a:pt x="174" y="16"/>
                </a:lnTo>
                <a:lnTo>
                  <a:pt x="190" y="28"/>
                </a:lnTo>
                <a:lnTo>
                  <a:pt x="190" y="28"/>
                </a:lnTo>
                <a:lnTo>
                  <a:pt x="202" y="42"/>
                </a:lnTo>
                <a:lnTo>
                  <a:pt x="212" y="56"/>
                </a:lnTo>
                <a:lnTo>
                  <a:pt x="218" y="72"/>
                </a:lnTo>
                <a:lnTo>
                  <a:pt x="220" y="90"/>
                </a:lnTo>
                <a:lnTo>
                  <a:pt x="220" y="90"/>
                </a:lnTo>
                <a:lnTo>
                  <a:pt x="218" y="106"/>
                </a:lnTo>
                <a:lnTo>
                  <a:pt x="214" y="122"/>
                </a:lnTo>
                <a:lnTo>
                  <a:pt x="206" y="136"/>
                </a:lnTo>
                <a:lnTo>
                  <a:pt x="194" y="148"/>
                </a:lnTo>
                <a:lnTo>
                  <a:pt x="194" y="148"/>
                </a:lnTo>
                <a:lnTo>
                  <a:pt x="182" y="160"/>
                </a:lnTo>
                <a:lnTo>
                  <a:pt x="168" y="168"/>
                </a:lnTo>
                <a:lnTo>
                  <a:pt x="156" y="172"/>
                </a:lnTo>
                <a:lnTo>
                  <a:pt x="142" y="174"/>
                </a:lnTo>
                <a:lnTo>
                  <a:pt x="142" y="174"/>
                </a:lnTo>
                <a:lnTo>
                  <a:pt x="138" y="172"/>
                </a:lnTo>
                <a:lnTo>
                  <a:pt x="132" y="170"/>
                </a:lnTo>
                <a:lnTo>
                  <a:pt x="132" y="170"/>
                </a:lnTo>
                <a:lnTo>
                  <a:pt x="128" y="166"/>
                </a:lnTo>
                <a:lnTo>
                  <a:pt x="126" y="158"/>
                </a:lnTo>
                <a:lnTo>
                  <a:pt x="126" y="158"/>
                </a:lnTo>
                <a:lnTo>
                  <a:pt x="120" y="164"/>
                </a:lnTo>
                <a:lnTo>
                  <a:pt x="112" y="168"/>
                </a:lnTo>
                <a:lnTo>
                  <a:pt x="112" y="168"/>
                </a:lnTo>
                <a:lnTo>
                  <a:pt x="104" y="172"/>
                </a:lnTo>
                <a:lnTo>
                  <a:pt x="94" y="174"/>
                </a:lnTo>
                <a:lnTo>
                  <a:pt x="94" y="174"/>
                </a:lnTo>
                <a:lnTo>
                  <a:pt x="86" y="172"/>
                </a:lnTo>
                <a:lnTo>
                  <a:pt x="78" y="170"/>
                </a:lnTo>
                <a:lnTo>
                  <a:pt x="70" y="164"/>
                </a:lnTo>
                <a:lnTo>
                  <a:pt x="64" y="158"/>
                </a:lnTo>
                <a:lnTo>
                  <a:pt x="64" y="158"/>
                </a:lnTo>
                <a:lnTo>
                  <a:pt x="56" y="150"/>
                </a:lnTo>
                <a:lnTo>
                  <a:pt x="52" y="142"/>
                </a:lnTo>
                <a:lnTo>
                  <a:pt x="50" y="132"/>
                </a:lnTo>
                <a:lnTo>
                  <a:pt x="48" y="120"/>
                </a:lnTo>
                <a:lnTo>
                  <a:pt x="48" y="120"/>
                </a:lnTo>
                <a:lnTo>
                  <a:pt x="50" y="108"/>
                </a:lnTo>
                <a:lnTo>
                  <a:pt x="52" y="96"/>
                </a:lnTo>
                <a:lnTo>
                  <a:pt x="58" y="84"/>
                </a:lnTo>
                <a:lnTo>
                  <a:pt x="64" y="72"/>
                </a:lnTo>
                <a:lnTo>
                  <a:pt x="64" y="72"/>
                </a:lnTo>
                <a:lnTo>
                  <a:pt x="74" y="64"/>
                </a:lnTo>
                <a:lnTo>
                  <a:pt x="84" y="56"/>
                </a:lnTo>
                <a:lnTo>
                  <a:pt x="96" y="52"/>
                </a:lnTo>
                <a:lnTo>
                  <a:pt x="110" y="52"/>
                </a:lnTo>
                <a:lnTo>
                  <a:pt x="110" y="52"/>
                </a:lnTo>
                <a:lnTo>
                  <a:pt x="120" y="52"/>
                </a:lnTo>
                <a:lnTo>
                  <a:pt x="130" y="56"/>
                </a:lnTo>
                <a:lnTo>
                  <a:pt x="130" y="56"/>
                </a:lnTo>
                <a:lnTo>
                  <a:pt x="138" y="62"/>
                </a:lnTo>
                <a:lnTo>
                  <a:pt x="144" y="72"/>
                </a:lnTo>
                <a:lnTo>
                  <a:pt x="146" y="58"/>
                </a:lnTo>
                <a:lnTo>
                  <a:pt x="174" y="58"/>
                </a:lnTo>
                <a:lnTo>
                  <a:pt x="158" y="136"/>
                </a:lnTo>
                <a:lnTo>
                  <a:pt x="158" y="136"/>
                </a:lnTo>
                <a:lnTo>
                  <a:pt x="158" y="140"/>
                </a:lnTo>
                <a:lnTo>
                  <a:pt x="160" y="142"/>
                </a:lnTo>
                <a:lnTo>
                  <a:pt x="160" y="142"/>
                </a:lnTo>
                <a:lnTo>
                  <a:pt x="162" y="144"/>
                </a:lnTo>
                <a:lnTo>
                  <a:pt x="162" y="144"/>
                </a:lnTo>
                <a:lnTo>
                  <a:pt x="168" y="142"/>
                </a:lnTo>
                <a:lnTo>
                  <a:pt x="174" y="140"/>
                </a:lnTo>
                <a:lnTo>
                  <a:pt x="178" y="134"/>
                </a:lnTo>
                <a:lnTo>
                  <a:pt x="184" y="128"/>
                </a:lnTo>
                <a:lnTo>
                  <a:pt x="184" y="128"/>
                </a:lnTo>
                <a:lnTo>
                  <a:pt x="188" y="118"/>
                </a:lnTo>
                <a:lnTo>
                  <a:pt x="192" y="110"/>
                </a:lnTo>
                <a:lnTo>
                  <a:pt x="194" y="100"/>
                </a:lnTo>
                <a:lnTo>
                  <a:pt x="194" y="88"/>
                </a:lnTo>
                <a:lnTo>
                  <a:pt x="194" y="88"/>
                </a:lnTo>
                <a:lnTo>
                  <a:pt x="192" y="78"/>
                </a:lnTo>
                <a:lnTo>
                  <a:pt x="188" y="66"/>
                </a:lnTo>
                <a:lnTo>
                  <a:pt x="182" y="56"/>
                </a:lnTo>
                <a:lnTo>
                  <a:pt x="172" y="46"/>
                </a:lnTo>
                <a:lnTo>
                  <a:pt x="172" y="46"/>
                </a:lnTo>
                <a:lnTo>
                  <a:pt x="160" y="40"/>
                </a:lnTo>
                <a:lnTo>
                  <a:pt x="146" y="34"/>
                </a:lnTo>
                <a:lnTo>
                  <a:pt x="130" y="30"/>
                </a:lnTo>
                <a:lnTo>
                  <a:pt x="114" y="30"/>
                </a:lnTo>
                <a:lnTo>
                  <a:pt x="114" y="30"/>
                </a:lnTo>
                <a:lnTo>
                  <a:pt x="98" y="30"/>
                </a:lnTo>
                <a:lnTo>
                  <a:pt x="82" y="34"/>
                </a:lnTo>
                <a:lnTo>
                  <a:pt x="70" y="42"/>
                </a:lnTo>
                <a:lnTo>
                  <a:pt x="56" y="52"/>
                </a:lnTo>
                <a:lnTo>
                  <a:pt x="56" y="52"/>
                </a:lnTo>
                <a:lnTo>
                  <a:pt x="46" y="66"/>
                </a:lnTo>
                <a:lnTo>
                  <a:pt x="38" y="78"/>
                </a:lnTo>
                <a:lnTo>
                  <a:pt x="34" y="94"/>
                </a:lnTo>
                <a:lnTo>
                  <a:pt x="32" y="110"/>
                </a:lnTo>
                <a:lnTo>
                  <a:pt x="32" y="110"/>
                </a:lnTo>
                <a:lnTo>
                  <a:pt x="34" y="128"/>
                </a:lnTo>
                <a:lnTo>
                  <a:pt x="38" y="142"/>
                </a:lnTo>
                <a:lnTo>
                  <a:pt x="46" y="156"/>
                </a:lnTo>
                <a:lnTo>
                  <a:pt x="58" y="168"/>
                </a:lnTo>
                <a:lnTo>
                  <a:pt x="58" y="168"/>
                </a:lnTo>
                <a:lnTo>
                  <a:pt x="70" y="178"/>
                </a:lnTo>
                <a:lnTo>
                  <a:pt x="84" y="186"/>
                </a:lnTo>
                <a:lnTo>
                  <a:pt x="98" y="190"/>
                </a:lnTo>
                <a:lnTo>
                  <a:pt x="114" y="190"/>
                </a:lnTo>
                <a:lnTo>
                  <a:pt x="114" y="190"/>
                </a:lnTo>
                <a:lnTo>
                  <a:pt x="134" y="190"/>
                </a:lnTo>
                <a:lnTo>
                  <a:pt x="152" y="186"/>
                </a:lnTo>
                <a:lnTo>
                  <a:pt x="152" y="186"/>
                </a:lnTo>
                <a:lnTo>
                  <a:pt x="168" y="180"/>
                </a:lnTo>
                <a:lnTo>
                  <a:pt x="178" y="174"/>
                </a:lnTo>
                <a:lnTo>
                  <a:pt x="206" y="174"/>
                </a:lnTo>
                <a:lnTo>
                  <a:pt x="206" y="174"/>
                </a:lnTo>
                <a:lnTo>
                  <a:pt x="200" y="182"/>
                </a:lnTo>
                <a:lnTo>
                  <a:pt x="194" y="188"/>
                </a:lnTo>
                <a:lnTo>
                  <a:pt x="184" y="196"/>
                </a:lnTo>
                <a:lnTo>
                  <a:pt x="172" y="204"/>
                </a:lnTo>
                <a:lnTo>
                  <a:pt x="172" y="204"/>
                </a:lnTo>
                <a:lnTo>
                  <a:pt x="160" y="210"/>
                </a:lnTo>
                <a:lnTo>
                  <a:pt x="146" y="216"/>
                </a:lnTo>
                <a:lnTo>
                  <a:pt x="132" y="218"/>
                </a:lnTo>
                <a:lnTo>
                  <a:pt x="118" y="220"/>
                </a:lnTo>
                <a:lnTo>
                  <a:pt x="118" y="220"/>
                </a:lnTo>
                <a:lnTo>
                  <a:pt x="92" y="218"/>
                </a:lnTo>
                <a:lnTo>
                  <a:pt x="70" y="210"/>
                </a:lnTo>
                <a:lnTo>
                  <a:pt x="50" y="200"/>
                </a:lnTo>
                <a:lnTo>
                  <a:pt x="32" y="186"/>
                </a:lnTo>
                <a:lnTo>
                  <a:pt x="32" y="186"/>
                </a:lnTo>
                <a:lnTo>
                  <a:pt x="18" y="168"/>
                </a:lnTo>
                <a:lnTo>
                  <a:pt x="8" y="150"/>
                </a:lnTo>
                <a:lnTo>
                  <a:pt x="2" y="130"/>
                </a:lnTo>
                <a:lnTo>
                  <a:pt x="0" y="110"/>
                </a:lnTo>
                <a:lnTo>
                  <a:pt x="0" y="110"/>
                </a:lnTo>
                <a:lnTo>
                  <a:pt x="2" y="88"/>
                </a:lnTo>
                <a:lnTo>
                  <a:pt x="8" y="68"/>
                </a:lnTo>
                <a:lnTo>
                  <a:pt x="18" y="50"/>
                </a:lnTo>
                <a:lnTo>
                  <a:pt x="32" y="34"/>
                </a:lnTo>
                <a:lnTo>
                  <a:pt x="32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4" y="0"/>
                </a:lnTo>
                <a:lnTo>
                  <a:pt x="114" y="0"/>
                </a:lnTo>
                <a:close/>
                <a:moveTo>
                  <a:pt x="110" y="80"/>
                </a:moveTo>
                <a:lnTo>
                  <a:pt x="110" y="80"/>
                </a:lnTo>
                <a:lnTo>
                  <a:pt x="104" y="80"/>
                </a:lnTo>
                <a:lnTo>
                  <a:pt x="100" y="82"/>
                </a:lnTo>
                <a:lnTo>
                  <a:pt x="94" y="86"/>
                </a:lnTo>
                <a:lnTo>
                  <a:pt x="90" y="92"/>
                </a:lnTo>
                <a:lnTo>
                  <a:pt x="90" y="92"/>
                </a:lnTo>
                <a:lnTo>
                  <a:pt x="82" y="104"/>
                </a:lnTo>
                <a:lnTo>
                  <a:pt x="80" y="118"/>
                </a:lnTo>
                <a:lnTo>
                  <a:pt x="80" y="118"/>
                </a:lnTo>
                <a:lnTo>
                  <a:pt x="82" y="130"/>
                </a:lnTo>
                <a:lnTo>
                  <a:pt x="88" y="138"/>
                </a:lnTo>
                <a:lnTo>
                  <a:pt x="88" y="138"/>
                </a:lnTo>
                <a:lnTo>
                  <a:pt x="94" y="142"/>
                </a:lnTo>
                <a:lnTo>
                  <a:pt x="102" y="144"/>
                </a:lnTo>
                <a:lnTo>
                  <a:pt x="102" y="144"/>
                </a:lnTo>
                <a:lnTo>
                  <a:pt x="108" y="144"/>
                </a:lnTo>
                <a:lnTo>
                  <a:pt x="114" y="142"/>
                </a:lnTo>
                <a:lnTo>
                  <a:pt x="120" y="138"/>
                </a:lnTo>
                <a:lnTo>
                  <a:pt x="126" y="134"/>
                </a:lnTo>
                <a:lnTo>
                  <a:pt x="126" y="134"/>
                </a:lnTo>
                <a:lnTo>
                  <a:pt x="130" y="128"/>
                </a:lnTo>
                <a:lnTo>
                  <a:pt x="132" y="122"/>
                </a:lnTo>
                <a:lnTo>
                  <a:pt x="134" y="116"/>
                </a:lnTo>
                <a:lnTo>
                  <a:pt x="136" y="108"/>
                </a:lnTo>
                <a:lnTo>
                  <a:pt x="136" y="108"/>
                </a:lnTo>
                <a:lnTo>
                  <a:pt x="134" y="96"/>
                </a:lnTo>
                <a:lnTo>
                  <a:pt x="128" y="88"/>
                </a:lnTo>
                <a:lnTo>
                  <a:pt x="128" y="88"/>
                </a:lnTo>
                <a:lnTo>
                  <a:pt x="122" y="82"/>
                </a:lnTo>
                <a:lnTo>
                  <a:pt x="110" y="80"/>
                </a:lnTo>
                <a:lnTo>
                  <a:pt x="110" y="8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6" name="Freeform 257"/>
          <p:cNvSpPr>
            <a:spLocks/>
          </p:cNvSpPr>
          <p:nvPr/>
        </p:nvSpPr>
        <p:spPr bwMode="auto">
          <a:xfrm>
            <a:off x="6908800" y="4810099"/>
            <a:ext cx="647700" cy="1006475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8" y="10"/>
              </a:cxn>
              <a:cxn ang="0">
                <a:pos x="84" y="32"/>
              </a:cxn>
              <a:cxn ang="0">
                <a:pos x="60" y="54"/>
              </a:cxn>
              <a:cxn ang="0">
                <a:pos x="32" y="94"/>
              </a:cxn>
              <a:cxn ang="0">
                <a:pos x="12" y="142"/>
              </a:cxn>
              <a:cxn ang="0">
                <a:pos x="84" y="174"/>
              </a:cxn>
              <a:cxn ang="0">
                <a:pos x="110" y="106"/>
              </a:cxn>
              <a:cxn ang="0">
                <a:pos x="138" y="78"/>
              </a:cxn>
              <a:cxn ang="0">
                <a:pos x="196" y="62"/>
              </a:cxn>
              <a:cxn ang="0">
                <a:pos x="238" y="70"/>
              </a:cxn>
              <a:cxn ang="0">
                <a:pos x="270" y="90"/>
              </a:cxn>
              <a:cxn ang="0">
                <a:pos x="296" y="140"/>
              </a:cxn>
              <a:cxn ang="0">
                <a:pos x="298" y="172"/>
              </a:cxn>
              <a:cxn ang="0">
                <a:pos x="288" y="206"/>
              </a:cxn>
              <a:cxn ang="0">
                <a:pos x="268" y="232"/>
              </a:cxn>
              <a:cxn ang="0">
                <a:pos x="240" y="250"/>
              </a:cxn>
              <a:cxn ang="0">
                <a:pos x="172" y="264"/>
              </a:cxn>
              <a:cxn ang="0">
                <a:pos x="152" y="330"/>
              </a:cxn>
              <a:cxn ang="0">
                <a:pos x="204" y="322"/>
              </a:cxn>
              <a:cxn ang="0">
                <a:pos x="254" y="330"/>
              </a:cxn>
              <a:cxn ang="0">
                <a:pos x="292" y="356"/>
              </a:cxn>
              <a:cxn ang="0">
                <a:pos x="312" y="384"/>
              </a:cxn>
              <a:cxn ang="0">
                <a:pos x="326" y="442"/>
              </a:cxn>
              <a:cxn ang="0">
                <a:pos x="324" y="468"/>
              </a:cxn>
              <a:cxn ang="0">
                <a:pos x="312" y="504"/>
              </a:cxn>
              <a:cxn ang="0">
                <a:pos x="290" y="534"/>
              </a:cxn>
              <a:cxn ang="0">
                <a:pos x="270" y="550"/>
              </a:cxn>
              <a:cxn ang="0">
                <a:pos x="236" y="566"/>
              </a:cxn>
              <a:cxn ang="0">
                <a:pos x="198" y="572"/>
              </a:cxn>
              <a:cxn ang="0">
                <a:pos x="156" y="564"/>
              </a:cxn>
              <a:cxn ang="0">
                <a:pos x="122" y="542"/>
              </a:cxn>
              <a:cxn ang="0">
                <a:pos x="84" y="480"/>
              </a:cxn>
              <a:cxn ang="0">
                <a:pos x="0" y="460"/>
              </a:cxn>
              <a:cxn ang="0">
                <a:pos x="14" y="514"/>
              </a:cxn>
              <a:cxn ang="0">
                <a:pos x="38" y="560"/>
              </a:cxn>
              <a:cxn ang="0">
                <a:pos x="62" y="586"/>
              </a:cxn>
              <a:cxn ang="0">
                <a:pos x="106" y="616"/>
              </a:cxn>
              <a:cxn ang="0">
                <a:pos x="158" y="632"/>
              </a:cxn>
              <a:cxn ang="0">
                <a:pos x="198" y="634"/>
              </a:cxn>
              <a:cxn ang="0">
                <a:pos x="262" y="626"/>
              </a:cxn>
              <a:cxn ang="0">
                <a:pos x="316" y="602"/>
              </a:cxn>
              <a:cxn ang="0">
                <a:pos x="348" y="578"/>
              </a:cxn>
              <a:cxn ang="0">
                <a:pos x="384" y="532"/>
              </a:cxn>
              <a:cxn ang="0">
                <a:pos x="404" y="480"/>
              </a:cxn>
              <a:cxn ang="0">
                <a:pos x="408" y="440"/>
              </a:cxn>
              <a:cxn ang="0">
                <a:pos x="390" y="362"/>
              </a:cxn>
              <a:cxn ang="0">
                <a:pos x="360" y="322"/>
              </a:cxn>
              <a:cxn ang="0">
                <a:pos x="292" y="288"/>
              </a:cxn>
              <a:cxn ang="0">
                <a:pos x="328" y="264"/>
              </a:cxn>
              <a:cxn ang="0">
                <a:pos x="356" y="234"/>
              </a:cxn>
              <a:cxn ang="0">
                <a:pos x="376" y="182"/>
              </a:cxn>
              <a:cxn ang="0">
                <a:pos x="376" y="140"/>
              </a:cxn>
              <a:cxn ang="0">
                <a:pos x="354" y="82"/>
              </a:cxn>
              <a:cxn ang="0">
                <a:pos x="326" y="48"/>
              </a:cxn>
              <a:cxn ang="0">
                <a:pos x="288" y="22"/>
              </a:cxn>
              <a:cxn ang="0">
                <a:pos x="220" y="2"/>
              </a:cxn>
            </a:cxnLst>
            <a:rect l="0" t="0" r="r" b="b"/>
            <a:pathLst>
              <a:path w="408" h="634">
                <a:moveTo>
                  <a:pt x="196" y="0"/>
                </a:moveTo>
                <a:lnTo>
                  <a:pt x="196" y="0"/>
                </a:lnTo>
                <a:lnTo>
                  <a:pt x="178" y="0"/>
                </a:lnTo>
                <a:lnTo>
                  <a:pt x="160" y="2"/>
                </a:lnTo>
                <a:lnTo>
                  <a:pt x="144" y="6"/>
                </a:lnTo>
                <a:lnTo>
                  <a:pt x="128" y="10"/>
                </a:lnTo>
                <a:lnTo>
                  <a:pt x="112" y="16"/>
                </a:lnTo>
                <a:lnTo>
                  <a:pt x="98" y="24"/>
                </a:lnTo>
                <a:lnTo>
                  <a:pt x="84" y="32"/>
                </a:lnTo>
                <a:lnTo>
                  <a:pt x="72" y="42"/>
                </a:lnTo>
                <a:lnTo>
                  <a:pt x="72" y="42"/>
                </a:lnTo>
                <a:lnTo>
                  <a:pt x="60" y="54"/>
                </a:lnTo>
                <a:lnTo>
                  <a:pt x="50" y="66"/>
                </a:lnTo>
                <a:lnTo>
                  <a:pt x="40" y="78"/>
                </a:lnTo>
                <a:lnTo>
                  <a:pt x="32" y="94"/>
                </a:lnTo>
                <a:lnTo>
                  <a:pt x="24" y="108"/>
                </a:lnTo>
                <a:lnTo>
                  <a:pt x="18" y="124"/>
                </a:lnTo>
                <a:lnTo>
                  <a:pt x="12" y="142"/>
                </a:lnTo>
                <a:lnTo>
                  <a:pt x="8" y="162"/>
                </a:lnTo>
                <a:lnTo>
                  <a:pt x="84" y="174"/>
                </a:lnTo>
                <a:lnTo>
                  <a:pt x="84" y="174"/>
                </a:lnTo>
                <a:lnTo>
                  <a:pt x="90" y="148"/>
                </a:lnTo>
                <a:lnTo>
                  <a:pt x="98" y="126"/>
                </a:lnTo>
                <a:lnTo>
                  <a:pt x="110" y="106"/>
                </a:lnTo>
                <a:lnTo>
                  <a:pt x="122" y="90"/>
                </a:lnTo>
                <a:lnTo>
                  <a:pt x="122" y="90"/>
                </a:lnTo>
                <a:lnTo>
                  <a:pt x="138" y="78"/>
                </a:lnTo>
                <a:lnTo>
                  <a:pt x="156" y="70"/>
                </a:lnTo>
                <a:lnTo>
                  <a:pt x="176" y="64"/>
                </a:lnTo>
                <a:lnTo>
                  <a:pt x="196" y="62"/>
                </a:lnTo>
                <a:lnTo>
                  <a:pt x="196" y="62"/>
                </a:lnTo>
                <a:lnTo>
                  <a:pt x="218" y="64"/>
                </a:lnTo>
                <a:lnTo>
                  <a:pt x="238" y="70"/>
                </a:lnTo>
                <a:lnTo>
                  <a:pt x="254" y="78"/>
                </a:lnTo>
                <a:lnTo>
                  <a:pt x="270" y="90"/>
                </a:lnTo>
                <a:lnTo>
                  <a:pt x="270" y="90"/>
                </a:lnTo>
                <a:lnTo>
                  <a:pt x="282" y="104"/>
                </a:lnTo>
                <a:lnTo>
                  <a:pt x="292" y="122"/>
                </a:lnTo>
                <a:lnTo>
                  <a:pt x="296" y="140"/>
                </a:lnTo>
                <a:lnTo>
                  <a:pt x="298" y="160"/>
                </a:lnTo>
                <a:lnTo>
                  <a:pt x="298" y="160"/>
                </a:lnTo>
                <a:lnTo>
                  <a:pt x="298" y="172"/>
                </a:lnTo>
                <a:lnTo>
                  <a:pt x="296" y="184"/>
                </a:lnTo>
                <a:lnTo>
                  <a:pt x="292" y="196"/>
                </a:lnTo>
                <a:lnTo>
                  <a:pt x="288" y="206"/>
                </a:lnTo>
                <a:lnTo>
                  <a:pt x="284" y="216"/>
                </a:lnTo>
                <a:lnTo>
                  <a:pt x="276" y="224"/>
                </a:lnTo>
                <a:lnTo>
                  <a:pt x="268" y="232"/>
                </a:lnTo>
                <a:lnTo>
                  <a:pt x="260" y="238"/>
                </a:lnTo>
                <a:lnTo>
                  <a:pt x="260" y="238"/>
                </a:lnTo>
                <a:lnTo>
                  <a:pt x="240" y="250"/>
                </a:lnTo>
                <a:lnTo>
                  <a:pt x="218" y="258"/>
                </a:lnTo>
                <a:lnTo>
                  <a:pt x="196" y="262"/>
                </a:lnTo>
                <a:lnTo>
                  <a:pt x="172" y="264"/>
                </a:lnTo>
                <a:lnTo>
                  <a:pt x="172" y="264"/>
                </a:lnTo>
                <a:lnTo>
                  <a:pt x="160" y="262"/>
                </a:lnTo>
                <a:lnTo>
                  <a:pt x="152" y="330"/>
                </a:lnTo>
                <a:lnTo>
                  <a:pt x="152" y="330"/>
                </a:lnTo>
                <a:lnTo>
                  <a:pt x="180" y="324"/>
                </a:lnTo>
                <a:lnTo>
                  <a:pt x="204" y="322"/>
                </a:lnTo>
                <a:lnTo>
                  <a:pt x="204" y="322"/>
                </a:lnTo>
                <a:lnTo>
                  <a:pt x="230" y="324"/>
                </a:lnTo>
                <a:lnTo>
                  <a:pt x="254" y="330"/>
                </a:lnTo>
                <a:lnTo>
                  <a:pt x="264" y="334"/>
                </a:lnTo>
                <a:lnTo>
                  <a:pt x="274" y="340"/>
                </a:lnTo>
                <a:lnTo>
                  <a:pt x="292" y="356"/>
                </a:lnTo>
                <a:lnTo>
                  <a:pt x="292" y="356"/>
                </a:lnTo>
                <a:lnTo>
                  <a:pt x="308" y="374"/>
                </a:lnTo>
                <a:lnTo>
                  <a:pt x="312" y="384"/>
                </a:lnTo>
                <a:lnTo>
                  <a:pt x="318" y="394"/>
                </a:lnTo>
                <a:lnTo>
                  <a:pt x="324" y="416"/>
                </a:lnTo>
                <a:lnTo>
                  <a:pt x="326" y="442"/>
                </a:lnTo>
                <a:lnTo>
                  <a:pt x="326" y="442"/>
                </a:lnTo>
                <a:lnTo>
                  <a:pt x="326" y="456"/>
                </a:lnTo>
                <a:lnTo>
                  <a:pt x="324" y="468"/>
                </a:lnTo>
                <a:lnTo>
                  <a:pt x="322" y="480"/>
                </a:lnTo>
                <a:lnTo>
                  <a:pt x="318" y="492"/>
                </a:lnTo>
                <a:lnTo>
                  <a:pt x="312" y="504"/>
                </a:lnTo>
                <a:lnTo>
                  <a:pt x="306" y="514"/>
                </a:lnTo>
                <a:lnTo>
                  <a:pt x="298" y="524"/>
                </a:lnTo>
                <a:lnTo>
                  <a:pt x="290" y="534"/>
                </a:lnTo>
                <a:lnTo>
                  <a:pt x="290" y="534"/>
                </a:lnTo>
                <a:lnTo>
                  <a:pt x="280" y="542"/>
                </a:lnTo>
                <a:lnTo>
                  <a:pt x="270" y="550"/>
                </a:lnTo>
                <a:lnTo>
                  <a:pt x="260" y="556"/>
                </a:lnTo>
                <a:lnTo>
                  <a:pt x="248" y="562"/>
                </a:lnTo>
                <a:lnTo>
                  <a:pt x="236" y="566"/>
                </a:lnTo>
                <a:lnTo>
                  <a:pt x="224" y="568"/>
                </a:lnTo>
                <a:lnTo>
                  <a:pt x="212" y="570"/>
                </a:lnTo>
                <a:lnTo>
                  <a:pt x="198" y="572"/>
                </a:lnTo>
                <a:lnTo>
                  <a:pt x="198" y="572"/>
                </a:lnTo>
                <a:lnTo>
                  <a:pt x="176" y="570"/>
                </a:lnTo>
                <a:lnTo>
                  <a:pt x="156" y="564"/>
                </a:lnTo>
                <a:lnTo>
                  <a:pt x="138" y="556"/>
                </a:lnTo>
                <a:lnTo>
                  <a:pt x="122" y="542"/>
                </a:lnTo>
                <a:lnTo>
                  <a:pt x="122" y="542"/>
                </a:lnTo>
                <a:lnTo>
                  <a:pt x="108" y="526"/>
                </a:lnTo>
                <a:lnTo>
                  <a:pt x="94" y="506"/>
                </a:lnTo>
                <a:lnTo>
                  <a:pt x="84" y="480"/>
                </a:lnTo>
                <a:lnTo>
                  <a:pt x="78" y="450"/>
                </a:lnTo>
                <a:lnTo>
                  <a:pt x="0" y="460"/>
                </a:lnTo>
                <a:lnTo>
                  <a:pt x="0" y="460"/>
                </a:lnTo>
                <a:lnTo>
                  <a:pt x="4" y="478"/>
                </a:lnTo>
                <a:lnTo>
                  <a:pt x="8" y="496"/>
                </a:lnTo>
                <a:lnTo>
                  <a:pt x="14" y="514"/>
                </a:lnTo>
                <a:lnTo>
                  <a:pt x="20" y="530"/>
                </a:lnTo>
                <a:lnTo>
                  <a:pt x="28" y="546"/>
                </a:lnTo>
                <a:lnTo>
                  <a:pt x="38" y="560"/>
                </a:lnTo>
                <a:lnTo>
                  <a:pt x="50" y="574"/>
                </a:lnTo>
                <a:lnTo>
                  <a:pt x="62" y="586"/>
                </a:lnTo>
                <a:lnTo>
                  <a:pt x="62" y="586"/>
                </a:lnTo>
                <a:lnTo>
                  <a:pt x="76" y="598"/>
                </a:lnTo>
                <a:lnTo>
                  <a:pt x="92" y="606"/>
                </a:lnTo>
                <a:lnTo>
                  <a:pt x="106" y="616"/>
                </a:lnTo>
                <a:lnTo>
                  <a:pt x="124" y="622"/>
                </a:lnTo>
                <a:lnTo>
                  <a:pt x="140" y="628"/>
                </a:lnTo>
                <a:lnTo>
                  <a:pt x="158" y="632"/>
                </a:lnTo>
                <a:lnTo>
                  <a:pt x="178" y="634"/>
                </a:lnTo>
                <a:lnTo>
                  <a:pt x="198" y="634"/>
                </a:lnTo>
                <a:lnTo>
                  <a:pt x="198" y="634"/>
                </a:lnTo>
                <a:lnTo>
                  <a:pt x="220" y="634"/>
                </a:lnTo>
                <a:lnTo>
                  <a:pt x="242" y="630"/>
                </a:lnTo>
                <a:lnTo>
                  <a:pt x="262" y="626"/>
                </a:lnTo>
                <a:lnTo>
                  <a:pt x="280" y="620"/>
                </a:lnTo>
                <a:lnTo>
                  <a:pt x="300" y="612"/>
                </a:lnTo>
                <a:lnTo>
                  <a:pt x="316" y="602"/>
                </a:lnTo>
                <a:lnTo>
                  <a:pt x="332" y="592"/>
                </a:lnTo>
                <a:lnTo>
                  <a:pt x="348" y="578"/>
                </a:lnTo>
                <a:lnTo>
                  <a:pt x="348" y="578"/>
                </a:lnTo>
                <a:lnTo>
                  <a:pt x="362" y="564"/>
                </a:lnTo>
                <a:lnTo>
                  <a:pt x="374" y="548"/>
                </a:lnTo>
                <a:lnTo>
                  <a:pt x="384" y="532"/>
                </a:lnTo>
                <a:lnTo>
                  <a:pt x="392" y="516"/>
                </a:lnTo>
                <a:lnTo>
                  <a:pt x="398" y="498"/>
                </a:lnTo>
                <a:lnTo>
                  <a:pt x="404" y="480"/>
                </a:lnTo>
                <a:lnTo>
                  <a:pt x="406" y="460"/>
                </a:lnTo>
                <a:lnTo>
                  <a:pt x="408" y="440"/>
                </a:lnTo>
                <a:lnTo>
                  <a:pt x="408" y="440"/>
                </a:lnTo>
                <a:lnTo>
                  <a:pt x="406" y="412"/>
                </a:lnTo>
                <a:lnTo>
                  <a:pt x="400" y="384"/>
                </a:lnTo>
                <a:lnTo>
                  <a:pt x="390" y="362"/>
                </a:lnTo>
                <a:lnTo>
                  <a:pt x="376" y="340"/>
                </a:lnTo>
                <a:lnTo>
                  <a:pt x="376" y="340"/>
                </a:lnTo>
                <a:lnTo>
                  <a:pt x="360" y="322"/>
                </a:lnTo>
                <a:lnTo>
                  <a:pt x="340" y="306"/>
                </a:lnTo>
                <a:lnTo>
                  <a:pt x="318" y="296"/>
                </a:lnTo>
                <a:lnTo>
                  <a:pt x="292" y="288"/>
                </a:lnTo>
                <a:lnTo>
                  <a:pt x="292" y="288"/>
                </a:lnTo>
                <a:lnTo>
                  <a:pt x="312" y="276"/>
                </a:lnTo>
                <a:lnTo>
                  <a:pt x="328" y="264"/>
                </a:lnTo>
                <a:lnTo>
                  <a:pt x="344" y="250"/>
                </a:lnTo>
                <a:lnTo>
                  <a:pt x="356" y="234"/>
                </a:lnTo>
                <a:lnTo>
                  <a:pt x="356" y="234"/>
                </a:lnTo>
                <a:lnTo>
                  <a:pt x="364" y="218"/>
                </a:lnTo>
                <a:lnTo>
                  <a:pt x="372" y="200"/>
                </a:lnTo>
                <a:lnTo>
                  <a:pt x="376" y="182"/>
                </a:lnTo>
                <a:lnTo>
                  <a:pt x="376" y="162"/>
                </a:lnTo>
                <a:lnTo>
                  <a:pt x="376" y="162"/>
                </a:lnTo>
                <a:lnTo>
                  <a:pt x="376" y="140"/>
                </a:lnTo>
                <a:lnTo>
                  <a:pt x="372" y="120"/>
                </a:lnTo>
                <a:lnTo>
                  <a:pt x="364" y="100"/>
                </a:lnTo>
                <a:lnTo>
                  <a:pt x="354" y="82"/>
                </a:lnTo>
                <a:lnTo>
                  <a:pt x="354" y="82"/>
                </a:lnTo>
                <a:lnTo>
                  <a:pt x="342" y="64"/>
                </a:lnTo>
                <a:lnTo>
                  <a:pt x="326" y="48"/>
                </a:lnTo>
                <a:lnTo>
                  <a:pt x="308" y="34"/>
                </a:lnTo>
                <a:lnTo>
                  <a:pt x="288" y="22"/>
                </a:lnTo>
                <a:lnTo>
                  <a:pt x="288" y="22"/>
                </a:lnTo>
                <a:lnTo>
                  <a:pt x="266" y="12"/>
                </a:lnTo>
                <a:lnTo>
                  <a:pt x="244" y="6"/>
                </a:lnTo>
                <a:lnTo>
                  <a:pt x="220" y="2"/>
                </a:lnTo>
                <a:lnTo>
                  <a:pt x="196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7" name="Freeform 258"/>
          <p:cNvSpPr>
            <a:spLocks/>
          </p:cNvSpPr>
          <p:nvPr/>
        </p:nvSpPr>
        <p:spPr bwMode="auto">
          <a:xfrm>
            <a:off x="6908800" y="4810099"/>
            <a:ext cx="647700" cy="1006475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8" y="10"/>
              </a:cxn>
              <a:cxn ang="0">
                <a:pos x="84" y="32"/>
              </a:cxn>
              <a:cxn ang="0">
                <a:pos x="60" y="54"/>
              </a:cxn>
              <a:cxn ang="0">
                <a:pos x="32" y="94"/>
              </a:cxn>
              <a:cxn ang="0">
                <a:pos x="12" y="142"/>
              </a:cxn>
              <a:cxn ang="0">
                <a:pos x="84" y="174"/>
              </a:cxn>
              <a:cxn ang="0">
                <a:pos x="110" y="106"/>
              </a:cxn>
              <a:cxn ang="0">
                <a:pos x="138" y="78"/>
              </a:cxn>
              <a:cxn ang="0">
                <a:pos x="196" y="62"/>
              </a:cxn>
              <a:cxn ang="0">
                <a:pos x="238" y="70"/>
              </a:cxn>
              <a:cxn ang="0">
                <a:pos x="270" y="90"/>
              </a:cxn>
              <a:cxn ang="0">
                <a:pos x="296" y="140"/>
              </a:cxn>
              <a:cxn ang="0">
                <a:pos x="298" y="172"/>
              </a:cxn>
              <a:cxn ang="0">
                <a:pos x="288" y="206"/>
              </a:cxn>
              <a:cxn ang="0">
                <a:pos x="268" y="232"/>
              </a:cxn>
              <a:cxn ang="0">
                <a:pos x="240" y="250"/>
              </a:cxn>
              <a:cxn ang="0">
                <a:pos x="172" y="264"/>
              </a:cxn>
              <a:cxn ang="0">
                <a:pos x="152" y="330"/>
              </a:cxn>
              <a:cxn ang="0">
                <a:pos x="204" y="322"/>
              </a:cxn>
              <a:cxn ang="0">
                <a:pos x="254" y="330"/>
              </a:cxn>
              <a:cxn ang="0">
                <a:pos x="292" y="356"/>
              </a:cxn>
              <a:cxn ang="0">
                <a:pos x="312" y="384"/>
              </a:cxn>
              <a:cxn ang="0">
                <a:pos x="326" y="442"/>
              </a:cxn>
              <a:cxn ang="0">
                <a:pos x="324" y="468"/>
              </a:cxn>
              <a:cxn ang="0">
                <a:pos x="312" y="504"/>
              </a:cxn>
              <a:cxn ang="0">
                <a:pos x="290" y="534"/>
              </a:cxn>
              <a:cxn ang="0">
                <a:pos x="270" y="550"/>
              </a:cxn>
              <a:cxn ang="0">
                <a:pos x="236" y="566"/>
              </a:cxn>
              <a:cxn ang="0">
                <a:pos x="198" y="572"/>
              </a:cxn>
              <a:cxn ang="0">
                <a:pos x="156" y="564"/>
              </a:cxn>
              <a:cxn ang="0">
                <a:pos x="122" y="542"/>
              </a:cxn>
              <a:cxn ang="0">
                <a:pos x="84" y="480"/>
              </a:cxn>
              <a:cxn ang="0">
                <a:pos x="0" y="460"/>
              </a:cxn>
              <a:cxn ang="0">
                <a:pos x="14" y="514"/>
              </a:cxn>
              <a:cxn ang="0">
                <a:pos x="38" y="560"/>
              </a:cxn>
              <a:cxn ang="0">
                <a:pos x="62" y="586"/>
              </a:cxn>
              <a:cxn ang="0">
                <a:pos x="106" y="616"/>
              </a:cxn>
              <a:cxn ang="0">
                <a:pos x="158" y="632"/>
              </a:cxn>
              <a:cxn ang="0">
                <a:pos x="198" y="634"/>
              </a:cxn>
              <a:cxn ang="0">
                <a:pos x="262" y="626"/>
              </a:cxn>
              <a:cxn ang="0">
                <a:pos x="316" y="602"/>
              </a:cxn>
              <a:cxn ang="0">
                <a:pos x="348" y="578"/>
              </a:cxn>
              <a:cxn ang="0">
                <a:pos x="384" y="532"/>
              </a:cxn>
              <a:cxn ang="0">
                <a:pos x="404" y="480"/>
              </a:cxn>
              <a:cxn ang="0">
                <a:pos x="408" y="440"/>
              </a:cxn>
              <a:cxn ang="0">
                <a:pos x="390" y="362"/>
              </a:cxn>
              <a:cxn ang="0">
                <a:pos x="360" y="322"/>
              </a:cxn>
              <a:cxn ang="0">
                <a:pos x="292" y="288"/>
              </a:cxn>
              <a:cxn ang="0">
                <a:pos x="328" y="264"/>
              </a:cxn>
              <a:cxn ang="0">
                <a:pos x="356" y="234"/>
              </a:cxn>
              <a:cxn ang="0">
                <a:pos x="376" y="182"/>
              </a:cxn>
              <a:cxn ang="0">
                <a:pos x="376" y="140"/>
              </a:cxn>
              <a:cxn ang="0">
                <a:pos x="354" y="82"/>
              </a:cxn>
              <a:cxn ang="0">
                <a:pos x="326" y="48"/>
              </a:cxn>
              <a:cxn ang="0">
                <a:pos x="288" y="22"/>
              </a:cxn>
              <a:cxn ang="0">
                <a:pos x="220" y="2"/>
              </a:cxn>
            </a:cxnLst>
            <a:rect l="0" t="0" r="r" b="b"/>
            <a:pathLst>
              <a:path w="408" h="634">
                <a:moveTo>
                  <a:pt x="196" y="0"/>
                </a:moveTo>
                <a:lnTo>
                  <a:pt x="196" y="0"/>
                </a:lnTo>
                <a:lnTo>
                  <a:pt x="178" y="0"/>
                </a:lnTo>
                <a:lnTo>
                  <a:pt x="160" y="2"/>
                </a:lnTo>
                <a:lnTo>
                  <a:pt x="144" y="6"/>
                </a:lnTo>
                <a:lnTo>
                  <a:pt x="128" y="10"/>
                </a:lnTo>
                <a:lnTo>
                  <a:pt x="112" y="16"/>
                </a:lnTo>
                <a:lnTo>
                  <a:pt x="98" y="24"/>
                </a:lnTo>
                <a:lnTo>
                  <a:pt x="84" y="32"/>
                </a:lnTo>
                <a:lnTo>
                  <a:pt x="72" y="42"/>
                </a:lnTo>
                <a:lnTo>
                  <a:pt x="72" y="42"/>
                </a:lnTo>
                <a:lnTo>
                  <a:pt x="60" y="54"/>
                </a:lnTo>
                <a:lnTo>
                  <a:pt x="50" y="66"/>
                </a:lnTo>
                <a:lnTo>
                  <a:pt x="40" y="78"/>
                </a:lnTo>
                <a:lnTo>
                  <a:pt x="32" y="94"/>
                </a:lnTo>
                <a:lnTo>
                  <a:pt x="24" y="108"/>
                </a:lnTo>
                <a:lnTo>
                  <a:pt x="18" y="124"/>
                </a:lnTo>
                <a:lnTo>
                  <a:pt x="12" y="142"/>
                </a:lnTo>
                <a:lnTo>
                  <a:pt x="8" y="162"/>
                </a:lnTo>
                <a:lnTo>
                  <a:pt x="84" y="174"/>
                </a:lnTo>
                <a:lnTo>
                  <a:pt x="84" y="174"/>
                </a:lnTo>
                <a:lnTo>
                  <a:pt x="90" y="148"/>
                </a:lnTo>
                <a:lnTo>
                  <a:pt x="98" y="126"/>
                </a:lnTo>
                <a:lnTo>
                  <a:pt x="110" y="106"/>
                </a:lnTo>
                <a:lnTo>
                  <a:pt x="122" y="90"/>
                </a:lnTo>
                <a:lnTo>
                  <a:pt x="122" y="90"/>
                </a:lnTo>
                <a:lnTo>
                  <a:pt x="138" y="78"/>
                </a:lnTo>
                <a:lnTo>
                  <a:pt x="156" y="70"/>
                </a:lnTo>
                <a:lnTo>
                  <a:pt x="176" y="64"/>
                </a:lnTo>
                <a:lnTo>
                  <a:pt x="196" y="62"/>
                </a:lnTo>
                <a:lnTo>
                  <a:pt x="196" y="62"/>
                </a:lnTo>
                <a:lnTo>
                  <a:pt x="218" y="64"/>
                </a:lnTo>
                <a:lnTo>
                  <a:pt x="238" y="70"/>
                </a:lnTo>
                <a:lnTo>
                  <a:pt x="254" y="78"/>
                </a:lnTo>
                <a:lnTo>
                  <a:pt x="270" y="90"/>
                </a:lnTo>
                <a:lnTo>
                  <a:pt x="270" y="90"/>
                </a:lnTo>
                <a:lnTo>
                  <a:pt x="282" y="104"/>
                </a:lnTo>
                <a:lnTo>
                  <a:pt x="292" y="122"/>
                </a:lnTo>
                <a:lnTo>
                  <a:pt x="296" y="140"/>
                </a:lnTo>
                <a:lnTo>
                  <a:pt x="298" y="160"/>
                </a:lnTo>
                <a:lnTo>
                  <a:pt x="298" y="160"/>
                </a:lnTo>
                <a:lnTo>
                  <a:pt x="298" y="172"/>
                </a:lnTo>
                <a:lnTo>
                  <a:pt x="296" y="184"/>
                </a:lnTo>
                <a:lnTo>
                  <a:pt x="292" y="196"/>
                </a:lnTo>
                <a:lnTo>
                  <a:pt x="288" y="206"/>
                </a:lnTo>
                <a:lnTo>
                  <a:pt x="284" y="216"/>
                </a:lnTo>
                <a:lnTo>
                  <a:pt x="276" y="224"/>
                </a:lnTo>
                <a:lnTo>
                  <a:pt x="268" y="232"/>
                </a:lnTo>
                <a:lnTo>
                  <a:pt x="260" y="238"/>
                </a:lnTo>
                <a:lnTo>
                  <a:pt x="260" y="238"/>
                </a:lnTo>
                <a:lnTo>
                  <a:pt x="240" y="250"/>
                </a:lnTo>
                <a:lnTo>
                  <a:pt x="218" y="258"/>
                </a:lnTo>
                <a:lnTo>
                  <a:pt x="196" y="262"/>
                </a:lnTo>
                <a:lnTo>
                  <a:pt x="172" y="264"/>
                </a:lnTo>
                <a:lnTo>
                  <a:pt x="172" y="264"/>
                </a:lnTo>
                <a:lnTo>
                  <a:pt x="160" y="262"/>
                </a:lnTo>
                <a:lnTo>
                  <a:pt x="152" y="330"/>
                </a:lnTo>
                <a:lnTo>
                  <a:pt x="152" y="330"/>
                </a:lnTo>
                <a:lnTo>
                  <a:pt x="180" y="324"/>
                </a:lnTo>
                <a:lnTo>
                  <a:pt x="204" y="322"/>
                </a:lnTo>
                <a:lnTo>
                  <a:pt x="204" y="322"/>
                </a:lnTo>
                <a:lnTo>
                  <a:pt x="230" y="324"/>
                </a:lnTo>
                <a:lnTo>
                  <a:pt x="254" y="330"/>
                </a:lnTo>
                <a:lnTo>
                  <a:pt x="264" y="334"/>
                </a:lnTo>
                <a:lnTo>
                  <a:pt x="274" y="340"/>
                </a:lnTo>
                <a:lnTo>
                  <a:pt x="292" y="356"/>
                </a:lnTo>
                <a:lnTo>
                  <a:pt x="292" y="356"/>
                </a:lnTo>
                <a:lnTo>
                  <a:pt x="308" y="374"/>
                </a:lnTo>
                <a:lnTo>
                  <a:pt x="312" y="384"/>
                </a:lnTo>
                <a:lnTo>
                  <a:pt x="318" y="394"/>
                </a:lnTo>
                <a:lnTo>
                  <a:pt x="324" y="416"/>
                </a:lnTo>
                <a:lnTo>
                  <a:pt x="326" y="442"/>
                </a:lnTo>
                <a:lnTo>
                  <a:pt x="326" y="442"/>
                </a:lnTo>
                <a:lnTo>
                  <a:pt x="326" y="456"/>
                </a:lnTo>
                <a:lnTo>
                  <a:pt x="324" y="468"/>
                </a:lnTo>
                <a:lnTo>
                  <a:pt x="322" y="480"/>
                </a:lnTo>
                <a:lnTo>
                  <a:pt x="318" y="492"/>
                </a:lnTo>
                <a:lnTo>
                  <a:pt x="312" y="504"/>
                </a:lnTo>
                <a:lnTo>
                  <a:pt x="306" y="514"/>
                </a:lnTo>
                <a:lnTo>
                  <a:pt x="298" y="524"/>
                </a:lnTo>
                <a:lnTo>
                  <a:pt x="290" y="534"/>
                </a:lnTo>
                <a:lnTo>
                  <a:pt x="290" y="534"/>
                </a:lnTo>
                <a:lnTo>
                  <a:pt x="280" y="542"/>
                </a:lnTo>
                <a:lnTo>
                  <a:pt x="270" y="550"/>
                </a:lnTo>
                <a:lnTo>
                  <a:pt x="260" y="556"/>
                </a:lnTo>
                <a:lnTo>
                  <a:pt x="248" y="562"/>
                </a:lnTo>
                <a:lnTo>
                  <a:pt x="236" y="566"/>
                </a:lnTo>
                <a:lnTo>
                  <a:pt x="224" y="568"/>
                </a:lnTo>
                <a:lnTo>
                  <a:pt x="212" y="570"/>
                </a:lnTo>
                <a:lnTo>
                  <a:pt x="198" y="572"/>
                </a:lnTo>
                <a:lnTo>
                  <a:pt x="198" y="572"/>
                </a:lnTo>
                <a:lnTo>
                  <a:pt x="176" y="570"/>
                </a:lnTo>
                <a:lnTo>
                  <a:pt x="156" y="564"/>
                </a:lnTo>
                <a:lnTo>
                  <a:pt x="138" y="556"/>
                </a:lnTo>
                <a:lnTo>
                  <a:pt x="122" y="542"/>
                </a:lnTo>
                <a:lnTo>
                  <a:pt x="122" y="542"/>
                </a:lnTo>
                <a:lnTo>
                  <a:pt x="108" y="526"/>
                </a:lnTo>
                <a:lnTo>
                  <a:pt x="94" y="506"/>
                </a:lnTo>
                <a:lnTo>
                  <a:pt x="84" y="480"/>
                </a:lnTo>
                <a:lnTo>
                  <a:pt x="78" y="450"/>
                </a:lnTo>
                <a:lnTo>
                  <a:pt x="0" y="460"/>
                </a:lnTo>
                <a:lnTo>
                  <a:pt x="0" y="460"/>
                </a:lnTo>
                <a:lnTo>
                  <a:pt x="4" y="478"/>
                </a:lnTo>
                <a:lnTo>
                  <a:pt x="8" y="496"/>
                </a:lnTo>
                <a:lnTo>
                  <a:pt x="14" y="514"/>
                </a:lnTo>
                <a:lnTo>
                  <a:pt x="20" y="530"/>
                </a:lnTo>
                <a:lnTo>
                  <a:pt x="28" y="546"/>
                </a:lnTo>
                <a:lnTo>
                  <a:pt x="38" y="560"/>
                </a:lnTo>
                <a:lnTo>
                  <a:pt x="50" y="574"/>
                </a:lnTo>
                <a:lnTo>
                  <a:pt x="62" y="586"/>
                </a:lnTo>
                <a:lnTo>
                  <a:pt x="62" y="586"/>
                </a:lnTo>
                <a:lnTo>
                  <a:pt x="76" y="598"/>
                </a:lnTo>
                <a:lnTo>
                  <a:pt x="92" y="606"/>
                </a:lnTo>
                <a:lnTo>
                  <a:pt x="106" y="616"/>
                </a:lnTo>
                <a:lnTo>
                  <a:pt x="124" y="622"/>
                </a:lnTo>
                <a:lnTo>
                  <a:pt x="140" y="628"/>
                </a:lnTo>
                <a:lnTo>
                  <a:pt x="158" y="632"/>
                </a:lnTo>
                <a:lnTo>
                  <a:pt x="178" y="634"/>
                </a:lnTo>
                <a:lnTo>
                  <a:pt x="198" y="634"/>
                </a:lnTo>
                <a:lnTo>
                  <a:pt x="198" y="634"/>
                </a:lnTo>
                <a:lnTo>
                  <a:pt x="220" y="634"/>
                </a:lnTo>
                <a:lnTo>
                  <a:pt x="242" y="630"/>
                </a:lnTo>
                <a:lnTo>
                  <a:pt x="262" y="626"/>
                </a:lnTo>
                <a:lnTo>
                  <a:pt x="280" y="620"/>
                </a:lnTo>
                <a:lnTo>
                  <a:pt x="300" y="612"/>
                </a:lnTo>
                <a:lnTo>
                  <a:pt x="316" y="602"/>
                </a:lnTo>
                <a:lnTo>
                  <a:pt x="332" y="592"/>
                </a:lnTo>
                <a:lnTo>
                  <a:pt x="348" y="578"/>
                </a:lnTo>
                <a:lnTo>
                  <a:pt x="348" y="578"/>
                </a:lnTo>
                <a:lnTo>
                  <a:pt x="362" y="564"/>
                </a:lnTo>
                <a:lnTo>
                  <a:pt x="374" y="548"/>
                </a:lnTo>
                <a:lnTo>
                  <a:pt x="384" y="532"/>
                </a:lnTo>
                <a:lnTo>
                  <a:pt x="392" y="516"/>
                </a:lnTo>
                <a:lnTo>
                  <a:pt x="398" y="498"/>
                </a:lnTo>
                <a:lnTo>
                  <a:pt x="404" y="480"/>
                </a:lnTo>
                <a:lnTo>
                  <a:pt x="406" y="460"/>
                </a:lnTo>
                <a:lnTo>
                  <a:pt x="408" y="440"/>
                </a:lnTo>
                <a:lnTo>
                  <a:pt x="408" y="440"/>
                </a:lnTo>
                <a:lnTo>
                  <a:pt x="406" y="412"/>
                </a:lnTo>
                <a:lnTo>
                  <a:pt x="400" y="384"/>
                </a:lnTo>
                <a:lnTo>
                  <a:pt x="390" y="362"/>
                </a:lnTo>
                <a:lnTo>
                  <a:pt x="376" y="340"/>
                </a:lnTo>
                <a:lnTo>
                  <a:pt x="376" y="340"/>
                </a:lnTo>
                <a:lnTo>
                  <a:pt x="360" y="322"/>
                </a:lnTo>
                <a:lnTo>
                  <a:pt x="340" y="306"/>
                </a:lnTo>
                <a:lnTo>
                  <a:pt x="318" y="296"/>
                </a:lnTo>
                <a:lnTo>
                  <a:pt x="292" y="288"/>
                </a:lnTo>
                <a:lnTo>
                  <a:pt x="292" y="288"/>
                </a:lnTo>
                <a:lnTo>
                  <a:pt x="312" y="276"/>
                </a:lnTo>
                <a:lnTo>
                  <a:pt x="328" y="264"/>
                </a:lnTo>
                <a:lnTo>
                  <a:pt x="344" y="250"/>
                </a:lnTo>
                <a:lnTo>
                  <a:pt x="356" y="234"/>
                </a:lnTo>
                <a:lnTo>
                  <a:pt x="356" y="234"/>
                </a:lnTo>
                <a:lnTo>
                  <a:pt x="364" y="218"/>
                </a:lnTo>
                <a:lnTo>
                  <a:pt x="372" y="200"/>
                </a:lnTo>
                <a:lnTo>
                  <a:pt x="376" y="182"/>
                </a:lnTo>
                <a:lnTo>
                  <a:pt x="376" y="162"/>
                </a:lnTo>
                <a:lnTo>
                  <a:pt x="376" y="162"/>
                </a:lnTo>
                <a:lnTo>
                  <a:pt x="376" y="140"/>
                </a:lnTo>
                <a:lnTo>
                  <a:pt x="372" y="120"/>
                </a:lnTo>
                <a:lnTo>
                  <a:pt x="364" y="100"/>
                </a:lnTo>
                <a:lnTo>
                  <a:pt x="354" y="82"/>
                </a:lnTo>
                <a:lnTo>
                  <a:pt x="354" y="82"/>
                </a:lnTo>
                <a:lnTo>
                  <a:pt x="342" y="64"/>
                </a:lnTo>
                <a:lnTo>
                  <a:pt x="326" y="48"/>
                </a:lnTo>
                <a:lnTo>
                  <a:pt x="308" y="34"/>
                </a:lnTo>
                <a:lnTo>
                  <a:pt x="288" y="22"/>
                </a:lnTo>
                <a:lnTo>
                  <a:pt x="288" y="22"/>
                </a:lnTo>
                <a:lnTo>
                  <a:pt x="266" y="12"/>
                </a:lnTo>
                <a:lnTo>
                  <a:pt x="244" y="6"/>
                </a:lnTo>
                <a:lnTo>
                  <a:pt x="220" y="2"/>
                </a:lnTo>
                <a:lnTo>
                  <a:pt x="196" y="0"/>
                </a:lnTo>
              </a:path>
            </a:pathLst>
          </a:custGeom>
          <a:solidFill>
            <a:schemeClr val="bg1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68" name="Freeform 259"/>
          <p:cNvSpPr>
            <a:spLocks/>
          </p:cNvSpPr>
          <p:nvPr/>
        </p:nvSpPr>
        <p:spPr bwMode="auto">
          <a:xfrm>
            <a:off x="1609725" y="1635099"/>
            <a:ext cx="1631950" cy="1631950"/>
          </a:xfrm>
          <a:custGeom>
            <a:avLst/>
            <a:gdLst/>
            <a:ahLst/>
            <a:cxnLst>
              <a:cxn ang="0">
                <a:pos x="1020" y="540"/>
              </a:cxn>
              <a:cxn ang="0">
                <a:pos x="1006" y="640"/>
              </a:cxn>
              <a:cxn ang="0">
                <a:pos x="972" y="732"/>
              </a:cxn>
              <a:cxn ang="0">
                <a:pos x="872" y="872"/>
              </a:cxn>
              <a:cxn ang="0">
                <a:pos x="756" y="958"/>
              </a:cxn>
              <a:cxn ang="0">
                <a:pos x="666" y="996"/>
              </a:cxn>
              <a:cxn ang="0">
                <a:pos x="566" y="1018"/>
              </a:cxn>
              <a:cxn ang="0">
                <a:pos x="488" y="1018"/>
              </a:cxn>
              <a:cxn ang="0">
                <a:pos x="388" y="1004"/>
              </a:cxn>
              <a:cxn ang="0">
                <a:pos x="296" y="970"/>
              </a:cxn>
              <a:cxn ang="0">
                <a:pos x="156" y="872"/>
              </a:cxn>
              <a:cxn ang="0">
                <a:pos x="70" y="754"/>
              </a:cxn>
              <a:cxn ang="0">
                <a:pos x="32" y="664"/>
              </a:cxn>
              <a:cxn ang="0">
                <a:pos x="12" y="566"/>
              </a:cxn>
              <a:cxn ang="0">
                <a:pos x="10" y="488"/>
              </a:cxn>
              <a:cxn ang="0">
                <a:pos x="24" y="386"/>
              </a:cxn>
              <a:cxn ang="0">
                <a:pos x="58" y="294"/>
              </a:cxn>
              <a:cxn ang="0">
                <a:pos x="156" y="156"/>
              </a:cxn>
              <a:cxn ang="0">
                <a:pos x="274" y="68"/>
              </a:cxn>
              <a:cxn ang="0">
                <a:pos x="364" y="30"/>
              </a:cxn>
              <a:cxn ang="0">
                <a:pos x="462" y="10"/>
              </a:cxn>
              <a:cxn ang="0">
                <a:pos x="540" y="8"/>
              </a:cxn>
              <a:cxn ang="0">
                <a:pos x="642" y="24"/>
              </a:cxn>
              <a:cxn ang="0">
                <a:pos x="734" y="58"/>
              </a:cxn>
              <a:cxn ang="0">
                <a:pos x="872" y="156"/>
              </a:cxn>
              <a:cxn ang="0">
                <a:pos x="960" y="272"/>
              </a:cxn>
              <a:cxn ang="0">
                <a:pos x="998" y="362"/>
              </a:cxn>
              <a:cxn ang="0">
                <a:pos x="1018" y="462"/>
              </a:cxn>
              <a:cxn ang="0">
                <a:pos x="1028" y="514"/>
              </a:cxn>
              <a:cxn ang="0">
                <a:pos x="1024" y="436"/>
              </a:cxn>
              <a:cxn ang="0">
                <a:pos x="998" y="336"/>
              </a:cxn>
              <a:cxn ang="0">
                <a:pos x="954" y="246"/>
              </a:cxn>
              <a:cxn ang="0">
                <a:pos x="842" y="116"/>
              </a:cxn>
              <a:cxn ang="0">
                <a:pos x="738" y="50"/>
              </a:cxn>
              <a:cxn ang="0">
                <a:pos x="644" y="16"/>
              </a:cxn>
              <a:cxn ang="0">
                <a:pos x="542" y="0"/>
              </a:cxn>
              <a:cxn ang="0">
                <a:pos x="462" y="2"/>
              </a:cxn>
              <a:cxn ang="0">
                <a:pos x="362" y="22"/>
              </a:cxn>
              <a:cxn ang="0">
                <a:pos x="270" y="62"/>
              </a:cxn>
              <a:cxn ang="0">
                <a:pos x="152" y="150"/>
              </a:cxn>
              <a:cxn ang="0">
                <a:pos x="62" y="268"/>
              </a:cxn>
              <a:cxn ang="0">
                <a:pos x="24" y="360"/>
              </a:cxn>
              <a:cxn ang="0">
                <a:pos x="4" y="460"/>
              </a:cxn>
              <a:cxn ang="0">
                <a:pos x="2" y="540"/>
              </a:cxn>
              <a:cxn ang="0">
                <a:pos x="16" y="642"/>
              </a:cxn>
              <a:cxn ang="0">
                <a:pos x="52" y="736"/>
              </a:cxn>
              <a:cxn ang="0">
                <a:pos x="118" y="840"/>
              </a:cxn>
              <a:cxn ang="0">
                <a:pos x="248" y="954"/>
              </a:cxn>
              <a:cxn ang="0">
                <a:pos x="338" y="996"/>
              </a:cxn>
              <a:cxn ang="0">
                <a:pos x="436" y="1022"/>
              </a:cxn>
              <a:cxn ang="0">
                <a:pos x="514" y="1028"/>
              </a:cxn>
              <a:cxn ang="0">
                <a:pos x="618" y="1018"/>
              </a:cxn>
              <a:cxn ang="0">
                <a:pos x="714" y="988"/>
              </a:cxn>
              <a:cxn ang="0">
                <a:pos x="802" y="940"/>
              </a:cxn>
              <a:cxn ang="0">
                <a:pos x="942" y="800"/>
              </a:cxn>
              <a:cxn ang="0">
                <a:pos x="988" y="714"/>
              </a:cxn>
              <a:cxn ang="0">
                <a:pos x="1018" y="618"/>
              </a:cxn>
              <a:cxn ang="0">
                <a:pos x="1028" y="514"/>
              </a:cxn>
            </a:cxnLst>
            <a:rect l="0" t="0" r="r" b="b"/>
            <a:pathLst>
              <a:path w="1028" h="1028">
                <a:moveTo>
                  <a:pt x="1024" y="514"/>
                </a:moveTo>
                <a:lnTo>
                  <a:pt x="1020" y="514"/>
                </a:lnTo>
                <a:lnTo>
                  <a:pt x="1020" y="514"/>
                </a:lnTo>
                <a:lnTo>
                  <a:pt x="1020" y="540"/>
                </a:lnTo>
                <a:lnTo>
                  <a:pt x="1018" y="566"/>
                </a:lnTo>
                <a:lnTo>
                  <a:pt x="1016" y="590"/>
                </a:lnTo>
                <a:lnTo>
                  <a:pt x="1010" y="616"/>
                </a:lnTo>
                <a:lnTo>
                  <a:pt x="1006" y="640"/>
                </a:lnTo>
                <a:lnTo>
                  <a:pt x="998" y="664"/>
                </a:lnTo>
                <a:lnTo>
                  <a:pt x="990" y="688"/>
                </a:lnTo>
                <a:lnTo>
                  <a:pt x="982" y="710"/>
                </a:lnTo>
                <a:lnTo>
                  <a:pt x="972" y="732"/>
                </a:lnTo>
                <a:lnTo>
                  <a:pt x="960" y="754"/>
                </a:lnTo>
                <a:lnTo>
                  <a:pt x="934" y="796"/>
                </a:lnTo>
                <a:lnTo>
                  <a:pt x="906" y="836"/>
                </a:lnTo>
                <a:lnTo>
                  <a:pt x="872" y="872"/>
                </a:lnTo>
                <a:lnTo>
                  <a:pt x="872" y="872"/>
                </a:lnTo>
                <a:lnTo>
                  <a:pt x="836" y="904"/>
                </a:lnTo>
                <a:lnTo>
                  <a:pt x="798" y="934"/>
                </a:lnTo>
                <a:lnTo>
                  <a:pt x="756" y="958"/>
                </a:lnTo>
                <a:lnTo>
                  <a:pt x="734" y="970"/>
                </a:lnTo>
                <a:lnTo>
                  <a:pt x="712" y="980"/>
                </a:lnTo>
                <a:lnTo>
                  <a:pt x="688" y="988"/>
                </a:lnTo>
                <a:lnTo>
                  <a:pt x="666" y="996"/>
                </a:lnTo>
                <a:lnTo>
                  <a:pt x="642" y="1004"/>
                </a:lnTo>
                <a:lnTo>
                  <a:pt x="616" y="1010"/>
                </a:lnTo>
                <a:lnTo>
                  <a:pt x="592" y="1014"/>
                </a:lnTo>
                <a:lnTo>
                  <a:pt x="566" y="1018"/>
                </a:lnTo>
                <a:lnTo>
                  <a:pt x="540" y="1018"/>
                </a:lnTo>
                <a:lnTo>
                  <a:pt x="514" y="1020"/>
                </a:lnTo>
                <a:lnTo>
                  <a:pt x="514" y="1020"/>
                </a:lnTo>
                <a:lnTo>
                  <a:pt x="488" y="1018"/>
                </a:lnTo>
                <a:lnTo>
                  <a:pt x="462" y="1018"/>
                </a:lnTo>
                <a:lnTo>
                  <a:pt x="438" y="1014"/>
                </a:lnTo>
                <a:lnTo>
                  <a:pt x="412" y="1010"/>
                </a:lnTo>
                <a:lnTo>
                  <a:pt x="388" y="1004"/>
                </a:lnTo>
                <a:lnTo>
                  <a:pt x="364" y="996"/>
                </a:lnTo>
                <a:lnTo>
                  <a:pt x="340" y="988"/>
                </a:lnTo>
                <a:lnTo>
                  <a:pt x="318" y="980"/>
                </a:lnTo>
                <a:lnTo>
                  <a:pt x="296" y="970"/>
                </a:lnTo>
                <a:lnTo>
                  <a:pt x="274" y="958"/>
                </a:lnTo>
                <a:lnTo>
                  <a:pt x="232" y="934"/>
                </a:lnTo>
                <a:lnTo>
                  <a:pt x="192" y="904"/>
                </a:lnTo>
                <a:lnTo>
                  <a:pt x="156" y="872"/>
                </a:lnTo>
                <a:lnTo>
                  <a:pt x="156" y="872"/>
                </a:lnTo>
                <a:lnTo>
                  <a:pt x="124" y="836"/>
                </a:lnTo>
                <a:lnTo>
                  <a:pt x="94" y="796"/>
                </a:lnTo>
                <a:lnTo>
                  <a:pt x="70" y="754"/>
                </a:lnTo>
                <a:lnTo>
                  <a:pt x="58" y="732"/>
                </a:lnTo>
                <a:lnTo>
                  <a:pt x="48" y="710"/>
                </a:lnTo>
                <a:lnTo>
                  <a:pt x="40" y="688"/>
                </a:lnTo>
                <a:lnTo>
                  <a:pt x="32" y="664"/>
                </a:lnTo>
                <a:lnTo>
                  <a:pt x="24" y="640"/>
                </a:lnTo>
                <a:lnTo>
                  <a:pt x="18" y="616"/>
                </a:lnTo>
                <a:lnTo>
                  <a:pt x="14" y="590"/>
                </a:lnTo>
                <a:lnTo>
                  <a:pt x="12" y="566"/>
                </a:lnTo>
                <a:lnTo>
                  <a:pt x="10" y="540"/>
                </a:lnTo>
                <a:lnTo>
                  <a:pt x="8" y="514"/>
                </a:lnTo>
                <a:lnTo>
                  <a:pt x="8" y="514"/>
                </a:lnTo>
                <a:lnTo>
                  <a:pt x="10" y="488"/>
                </a:lnTo>
                <a:lnTo>
                  <a:pt x="12" y="462"/>
                </a:lnTo>
                <a:lnTo>
                  <a:pt x="14" y="436"/>
                </a:lnTo>
                <a:lnTo>
                  <a:pt x="18" y="412"/>
                </a:lnTo>
                <a:lnTo>
                  <a:pt x="24" y="386"/>
                </a:lnTo>
                <a:lnTo>
                  <a:pt x="32" y="362"/>
                </a:lnTo>
                <a:lnTo>
                  <a:pt x="40" y="340"/>
                </a:lnTo>
                <a:lnTo>
                  <a:pt x="48" y="316"/>
                </a:lnTo>
                <a:lnTo>
                  <a:pt x="58" y="294"/>
                </a:lnTo>
                <a:lnTo>
                  <a:pt x="70" y="272"/>
                </a:lnTo>
                <a:lnTo>
                  <a:pt x="94" y="230"/>
                </a:lnTo>
                <a:lnTo>
                  <a:pt x="124" y="192"/>
                </a:lnTo>
                <a:lnTo>
                  <a:pt x="156" y="156"/>
                </a:lnTo>
                <a:lnTo>
                  <a:pt x="156" y="156"/>
                </a:lnTo>
                <a:lnTo>
                  <a:pt x="192" y="122"/>
                </a:lnTo>
                <a:lnTo>
                  <a:pt x="232" y="94"/>
                </a:lnTo>
                <a:lnTo>
                  <a:pt x="274" y="68"/>
                </a:lnTo>
                <a:lnTo>
                  <a:pt x="296" y="58"/>
                </a:lnTo>
                <a:lnTo>
                  <a:pt x="318" y="46"/>
                </a:lnTo>
                <a:lnTo>
                  <a:pt x="340" y="38"/>
                </a:lnTo>
                <a:lnTo>
                  <a:pt x="364" y="30"/>
                </a:lnTo>
                <a:lnTo>
                  <a:pt x="388" y="24"/>
                </a:lnTo>
                <a:lnTo>
                  <a:pt x="412" y="18"/>
                </a:lnTo>
                <a:lnTo>
                  <a:pt x="438" y="12"/>
                </a:lnTo>
                <a:lnTo>
                  <a:pt x="462" y="10"/>
                </a:lnTo>
                <a:lnTo>
                  <a:pt x="488" y="8"/>
                </a:lnTo>
                <a:lnTo>
                  <a:pt x="514" y="8"/>
                </a:lnTo>
                <a:lnTo>
                  <a:pt x="514" y="8"/>
                </a:lnTo>
                <a:lnTo>
                  <a:pt x="540" y="8"/>
                </a:lnTo>
                <a:lnTo>
                  <a:pt x="566" y="10"/>
                </a:lnTo>
                <a:lnTo>
                  <a:pt x="592" y="12"/>
                </a:lnTo>
                <a:lnTo>
                  <a:pt x="616" y="18"/>
                </a:lnTo>
                <a:lnTo>
                  <a:pt x="642" y="24"/>
                </a:lnTo>
                <a:lnTo>
                  <a:pt x="666" y="30"/>
                </a:lnTo>
                <a:lnTo>
                  <a:pt x="688" y="38"/>
                </a:lnTo>
                <a:lnTo>
                  <a:pt x="712" y="46"/>
                </a:lnTo>
                <a:lnTo>
                  <a:pt x="734" y="58"/>
                </a:lnTo>
                <a:lnTo>
                  <a:pt x="756" y="68"/>
                </a:lnTo>
                <a:lnTo>
                  <a:pt x="798" y="94"/>
                </a:lnTo>
                <a:lnTo>
                  <a:pt x="836" y="122"/>
                </a:lnTo>
                <a:lnTo>
                  <a:pt x="872" y="156"/>
                </a:lnTo>
                <a:lnTo>
                  <a:pt x="872" y="156"/>
                </a:lnTo>
                <a:lnTo>
                  <a:pt x="906" y="192"/>
                </a:lnTo>
                <a:lnTo>
                  <a:pt x="934" y="230"/>
                </a:lnTo>
                <a:lnTo>
                  <a:pt x="960" y="272"/>
                </a:lnTo>
                <a:lnTo>
                  <a:pt x="972" y="294"/>
                </a:lnTo>
                <a:lnTo>
                  <a:pt x="982" y="316"/>
                </a:lnTo>
                <a:lnTo>
                  <a:pt x="990" y="340"/>
                </a:lnTo>
                <a:lnTo>
                  <a:pt x="998" y="362"/>
                </a:lnTo>
                <a:lnTo>
                  <a:pt x="1006" y="386"/>
                </a:lnTo>
                <a:lnTo>
                  <a:pt x="1010" y="412"/>
                </a:lnTo>
                <a:lnTo>
                  <a:pt x="1016" y="436"/>
                </a:lnTo>
                <a:lnTo>
                  <a:pt x="1018" y="462"/>
                </a:lnTo>
                <a:lnTo>
                  <a:pt x="1020" y="488"/>
                </a:lnTo>
                <a:lnTo>
                  <a:pt x="1020" y="514"/>
                </a:lnTo>
                <a:lnTo>
                  <a:pt x="1024" y="514"/>
                </a:lnTo>
                <a:lnTo>
                  <a:pt x="1028" y="514"/>
                </a:lnTo>
                <a:lnTo>
                  <a:pt x="1028" y="514"/>
                </a:lnTo>
                <a:lnTo>
                  <a:pt x="1028" y="486"/>
                </a:lnTo>
                <a:lnTo>
                  <a:pt x="1026" y="460"/>
                </a:lnTo>
                <a:lnTo>
                  <a:pt x="1024" y="436"/>
                </a:lnTo>
                <a:lnTo>
                  <a:pt x="1018" y="410"/>
                </a:lnTo>
                <a:lnTo>
                  <a:pt x="1012" y="384"/>
                </a:lnTo>
                <a:lnTo>
                  <a:pt x="1006" y="360"/>
                </a:lnTo>
                <a:lnTo>
                  <a:pt x="998" y="336"/>
                </a:lnTo>
                <a:lnTo>
                  <a:pt x="988" y="314"/>
                </a:lnTo>
                <a:lnTo>
                  <a:pt x="978" y="290"/>
                </a:lnTo>
                <a:lnTo>
                  <a:pt x="966" y="268"/>
                </a:lnTo>
                <a:lnTo>
                  <a:pt x="954" y="246"/>
                </a:lnTo>
                <a:lnTo>
                  <a:pt x="942" y="226"/>
                </a:lnTo>
                <a:lnTo>
                  <a:pt x="912" y="186"/>
                </a:lnTo>
                <a:lnTo>
                  <a:pt x="878" y="150"/>
                </a:lnTo>
                <a:lnTo>
                  <a:pt x="842" y="116"/>
                </a:lnTo>
                <a:lnTo>
                  <a:pt x="802" y="86"/>
                </a:lnTo>
                <a:lnTo>
                  <a:pt x="782" y="74"/>
                </a:lnTo>
                <a:lnTo>
                  <a:pt x="760" y="62"/>
                </a:lnTo>
                <a:lnTo>
                  <a:pt x="738" y="50"/>
                </a:lnTo>
                <a:lnTo>
                  <a:pt x="714" y="40"/>
                </a:lnTo>
                <a:lnTo>
                  <a:pt x="692" y="30"/>
                </a:lnTo>
                <a:lnTo>
                  <a:pt x="668" y="22"/>
                </a:lnTo>
                <a:lnTo>
                  <a:pt x="644" y="16"/>
                </a:lnTo>
                <a:lnTo>
                  <a:pt x="618" y="10"/>
                </a:lnTo>
                <a:lnTo>
                  <a:pt x="594" y="6"/>
                </a:lnTo>
                <a:lnTo>
                  <a:pt x="568" y="2"/>
                </a:lnTo>
                <a:lnTo>
                  <a:pt x="542" y="0"/>
                </a:lnTo>
                <a:lnTo>
                  <a:pt x="514" y="0"/>
                </a:lnTo>
                <a:lnTo>
                  <a:pt x="514" y="0"/>
                </a:lnTo>
                <a:lnTo>
                  <a:pt x="488" y="0"/>
                </a:lnTo>
                <a:lnTo>
                  <a:pt x="462" y="2"/>
                </a:lnTo>
                <a:lnTo>
                  <a:pt x="436" y="6"/>
                </a:lnTo>
                <a:lnTo>
                  <a:pt x="412" y="10"/>
                </a:lnTo>
                <a:lnTo>
                  <a:pt x="386" y="16"/>
                </a:lnTo>
                <a:lnTo>
                  <a:pt x="362" y="22"/>
                </a:lnTo>
                <a:lnTo>
                  <a:pt x="338" y="30"/>
                </a:lnTo>
                <a:lnTo>
                  <a:pt x="314" y="40"/>
                </a:lnTo>
                <a:lnTo>
                  <a:pt x="292" y="50"/>
                </a:lnTo>
                <a:lnTo>
                  <a:pt x="270" y="62"/>
                </a:lnTo>
                <a:lnTo>
                  <a:pt x="248" y="74"/>
                </a:lnTo>
                <a:lnTo>
                  <a:pt x="228" y="86"/>
                </a:lnTo>
                <a:lnTo>
                  <a:pt x="188" y="116"/>
                </a:lnTo>
                <a:lnTo>
                  <a:pt x="152" y="150"/>
                </a:lnTo>
                <a:lnTo>
                  <a:pt x="118" y="186"/>
                </a:lnTo>
                <a:lnTo>
                  <a:pt x="88" y="226"/>
                </a:lnTo>
                <a:lnTo>
                  <a:pt x="74" y="246"/>
                </a:lnTo>
                <a:lnTo>
                  <a:pt x="62" y="268"/>
                </a:lnTo>
                <a:lnTo>
                  <a:pt x="52" y="290"/>
                </a:lnTo>
                <a:lnTo>
                  <a:pt x="40" y="314"/>
                </a:lnTo>
                <a:lnTo>
                  <a:pt x="32" y="336"/>
                </a:lnTo>
                <a:lnTo>
                  <a:pt x="24" y="360"/>
                </a:lnTo>
                <a:lnTo>
                  <a:pt x="16" y="384"/>
                </a:lnTo>
                <a:lnTo>
                  <a:pt x="10" y="410"/>
                </a:lnTo>
                <a:lnTo>
                  <a:pt x="6" y="436"/>
                </a:lnTo>
                <a:lnTo>
                  <a:pt x="4" y="460"/>
                </a:lnTo>
                <a:lnTo>
                  <a:pt x="2" y="486"/>
                </a:lnTo>
                <a:lnTo>
                  <a:pt x="0" y="514"/>
                </a:lnTo>
                <a:lnTo>
                  <a:pt x="0" y="514"/>
                </a:lnTo>
                <a:lnTo>
                  <a:pt x="2" y="540"/>
                </a:lnTo>
                <a:lnTo>
                  <a:pt x="4" y="566"/>
                </a:lnTo>
                <a:lnTo>
                  <a:pt x="6" y="592"/>
                </a:lnTo>
                <a:lnTo>
                  <a:pt x="10" y="618"/>
                </a:lnTo>
                <a:lnTo>
                  <a:pt x="16" y="642"/>
                </a:lnTo>
                <a:lnTo>
                  <a:pt x="24" y="666"/>
                </a:lnTo>
                <a:lnTo>
                  <a:pt x="32" y="690"/>
                </a:lnTo>
                <a:lnTo>
                  <a:pt x="40" y="714"/>
                </a:lnTo>
                <a:lnTo>
                  <a:pt x="52" y="736"/>
                </a:lnTo>
                <a:lnTo>
                  <a:pt x="62" y="758"/>
                </a:lnTo>
                <a:lnTo>
                  <a:pt x="74" y="780"/>
                </a:lnTo>
                <a:lnTo>
                  <a:pt x="88" y="800"/>
                </a:lnTo>
                <a:lnTo>
                  <a:pt x="118" y="840"/>
                </a:lnTo>
                <a:lnTo>
                  <a:pt x="152" y="878"/>
                </a:lnTo>
                <a:lnTo>
                  <a:pt x="188" y="910"/>
                </a:lnTo>
                <a:lnTo>
                  <a:pt x="228" y="940"/>
                </a:lnTo>
                <a:lnTo>
                  <a:pt x="248" y="954"/>
                </a:lnTo>
                <a:lnTo>
                  <a:pt x="270" y="966"/>
                </a:lnTo>
                <a:lnTo>
                  <a:pt x="292" y="976"/>
                </a:lnTo>
                <a:lnTo>
                  <a:pt x="314" y="988"/>
                </a:lnTo>
                <a:lnTo>
                  <a:pt x="338" y="996"/>
                </a:lnTo>
                <a:lnTo>
                  <a:pt x="362" y="1004"/>
                </a:lnTo>
                <a:lnTo>
                  <a:pt x="386" y="1012"/>
                </a:lnTo>
                <a:lnTo>
                  <a:pt x="412" y="1018"/>
                </a:lnTo>
                <a:lnTo>
                  <a:pt x="436" y="1022"/>
                </a:lnTo>
                <a:lnTo>
                  <a:pt x="462" y="1024"/>
                </a:lnTo>
                <a:lnTo>
                  <a:pt x="488" y="1026"/>
                </a:lnTo>
                <a:lnTo>
                  <a:pt x="514" y="1028"/>
                </a:lnTo>
                <a:lnTo>
                  <a:pt x="514" y="1028"/>
                </a:lnTo>
                <a:lnTo>
                  <a:pt x="542" y="1026"/>
                </a:lnTo>
                <a:lnTo>
                  <a:pt x="568" y="1024"/>
                </a:lnTo>
                <a:lnTo>
                  <a:pt x="594" y="1022"/>
                </a:lnTo>
                <a:lnTo>
                  <a:pt x="618" y="1018"/>
                </a:lnTo>
                <a:lnTo>
                  <a:pt x="644" y="1012"/>
                </a:lnTo>
                <a:lnTo>
                  <a:pt x="668" y="1004"/>
                </a:lnTo>
                <a:lnTo>
                  <a:pt x="692" y="996"/>
                </a:lnTo>
                <a:lnTo>
                  <a:pt x="714" y="988"/>
                </a:lnTo>
                <a:lnTo>
                  <a:pt x="738" y="976"/>
                </a:lnTo>
                <a:lnTo>
                  <a:pt x="760" y="966"/>
                </a:lnTo>
                <a:lnTo>
                  <a:pt x="782" y="954"/>
                </a:lnTo>
                <a:lnTo>
                  <a:pt x="802" y="940"/>
                </a:lnTo>
                <a:lnTo>
                  <a:pt x="842" y="910"/>
                </a:lnTo>
                <a:lnTo>
                  <a:pt x="878" y="878"/>
                </a:lnTo>
                <a:lnTo>
                  <a:pt x="912" y="840"/>
                </a:lnTo>
                <a:lnTo>
                  <a:pt x="942" y="800"/>
                </a:lnTo>
                <a:lnTo>
                  <a:pt x="954" y="780"/>
                </a:lnTo>
                <a:lnTo>
                  <a:pt x="966" y="758"/>
                </a:lnTo>
                <a:lnTo>
                  <a:pt x="978" y="736"/>
                </a:lnTo>
                <a:lnTo>
                  <a:pt x="988" y="714"/>
                </a:lnTo>
                <a:lnTo>
                  <a:pt x="998" y="690"/>
                </a:lnTo>
                <a:lnTo>
                  <a:pt x="1006" y="666"/>
                </a:lnTo>
                <a:lnTo>
                  <a:pt x="1012" y="642"/>
                </a:lnTo>
                <a:lnTo>
                  <a:pt x="1018" y="618"/>
                </a:lnTo>
                <a:lnTo>
                  <a:pt x="1024" y="592"/>
                </a:lnTo>
                <a:lnTo>
                  <a:pt x="1026" y="566"/>
                </a:lnTo>
                <a:lnTo>
                  <a:pt x="1028" y="540"/>
                </a:lnTo>
                <a:lnTo>
                  <a:pt x="1028" y="514"/>
                </a:lnTo>
                <a:lnTo>
                  <a:pt x="1024" y="5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9" name="Freeform 260"/>
          <p:cNvSpPr>
            <a:spLocks/>
          </p:cNvSpPr>
          <p:nvPr/>
        </p:nvSpPr>
        <p:spPr bwMode="auto">
          <a:xfrm>
            <a:off x="3749675" y="1635099"/>
            <a:ext cx="1631950" cy="1631950"/>
          </a:xfrm>
          <a:custGeom>
            <a:avLst/>
            <a:gdLst/>
            <a:ahLst/>
            <a:cxnLst>
              <a:cxn ang="0">
                <a:pos x="1018" y="540"/>
              </a:cxn>
              <a:cxn ang="0">
                <a:pos x="1004" y="640"/>
              </a:cxn>
              <a:cxn ang="0">
                <a:pos x="970" y="732"/>
              </a:cxn>
              <a:cxn ang="0">
                <a:pos x="872" y="872"/>
              </a:cxn>
              <a:cxn ang="0">
                <a:pos x="754" y="958"/>
              </a:cxn>
              <a:cxn ang="0">
                <a:pos x="664" y="996"/>
              </a:cxn>
              <a:cxn ang="0">
                <a:pos x="566" y="1018"/>
              </a:cxn>
              <a:cxn ang="0">
                <a:pos x="488" y="1018"/>
              </a:cxn>
              <a:cxn ang="0">
                <a:pos x="386" y="1004"/>
              </a:cxn>
              <a:cxn ang="0">
                <a:pos x="294" y="970"/>
              </a:cxn>
              <a:cxn ang="0">
                <a:pos x="156" y="872"/>
              </a:cxn>
              <a:cxn ang="0">
                <a:pos x="68" y="754"/>
              </a:cxn>
              <a:cxn ang="0">
                <a:pos x="30" y="664"/>
              </a:cxn>
              <a:cxn ang="0">
                <a:pos x="10" y="566"/>
              </a:cxn>
              <a:cxn ang="0">
                <a:pos x="8" y="488"/>
              </a:cxn>
              <a:cxn ang="0">
                <a:pos x="24" y="386"/>
              </a:cxn>
              <a:cxn ang="0">
                <a:pos x="58" y="294"/>
              </a:cxn>
              <a:cxn ang="0">
                <a:pos x="156" y="156"/>
              </a:cxn>
              <a:cxn ang="0">
                <a:pos x="272" y="68"/>
              </a:cxn>
              <a:cxn ang="0">
                <a:pos x="362" y="30"/>
              </a:cxn>
              <a:cxn ang="0">
                <a:pos x="462" y="10"/>
              </a:cxn>
              <a:cxn ang="0">
                <a:pos x="540" y="8"/>
              </a:cxn>
              <a:cxn ang="0">
                <a:pos x="640" y="24"/>
              </a:cxn>
              <a:cxn ang="0">
                <a:pos x="732" y="58"/>
              </a:cxn>
              <a:cxn ang="0">
                <a:pos x="872" y="156"/>
              </a:cxn>
              <a:cxn ang="0">
                <a:pos x="958" y="272"/>
              </a:cxn>
              <a:cxn ang="0">
                <a:pos x="996" y="362"/>
              </a:cxn>
              <a:cxn ang="0">
                <a:pos x="1016" y="462"/>
              </a:cxn>
              <a:cxn ang="0">
                <a:pos x="1028" y="514"/>
              </a:cxn>
              <a:cxn ang="0">
                <a:pos x="1022" y="436"/>
              </a:cxn>
              <a:cxn ang="0">
                <a:pos x="996" y="336"/>
              </a:cxn>
              <a:cxn ang="0">
                <a:pos x="954" y="246"/>
              </a:cxn>
              <a:cxn ang="0">
                <a:pos x="840" y="116"/>
              </a:cxn>
              <a:cxn ang="0">
                <a:pos x="736" y="50"/>
              </a:cxn>
              <a:cxn ang="0">
                <a:pos x="642" y="16"/>
              </a:cxn>
              <a:cxn ang="0">
                <a:pos x="540" y="0"/>
              </a:cxn>
              <a:cxn ang="0">
                <a:pos x="460" y="2"/>
              </a:cxn>
              <a:cxn ang="0">
                <a:pos x="360" y="22"/>
              </a:cxn>
              <a:cxn ang="0">
                <a:pos x="268" y="62"/>
              </a:cxn>
              <a:cxn ang="0">
                <a:pos x="150" y="150"/>
              </a:cxn>
              <a:cxn ang="0">
                <a:pos x="62" y="268"/>
              </a:cxn>
              <a:cxn ang="0">
                <a:pos x="22" y="360"/>
              </a:cxn>
              <a:cxn ang="0">
                <a:pos x="2" y="460"/>
              </a:cxn>
              <a:cxn ang="0">
                <a:pos x="0" y="540"/>
              </a:cxn>
              <a:cxn ang="0">
                <a:pos x="16" y="642"/>
              </a:cxn>
              <a:cxn ang="0">
                <a:pos x="50" y="736"/>
              </a:cxn>
              <a:cxn ang="0">
                <a:pos x="116" y="840"/>
              </a:cxn>
              <a:cxn ang="0">
                <a:pos x="246" y="954"/>
              </a:cxn>
              <a:cxn ang="0">
                <a:pos x="336" y="996"/>
              </a:cxn>
              <a:cxn ang="0">
                <a:pos x="436" y="1022"/>
              </a:cxn>
              <a:cxn ang="0">
                <a:pos x="514" y="1028"/>
              </a:cxn>
              <a:cxn ang="0">
                <a:pos x="616" y="1018"/>
              </a:cxn>
              <a:cxn ang="0">
                <a:pos x="714" y="988"/>
              </a:cxn>
              <a:cxn ang="0">
                <a:pos x="800" y="940"/>
              </a:cxn>
              <a:cxn ang="0">
                <a:pos x="940" y="800"/>
              </a:cxn>
              <a:cxn ang="0">
                <a:pos x="988" y="714"/>
              </a:cxn>
              <a:cxn ang="0">
                <a:pos x="1018" y="618"/>
              </a:cxn>
              <a:cxn ang="0">
                <a:pos x="1028" y="514"/>
              </a:cxn>
            </a:cxnLst>
            <a:rect l="0" t="0" r="r" b="b"/>
            <a:pathLst>
              <a:path w="1028" h="1028">
                <a:moveTo>
                  <a:pt x="1024" y="514"/>
                </a:moveTo>
                <a:lnTo>
                  <a:pt x="1020" y="514"/>
                </a:lnTo>
                <a:lnTo>
                  <a:pt x="1020" y="514"/>
                </a:lnTo>
                <a:lnTo>
                  <a:pt x="1018" y="540"/>
                </a:lnTo>
                <a:lnTo>
                  <a:pt x="1016" y="566"/>
                </a:lnTo>
                <a:lnTo>
                  <a:pt x="1014" y="590"/>
                </a:lnTo>
                <a:lnTo>
                  <a:pt x="1010" y="616"/>
                </a:lnTo>
                <a:lnTo>
                  <a:pt x="1004" y="640"/>
                </a:lnTo>
                <a:lnTo>
                  <a:pt x="996" y="664"/>
                </a:lnTo>
                <a:lnTo>
                  <a:pt x="988" y="688"/>
                </a:lnTo>
                <a:lnTo>
                  <a:pt x="980" y="710"/>
                </a:lnTo>
                <a:lnTo>
                  <a:pt x="970" y="732"/>
                </a:lnTo>
                <a:lnTo>
                  <a:pt x="958" y="754"/>
                </a:lnTo>
                <a:lnTo>
                  <a:pt x="934" y="796"/>
                </a:lnTo>
                <a:lnTo>
                  <a:pt x="904" y="836"/>
                </a:lnTo>
                <a:lnTo>
                  <a:pt x="872" y="872"/>
                </a:lnTo>
                <a:lnTo>
                  <a:pt x="872" y="872"/>
                </a:lnTo>
                <a:lnTo>
                  <a:pt x="836" y="904"/>
                </a:lnTo>
                <a:lnTo>
                  <a:pt x="796" y="934"/>
                </a:lnTo>
                <a:lnTo>
                  <a:pt x="754" y="958"/>
                </a:lnTo>
                <a:lnTo>
                  <a:pt x="732" y="970"/>
                </a:lnTo>
                <a:lnTo>
                  <a:pt x="710" y="980"/>
                </a:lnTo>
                <a:lnTo>
                  <a:pt x="688" y="988"/>
                </a:lnTo>
                <a:lnTo>
                  <a:pt x="664" y="996"/>
                </a:lnTo>
                <a:lnTo>
                  <a:pt x="640" y="1004"/>
                </a:lnTo>
                <a:lnTo>
                  <a:pt x="616" y="1010"/>
                </a:lnTo>
                <a:lnTo>
                  <a:pt x="590" y="1014"/>
                </a:lnTo>
                <a:lnTo>
                  <a:pt x="566" y="1018"/>
                </a:lnTo>
                <a:lnTo>
                  <a:pt x="540" y="1018"/>
                </a:lnTo>
                <a:lnTo>
                  <a:pt x="514" y="1020"/>
                </a:lnTo>
                <a:lnTo>
                  <a:pt x="514" y="1020"/>
                </a:lnTo>
                <a:lnTo>
                  <a:pt x="488" y="1018"/>
                </a:lnTo>
                <a:lnTo>
                  <a:pt x="462" y="1018"/>
                </a:lnTo>
                <a:lnTo>
                  <a:pt x="436" y="1014"/>
                </a:lnTo>
                <a:lnTo>
                  <a:pt x="412" y="1010"/>
                </a:lnTo>
                <a:lnTo>
                  <a:pt x="386" y="1004"/>
                </a:lnTo>
                <a:lnTo>
                  <a:pt x="362" y="996"/>
                </a:lnTo>
                <a:lnTo>
                  <a:pt x="340" y="988"/>
                </a:lnTo>
                <a:lnTo>
                  <a:pt x="316" y="980"/>
                </a:lnTo>
                <a:lnTo>
                  <a:pt x="294" y="970"/>
                </a:lnTo>
                <a:lnTo>
                  <a:pt x="272" y="958"/>
                </a:lnTo>
                <a:lnTo>
                  <a:pt x="230" y="934"/>
                </a:lnTo>
                <a:lnTo>
                  <a:pt x="192" y="904"/>
                </a:lnTo>
                <a:lnTo>
                  <a:pt x="156" y="872"/>
                </a:lnTo>
                <a:lnTo>
                  <a:pt x="156" y="872"/>
                </a:lnTo>
                <a:lnTo>
                  <a:pt x="122" y="836"/>
                </a:lnTo>
                <a:lnTo>
                  <a:pt x="94" y="796"/>
                </a:lnTo>
                <a:lnTo>
                  <a:pt x="68" y="754"/>
                </a:lnTo>
                <a:lnTo>
                  <a:pt x="58" y="732"/>
                </a:lnTo>
                <a:lnTo>
                  <a:pt x="46" y="710"/>
                </a:lnTo>
                <a:lnTo>
                  <a:pt x="38" y="688"/>
                </a:lnTo>
                <a:lnTo>
                  <a:pt x="30" y="664"/>
                </a:lnTo>
                <a:lnTo>
                  <a:pt x="24" y="640"/>
                </a:lnTo>
                <a:lnTo>
                  <a:pt x="18" y="616"/>
                </a:lnTo>
                <a:lnTo>
                  <a:pt x="12" y="590"/>
                </a:lnTo>
                <a:lnTo>
                  <a:pt x="10" y="566"/>
                </a:lnTo>
                <a:lnTo>
                  <a:pt x="8" y="540"/>
                </a:lnTo>
                <a:lnTo>
                  <a:pt x="8" y="514"/>
                </a:lnTo>
                <a:lnTo>
                  <a:pt x="8" y="514"/>
                </a:lnTo>
                <a:lnTo>
                  <a:pt x="8" y="488"/>
                </a:lnTo>
                <a:lnTo>
                  <a:pt x="10" y="462"/>
                </a:lnTo>
                <a:lnTo>
                  <a:pt x="12" y="436"/>
                </a:lnTo>
                <a:lnTo>
                  <a:pt x="18" y="412"/>
                </a:lnTo>
                <a:lnTo>
                  <a:pt x="24" y="386"/>
                </a:lnTo>
                <a:lnTo>
                  <a:pt x="30" y="362"/>
                </a:lnTo>
                <a:lnTo>
                  <a:pt x="38" y="340"/>
                </a:lnTo>
                <a:lnTo>
                  <a:pt x="46" y="316"/>
                </a:lnTo>
                <a:lnTo>
                  <a:pt x="58" y="294"/>
                </a:lnTo>
                <a:lnTo>
                  <a:pt x="68" y="272"/>
                </a:lnTo>
                <a:lnTo>
                  <a:pt x="94" y="230"/>
                </a:lnTo>
                <a:lnTo>
                  <a:pt x="122" y="192"/>
                </a:lnTo>
                <a:lnTo>
                  <a:pt x="156" y="156"/>
                </a:lnTo>
                <a:lnTo>
                  <a:pt x="156" y="156"/>
                </a:lnTo>
                <a:lnTo>
                  <a:pt x="192" y="122"/>
                </a:lnTo>
                <a:lnTo>
                  <a:pt x="230" y="94"/>
                </a:lnTo>
                <a:lnTo>
                  <a:pt x="272" y="68"/>
                </a:lnTo>
                <a:lnTo>
                  <a:pt x="294" y="58"/>
                </a:lnTo>
                <a:lnTo>
                  <a:pt x="316" y="46"/>
                </a:lnTo>
                <a:lnTo>
                  <a:pt x="340" y="38"/>
                </a:lnTo>
                <a:lnTo>
                  <a:pt x="362" y="30"/>
                </a:lnTo>
                <a:lnTo>
                  <a:pt x="386" y="24"/>
                </a:lnTo>
                <a:lnTo>
                  <a:pt x="412" y="18"/>
                </a:lnTo>
                <a:lnTo>
                  <a:pt x="436" y="12"/>
                </a:lnTo>
                <a:lnTo>
                  <a:pt x="462" y="10"/>
                </a:lnTo>
                <a:lnTo>
                  <a:pt x="488" y="8"/>
                </a:lnTo>
                <a:lnTo>
                  <a:pt x="514" y="8"/>
                </a:lnTo>
                <a:lnTo>
                  <a:pt x="514" y="8"/>
                </a:lnTo>
                <a:lnTo>
                  <a:pt x="540" y="8"/>
                </a:lnTo>
                <a:lnTo>
                  <a:pt x="566" y="10"/>
                </a:lnTo>
                <a:lnTo>
                  <a:pt x="590" y="12"/>
                </a:lnTo>
                <a:lnTo>
                  <a:pt x="616" y="18"/>
                </a:lnTo>
                <a:lnTo>
                  <a:pt x="640" y="24"/>
                </a:lnTo>
                <a:lnTo>
                  <a:pt x="664" y="30"/>
                </a:lnTo>
                <a:lnTo>
                  <a:pt x="688" y="38"/>
                </a:lnTo>
                <a:lnTo>
                  <a:pt x="710" y="46"/>
                </a:lnTo>
                <a:lnTo>
                  <a:pt x="732" y="58"/>
                </a:lnTo>
                <a:lnTo>
                  <a:pt x="754" y="68"/>
                </a:lnTo>
                <a:lnTo>
                  <a:pt x="796" y="94"/>
                </a:lnTo>
                <a:lnTo>
                  <a:pt x="836" y="122"/>
                </a:lnTo>
                <a:lnTo>
                  <a:pt x="872" y="156"/>
                </a:lnTo>
                <a:lnTo>
                  <a:pt x="872" y="156"/>
                </a:lnTo>
                <a:lnTo>
                  <a:pt x="904" y="192"/>
                </a:lnTo>
                <a:lnTo>
                  <a:pt x="934" y="230"/>
                </a:lnTo>
                <a:lnTo>
                  <a:pt x="958" y="272"/>
                </a:lnTo>
                <a:lnTo>
                  <a:pt x="970" y="294"/>
                </a:lnTo>
                <a:lnTo>
                  <a:pt x="980" y="316"/>
                </a:lnTo>
                <a:lnTo>
                  <a:pt x="988" y="340"/>
                </a:lnTo>
                <a:lnTo>
                  <a:pt x="996" y="362"/>
                </a:lnTo>
                <a:lnTo>
                  <a:pt x="1004" y="386"/>
                </a:lnTo>
                <a:lnTo>
                  <a:pt x="1010" y="412"/>
                </a:lnTo>
                <a:lnTo>
                  <a:pt x="1014" y="436"/>
                </a:lnTo>
                <a:lnTo>
                  <a:pt x="1016" y="462"/>
                </a:lnTo>
                <a:lnTo>
                  <a:pt x="1018" y="488"/>
                </a:lnTo>
                <a:lnTo>
                  <a:pt x="1020" y="514"/>
                </a:lnTo>
                <a:lnTo>
                  <a:pt x="1024" y="514"/>
                </a:lnTo>
                <a:lnTo>
                  <a:pt x="1028" y="514"/>
                </a:lnTo>
                <a:lnTo>
                  <a:pt x="1028" y="514"/>
                </a:lnTo>
                <a:lnTo>
                  <a:pt x="1026" y="486"/>
                </a:lnTo>
                <a:lnTo>
                  <a:pt x="1024" y="460"/>
                </a:lnTo>
                <a:lnTo>
                  <a:pt x="1022" y="436"/>
                </a:lnTo>
                <a:lnTo>
                  <a:pt x="1018" y="410"/>
                </a:lnTo>
                <a:lnTo>
                  <a:pt x="1012" y="384"/>
                </a:lnTo>
                <a:lnTo>
                  <a:pt x="1004" y="360"/>
                </a:lnTo>
                <a:lnTo>
                  <a:pt x="996" y="336"/>
                </a:lnTo>
                <a:lnTo>
                  <a:pt x="988" y="314"/>
                </a:lnTo>
                <a:lnTo>
                  <a:pt x="976" y="290"/>
                </a:lnTo>
                <a:lnTo>
                  <a:pt x="966" y="268"/>
                </a:lnTo>
                <a:lnTo>
                  <a:pt x="954" y="246"/>
                </a:lnTo>
                <a:lnTo>
                  <a:pt x="940" y="226"/>
                </a:lnTo>
                <a:lnTo>
                  <a:pt x="910" y="186"/>
                </a:lnTo>
                <a:lnTo>
                  <a:pt x="876" y="150"/>
                </a:lnTo>
                <a:lnTo>
                  <a:pt x="840" y="116"/>
                </a:lnTo>
                <a:lnTo>
                  <a:pt x="800" y="86"/>
                </a:lnTo>
                <a:lnTo>
                  <a:pt x="780" y="74"/>
                </a:lnTo>
                <a:lnTo>
                  <a:pt x="758" y="62"/>
                </a:lnTo>
                <a:lnTo>
                  <a:pt x="736" y="50"/>
                </a:lnTo>
                <a:lnTo>
                  <a:pt x="714" y="40"/>
                </a:lnTo>
                <a:lnTo>
                  <a:pt x="690" y="30"/>
                </a:lnTo>
                <a:lnTo>
                  <a:pt x="666" y="22"/>
                </a:lnTo>
                <a:lnTo>
                  <a:pt x="642" y="16"/>
                </a:lnTo>
                <a:lnTo>
                  <a:pt x="616" y="10"/>
                </a:lnTo>
                <a:lnTo>
                  <a:pt x="592" y="6"/>
                </a:lnTo>
                <a:lnTo>
                  <a:pt x="566" y="2"/>
                </a:lnTo>
                <a:lnTo>
                  <a:pt x="540" y="0"/>
                </a:lnTo>
                <a:lnTo>
                  <a:pt x="514" y="0"/>
                </a:lnTo>
                <a:lnTo>
                  <a:pt x="514" y="0"/>
                </a:lnTo>
                <a:lnTo>
                  <a:pt x="486" y="0"/>
                </a:lnTo>
                <a:lnTo>
                  <a:pt x="460" y="2"/>
                </a:lnTo>
                <a:lnTo>
                  <a:pt x="436" y="6"/>
                </a:lnTo>
                <a:lnTo>
                  <a:pt x="410" y="10"/>
                </a:lnTo>
                <a:lnTo>
                  <a:pt x="384" y="16"/>
                </a:lnTo>
                <a:lnTo>
                  <a:pt x="360" y="22"/>
                </a:lnTo>
                <a:lnTo>
                  <a:pt x="336" y="30"/>
                </a:lnTo>
                <a:lnTo>
                  <a:pt x="314" y="40"/>
                </a:lnTo>
                <a:lnTo>
                  <a:pt x="290" y="50"/>
                </a:lnTo>
                <a:lnTo>
                  <a:pt x="268" y="62"/>
                </a:lnTo>
                <a:lnTo>
                  <a:pt x="246" y="74"/>
                </a:lnTo>
                <a:lnTo>
                  <a:pt x="226" y="86"/>
                </a:lnTo>
                <a:lnTo>
                  <a:pt x="186" y="116"/>
                </a:lnTo>
                <a:lnTo>
                  <a:pt x="150" y="150"/>
                </a:lnTo>
                <a:lnTo>
                  <a:pt x="116" y="186"/>
                </a:lnTo>
                <a:lnTo>
                  <a:pt x="86" y="226"/>
                </a:lnTo>
                <a:lnTo>
                  <a:pt x="74" y="246"/>
                </a:lnTo>
                <a:lnTo>
                  <a:pt x="62" y="268"/>
                </a:lnTo>
                <a:lnTo>
                  <a:pt x="50" y="290"/>
                </a:lnTo>
                <a:lnTo>
                  <a:pt x="40" y="314"/>
                </a:lnTo>
                <a:lnTo>
                  <a:pt x="30" y="336"/>
                </a:lnTo>
                <a:lnTo>
                  <a:pt x="22" y="360"/>
                </a:lnTo>
                <a:lnTo>
                  <a:pt x="16" y="384"/>
                </a:lnTo>
                <a:lnTo>
                  <a:pt x="10" y="410"/>
                </a:lnTo>
                <a:lnTo>
                  <a:pt x="6" y="436"/>
                </a:lnTo>
                <a:lnTo>
                  <a:pt x="2" y="460"/>
                </a:lnTo>
                <a:lnTo>
                  <a:pt x="0" y="486"/>
                </a:lnTo>
                <a:lnTo>
                  <a:pt x="0" y="514"/>
                </a:lnTo>
                <a:lnTo>
                  <a:pt x="0" y="514"/>
                </a:lnTo>
                <a:lnTo>
                  <a:pt x="0" y="540"/>
                </a:lnTo>
                <a:lnTo>
                  <a:pt x="2" y="566"/>
                </a:lnTo>
                <a:lnTo>
                  <a:pt x="6" y="592"/>
                </a:lnTo>
                <a:lnTo>
                  <a:pt x="10" y="618"/>
                </a:lnTo>
                <a:lnTo>
                  <a:pt x="16" y="642"/>
                </a:lnTo>
                <a:lnTo>
                  <a:pt x="22" y="666"/>
                </a:lnTo>
                <a:lnTo>
                  <a:pt x="30" y="690"/>
                </a:lnTo>
                <a:lnTo>
                  <a:pt x="40" y="714"/>
                </a:lnTo>
                <a:lnTo>
                  <a:pt x="50" y="736"/>
                </a:lnTo>
                <a:lnTo>
                  <a:pt x="62" y="758"/>
                </a:lnTo>
                <a:lnTo>
                  <a:pt x="74" y="780"/>
                </a:lnTo>
                <a:lnTo>
                  <a:pt x="86" y="800"/>
                </a:lnTo>
                <a:lnTo>
                  <a:pt x="116" y="840"/>
                </a:lnTo>
                <a:lnTo>
                  <a:pt x="150" y="878"/>
                </a:lnTo>
                <a:lnTo>
                  <a:pt x="186" y="910"/>
                </a:lnTo>
                <a:lnTo>
                  <a:pt x="226" y="940"/>
                </a:lnTo>
                <a:lnTo>
                  <a:pt x="246" y="954"/>
                </a:lnTo>
                <a:lnTo>
                  <a:pt x="268" y="966"/>
                </a:lnTo>
                <a:lnTo>
                  <a:pt x="290" y="976"/>
                </a:lnTo>
                <a:lnTo>
                  <a:pt x="314" y="988"/>
                </a:lnTo>
                <a:lnTo>
                  <a:pt x="336" y="996"/>
                </a:lnTo>
                <a:lnTo>
                  <a:pt x="360" y="1004"/>
                </a:lnTo>
                <a:lnTo>
                  <a:pt x="384" y="1012"/>
                </a:lnTo>
                <a:lnTo>
                  <a:pt x="410" y="1018"/>
                </a:lnTo>
                <a:lnTo>
                  <a:pt x="436" y="1022"/>
                </a:lnTo>
                <a:lnTo>
                  <a:pt x="460" y="1024"/>
                </a:lnTo>
                <a:lnTo>
                  <a:pt x="486" y="1026"/>
                </a:lnTo>
                <a:lnTo>
                  <a:pt x="514" y="1028"/>
                </a:lnTo>
                <a:lnTo>
                  <a:pt x="514" y="1028"/>
                </a:lnTo>
                <a:lnTo>
                  <a:pt x="540" y="1026"/>
                </a:lnTo>
                <a:lnTo>
                  <a:pt x="566" y="1024"/>
                </a:lnTo>
                <a:lnTo>
                  <a:pt x="592" y="1022"/>
                </a:lnTo>
                <a:lnTo>
                  <a:pt x="616" y="1018"/>
                </a:lnTo>
                <a:lnTo>
                  <a:pt x="642" y="1012"/>
                </a:lnTo>
                <a:lnTo>
                  <a:pt x="666" y="1004"/>
                </a:lnTo>
                <a:lnTo>
                  <a:pt x="690" y="996"/>
                </a:lnTo>
                <a:lnTo>
                  <a:pt x="714" y="988"/>
                </a:lnTo>
                <a:lnTo>
                  <a:pt x="736" y="976"/>
                </a:lnTo>
                <a:lnTo>
                  <a:pt x="758" y="966"/>
                </a:lnTo>
                <a:lnTo>
                  <a:pt x="780" y="954"/>
                </a:lnTo>
                <a:lnTo>
                  <a:pt x="800" y="940"/>
                </a:lnTo>
                <a:lnTo>
                  <a:pt x="840" y="910"/>
                </a:lnTo>
                <a:lnTo>
                  <a:pt x="876" y="878"/>
                </a:lnTo>
                <a:lnTo>
                  <a:pt x="910" y="840"/>
                </a:lnTo>
                <a:lnTo>
                  <a:pt x="940" y="800"/>
                </a:lnTo>
                <a:lnTo>
                  <a:pt x="954" y="780"/>
                </a:lnTo>
                <a:lnTo>
                  <a:pt x="966" y="758"/>
                </a:lnTo>
                <a:lnTo>
                  <a:pt x="976" y="736"/>
                </a:lnTo>
                <a:lnTo>
                  <a:pt x="988" y="714"/>
                </a:lnTo>
                <a:lnTo>
                  <a:pt x="996" y="690"/>
                </a:lnTo>
                <a:lnTo>
                  <a:pt x="1004" y="666"/>
                </a:lnTo>
                <a:lnTo>
                  <a:pt x="1012" y="642"/>
                </a:lnTo>
                <a:lnTo>
                  <a:pt x="1018" y="618"/>
                </a:lnTo>
                <a:lnTo>
                  <a:pt x="1022" y="592"/>
                </a:lnTo>
                <a:lnTo>
                  <a:pt x="1024" y="566"/>
                </a:lnTo>
                <a:lnTo>
                  <a:pt x="1026" y="540"/>
                </a:lnTo>
                <a:lnTo>
                  <a:pt x="1028" y="514"/>
                </a:lnTo>
                <a:lnTo>
                  <a:pt x="1024" y="5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0" name="Freeform 261"/>
          <p:cNvSpPr>
            <a:spLocks/>
          </p:cNvSpPr>
          <p:nvPr/>
        </p:nvSpPr>
        <p:spPr bwMode="auto">
          <a:xfrm>
            <a:off x="5905500" y="1635099"/>
            <a:ext cx="1631950" cy="1631950"/>
          </a:xfrm>
          <a:custGeom>
            <a:avLst/>
            <a:gdLst/>
            <a:ahLst/>
            <a:cxnLst>
              <a:cxn ang="0">
                <a:pos x="1020" y="540"/>
              </a:cxn>
              <a:cxn ang="0">
                <a:pos x="1004" y="640"/>
              </a:cxn>
              <a:cxn ang="0">
                <a:pos x="970" y="732"/>
              </a:cxn>
              <a:cxn ang="0">
                <a:pos x="872" y="872"/>
              </a:cxn>
              <a:cxn ang="0">
                <a:pos x="754" y="958"/>
              </a:cxn>
              <a:cxn ang="0">
                <a:pos x="664" y="996"/>
              </a:cxn>
              <a:cxn ang="0">
                <a:pos x="566" y="1018"/>
              </a:cxn>
              <a:cxn ang="0">
                <a:pos x="488" y="1018"/>
              </a:cxn>
              <a:cxn ang="0">
                <a:pos x="388" y="1004"/>
              </a:cxn>
              <a:cxn ang="0">
                <a:pos x="294" y="970"/>
              </a:cxn>
              <a:cxn ang="0">
                <a:pos x="156" y="872"/>
              </a:cxn>
              <a:cxn ang="0">
                <a:pos x="68" y="754"/>
              </a:cxn>
              <a:cxn ang="0">
                <a:pos x="30" y="664"/>
              </a:cxn>
              <a:cxn ang="0">
                <a:pos x="10" y="566"/>
              </a:cxn>
              <a:cxn ang="0">
                <a:pos x="8" y="488"/>
              </a:cxn>
              <a:cxn ang="0">
                <a:pos x="24" y="386"/>
              </a:cxn>
              <a:cxn ang="0">
                <a:pos x="58" y="294"/>
              </a:cxn>
              <a:cxn ang="0">
                <a:pos x="156" y="156"/>
              </a:cxn>
              <a:cxn ang="0">
                <a:pos x="272" y="68"/>
              </a:cxn>
              <a:cxn ang="0">
                <a:pos x="364" y="30"/>
              </a:cxn>
              <a:cxn ang="0">
                <a:pos x="462" y="10"/>
              </a:cxn>
              <a:cxn ang="0">
                <a:pos x="540" y="8"/>
              </a:cxn>
              <a:cxn ang="0">
                <a:pos x="640" y="24"/>
              </a:cxn>
              <a:cxn ang="0">
                <a:pos x="734" y="58"/>
              </a:cxn>
              <a:cxn ang="0">
                <a:pos x="872" y="156"/>
              </a:cxn>
              <a:cxn ang="0">
                <a:pos x="958" y="272"/>
              </a:cxn>
              <a:cxn ang="0">
                <a:pos x="998" y="362"/>
              </a:cxn>
              <a:cxn ang="0">
                <a:pos x="1018" y="462"/>
              </a:cxn>
              <a:cxn ang="0">
                <a:pos x="1028" y="514"/>
              </a:cxn>
              <a:cxn ang="0">
                <a:pos x="1022" y="436"/>
              </a:cxn>
              <a:cxn ang="0">
                <a:pos x="996" y="336"/>
              </a:cxn>
              <a:cxn ang="0">
                <a:pos x="954" y="246"/>
              </a:cxn>
              <a:cxn ang="0">
                <a:pos x="840" y="116"/>
              </a:cxn>
              <a:cxn ang="0">
                <a:pos x="736" y="50"/>
              </a:cxn>
              <a:cxn ang="0">
                <a:pos x="642" y="16"/>
              </a:cxn>
              <a:cxn ang="0">
                <a:pos x="540" y="0"/>
              </a:cxn>
              <a:cxn ang="0">
                <a:pos x="462" y="2"/>
              </a:cxn>
              <a:cxn ang="0">
                <a:pos x="360" y="22"/>
              </a:cxn>
              <a:cxn ang="0">
                <a:pos x="268" y="62"/>
              </a:cxn>
              <a:cxn ang="0">
                <a:pos x="150" y="150"/>
              </a:cxn>
              <a:cxn ang="0">
                <a:pos x="62" y="268"/>
              </a:cxn>
              <a:cxn ang="0">
                <a:pos x="22" y="360"/>
              </a:cxn>
              <a:cxn ang="0">
                <a:pos x="2" y="460"/>
              </a:cxn>
              <a:cxn ang="0">
                <a:pos x="0" y="540"/>
              </a:cxn>
              <a:cxn ang="0">
                <a:pos x="16" y="642"/>
              </a:cxn>
              <a:cxn ang="0">
                <a:pos x="50" y="736"/>
              </a:cxn>
              <a:cxn ang="0">
                <a:pos x="116" y="840"/>
              </a:cxn>
              <a:cxn ang="0">
                <a:pos x="248" y="954"/>
              </a:cxn>
              <a:cxn ang="0">
                <a:pos x="336" y="996"/>
              </a:cxn>
              <a:cxn ang="0">
                <a:pos x="436" y="1022"/>
              </a:cxn>
              <a:cxn ang="0">
                <a:pos x="514" y="1028"/>
              </a:cxn>
              <a:cxn ang="0">
                <a:pos x="618" y="1018"/>
              </a:cxn>
              <a:cxn ang="0">
                <a:pos x="714" y="988"/>
              </a:cxn>
              <a:cxn ang="0">
                <a:pos x="802" y="940"/>
              </a:cxn>
              <a:cxn ang="0">
                <a:pos x="940" y="800"/>
              </a:cxn>
              <a:cxn ang="0">
                <a:pos x="988" y="714"/>
              </a:cxn>
              <a:cxn ang="0">
                <a:pos x="1018" y="618"/>
              </a:cxn>
              <a:cxn ang="0">
                <a:pos x="1028" y="514"/>
              </a:cxn>
            </a:cxnLst>
            <a:rect l="0" t="0" r="r" b="b"/>
            <a:pathLst>
              <a:path w="1028" h="1028">
                <a:moveTo>
                  <a:pt x="1024" y="514"/>
                </a:moveTo>
                <a:lnTo>
                  <a:pt x="1020" y="514"/>
                </a:lnTo>
                <a:lnTo>
                  <a:pt x="1020" y="514"/>
                </a:lnTo>
                <a:lnTo>
                  <a:pt x="1020" y="540"/>
                </a:lnTo>
                <a:lnTo>
                  <a:pt x="1018" y="566"/>
                </a:lnTo>
                <a:lnTo>
                  <a:pt x="1014" y="590"/>
                </a:lnTo>
                <a:lnTo>
                  <a:pt x="1010" y="616"/>
                </a:lnTo>
                <a:lnTo>
                  <a:pt x="1004" y="640"/>
                </a:lnTo>
                <a:lnTo>
                  <a:pt x="998" y="664"/>
                </a:lnTo>
                <a:lnTo>
                  <a:pt x="990" y="688"/>
                </a:lnTo>
                <a:lnTo>
                  <a:pt x="980" y="710"/>
                </a:lnTo>
                <a:lnTo>
                  <a:pt x="970" y="732"/>
                </a:lnTo>
                <a:lnTo>
                  <a:pt x="958" y="754"/>
                </a:lnTo>
                <a:lnTo>
                  <a:pt x="934" y="796"/>
                </a:lnTo>
                <a:lnTo>
                  <a:pt x="904" y="836"/>
                </a:lnTo>
                <a:lnTo>
                  <a:pt x="872" y="872"/>
                </a:lnTo>
                <a:lnTo>
                  <a:pt x="872" y="872"/>
                </a:lnTo>
                <a:lnTo>
                  <a:pt x="836" y="904"/>
                </a:lnTo>
                <a:lnTo>
                  <a:pt x="796" y="934"/>
                </a:lnTo>
                <a:lnTo>
                  <a:pt x="754" y="958"/>
                </a:lnTo>
                <a:lnTo>
                  <a:pt x="734" y="970"/>
                </a:lnTo>
                <a:lnTo>
                  <a:pt x="710" y="980"/>
                </a:lnTo>
                <a:lnTo>
                  <a:pt x="688" y="988"/>
                </a:lnTo>
                <a:lnTo>
                  <a:pt x="664" y="996"/>
                </a:lnTo>
                <a:lnTo>
                  <a:pt x="640" y="1004"/>
                </a:lnTo>
                <a:lnTo>
                  <a:pt x="616" y="1010"/>
                </a:lnTo>
                <a:lnTo>
                  <a:pt x="590" y="1014"/>
                </a:lnTo>
                <a:lnTo>
                  <a:pt x="566" y="1018"/>
                </a:lnTo>
                <a:lnTo>
                  <a:pt x="540" y="1018"/>
                </a:lnTo>
                <a:lnTo>
                  <a:pt x="514" y="1020"/>
                </a:lnTo>
                <a:lnTo>
                  <a:pt x="514" y="1020"/>
                </a:lnTo>
                <a:lnTo>
                  <a:pt x="488" y="1018"/>
                </a:lnTo>
                <a:lnTo>
                  <a:pt x="462" y="1018"/>
                </a:lnTo>
                <a:lnTo>
                  <a:pt x="436" y="1014"/>
                </a:lnTo>
                <a:lnTo>
                  <a:pt x="412" y="1010"/>
                </a:lnTo>
                <a:lnTo>
                  <a:pt x="388" y="1004"/>
                </a:lnTo>
                <a:lnTo>
                  <a:pt x="364" y="996"/>
                </a:lnTo>
                <a:lnTo>
                  <a:pt x="340" y="988"/>
                </a:lnTo>
                <a:lnTo>
                  <a:pt x="316" y="980"/>
                </a:lnTo>
                <a:lnTo>
                  <a:pt x="294" y="970"/>
                </a:lnTo>
                <a:lnTo>
                  <a:pt x="272" y="958"/>
                </a:lnTo>
                <a:lnTo>
                  <a:pt x="230" y="934"/>
                </a:lnTo>
                <a:lnTo>
                  <a:pt x="192" y="904"/>
                </a:lnTo>
                <a:lnTo>
                  <a:pt x="156" y="872"/>
                </a:lnTo>
                <a:lnTo>
                  <a:pt x="156" y="872"/>
                </a:lnTo>
                <a:lnTo>
                  <a:pt x="124" y="836"/>
                </a:lnTo>
                <a:lnTo>
                  <a:pt x="94" y="796"/>
                </a:lnTo>
                <a:lnTo>
                  <a:pt x="68" y="754"/>
                </a:lnTo>
                <a:lnTo>
                  <a:pt x="58" y="732"/>
                </a:lnTo>
                <a:lnTo>
                  <a:pt x="48" y="710"/>
                </a:lnTo>
                <a:lnTo>
                  <a:pt x="38" y="688"/>
                </a:lnTo>
                <a:lnTo>
                  <a:pt x="30" y="664"/>
                </a:lnTo>
                <a:lnTo>
                  <a:pt x="24" y="640"/>
                </a:lnTo>
                <a:lnTo>
                  <a:pt x="18" y="616"/>
                </a:lnTo>
                <a:lnTo>
                  <a:pt x="14" y="590"/>
                </a:lnTo>
                <a:lnTo>
                  <a:pt x="10" y="566"/>
                </a:lnTo>
                <a:lnTo>
                  <a:pt x="8" y="540"/>
                </a:lnTo>
                <a:lnTo>
                  <a:pt x="8" y="514"/>
                </a:lnTo>
                <a:lnTo>
                  <a:pt x="8" y="514"/>
                </a:lnTo>
                <a:lnTo>
                  <a:pt x="8" y="488"/>
                </a:lnTo>
                <a:lnTo>
                  <a:pt x="10" y="462"/>
                </a:lnTo>
                <a:lnTo>
                  <a:pt x="14" y="436"/>
                </a:lnTo>
                <a:lnTo>
                  <a:pt x="18" y="412"/>
                </a:lnTo>
                <a:lnTo>
                  <a:pt x="24" y="386"/>
                </a:lnTo>
                <a:lnTo>
                  <a:pt x="30" y="362"/>
                </a:lnTo>
                <a:lnTo>
                  <a:pt x="38" y="340"/>
                </a:lnTo>
                <a:lnTo>
                  <a:pt x="48" y="316"/>
                </a:lnTo>
                <a:lnTo>
                  <a:pt x="58" y="294"/>
                </a:lnTo>
                <a:lnTo>
                  <a:pt x="68" y="272"/>
                </a:lnTo>
                <a:lnTo>
                  <a:pt x="94" y="230"/>
                </a:lnTo>
                <a:lnTo>
                  <a:pt x="124" y="192"/>
                </a:lnTo>
                <a:lnTo>
                  <a:pt x="156" y="156"/>
                </a:lnTo>
                <a:lnTo>
                  <a:pt x="156" y="156"/>
                </a:lnTo>
                <a:lnTo>
                  <a:pt x="192" y="122"/>
                </a:lnTo>
                <a:lnTo>
                  <a:pt x="230" y="94"/>
                </a:lnTo>
                <a:lnTo>
                  <a:pt x="272" y="68"/>
                </a:lnTo>
                <a:lnTo>
                  <a:pt x="294" y="58"/>
                </a:lnTo>
                <a:lnTo>
                  <a:pt x="316" y="46"/>
                </a:lnTo>
                <a:lnTo>
                  <a:pt x="340" y="38"/>
                </a:lnTo>
                <a:lnTo>
                  <a:pt x="364" y="30"/>
                </a:lnTo>
                <a:lnTo>
                  <a:pt x="388" y="24"/>
                </a:lnTo>
                <a:lnTo>
                  <a:pt x="412" y="18"/>
                </a:lnTo>
                <a:lnTo>
                  <a:pt x="436" y="12"/>
                </a:lnTo>
                <a:lnTo>
                  <a:pt x="462" y="10"/>
                </a:lnTo>
                <a:lnTo>
                  <a:pt x="488" y="8"/>
                </a:lnTo>
                <a:lnTo>
                  <a:pt x="514" y="8"/>
                </a:lnTo>
                <a:lnTo>
                  <a:pt x="514" y="8"/>
                </a:lnTo>
                <a:lnTo>
                  <a:pt x="540" y="8"/>
                </a:lnTo>
                <a:lnTo>
                  <a:pt x="566" y="10"/>
                </a:lnTo>
                <a:lnTo>
                  <a:pt x="590" y="12"/>
                </a:lnTo>
                <a:lnTo>
                  <a:pt x="616" y="18"/>
                </a:lnTo>
                <a:lnTo>
                  <a:pt x="640" y="24"/>
                </a:lnTo>
                <a:lnTo>
                  <a:pt x="664" y="30"/>
                </a:lnTo>
                <a:lnTo>
                  <a:pt x="688" y="38"/>
                </a:lnTo>
                <a:lnTo>
                  <a:pt x="710" y="46"/>
                </a:lnTo>
                <a:lnTo>
                  <a:pt x="734" y="58"/>
                </a:lnTo>
                <a:lnTo>
                  <a:pt x="754" y="68"/>
                </a:lnTo>
                <a:lnTo>
                  <a:pt x="796" y="94"/>
                </a:lnTo>
                <a:lnTo>
                  <a:pt x="836" y="122"/>
                </a:lnTo>
                <a:lnTo>
                  <a:pt x="872" y="156"/>
                </a:lnTo>
                <a:lnTo>
                  <a:pt x="872" y="156"/>
                </a:lnTo>
                <a:lnTo>
                  <a:pt x="904" y="192"/>
                </a:lnTo>
                <a:lnTo>
                  <a:pt x="934" y="230"/>
                </a:lnTo>
                <a:lnTo>
                  <a:pt x="958" y="272"/>
                </a:lnTo>
                <a:lnTo>
                  <a:pt x="970" y="294"/>
                </a:lnTo>
                <a:lnTo>
                  <a:pt x="980" y="316"/>
                </a:lnTo>
                <a:lnTo>
                  <a:pt x="990" y="340"/>
                </a:lnTo>
                <a:lnTo>
                  <a:pt x="998" y="362"/>
                </a:lnTo>
                <a:lnTo>
                  <a:pt x="1004" y="386"/>
                </a:lnTo>
                <a:lnTo>
                  <a:pt x="1010" y="412"/>
                </a:lnTo>
                <a:lnTo>
                  <a:pt x="1014" y="436"/>
                </a:lnTo>
                <a:lnTo>
                  <a:pt x="1018" y="462"/>
                </a:lnTo>
                <a:lnTo>
                  <a:pt x="1020" y="488"/>
                </a:lnTo>
                <a:lnTo>
                  <a:pt x="1020" y="514"/>
                </a:lnTo>
                <a:lnTo>
                  <a:pt x="1024" y="514"/>
                </a:lnTo>
                <a:lnTo>
                  <a:pt x="1028" y="514"/>
                </a:lnTo>
                <a:lnTo>
                  <a:pt x="1028" y="514"/>
                </a:lnTo>
                <a:lnTo>
                  <a:pt x="1028" y="486"/>
                </a:lnTo>
                <a:lnTo>
                  <a:pt x="1026" y="460"/>
                </a:lnTo>
                <a:lnTo>
                  <a:pt x="1022" y="436"/>
                </a:lnTo>
                <a:lnTo>
                  <a:pt x="1018" y="410"/>
                </a:lnTo>
                <a:lnTo>
                  <a:pt x="1012" y="384"/>
                </a:lnTo>
                <a:lnTo>
                  <a:pt x="1004" y="360"/>
                </a:lnTo>
                <a:lnTo>
                  <a:pt x="996" y="336"/>
                </a:lnTo>
                <a:lnTo>
                  <a:pt x="988" y="314"/>
                </a:lnTo>
                <a:lnTo>
                  <a:pt x="978" y="290"/>
                </a:lnTo>
                <a:lnTo>
                  <a:pt x="966" y="268"/>
                </a:lnTo>
                <a:lnTo>
                  <a:pt x="954" y="246"/>
                </a:lnTo>
                <a:lnTo>
                  <a:pt x="940" y="226"/>
                </a:lnTo>
                <a:lnTo>
                  <a:pt x="910" y="186"/>
                </a:lnTo>
                <a:lnTo>
                  <a:pt x="878" y="150"/>
                </a:lnTo>
                <a:lnTo>
                  <a:pt x="840" y="116"/>
                </a:lnTo>
                <a:lnTo>
                  <a:pt x="802" y="86"/>
                </a:lnTo>
                <a:lnTo>
                  <a:pt x="780" y="74"/>
                </a:lnTo>
                <a:lnTo>
                  <a:pt x="758" y="62"/>
                </a:lnTo>
                <a:lnTo>
                  <a:pt x="736" y="50"/>
                </a:lnTo>
                <a:lnTo>
                  <a:pt x="714" y="40"/>
                </a:lnTo>
                <a:lnTo>
                  <a:pt x="690" y="30"/>
                </a:lnTo>
                <a:lnTo>
                  <a:pt x="666" y="22"/>
                </a:lnTo>
                <a:lnTo>
                  <a:pt x="642" y="16"/>
                </a:lnTo>
                <a:lnTo>
                  <a:pt x="618" y="10"/>
                </a:lnTo>
                <a:lnTo>
                  <a:pt x="592" y="6"/>
                </a:lnTo>
                <a:lnTo>
                  <a:pt x="566" y="2"/>
                </a:lnTo>
                <a:lnTo>
                  <a:pt x="540" y="0"/>
                </a:lnTo>
                <a:lnTo>
                  <a:pt x="514" y="0"/>
                </a:lnTo>
                <a:lnTo>
                  <a:pt x="514" y="0"/>
                </a:lnTo>
                <a:lnTo>
                  <a:pt x="488" y="0"/>
                </a:lnTo>
                <a:lnTo>
                  <a:pt x="462" y="2"/>
                </a:lnTo>
                <a:lnTo>
                  <a:pt x="436" y="6"/>
                </a:lnTo>
                <a:lnTo>
                  <a:pt x="410" y="10"/>
                </a:lnTo>
                <a:lnTo>
                  <a:pt x="386" y="16"/>
                </a:lnTo>
                <a:lnTo>
                  <a:pt x="360" y="22"/>
                </a:lnTo>
                <a:lnTo>
                  <a:pt x="336" y="30"/>
                </a:lnTo>
                <a:lnTo>
                  <a:pt x="314" y="40"/>
                </a:lnTo>
                <a:lnTo>
                  <a:pt x="290" y="50"/>
                </a:lnTo>
                <a:lnTo>
                  <a:pt x="268" y="62"/>
                </a:lnTo>
                <a:lnTo>
                  <a:pt x="248" y="74"/>
                </a:lnTo>
                <a:lnTo>
                  <a:pt x="226" y="86"/>
                </a:lnTo>
                <a:lnTo>
                  <a:pt x="186" y="116"/>
                </a:lnTo>
                <a:lnTo>
                  <a:pt x="150" y="150"/>
                </a:lnTo>
                <a:lnTo>
                  <a:pt x="116" y="186"/>
                </a:lnTo>
                <a:lnTo>
                  <a:pt x="88" y="226"/>
                </a:lnTo>
                <a:lnTo>
                  <a:pt x="74" y="246"/>
                </a:lnTo>
                <a:lnTo>
                  <a:pt x="62" y="268"/>
                </a:lnTo>
                <a:lnTo>
                  <a:pt x="50" y="290"/>
                </a:lnTo>
                <a:lnTo>
                  <a:pt x="40" y="314"/>
                </a:lnTo>
                <a:lnTo>
                  <a:pt x="30" y="336"/>
                </a:lnTo>
                <a:lnTo>
                  <a:pt x="22" y="360"/>
                </a:lnTo>
                <a:lnTo>
                  <a:pt x="16" y="384"/>
                </a:lnTo>
                <a:lnTo>
                  <a:pt x="10" y="410"/>
                </a:lnTo>
                <a:lnTo>
                  <a:pt x="6" y="436"/>
                </a:lnTo>
                <a:lnTo>
                  <a:pt x="2" y="460"/>
                </a:lnTo>
                <a:lnTo>
                  <a:pt x="0" y="486"/>
                </a:lnTo>
                <a:lnTo>
                  <a:pt x="0" y="514"/>
                </a:lnTo>
                <a:lnTo>
                  <a:pt x="0" y="514"/>
                </a:lnTo>
                <a:lnTo>
                  <a:pt x="0" y="540"/>
                </a:lnTo>
                <a:lnTo>
                  <a:pt x="2" y="566"/>
                </a:lnTo>
                <a:lnTo>
                  <a:pt x="6" y="592"/>
                </a:lnTo>
                <a:lnTo>
                  <a:pt x="10" y="618"/>
                </a:lnTo>
                <a:lnTo>
                  <a:pt x="16" y="642"/>
                </a:lnTo>
                <a:lnTo>
                  <a:pt x="22" y="666"/>
                </a:lnTo>
                <a:lnTo>
                  <a:pt x="30" y="690"/>
                </a:lnTo>
                <a:lnTo>
                  <a:pt x="40" y="714"/>
                </a:lnTo>
                <a:lnTo>
                  <a:pt x="50" y="736"/>
                </a:lnTo>
                <a:lnTo>
                  <a:pt x="62" y="758"/>
                </a:lnTo>
                <a:lnTo>
                  <a:pt x="74" y="780"/>
                </a:lnTo>
                <a:lnTo>
                  <a:pt x="88" y="800"/>
                </a:lnTo>
                <a:lnTo>
                  <a:pt x="116" y="840"/>
                </a:lnTo>
                <a:lnTo>
                  <a:pt x="150" y="878"/>
                </a:lnTo>
                <a:lnTo>
                  <a:pt x="186" y="910"/>
                </a:lnTo>
                <a:lnTo>
                  <a:pt x="226" y="940"/>
                </a:lnTo>
                <a:lnTo>
                  <a:pt x="248" y="954"/>
                </a:lnTo>
                <a:lnTo>
                  <a:pt x="268" y="966"/>
                </a:lnTo>
                <a:lnTo>
                  <a:pt x="290" y="976"/>
                </a:lnTo>
                <a:lnTo>
                  <a:pt x="314" y="988"/>
                </a:lnTo>
                <a:lnTo>
                  <a:pt x="336" y="996"/>
                </a:lnTo>
                <a:lnTo>
                  <a:pt x="360" y="1004"/>
                </a:lnTo>
                <a:lnTo>
                  <a:pt x="386" y="1012"/>
                </a:lnTo>
                <a:lnTo>
                  <a:pt x="410" y="1018"/>
                </a:lnTo>
                <a:lnTo>
                  <a:pt x="436" y="1022"/>
                </a:lnTo>
                <a:lnTo>
                  <a:pt x="462" y="1024"/>
                </a:lnTo>
                <a:lnTo>
                  <a:pt x="488" y="1026"/>
                </a:lnTo>
                <a:lnTo>
                  <a:pt x="514" y="1028"/>
                </a:lnTo>
                <a:lnTo>
                  <a:pt x="514" y="1028"/>
                </a:lnTo>
                <a:lnTo>
                  <a:pt x="540" y="1026"/>
                </a:lnTo>
                <a:lnTo>
                  <a:pt x="566" y="1024"/>
                </a:lnTo>
                <a:lnTo>
                  <a:pt x="592" y="1022"/>
                </a:lnTo>
                <a:lnTo>
                  <a:pt x="618" y="1018"/>
                </a:lnTo>
                <a:lnTo>
                  <a:pt x="642" y="1012"/>
                </a:lnTo>
                <a:lnTo>
                  <a:pt x="666" y="1004"/>
                </a:lnTo>
                <a:lnTo>
                  <a:pt x="690" y="996"/>
                </a:lnTo>
                <a:lnTo>
                  <a:pt x="714" y="988"/>
                </a:lnTo>
                <a:lnTo>
                  <a:pt x="736" y="976"/>
                </a:lnTo>
                <a:lnTo>
                  <a:pt x="758" y="966"/>
                </a:lnTo>
                <a:lnTo>
                  <a:pt x="780" y="954"/>
                </a:lnTo>
                <a:lnTo>
                  <a:pt x="802" y="940"/>
                </a:lnTo>
                <a:lnTo>
                  <a:pt x="840" y="910"/>
                </a:lnTo>
                <a:lnTo>
                  <a:pt x="878" y="878"/>
                </a:lnTo>
                <a:lnTo>
                  <a:pt x="910" y="840"/>
                </a:lnTo>
                <a:lnTo>
                  <a:pt x="940" y="800"/>
                </a:lnTo>
                <a:lnTo>
                  <a:pt x="954" y="780"/>
                </a:lnTo>
                <a:lnTo>
                  <a:pt x="966" y="758"/>
                </a:lnTo>
                <a:lnTo>
                  <a:pt x="978" y="736"/>
                </a:lnTo>
                <a:lnTo>
                  <a:pt x="988" y="714"/>
                </a:lnTo>
                <a:lnTo>
                  <a:pt x="996" y="690"/>
                </a:lnTo>
                <a:lnTo>
                  <a:pt x="1004" y="666"/>
                </a:lnTo>
                <a:lnTo>
                  <a:pt x="1012" y="642"/>
                </a:lnTo>
                <a:lnTo>
                  <a:pt x="1018" y="618"/>
                </a:lnTo>
                <a:lnTo>
                  <a:pt x="1022" y="592"/>
                </a:lnTo>
                <a:lnTo>
                  <a:pt x="1026" y="566"/>
                </a:lnTo>
                <a:lnTo>
                  <a:pt x="1028" y="540"/>
                </a:lnTo>
                <a:lnTo>
                  <a:pt x="1028" y="514"/>
                </a:lnTo>
                <a:lnTo>
                  <a:pt x="1024" y="5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Rectangle 117"/>
          <p:cNvSpPr>
            <a:spLocks noChangeArrowheads="1"/>
          </p:cNvSpPr>
          <p:nvPr/>
        </p:nvSpPr>
        <p:spPr bwMode="auto">
          <a:xfrm>
            <a:off x="1994355" y="2405128"/>
            <a:ext cx="769441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1577934" y="3458197"/>
            <a:ext cx="1679598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3" name="Rectangle 117"/>
          <p:cNvSpPr>
            <a:spLocks noChangeArrowheads="1"/>
          </p:cNvSpPr>
          <p:nvPr/>
        </p:nvSpPr>
        <p:spPr bwMode="auto">
          <a:xfrm>
            <a:off x="4148622" y="2405128"/>
            <a:ext cx="769441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4" name="Rectangle 117"/>
          <p:cNvSpPr>
            <a:spLocks noChangeArrowheads="1"/>
          </p:cNvSpPr>
          <p:nvPr/>
        </p:nvSpPr>
        <p:spPr bwMode="auto">
          <a:xfrm>
            <a:off x="6302889" y="2405128"/>
            <a:ext cx="769441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5" name="Rectangle 117"/>
          <p:cNvSpPr>
            <a:spLocks noChangeArrowheads="1"/>
          </p:cNvSpPr>
          <p:nvPr/>
        </p:nvSpPr>
        <p:spPr bwMode="auto">
          <a:xfrm>
            <a:off x="3732201" y="3458197"/>
            <a:ext cx="1679598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6" name="Rectangle 117"/>
          <p:cNvSpPr>
            <a:spLocks noChangeArrowheads="1"/>
          </p:cNvSpPr>
          <p:nvPr/>
        </p:nvSpPr>
        <p:spPr bwMode="auto">
          <a:xfrm>
            <a:off x="5849955" y="3458197"/>
            <a:ext cx="1679598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3649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1165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EF8C6E88-E38D-4579-B7E9-DF033C23C495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23AEFCF-86D6-4AB9-BF83-0D0481905763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6C98E977-559B-40F6-8844-B009BD6394A5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갈매기형 수장 8">
            <a:extLst>
              <a:ext uri="{FF2B5EF4-FFF2-40B4-BE49-F238E27FC236}">
                <a16:creationId xmlns:a16="http://schemas.microsoft.com/office/drawing/2014/main" id="{CCDAB042-3467-4C58-A674-4A51B8BB82C5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014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C974FEC-7E88-47AC-9BB9-CDC41DD47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BFC68A5-4376-4050-B6FC-0F8559756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8813B50-A222-4D58-9749-BED52052E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46B2DA0-04CC-438A-9073-5D3B517F7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B1DC5CF-305B-4CD4-AEEA-883EA8764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3A6BE6F-C301-4173-97FA-AB3C5B6BB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BD2848D-F438-4129-9E6B-5D06C49ED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7BB5970-23A7-49D7-AD81-613900E29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32917685-5490-47E9-B79B-E59109124B5C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0D8F3CA-4EC7-4CCA-B9A2-044AE0A2CF98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D0A620A1-39E0-47C7-B4F5-81B1CADDED9A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62CB39D9-BC4F-4DD8-9B89-938593EF20FF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F856EA0-C6CE-468F-8B84-F583C83331BC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DEA2FA7-6F85-4ECF-9D39-6CDC41204921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36BD38D1-AD88-4718-BAAE-CA2B1803C170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3D44B136-F5C7-415D-8831-976FD4629F3D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36ECCCC-5967-4175-AF6C-D5CC292F3955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01CADB6-C7BC-44BD-8CB3-A874680743DD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701AB7E-840C-41D0-BA9B-0A86510DCE94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1934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562EA71-6967-4552-AC0B-1AE05B2B9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6977841-560D-4B03-B86A-F9350E3C7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6E1040E-9E97-4D74-B013-A6AAD30A9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A271F0E-E0E2-4D89-9F33-6C85E2810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5B4851B-E4BD-4113-AECF-92820CFD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8096539-860F-4C31-8AE5-F016B7DE7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9C66862E-7A08-4E6F-8D61-025D402F6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8993" y="4242618"/>
            <a:ext cx="1635222" cy="1243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A4A4196-D899-48BC-B547-160302D5B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3747" y="4255700"/>
            <a:ext cx="163071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C8FCADF8-CB31-45A1-A809-C9620BF6A8FF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D9BEFAC-074B-4F8D-A6E0-D0543AAC2A2B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BD410D1A-AEA0-4BA8-8D43-15261DA5E8FA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96D34C6-6C5C-4557-8ED6-FF87E76EBB04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7C85241-5034-4B27-9F04-FFFEBA94E99D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B928E48-099A-42C6-87F0-53CDF5977EE1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A6051CE-4E3B-479E-B26B-07A8E2EBC734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13410DA7-C70F-4E1D-9583-85C5E2CC83E5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41D0EB9-C38C-4F74-9D3A-87F6D69C8C3F}"/>
              </a:ext>
            </a:extLst>
          </p:cNvPr>
          <p:cNvSpPr/>
          <p:nvPr/>
        </p:nvSpPr>
        <p:spPr>
          <a:xfrm>
            <a:off x="672841" y="1260504"/>
            <a:ext cx="3315953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0113BF8-2B38-4A6E-ACAA-DD6869DA2F2E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EC4F82-F035-4E90-8D9D-1E783E380F2B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49612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아동복지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8DC44"/>
      </a:accent1>
      <a:accent2>
        <a:srgbClr val="E95924"/>
      </a:accent2>
      <a:accent3>
        <a:srgbClr val="CBDC44"/>
      </a:accent3>
      <a:accent4>
        <a:srgbClr val="58B948"/>
      </a:accent4>
      <a:accent5>
        <a:srgbClr val="75BDE5"/>
      </a:accent5>
      <a:accent6>
        <a:srgbClr val="1A1A1A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2077</TotalTime>
  <Words>458</Words>
  <Application>Microsoft Office PowerPoint</Application>
  <PresentationFormat>화면 슬라이드 쇼(4:3)</PresentationFormat>
  <Paragraphs>81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표준작성법_사업계획서_표준(아동복지)</dc:title>
  <dc:creator>㈜ 인비닷컴</dc:creator>
  <dc:description>무단 복제 배포시 법적 불이익을 받을 수 있습니다.</dc:description>
  <cp:lastModifiedBy>pro</cp:lastModifiedBy>
  <cp:revision>460</cp:revision>
  <dcterms:created xsi:type="dcterms:W3CDTF">2013-09-25T11:58:39Z</dcterms:created>
  <dcterms:modified xsi:type="dcterms:W3CDTF">2019-05-03T08:05:34Z</dcterms:modified>
  <cp:category>본 문서의 저작권은 비즈폼에 있습니다.</cp:category>
</cp:coreProperties>
</file>