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85" r:id="rId3"/>
    <p:sldId id="269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32" descr="표지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grpSp>
        <p:nvGrpSpPr>
          <p:cNvPr id="47" name="그룹 46"/>
          <p:cNvGrpSpPr/>
          <p:nvPr userDrawn="1"/>
        </p:nvGrpSpPr>
        <p:grpSpPr>
          <a:xfrm>
            <a:off x="1888266" y="4268799"/>
            <a:ext cx="1962285" cy="1206354"/>
            <a:chOff x="1888266" y="4268799"/>
            <a:chExt cx="1962285" cy="1206354"/>
          </a:xfrm>
        </p:grpSpPr>
        <p:pic>
          <p:nvPicPr>
            <p:cNvPr id="37" name="그림 36" descr="트럭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1906551" y="4268799"/>
              <a:ext cx="1944000" cy="1153313"/>
            </a:xfrm>
            <a:prstGeom prst="rect">
              <a:avLst/>
            </a:prstGeom>
          </p:spPr>
        </p:pic>
        <p:sp>
          <p:nvSpPr>
            <p:cNvPr id="34" name="타원 33"/>
            <p:cNvSpPr/>
            <p:nvPr userDrawn="1"/>
          </p:nvSpPr>
          <p:spPr>
            <a:xfrm rot="21005666">
              <a:off x="1888266" y="5073510"/>
              <a:ext cx="1749402" cy="4016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9" name="그룹 48"/>
          <p:cNvGrpSpPr/>
          <p:nvPr userDrawn="1"/>
        </p:nvGrpSpPr>
        <p:grpSpPr>
          <a:xfrm>
            <a:off x="2952000" y="1530324"/>
            <a:ext cx="3240000" cy="3992000"/>
            <a:chOff x="2952000" y="1530324"/>
            <a:chExt cx="3240000" cy="3992000"/>
          </a:xfrm>
        </p:grpSpPr>
        <p:sp>
          <p:nvSpPr>
            <p:cNvPr id="35" name="타원 34"/>
            <p:cNvSpPr/>
            <p:nvPr userDrawn="1"/>
          </p:nvSpPr>
          <p:spPr>
            <a:xfrm>
              <a:off x="3513123" y="5072085"/>
              <a:ext cx="1749402" cy="4016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8" name="그림 37" descr="닻.png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>
            <a:xfrm>
              <a:off x="2952000" y="1530324"/>
              <a:ext cx="3240000" cy="3992000"/>
            </a:xfrm>
            <a:prstGeom prst="rect">
              <a:avLst/>
            </a:prstGeom>
          </p:spPr>
        </p:pic>
      </p:grpSp>
      <p:sp>
        <p:nvSpPr>
          <p:cNvPr id="39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482544" y="872806"/>
            <a:ext cx="3395709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3000" b="1">
                <a:gradFill>
                  <a:gsLst>
                    <a:gs pos="0">
                      <a:srgbClr val="FFFFFF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</a:gsLst>
                  <a:lin ang="5400000" scaled="0"/>
                </a:gra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40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82544" y="610219"/>
            <a:ext cx="3395709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1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482544" y="1566553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48" name="그룹 47"/>
          <p:cNvGrpSpPr/>
          <p:nvPr userDrawn="1"/>
        </p:nvGrpSpPr>
        <p:grpSpPr>
          <a:xfrm>
            <a:off x="4681539" y="3027357"/>
            <a:ext cx="2476010" cy="2654336"/>
            <a:chOff x="4681539" y="3027357"/>
            <a:chExt cx="2476010" cy="2654336"/>
          </a:xfrm>
        </p:grpSpPr>
        <p:sp>
          <p:nvSpPr>
            <p:cNvPr id="36" name="타원 35"/>
            <p:cNvSpPr/>
            <p:nvPr userDrawn="1"/>
          </p:nvSpPr>
          <p:spPr>
            <a:xfrm>
              <a:off x="4900617" y="5280050"/>
              <a:ext cx="1920854" cy="4016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4" name="그림 43" descr="나침반.png"/>
            <p:cNvPicPr>
              <a:picLocks noChangeAspect="1"/>
            </p:cNvPicPr>
            <p:nvPr userDrawn="1"/>
          </p:nvPicPr>
          <p:blipFill>
            <a:blip r:embed="rId5" cstate="print"/>
            <a:stretch>
              <a:fillRect/>
            </a:stretch>
          </p:blipFill>
          <p:spPr>
            <a:xfrm>
              <a:off x="4681539" y="3027357"/>
              <a:ext cx="2476010" cy="2520000"/>
            </a:xfrm>
            <a:prstGeom prst="rect">
              <a:avLst/>
            </a:prstGeom>
          </p:spPr>
        </p:pic>
      </p:grpSp>
      <p:pic>
        <p:nvPicPr>
          <p:cNvPr id="45" name="그림 44" descr="비행기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5740416" y="1457298"/>
            <a:ext cx="2198256" cy="900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 descr="표지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sp>
        <p:nvSpPr>
          <p:cNvPr id="51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5870646" y="1731575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52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6075929" y="2061779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3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5870646" y="3387872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54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6075929" y="3704864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5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212804" y="864828"/>
            <a:ext cx="1752624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56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2381220" y="1733162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57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2586503" y="2063366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8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4133844" y="1733162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59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4339127" y="2063366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0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4133844" y="3387872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1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4339127" y="3704864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grpSp>
        <p:nvGrpSpPr>
          <p:cNvPr id="96" name="그룹 95"/>
          <p:cNvGrpSpPr/>
          <p:nvPr userDrawn="1"/>
        </p:nvGrpSpPr>
        <p:grpSpPr>
          <a:xfrm>
            <a:off x="299979" y="3100383"/>
            <a:ext cx="2665449" cy="2701962"/>
            <a:chOff x="299979" y="3100383"/>
            <a:chExt cx="2665449" cy="2701962"/>
          </a:xfrm>
        </p:grpSpPr>
        <p:sp>
          <p:nvSpPr>
            <p:cNvPr id="50" name="타원 49"/>
            <p:cNvSpPr/>
            <p:nvPr userDrawn="1"/>
          </p:nvSpPr>
          <p:spPr>
            <a:xfrm>
              <a:off x="299980" y="5400702"/>
              <a:ext cx="2665448" cy="4016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2" name="그림 61" descr="나침반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299979" y="3100383"/>
              <a:ext cx="2476010" cy="2520000"/>
            </a:xfrm>
            <a:prstGeom prst="rect">
              <a:avLst/>
            </a:prstGeom>
          </p:spPr>
        </p:pic>
      </p:grpSp>
      <p:grpSp>
        <p:nvGrpSpPr>
          <p:cNvPr id="69" name="그룹 68"/>
          <p:cNvGrpSpPr/>
          <p:nvPr userDrawn="1"/>
        </p:nvGrpSpPr>
        <p:grpSpPr>
          <a:xfrm>
            <a:off x="1777775" y="3921050"/>
            <a:ext cx="1546974" cy="1917808"/>
            <a:chOff x="1777775" y="3921050"/>
            <a:chExt cx="1546974" cy="1917808"/>
          </a:xfrm>
        </p:grpSpPr>
        <p:sp>
          <p:nvSpPr>
            <p:cNvPr id="49" name="타원 48"/>
            <p:cNvSpPr/>
            <p:nvPr userDrawn="1"/>
          </p:nvSpPr>
          <p:spPr>
            <a:xfrm>
              <a:off x="1797012" y="5583267"/>
              <a:ext cx="1058877" cy="255591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3" name="그림 62" descr="닻.png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>
            <a:xfrm rot="641287">
              <a:off x="1777775" y="3921050"/>
              <a:ext cx="1546974" cy="1906025"/>
            </a:xfrm>
            <a:prstGeom prst="rect">
              <a:avLst/>
            </a:prstGeom>
          </p:spPr>
        </p:pic>
      </p:grpSp>
      <p:grpSp>
        <p:nvGrpSpPr>
          <p:cNvPr id="68" name="그룹 67"/>
          <p:cNvGrpSpPr/>
          <p:nvPr userDrawn="1"/>
        </p:nvGrpSpPr>
        <p:grpSpPr>
          <a:xfrm>
            <a:off x="6751954" y="4414851"/>
            <a:ext cx="2036852" cy="1161780"/>
            <a:chOff x="6751954" y="4414851"/>
            <a:chExt cx="2036852" cy="1161780"/>
          </a:xfrm>
        </p:grpSpPr>
        <p:sp>
          <p:nvSpPr>
            <p:cNvPr id="48" name="타원 47"/>
            <p:cNvSpPr/>
            <p:nvPr userDrawn="1"/>
          </p:nvSpPr>
          <p:spPr>
            <a:xfrm rot="21074655">
              <a:off x="6751954" y="5174988"/>
              <a:ext cx="2036852" cy="4016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4" name="그림 63" descr="트럭.png"/>
            <p:cNvPicPr>
              <a:picLocks noChangeAspect="1"/>
            </p:cNvPicPr>
            <p:nvPr userDrawn="1"/>
          </p:nvPicPr>
          <p:blipFill>
            <a:blip r:embed="rId5" cstate="print"/>
            <a:stretch>
              <a:fillRect/>
            </a:stretch>
          </p:blipFill>
          <p:spPr>
            <a:xfrm>
              <a:off x="6799293" y="4414851"/>
              <a:ext cx="1944000" cy="1153313"/>
            </a:xfrm>
            <a:prstGeom prst="rect">
              <a:avLst/>
            </a:prstGeom>
          </p:spPr>
        </p:pic>
      </p:grpSp>
      <p:pic>
        <p:nvPicPr>
          <p:cNvPr id="65" name="그림 64" descr="비행기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2665211" y="791802"/>
            <a:ext cx="1395607" cy="57138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917060" y="2795785"/>
            <a:ext cx="3780000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9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3914766" y="3461196"/>
            <a:ext cx="378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5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50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3917060" y="1639863"/>
            <a:ext cx="1275661" cy="149271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7000" b="1" kern="1200" dirty="0">
                <a:gradFill>
                  <a:gsLst>
                    <a:gs pos="0">
                      <a:srgbClr val="FFFFFF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 descr="표지배경.jpg"/>
          <p:cNvPicPr>
            <a:picLocks noChangeAspect="1"/>
          </p:cNvPicPr>
          <p:nvPr userDrawn="1"/>
        </p:nvPicPr>
        <p:blipFill>
          <a:blip r:embed="rId2" cstate="print"/>
          <a:srcRect b="56169"/>
          <a:stretch>
            <a:fillRect/>
          </a:stretch>
        </p:blipFill>
        <p:spPr>
          <a:xfrm>
            <a:off x="0" y="6091227"/>
            <a:ext cx="9144000" cy="766773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09774570-FDAA-44F7-9EE6-49780D74762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pic>
        <p:nvPicPr>
          <p:cNvPr id="37" name="그림 36" descr="배경.jpg"/>
          <p:cNvPicPr>
            <a:picLocks noChangeAspect="1"/>
          </p:cNvPicPr>
          <p:nvPr userDrawn="1"/>
        </p:nvPicPr>
        <p:blipFill>
          <a:blip r:embed="rId3" cstate="print"/>
          <a:srcRect b="89931"/>
          <a:stretch>
            <a:fillRect/>
          </a:stretch>
        </p:blipFill>
        <p:spPr>
          <a:xfrm>
            <a:off x="1" y="-1"/>
            <a:ext cx="9144000" cy="720000"/>
          </a:xfrm>
          <a:prstGeom prst="rect">
            <a:avLst/>
          </a:prstGeom>
        </p:spPr>
      </p:pic>
      <p:sp>
        <p:nvSpPr>
          <p:cNvPr id="38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9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6294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40" name="그림 39" descr="밧줄.png"/>
          <p:cNvPicPr>
            <a:picLocks noChangeAspect="1"/>
          </p:cNvPicPr>
          <p:nvPr userDrawn="1"/>
        </p:nvPicPr>
        <p:blipFill>
          <a:blip r:embed="rId4" cstate="print"/>
          <a:srcRect r="16328"/>
          <a:stretch>
            <a:fillRect/>
          </a:stretch>
        </p:blipFill>
        <p:spPr>
          <a:xfrm>
            <a:off x="7078842" y="291263"/>
            <a:ext cx="2065158" cy="1066020"/>
          </a:xfrm>
          <a:prstGeom prst="rect">
            <a:avLst/>
          </a:prstGeom>
        </p:spPr>
      </p:pic>
      <p:sp>
        <p:nvSpPr>
          <p:cNvPr id="41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299979" y="6277014"/>
            <a:ext cx="547695" cy="246221"/>
          </a:xfrm>
        </p:spPr>
        <p:txBody>
          <a:bodyPr wrap="square">
            <a:spAutoFit/>
          </a:bodyPr>
          <a:lstStyle>
            <a:lvl1pPr algn="l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7D187755-76C6-40F5-8BA3-9E80CC90B44F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pic>
        <p:nvPicPr>
          <p:cNvPr id="4" name="그림 3" descr="배경.jpg"/>
          <p:cNvPicPr>
            <a:picLocks noChangeAspect="1"/>
          </p:cNvPicPr>
          <p:nvPr userDrawn="1"/>
        </p:nvPicPr>
        <p:blipFill>
          <a:blip r:embed="rId2" cstate="print"/>
          <a:srcRect b="89931"/>
          <a:stretch>
            <a:fillRect/>
          </a:stretch>
        </p:blipFill>
        <p:spPr>
          <a:xfrm>
            <a:off x="1" y="-1"/>
            <a:ext cx="9144000" cy="720000"/>
          </a:xfrm>
          <a:prstGeom prst="rect">
            <a:avLst/>
          </a:prstGeom>
        </p:spPr>
      </p:pic>
      <p:pic>
        <p:nvPicPr>
          <p:cNvPr id="5" name="그림 4" descr="밧줄.png"/>
          <p:cNvPicPr>
            <a:picLocks noChangeAspect="1"/>
          </p:cNvPicPr>
          <p:nvPr userDrawn="1"/>
        </p:nvPicPr>
        <p:blipFill>
          <a:blip r:embed="rId3" cstate="print"/>
          <a:srcRect r="16328"/>
          <a:stretch>
            <a:fillRect/>
          </a:stretch>
        </p:blipFill>
        <p:spPr>
          <a:xfrm>
            <a:off x="7078842" y="291263"/>
            <a:ext cx="2065158" cy="1066020"/>
          </a:xfrm>
          <a:prstGeom prst="rect">
            <a:avLst/>
          </a:prstGeom>
        </p:spPr>
      </p:pic>
      <p:sp>
        <p:nvSpPr>
          <p:cNvPr id="6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0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446031" y="6286384"/>
            <a:ext cx="547695" cy="246221"/>
          </a:xfrm>
        </p:spPr>
        <p:txBody>
          <a:bodyPr wrap="square">
            <a:spAutoFit/>
          </a:bodyPr>
          <a:lstStyle>
            <a:lvl1pPr algn="l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림 33" descr="표지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sp>
        <p:nvSpPr>
          <p:cNvPr id="36" name="타원 35"/>
          <p:cNvSpPr/>
          <p:nvPr userDrawn="1"/>
        </p:nvSpPr>
        <p:spPr>
          <a:xfrm>
            <a:off x="0" y="5437215"/>
            <a:ext cx="2381220" cy="401643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6000"/>
                </a:schemeClr>
              </a:gs>
              <a:gs pos="100000">
                <a:srgbClr val="7D8496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/>
          <a:lstStyle/>
          <a:p>
            <a:fld id="{ED554680-3C25-41C3-9881-30A71D3022C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8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39" name="그림 38" descr="나침반.png"/>
          <p:cNvPicPr>
            <a:picLocks noChangeAspect="1"/>
          </p:cNvPicPr>
          <p:nvPr userDrawn="1"/>
        </p:nvPicPr>
        <p:blipFill>
          <a:blip r:embed="rId3" cstate="print"/>
          <a:srcRect l="50356"/>
          <a:stretch>
            <a:fillRect/>
          </a:stretch>
        </p:blipFill>
        <p:spPr>
          <a:xfrm>
            <a:off x="0" y="617499"/>
            <a:ext cx="2483778" cy="5092064"/>
          </a:xfrm>
          <a:prstGeom prst="rect">
            <a:avLst/>
          </a:prstGeom>
        </p:spPr>
      </p:pic>
      <p:pic>
        <p:nvPicPr>
          <p:cNvPr id="40" name="그림 39" descr="닻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 rot="470443">
            <a:off x="511005" y="2572685"/>
            <a:ext cx="2658877" cy="3276000"/>
          </a:xfrm>
          <a:prstGeom prst="rect">
            <a:avLst/>
          </a:prstGeom>
        </p:spPr>
      </p:pic>
      <p:grpSp>
        <p:nvGrpSpPr>
          <p:cNvPr id="47" name="그룹 46"/>
          <p:cNvGrpSpPr/>
          <p:nvPr userDrawn="1"/>
        </p:nvGrpSpPr>
        <p:grpSpPr>
          <a:xfrm>
            <a:off x="2982236" y="3940182"/>
            <a:ext cx="2381220" cy="1212871"/>
            <a:chOff x="2982236" y="3940182"/>
            <a:chExt cx="2381220" cy="1212871"/>
          </a:xfrm>
        </p:grpSpPr>
        <p:sp>
          <p:nvSpPr>
            <p:cNvPr id="35" name="타원 34"/>
            <p:cNvSpPr/>
            <p:nvPr userDrawn="1"/>
          </p:nvSpPr>
          <p:spPr>
            <a:xfrm rot="560224">
              <a:off x="2982236" y="4751410"/>
              <a:ext cx="2381220" cy="4016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1" name="그림 40" descr="트럭.png"/>
            <p:cNvPicPr>
              <a:picLocks noChangeAspect="1"/>
            </p:cNvPicPr>
            <p:nvPr userDrawn="1"/>
          </p:nvPicPr>
          <p:blipFill>
            <a:blip r:embed="rId5" cstate="print"/>
            <a:stretch>
              <a:fillRect/>
            </a:stretch>
          </p:blipFill>
          <p:spPr>
            <a:xfrm flipH="1">
              <a:off x="3294045" y="3940182"/>
              <a:ext cx="1944000" cy="1153313"/>
            </a:xfrm>
            <a:prstGeom prst="rect">
              <a:avLst/>
            </a:prstGeom>
          </p:spPr>
        </p:pic>
      </p:grpSp>
      <p:pic>
        <p:nvPicPr>
          <p:cNvPr id="42" name="그림 41" descr="비행기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 rot="21164851">
            <a:off x="4502563" y="2629058"/>
            <a:ext cx="1836000" cy="751686"/>
          </a:xfrm>
          <a:prstGeom prst="rect">
            <a:avLst/>
          </a:prstGeom>
        </p:spPr>
      </p:pic>
      <p:sp>
        <p:nvSpPr>
          <p:cNvPr id="43" name="제목 1"/>
          <p:cNvSpPr>
            <a:spLocks noGrp="1"/>
          </p:cNvSpPr>
          <p:nvPr>
            <p:ph type="ctrTitle" hasCustomPrompt="1"/>
          </p:nvPr>
        </p:nvSpPr>
        <p:spPr>
          <a:xfrm>
            <a:off x="5338773" y="4049437"/>
            <a:ext cx="3395709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3000" b="1">
                <a:gradFill>
                  <a:gsLst>
                    <a:gs pos="0">
                      <a:srgbClr val="FFFFFF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</a:gsLst>
                  <a:lin ang="5400000" scaled="0"/>
                </a:gra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44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338773" y="3786850"/>
            <a:ext cx="3395709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5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338773" y="4743184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6" name="타원 45"/>
          <p:cNvSpPr/>
          <p:nvPr userDrawn="1"/>
        </p:nvSpPr>
        <p:spPr>
          <a:xfrm>
            <a:off x="5375285" y="5072085"/>
            <a:ext cx="3322683" cy="255591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6000"/>
                </a:schemeClr>
              </a:gs>
              <a:gs pos="100000">
                <a:srgbClr val="7D8496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9A0D6-F1FB-4EC3-B600-343071DB8C44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6%26v_flag%3d0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8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5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20.jpg"/><Relationship Id="rId16" Type="http://schemas.openxmlformats.org/officeDocument/2006/relationships/image" Target="../media/image2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4.gif"/><Relationship Id="rId4" Type="http://schemas.openxmlformats.org/officeDocument/2006/relationships/image" Target="../media/image21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36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33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20.jpg"/><Relationship Id="rId16" Type="http://schemas.openxmlformats.org/officeDocument/2006/relationships/image" Target="../media/image3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32.gif"/><Relationship Id="rId4" Type="http://schemas.openxmlformats.org/officeDocument/2006/relationships/image" Target="../media/image29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3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2C5AB29C-1DA9-47CF-A9BB-07265DC15197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171CE96E-A8D6-4A45-8868-9989D3ABD6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5BFE35B-4CAB-4CE0-8580-B7058723831F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22EF8438-57CF-42B6-A1B4-2E9734BD4C82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D1EF780-3642-4109-9B09-211DA3ADE26A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http://www.bizforms.co.kr/bms/check.asp?code=bs3217338750418&amp;go_url=http%3a%2f%2fpowerpoint.bizforms.co.kr%2fform_view%2fview.asp%3fnumber%3d105666%26v_flag%3d0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577BDE1-0D1F-4CBB-8559-881C7D219826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운송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AFD5E8D-282D-47B7-9CB4-13CA9319CDBC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70D2F35B-822C-42D7-B832-84FA06FA1B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995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47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/>
              <a:t>1-2 </a:t>
            </a:r>
            <a:r>
              <a:rPr lang="ko-KR" altLang="en-US"/>
              <a:t>회사소개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/>
              <a:t>회사소개를 위한 페이지입니다</a:t>
            </a:r>
            <a:r>
              <a:rPr lang="en-US" altLang="ko-KR"/>
              <a:t>. </a:t>
            </a:r>
            <a:r>
              <a:rPr lang="ko-KR" altLang="en-US"/>
              <a:t>본문 맑은고딕 </a:t>
            </a:r>
            <a:r>
              <a:rPr lang="en-US" altLang="ko-KR"/>
              <a:t>12pt </a:t>
            </a:r>
            <a:r>
              <a:rPr lang="ko-KR" altLang="en-US"/>
              <a:t>정렬은 왼쪽정렬을 권장합니다</a:t>
            </a:r>
            <a:r>
              <a:rPr lang="en-US" altLang="ko-KR"/>
              <a:t>.</a:t>
            </a:r>
            <a:endParaRPr lang="ko-KR" altLang="en-US" dirty="0"/>
          </a:p>
        </p:txBody>
      </p:sp>
      <p:grpSp>
        <p:nvGrpSpPr>
          <p:cNvPr id="53" name="그룹 52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전체 개요에 대해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aphicFrame>
        <p:nvGraphicFramePr>
          <p:cNvPr id="46" name="표 45"/>
          <p:cNvGraphicFramePr>
            <a:graphicFrameLocks noGrp="1"/>
          </p:cNvGraphicFramePr>
          <p:nvPr/>
        </p:nvGraphicFramePr>
        <p:xfrm>
          <a:off x="957213" y="3681625"/>
          <a:ext cx="7193060" cy="2167438"/>
        </p:xfrm>
        <a:graphic>
          <a:graphicData uri="http://schemas.openxmlformats.org/drawingml/2006/table">
            <a:tbl>
              <a:tblPr bandRow="1">
                <a:tableStyleId>{B301B821-A1FF-4177-AEE7-76D212191A09}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2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241709" y="6445765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21" name="직선 연결선 20"/>
          <p:cNvCxnSpPr/>
          <p:nvPr/>
        </p:nvCxnSpPr>
        <p:spPr>
          <a:xfrm>
            <a:off x="2987744" y="2355951"/>
            <a:ext cx="3168512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타원 22"/>
          <p:cNvSpPr/>
          <p:nvPr/>
        </p:nvSpPr>
        <p:spPr>
          <a:xfrm>
            <a:off x="1547744" y="1635951"/>
            <a:ext cx="1440000" cy="14400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563808" y="1347759"/>
            <a:ext cx="2016384" cy="2016384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6156256" y="1635951"/>
            <a:ext cx="1440000" cy="14400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6497638" y="1978126"/>
            <a:ext cx="757237" cy="755650"/>
          </a:xfrm>
          <a:custGeom>
            <a:avLst/>
            <a:gdLst/>
            <a:ahLst/>
            <a:cxnLst>
              <a:cxn ang="0">
                <a:pos x="464" y="13"/>
              </a:cxn>
              <a:cxn ang="0">
                <a:pos x="464" y="13"/>
              </a:cxn>
              <a:cxn ang="0">
                <a:pos x="455" y="7"/>
              </a:cxn>
              <a:cxn ang="0">
                <a:pos x="448" y="2"/>
              </a:cxn>
              <a:cxn ang="0">
                <a:pos x="439" y="0"/>
              </a:cxn>
              <a:cxn ang="0">
                <a:pos x="430" y="0"/>
              </a:cxn>
              <a:cxn ang="0">
                <a:pos x="421" y="0"/>
              </a:cxn>
              <a:cxn ang="0">
                <a:pos x="412" y="2"/>
              </a:cxn>
              <a:cxn ang="0">
                <a:pos x="403" y="7"/>
              </a:cxn>
              <a:cxn ang="0">
                <a:pos x="394" y="13"/>
              </a:cxn>
              <a:cxn ang="0">
                <a:pos x="320" y="94"/>
              </a:cxn>
              <a:cxn ang="0">
                <a:pos x="36" y="34"/>
              </a:cxn>
              <a:cxn ang="0">
                <a:pos x="5" y="58"/>
              </a:cxn>
              <a:cxn ang="0">
                <a:pos x="239" y="180"/>
              </a:cxn>
              <a:cxn ang="0">
                <a:pos x="126" y="296"/>
              </a:cxn>
              <a:cxn ang="0">
                <a:pos x="126" y="296"/>
              </a:cxn>
              <a:cxn ang="0">
                <a:pos x="124" y="299"/>
              </a:cxn>
              <a:cxn ang="0">
                <a:pos x="29" y="301"/>
              </a:cxn>
              <a:cxn ang="0">
                <a:pos x="0" y="339"/>
              </a:cxn>
              <a:cxn ang="0">
                <a:pos x="117" y="359"/>
              </a:cxn>
              <a:cxn ang="0">
                <a:pos x="137" y="476"/>
              </a:cxn>
              <a:cxn ang="0">
                <a:pos x="173" y="447"/>
              </a:cxn>
              <a:cxn ang="0">
                <a:pos x="178" y="355"/>
              </a:cxn>
              <a:cxn ang="0">
                <a:pos x="178" y="355"/>
              </a:cxn>
              <a:cxn ang="0">
                <a:pos x="180" y="353"/>
              </a:cxn>
              <a:cxn ang="0">
                <a:pos x="297" y="240"/>
              </a:cxn>
              <a:cxn ang="0">
                <a:pos x="416" y="472"/>
              </a:cxn>
              <a:cxn ang="0">
                <a:pos x="443" y="440"/>
              </a:cxn>
              <a:cxn ang="0">
                <a:pos x="383" y="157"/>
              </a:cxn>
              <a:cxn ang="0">
                <a:pos x="464" y="81"/>
              </a:cxn>
              <a:cxn ang="0">
                <a:pos x="464" y="81"/>
              </a:cxn>
              <a:cxn ang="0">
                <a:pos x="470" y="74"/>
              </a:cxn>
              <a:cxn ang="0">
                <a:pos x="473" y="65"/>
              </a:cxn>
              <a:cxn ang="0">
                <a:pos x="477" y="56"/>
              </a:cxn>
              <a:cxn ang="0">
                <a:pos x="477" y="47"/>
              </a:cxn>
              <a:cxn ang="0">
                <a:pos x="477" y="38"/>
              </a:cxn>
              <a:cxn ang="0">
                <a:pos x="473" y="29"/>
              </a:cxn>
              <a:cxn ang="0">
                <a:pos x="470" y="20"/>
              </a:cxn>
              <a:cxn ang="0">
                <a:pos x="464" y="13"/>
              </a:cxn>
              <a:cxn ang="0">
                <a:pos x="464" y="13"/>
              </a:cxn>
            </a:cxnLst>
            <a:rect l="0" t="0" r="r" b="b"/>
            <a:pathLst>
              <a:path w="477" h="476">
                <a:moveTo>
                  <a:pt x="464" y="13"/>
                </a:moveTo>
                <a:lnTo>
                  <a:pt x="464" y="13"/>
                </a:lnTo>
                <a:lnTo>
                  <a:pt x="455" y="7"/>
                </a:lnTo>
                <a:lnTo>
                  <a:pt x="448" y="2"/>
                </a:lnTo>
                <a:lnTo>
                  <a:pt x="439" y="0"/>
                </a:lnTo>
                <a:lnTo>
                  <a:pt x="430" y="0"/>
                </a:lnTo>
                <a:lnTo>
                  <a:pt x="421" y="0"/>
                </a:lnTo>
                <a:lnTo>
                  <a:pt x="412" y="2"/>
                </a:lnTo>
                <a:lnTo>
                  <a:pt x="403" y="7"/>
                </a:lnTo>
                <a:lnTo>
                  <a:pt x="394" y="13"/>
                </a:lnTo>
                <a:lnTo>
                  <a:pt x="320" y="94"/>
                </a:lnTo>
                <a:lnTo>
                  <a:pt x="36" y="34"/>
                </a:lnTo>
                <a:lnTo>
                  <a:pt x="5" y="58"/>
                </a:lnTo>
                <a:lnTo>
                  <a:pt x="239" y="180"/>
                </a:lnTo>
                <a:lnTo>
                  <a:pt x="126" y="296"/>
                </a:lnTo>
                <a:lnTo>
                  <a:pt x="126" y="296"/>
                </a:lnTo>
                <a:lnTo>
                  <a:pt x="124" y="299"/>
                </a:lnTo>
                <a:lnTo>
                  <a:pt x="29" y="301"/>
                </a:lnTo>
                <a:lnTo>
                  <a:pt x="0" y="339"/>
                </a:lnTo>
                <a:lnTo>
                  <a:pt x="117" y="359"/>
                </a:lnTo>
                <a:lnTo>
                  <a:pt x="137" y="476"/>
                </a:lnTo>
                <a:lnTo>
                  <a:pt x="173" y="447"/>
                </a:lnTo>
                <a:lnTo>
                  <a:pt x="178" y="355"/>
                </a:lnTo>
                <a:lnTo>
                  <a:pt x="178" y="355"/>
                </a:lnTo>
                <a:lnTo>
                  <a:pt x="180" y="353"/>
                </a:lnTo>
                <a:lnTo>
                  <a:pt x="297" y="240"/>
                </a:lnTo>
                <a:lnTo>
                  <a:pt x="416" y="472"/>
                </a:lnTo>
                <a:lnTo>
                  <a:pt x="443" y="440"/>
                </a:lnTo>
                <a:lnTo>
                  <a:pt x="383" y="157"/>
                </a:lnTo>
                <a:lnTo>
                  <a:pt x="464" y="81"/>
                </a:lnTo>
                <a:lnTo>
                  <a:pt x="464" y="81"/>
                </a:lnTo>
                <a:lnTo>
                  <a:pt x="470" y="74"/>
                </a:lnTo>
                <a:lnTo>
                  <a:pt x="473" y="65"/>
                </a:lnTo>
                <a:lnTo>
                  <a:pt x="477" y="56"/>
                </a:lnTo>
                <a:lnTo>
                  <a:pt x="477" y="47"/>
                </a:lnTo>
                <a:lnTo>
                  <a:pt x="477" y="38"/>
                </a:lnTo>
                <a:lnTo>
                  <a:pt x="473" y="29"/>
                </a:lnTo>
                <a:lnTo>
                  <a:pt x="470" y="20"/>
                </a:lnTo>
                <a:lnTo>
                  <a:pt x="464" y="13"/>
                </a:lnTo>
                <a:lnTo>
                  <a:pt x="464" y="13"/>
                </a:lnTo>
                <a:close/>
              </a:path>
            </a:pathLst>
          </a:custGeom>
          <a:solidFill>
            <a:schemeClr val="bg1"/>
          </a:solidFill>
          <a:ln>
            <a:noFill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8" name="그룹 52"/>
          <p:cNvGrpSpPr/>
          <p:nvPr/>
        </p:nvGrpSpPr>
        <p:grpSpPr>
          <a:xfrm>
            <a:off x="1792370" y="2017778"/>
            <a:ext cx="950749" cy="676346"/>
            <a:chOff x="6534150" y="3016250"/>
            <a:chExt cx="781050" cy="555625"/>
          </a:xfrm>
          <a:solidFill>
            <a:schemeClr val="bg1"/>
          </a:solidFill>
        </p:grpSpPr>
        <p:sp>
          <p:nvSpPr>
            <p:cNvPr id="59" name="Freeform 14"/>
            <p:cNvSpPr>
              <a:spLocks noEditPoints="1"/>
            </p:cNvSpPr>
            <p:nvPr/>
          </p:nvSpPr>
          <p:spPr bwMode="auto">
            <a:xfrm>
              <a:off x="6534150" y="3016250"/>
              <a:ext cx="781050" cy="412750"/>
            </a:xfrm>
            <a:custGeom>
              <a:avLst/>
              <a:gdLst/>
              <a:ahLst/>
              <a:cxnLst>
                <a:cxn ang="0">
                  <a:pos x="210" y="224"/>
                </a:cxn>
                <a:cxn ang="0">
                  <a:pos x="186" y="82"/>
                </a:cxn>
                <a:cxn ang="0">
                  <a:pos x="184" y="72"/>
                </a:cxn>
                <a:cxn ang="0">
                  <a:pos x="168" y="58"/>
                </a:cxn>
                <a:cxn ang="0">
                  <a:pos x="98" y="56"/>
                </a:cxn>
                <a:cxn ang="0">
                  <a:pos x="90" y="56"/>
                </a:cxn>
                <a:cxn ang="0">
                  <a:pos x="80" y="62"/>
                </a:cxn>
                <a:cxn ang="0">
                  <a:pos x="76" y="66"/>
                </a:cxn>
                <a:cxn ang="0">
                  <a:pos x="10" y="130"/>
                </a:cxn>
                <a:cxn ang="0">
                  <a:pos x="0" y="144"/>
                </a:cxn>
                <a:cxn ang="0">
                  <a:pos x="0" y="224"/>
                </a:cxn>
                <a:cxn ang="0">
                  <a:pos x="46" y="258"/>
                </a:cxn>
                <a:cxn ang="0">
                  <a:pos x="46" y="258"/>
                </a:cxn>
                <a:cxn ang="0">
                  <a:pos x="58" y="246"/>
                </a:cxn>
                <a:cxn ang="0">
                  <a:pos x="72" y="236"/>
                </a:cxn>
                <a:cxn ang="0">
                  <a:pos x="98" y="230"/>
                </a:cxn>
                <a:cxn ang="0">
                  <a:pos x="108" y="232"/>
                </a:cxn>
                <a:cxn ang="0">
                  <a:pos x="126" y="238"/>
                </a:cxn>
                <a:cxn ang="0">
                  <a:pos x="134" y="242"/>
                </a:cxn>
                <a:cxn ang="0">
                  <a:pos x="150" y="258"/>
                </a:cxn>
                <a:cxn ang="0">
                  <a:pos x="150" y="258"/>
                </a:cxn>
                <a:cxn ang="0">
                  <a:pos x="200" y="260"/>
                </a:cxn>
                <a:cxn ang="0">
                  <a:pos x="328" y="260"/>
                </a:cxn>
                <a:cxn ang="0">
                  <a:pos x="328" y="258"/>
                </a:cxn>
                <a:cxn ang="0">
                  <a:pos x="352" y="238"/>
                </a:cxn>
                <a:cxn ang="0">
                  <a:pos x="382" y="230"/>
                </a:cxn>
                <a:cxn ang="0">
                  <a:pos x="398" y="232"/>
                </a:cxn>
                <a:cxn ang="0">
                  <a:pos x="424" y="246"/>
                </a:cxn>
                <a:cxn ang="0">
                  <a:pos x="434" y="258"/>
                </a:cxn>
                <a:cxn ang="0">
                  <a:pos x="492" y="260"/>
                </a:cxn>
                <a:cxn ang="0">
                  <a:pos x="210" y="0"/>
                </a:cxn>
                <a:cxn ang="0">
                  <a:pos x="70" y="170"/>
                </a:cxn>
                <a:cxn ang="0">
                  <a:pos x="36" y="146"/>
                </a:cxn>
                <a:cxn ang="0">
                  <a:pos x="88" y="98"/>
                </a:cxn>
                <a:cxn ang="0">
                  <a:pos x="156" y="170"/>
                </a:cxn>
                <a:cxn ang="0">
                  <a:pos x="116" y="170"/>
                </a:cxn>
                <a:cxn ang="0">
                  <a:pos x="116" y="88"/>
                </a:cxn>
                <a:cxn ang="0">
                  <a:pos x="156" y="170"/>
                </a:cxn>
              </a:cxnLst>
              <a:rect l="0" t="0" r="r" b="b"/>
              <a:pathLst>
                <a:path w="492" h="260">
                  <a:moveTo>
                    <a:pt x="210" y="0"/>
                  </a:moveTo>
                  <a:lnTo>
                    <a:pt x="210" y="224"/>
                  </a:lnTo>
                  <a:lnTo>
                    <a:pt x="186" y="224"/>
                  </a:lnTo>
                  <a:lnTo>
                    <a:pt x="186" y="82"/>
                  </a:lnTo>
                  <a:lnTo>
                    <a:pt x="186" y="82"/>
                  </a:lnTo>
                  <a:lnTo>
                    <a:pt x="184" y="72"/>
                  </a:lnTo>
                  <a:lnTo>
                    <a:pt x="178" y="64"/>
                  </a:lnTo>
                  <a:lnTo>
                    <a:pt x="168" y="58"/>
                  </a:lnTo>
                  <a:lnTo>
                    <a:pt x="158" y="56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0" y="56"/>
                  </a:lnTo>
                  <a:lnTo>
                    <a:pt x="84" y="58"/>
                  </a:lnTo>
                  <a:lnTo>
                    <a:pt x="80" y="62"/>
                  </a:lnTo>
                  <a:lnTo>
                    <a:pt x="76" y="66"/>
                  </a:lnTo>
                  <a:lnTo>
                    <a:pt x="76" y="66"/>
                  </a:lnTo>
                  <a:lnTo>
                    <a:pt x="32" y="106"/>
                  </a:lnTo>
                  <a:lnTo>
                    <a:pt x="10" y="130"/>
                  </a:lnTo>
                  <a:lnTo>
                    <a:pt x="2" y="138"/>
                  </a:lnTo>
                  <a:lnTo>
                    <a:pt x="0" y="144"/>
                  </a:lnTo>
                  <a:lnTo>
                    <a:pt x="0" y="224"/>
                  </a:lnTo>
                  <a:lnTo>
                    <a:pt x="0" y="224"/>
                  </a:lnTo>
                  <a:lnTo>
                    <a:pt x="0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58" y="246"/>
                  </a:lnTo>
                  <a:lnTo>
                    <a:pt x="72" y="236"/>
                  </a:lnTo>
                  <a:lnTo>
                    <a:pt x="72" y="236"/>
                  </a:lnTo>
                  <a:lnTo>
                    <a:pt x="84" y="232"/>
                  </a:lnTo>
                  <a:lnTo>
                    <a:pt x="98" y="230"/>
                  </a:lnTo>
                  <a:lnTo>
                    <a:pt x="98" y="230"/>
                  </a:lnTo>
                  <a:lnTo>
                    <a:pt x="108" y="232"/>
                  </a:lnTo>
                  <a:lnTo>
                    <a:pt x="118" y="234"/>
                  </a:lnTo>
                  <a:lnTo>
                    <a:pt x="126" y="238"/>
                  </a:lnTo>
                  <a:lnTo>
                    <a:pt x="134" y="242"/>
                  </a:lnTo>
                  <a:lnTo>
                    <a:pt x="134" y="242"/>
                  </a:lnTo>
                  <a:lnTo>
                    <a:pt x="144" y="250"/>
                  </a:lnTo>
                  <a:lnTo>
                    <a:pt x="150" y="258"/>
                  </a:lnTo>
                  <a:lnTo>
                    <a:pt x="150" y="258"/>
                  </a:lnTo>
                  <a:lnTo>
                    <a:pt x="150" y="258"/>
                  </a:lnTo>
                  <a:lnTo>
                    <a:pt x="200" y="258"/>
                  </a:lnTo>
                  <a:lnTo>
                    <a:pt x="200" y="260"/>
                  </a:lnTo>
                  <a:lnTo>
                    <a:pt x="328" y="260"/>
                  </a:lnTo>
                  <a:lnTo>
                    <a:pt x="328" y="260"/>
                  </a:lnTo>
                  <a:lnTo>
                    <a:pt x="328" y="258"/>
                  </a:lnTo>
                  <a:lnTo>
                    <a:pt x="328" y="258"/>
                  </a:lnTo>
                  <a:lnTo>
                    <a:pt x="338" y="246"/>
                  </a:lnTo>
                  <a:lnTo>
                    <a:pt x="352" y="238"/>
                  </a:lnTo>
                  <a:lnTo>
                    <a:pt x="366" y="232"/>
                  </a:lnTo>
                  <a:lnTo>
                    <a:pt x="382" y="230"/>
                  </a:lnTo>
                  <a:lnTo>
                    <a:pt x="382" y="230"/>
                  </a:lnTo>
                  <a:lnTo>
                    <a:pt x="398" y="232"/>
                  </a:lnTo>
                  <a:lnTo>
                    <a:pt x="412" y="238"/>
                  </a:lnTo>
                  <a:lnTo>
                    <a:pt x="424" y="246"/>
                  </a:lnTo>
                  <a:lnTo>
                    <a:pt x="434" y="258"/>
                  </a:lnTo>
                  <a:lnTo>
                    <a:pt x="434" y="258"/>
                  </a:lnTo>
                  <a:lnTo>
                    <a:pt x="434" y="260"/>
                  </a:lnTo>
                  <a:lnTo>
                    <a:pt x="492" y="260"/>
                  </a:lnTo>
                  <a:lnTo>
                    <a:pt x="492" y="0"/>
                  </a:lnTo>
                  <a:lnTo>
                    <a:pt x="210" y="0"/>
                  </a:lnTo>
                  <a:close/>
                  <a:moveTo>
                    <a:pt x="88" y="170"/>
                  </a:moveTo>
                  <a:lnTo>
                    <a:pt x="70" y="170"/>
                  </a:lnTo>
                  <a:lnTo>
                    <a:pt x="36" y="170"/>
                  </a:lnTo>
                  <a:lnTo>
                    <a:pt x="36" y="146"/>
                  </a:lnTo>
                  <a:lnTo>
                    <a:pt x="70" y="114"/>
                  </a:lnTo>
                  <a:lnTo>
                    <a:pt x="88" y="98"/>
                  </a:lnTo>
                  <a:lnTo>
                    <a:pt x="88" y="170"/>
                  </a:lnTo>
                  <a:close/>
                  <a:moveTo>
                    <a:pt x="156" y="170"/>
                  </a:moveTo>
                  <a:lnTo>
                    <a:pt x="136" y="170"/>
                  </a:lnTo>
                  <a:lnTo>
                    <a:pt x="116" y="170"/>
                  </a:lnTo>
                  <a:lnTo>
                    <a:pt x="116" y="106"/>
                  </a:lnTo>
                  <a:lnTo>
                    <a:pt x="116" y="88"/>
                  </a:lnTo>
                  <a:lnTo>
                    <a:pt x="156" y="88"/>
                  </a:lnTo>
                  <a:lnTo>
                    <a:pt x="156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15"/>
            <p:cNvSpPr>
              <a:spLocks/>
            </p:cNvSpPr>
            <p:nvPr/>
          </p:nvSpPr>
          <p:spPr bwMode="auto">
            <a:xfrm>
              <a:off x="6613525" y="3419475"/>
              <a:ext cx="152400" cy="152400"/>
            </a:xfrm>
            <a:custGeom>
              <a:avLst/>
              <a:gdLst/>
              <a:ahLst/>
              <a:cxnLst>
                <a:cxn ang="0">
                  <a:pos x="82" y="12"/>
                </a:cxn>
                <a:cxn ang="0">
                  <a:pos x="82" y="12"/>
                </a:cxn>
                <a:cxn ang="0">
                  <a:pos x="78" y="10"/>
                </a:cxn>
                <a:cxn ang="0">
                  <a:pos x="78" y="10"/>
                </a:cxn>
                <a:cxn ang="0">
                  <a:pos x="70" y="6"/>
                </a:cxn>
                <a:cxn ang="0">
                  <a:pos x="64" y="2"/>
                </a:cxn>
                <a:cxn ang="0">
                  <a:pos x="56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38" y="2"/>
                </a:cxn>
                <a:cxn ang="0">
                  <a:pos x="28" y="4"/>
                </a:cxn>
                <a:cxn ang="0">
                  <a:pos x="28" y="4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8" y="20"/>
                </a:cxn>
                <a:cxn ang="0">
                  <a:pos x="4" y="30"/>
                </a:cxn>
                <a:cxn ang="0">
                  <a:pos x="0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8"/>
                </a:cxn>
                <a:cxn ang="0">
                  <a:pos x="4" y="68"/>
                </a:cxn>
                <a:cxn ang="0">
                  <a:pos x="8" y="76"/>
                </a:cxn>
                <a:cxn ang="0">
                  <a:pos x="14" y="82"/>
                </a:cxn>
                <a:cxn ang="0">
                  <a:pos x="22" y="88"/>
                </a:cxn>
                <a:cxn ang="0">
                  <a:pos x="30" y="94"/>
                </a:cxn>
                <a:cxn ang="0">
                  <a:pos x="38" y="96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58" y="96"/>
                </a:cxn>
                <a:cxn ang="0">
                  <a:pos x="68" y="94"/>
                </a:cxn>
                <a:cxn ang="0">
                  <a:pos x="76" y="88"/>
                </a:cxn>
                <a:cxn ang="0">
                  <a:pos x="82" y="82"/>
                </a:cxn>
                <a:cxn ang="0">
                  <a:pos x="88" y="76"/>
                </a:cxn>
                <a:cxn ang="0">
                  <a:pos x="94" y="68"/>
                </a:cxn>
                <a:cxn ang="0">
                  <a:pos x="96" y="58"/>
                </a:cxn>
                <a:cxn ang="0">
                  <a:pos x="96" y="48"/>
                </a:cxn>
                <a:cxn ang="0">
                  <a:pos x="96" y="48"/>
                </a:cxn>
                <a:cxn ang="0">
                  <a:pos x="96" y="38"/>
                </a:cxn>
                <a:cxn ang="0">
                  <a:pos x="92" y="30"/>
                </a:cxn>
                <a:cxn ang="0">
                  <a:pos x="88" y="20"/>
                </a:cxn>
                <a:cxn ang="0">
                  <a:pos x="82" y="14"/>
                </a:cxn>
                <a:cxn ang="0">
                  <a:pos x="82" y="14"/>
                </a:cxn>
                <a:cxn ang="0">
                  <a:pos x="82" y="12"/>
                </a:cxn>
                <a:cxn ang="0">
                  <a:pos x="82" y="12"/>
                </a:cxn>
              </a:cxnLst>
              <a:rect l="0" t="0" r="r" b="b"/>
              <a:pathLst>
                <a:path w="96" h="96">
                  <a:moveTo>
                    <a:pt x="82" y="12"/>
                  </a:moveTo>
                  <a:lnTo>
                    <a:pt x="82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4" y="2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8" y="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30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8"/>
                  </a:lnTo>
                  <a:lnTo>
                    <a:pt x="4" y="68"/>
                  </a:lnTo>
                  <a:lnTo>
                    <a:pt x="8" y="76"/>
                  </a:lnTo>
                  <a:lnTo>
                    <a:pt x="14" y="82"/>
                  </a:lnTo>
                  <a:lnTo>
                    <a:pt x="22" y="88"/>
                  </a:lnTo>
                  <a:lnTo>
                    <a:pt x="30" y="94"/>
                  </a:lnTo>
                  <a:lnTo>
                    <a:pt x="38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8" y="96"/>
                  </a:lnTo>
                  <a:lnTo>
                    <a:pt x="68" y="94"/>
                  </a:lnTo>
                  <a:lnTo>
                    <a:pt x="76" y="88"/>
                  </a:lnTo>
                  <a:lnTo>
                    <a:pt x="82" y="82"/>
                  </a:lnTo>
                  <a:lnTo>
                    <a:pt x="88" y="76"/>
                  </a:lnTo>
                  <a:lnTo>
                    <a:pt x="94" y="68"/>
                  </a:lnTo>
                  <a:lnTo>
                    <a:pt x="96" y="5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6" y="38"/>
                  </a:lnTo>
                  <a:lnTo>
                    <a:pt x="92" y="30"/>
                  </a:lnTo>
                  <a:lnTo>
                    <a:pt x="88" y="20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2" y="12"/>
                  </a:lnTo>
                  <a:lnTo>
                    <a:pt x="82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16"/>
            <p:cNvSpPr>
              <a:spLocks/>
            </p:cNvSpPr>
            <p:nvPr/>
          </p:nvSpPr>
          <p:spPr bwMode="auto">
            <a:xfrm>
              <a:off x="7064375" y="3419475"/>
              <a:ext cx="152400" cy="152400"/>
            </a:xfrm>
            <a:custGeom>
              <a:avLst/>
              <a:gdLst/>
              <a:ahLst/>
              <a:cxnLst>
                <a:cxn ang="0">
                  <a:pos x="82" y="14"/>
                </a:cxn>
                <a:cxn ang="0">
                  <a:pos x="82" y="14"/>
                </a:cxn>
                <a:cxn ang="0">
                  <a:pos x="74" y="8"/>
                </a:cxn>
                <a:cxn ang="0">
                  <a:pos x="66" y="4"/>
                </a:cxn>
                <a:cxn ang="0">
                  <a:pos x="58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38" y="0"/>
                </a:cxn>
                <a:cxn ang="0">
                  <a:pos x="28" y="4"/>
                </a:cxn>
                <a:cxn ang="0">
                  <a:pos x="20" y="8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8" y="22"/>
                </a:cxn>
                <a:cxn ang="0">
                  <a:pos x="2" y="30"/>
                </a:cxn>
                <a:cxn ang="0">
                  <a:pos x="0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8"/>
                </a:cxn>
                <a:cxn ang="0">
                  <a:pos x="2" y="68"/>
                </a:cxn>
                <a:cxn ang="0">
                  <a:pos x="8" y="76"/>
                </a:cxn>
                <a:cxn ang="0">
                  <a:pos x="14" y="82"/>
                </a:cxn>
                <a:cxn ang="0">
                  <a:pos x="20" y="88"/>
                </a:cxn>
                <a:cxn ang="0">
                  <a:pos x="28" y="94"/>
                </a:cxn>
                <a:cxn ang="0">
                  <a:pos x="38" y="96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58" y="96"/>
                </a:cxn>
                <a:cxn ang="0">
                  <a:pos x="66" y="94"/>
                </a:cxn>
                <a:cxn ang="0">
                  <a:pos x="74" y="88"/>
                </a:cxn>
                <a:cxn ang="0">
                  <a:pos x="82" y="82"/>
                </a:cxn>
                <a:cxn ang="0">
                  <a:pos x="88" y="76"/>
                </a:cxn>
                <a:cxn ang="0">
                  <a:pos x="92" y="68"/>
                </a:cxn>
                <a:cxn ang="0">
                  <a:pos x="94" y="58"/>
                </a:cxn>
                <a:cxn ang="0">
                  <a:pos x="96" y="48"/>
                </a:cxn>
                <a:cxn ang="0">
                  <a:pos x="96" y="48"/>
                </a:cxn>
                <a:cxn ang="0">
                  <a:pos x="94" y="38"/>
                </a:cxn>
                <a:cxn ang="0">
                  <a:pos x="92" y="30"/>
                </a:cxn>
                <a:cxn ang="0">
                  <a:pos x="88" y="22"/>
                </a:cxn>
                <a:cxn ang="0">
                  <a:pos x="82" y="14"/>
                </a:cxn>
                <a:cxn ang="0">
                  <a:pos x="82" y="14"/>
                </a:cxn>
                <a:cxn ang="0">
                  <a:pos x="82" y="14"/>
                </a:cxn>
                <a:cxn ang="0">
                  <a:pos x="82" y="14"/>
                </a:cxn>
              </a:cxnLst>
              <a:rect l="0" t="0" r="r" b="b"/>
              <a:pathLst>
                <a:path w="96" h="96">
                  <a:moveTo>
                    <a:pt x="82" y="14"/>
                  </a:moveTo>
                  <a:lnTo>
                    <a:pt x="82" y="14"/>
                  </a:lnTo>
                  <a:lnTo>
                    <a:pt x="74" y="8"/>
                  </a:lnTo>
                  <a:lnTo>
                    <a:pt x="66" y="4"/>
                  </a:lnTo>
                  <a:lnTo>
                    <a:pt x="5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8" y="0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8"/>
                  </a:lnTo>
                  <a:lnTo>
                    <a:pt x="2" y="68"/>
                  </a:lnTo>
                  <a:lnTo>
                    <a:pt x="8" y="76"/>
                  </a:lnTo>
                  <a:lnTo>
                    <a:pt x="14" y="82"/>
                  </a:lnTo>
                  <a:lnTo>
                    <a:pt x="20" y="88"/>
                  </a:lnTo>
                  <a:lnTo>
                    <a:pt x="28" y="94"/>
                  </a:lnTo>
                  <a:lnTo>
                    <a:pt x="38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8" y="96"/>
                  </a:lnTo>
                  <a:lnTo>
                    <a:pt x="66" y="94"/>
                  </a:lnTo>
                  <a:lnTo>
                    <a:pt x="74" y="88"/>
                  </a:lnTo>
                  <a:lnTo>
                    <a:pt x="82" y="82"/>
                  </a:lnTo>
                  <a:lnTo>
                    <a:pt x="88" y="76"/>
                  </a:lnTo>
                  <a:lnTo>
                    <a:pt x="92" y="68"/>
                  </a:lnTo>
                  <a:lnTo>
                    <a:pt x="94" y="5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4" y="38"/>
                  </a:lnTo>
                  <a:lnTo>
                    <a:pt x="92" y="30"/>
                  </a:lnTo>
                  <a:lnTo>
                    <a:pt x="88" y="22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0" name="Freeform 628"/>
          <p:cNvSpPr>
            <a:spLocks noEditPoints="1"/>
          </p:cNvSpPr>
          <p:nvPr/>
        </p:nvSpPr>
        <p:spPr bwMode="auto">
          <a:xfrm>
            <a:off x="3951279" y="1832633"/>
            <a:ext cx="1318450" cy="968379"/>
          </a:xfrm>
          <a:custGeom>
            <a:avLst/>
            <a:gdLst/>
            <a:ahLst/>
            <a:cxnLst>
              <a:cxn ang="0">
                <a:pos x="274" y="70"/>
              </a:cxn>
              <a:cxn ang="0">
                <a:pos x="218" y="26"/>
              </a:cxn>
              <a:cxn ang="0">
                <a:pos x="130" y="42"/>
              </a:cxn>
              <a:cxn ang="0">
                <a:pos x="66" y="142"/>
              </a:cxn>
              <a:cxn ang="0">
                <a:pos x="2" y="248"/>
              </a:cxn>
              <a:cxn ang="0">
                <a:pos x="332" y="112"/>
              </a:cxn>
              <a:cxn ang="0">
                <a:pos x="510" y="28"/>
              </a:cxn>
              <a:cxn ang="0">
                <a:pos x="566" y="30"/>
              </a:cxn>
              <a:cxn ang="0">
                <a:pos x="564" y="28"/>
              </a:cxn>
              <a:cxn ang="0">
                <a:pos x="470" y="46"/>
              </a:cxn>
              <a:cxn ang="0">
                <a:pos x="2" y="268"/>
              </a:cxn>
              <a:cxn ang="0">
                <a:pos x="190" y="392"/>
              </a:cxn>
              <a:cxn ang="0">
                <a:pos x="402" y="420"/>
              </a:cxn>
              <a:cxn ang="0">
                <a:pos x="410" y="368"/>
              </a:cxn>
              <a:cxn ang="0">
                <a:pos x="476" y="172"/>
              </a:cxn>
              <a:cxn ang="0">
                <a:pos x="580" y="24"/>
              </a:cxn>
              <a:cxn ang="0">
                <a:pos x="556" y="0"/>
              </a:cxn>
              <a:cxn ang="0">
                <a:pos x="28" y="222"/>
              </a:cxn>
              <a:cxn ang="0">
                <a:pos x="64" y="212"/>
              </a:cxn>
              <a:cxn ang="0">
                <a:pos x="88" y="166"/>
              </a:cxn>
              <a:cxn ang="0">
                <a:pos x="88" y="150"/>
              </a:cxn>
              <a:cxn ang="0">
                <a:pos x="112" y="174"/>
              </a:cxn>
              <a:cxn ang="0">
                <a:pos x="102" y="154"/>
              </a:cxn>
              <a:cxn ang="0">
                <a:pos x="116" y="112"/>
              </a:cxn>
              <a:cxn ang="0">
                <a:pos x="116" y="110"/>
              </a:cxn>
              <a:cxn ang="0">
                <a:pos x="128" y="104"/>
              </a:cxn>
              <a:cxn ang="0">
                <a:pos x="138" y="114"/>
              </a:cxn>
              <a:cxn ang="0">
                <a:pos x="124" y="142"/>
              </a:cxn>
              <a:cxn ang="0">
                <a:pos x="130" y="162"/>
              </a:cxn>
              <a:cxn ang="0">
                <a:pos x="164" y="76"/>
              </a:cxn>
              <a:cxn ang="0">
                <a:pos x="168" y="124"/>
              </a:cxn>
              <a:cxn ang="0">
                <a:pos x="170" y="126"/>
              </a:cxn>
              <a:cxn ang="0">
                <a:pos x="170" y="142"/>
              </a:cxn>
              <a:cxn ang="0">
                <a:pos x="204" y="78"/>
              </a:cxn>
              <a:cxn ang="0">
                <a:pos x="200" y="110"/>
              </a:cxn>
              <a:cxn ang="0">
                <a:pos x="200" y="124"/>
              </a:cxn>
              <a:cxn ang="0">
                <a:pos x="216" y="140"/>
              </a:cxn>
              <a:cxn ang="0">
                <a:pos x="236" y="80"/>
              </a:cxn>
              <a:cxn ang="0">
                <a:pos x="232" y="124"/>
              </a:cxn>
              <a:cxn ang="0">
                <a:pos x="258" y="92"/>
              </a:cxn>
              <a:cxn ang="0">
                <a:pos x="258" y="92"/>
              </a:cxn>
              <a:cxn ang="0">
                <a:pos x="262" y="112"/>
              </a:cxn>
              <a:cxn ang="0">
                <a:pos x="122" y="314"/>
              </a:cxn>
              <a:cxn ang="0">
                <a:pos x="122" y="252"/>
              </a:cxn>
              <a:cxn ang="0">
                <a:pos x="156" y="270"/>
              </a:cxn>
              <a:cxn ang="0">
                <a:pos x="132" y="316"/>
              </a:cxn>
              <a:cxn ang="0">
                <a:pos x="190" y="290"/>
              </a:cxn>
              <a:cxn ang="0">
                <a:pos x="190" y="236"/>
              </a:cxn>
              <a:cxn ang="0">
                <a:pos x="224" y="228"/>
              </a:cxn>
              <a:cxn ang="0">
                <a:pos x="242" y="272"/>
              </a:cxn>
              <a:cxn ang="0">
                <a:pos x="212" y="302"/>
              </a:cxn>
              <a:cxn ang="0">
                <a:pos x="288" y="270"/>
              </a:cxn>
              <a:cxn ang="0">
                <a:pos x="288" y="210"/>
              </a:cxn>
              <a:cxn ang="0">
                <a:pos x="330" y="188"/>
              </a:cxn>
              <a:cxn ang="0">
                <a:pos x="364" y="240"/>
              </a:cxn>
              <a:cxn ang="0">
                <a:pos x="338" y="290"/>
              </a:cxn>
            </a:cxnLst>
            <a:rect l="0" t="0" r="r" b="b"/>
            <a:pathLst>
              <a:path w="580" h="426">
                <a:moveTo>
                  <a:pt x="544" y="0"/>
                </a:moveTo>
                <a:lnTo>
                  <a:pt x="544" y="0"/>
                </a:lnTo>
                <a:lnTo>
                  <a:pt x="512" y="8"/>
                </a:lnTo>
                <a:lnTo>
                  <a:pt x="468" y="26"/>
                </a:lnTo>
                <a:lnTo>
                  <a:pt x="412" y="48"/>
                </a:lnTo>
                <a:lnTo>
                  <a:pt x="350" y="76"/>
                </a:lnTo>
                <a:lnTo>
                  <a:pt x="274" y="70"/>
                </a:lnTo>
                <a:lnTo>
                  <a:pt x="274" y="70"/>
                </a:lnTo>
                <a:lnTo>
                  <a:pt x="268" y="60"/>
                </a:lnTo>
                <a:lnTo>
                  <a:pt x="262" y="50"/>
                </a:lnTo>
                <a:lnTo>
                  <a:pt x="252" y="42"/>
                </a:lnTo>
                <a:lnTo>
                  <a:pt x="242" y="36"/>
                </a:lnTo>
                <a:lnTo>
                  <a:pt x="230" y="30"/>
                </a:lnTo>
                <a:lnTo>
                  <a:pt x="218" y="26"/>
                </a:lnTo>
                <a:lnTo>
                  <a:pt x="204" y="24"/>
                </a:lnTo>
                <a:lnTo>
                  <a:pt x="190" y="24"/>
                </a:lnTo>
                <a:lnTo>
                  <a:pt x="190" y="24"/>
                </a:lnTo>
                <a:lnTo>
                  <a:pt x="172" y="24"/>
                </a:lnTo>
                <a:lnTo>
                  <a:pt x="158" y="28"/>
                </a:lnTo>
                <a:lnTo>
                  <a:pt x="144" y="34"/>
                </a:lnTo>
                <a:lnTo>
                  <a:pt x="130" y="42"/>
                </a:lnTo>
                <a:lnTo>
                  <a:pt x="120" y="50"/>
                </a:lnTo>
                <a:lnTo>
                  <a:pt x="112" y="60"/>
                </a:lnTo>
                <a:lnTo>
                  <a:pt x="108" y="72"/>
                </a:lnTo>
                <a:lnTo>
                  <a:pt x="106" y="84"/>
                </a:lnTo>
                <a:lnTo>
                  <a:pt x="98" y="88"/>
                </a:lnTo>
                <a:lnTo>
                  <a:pt x="96" y="122"/>
                </a:lnTo>
                <a:lnTo>
                  <a:pt x="66" y="142"/>
                </a:lnTo>
                <a:lnTo>
                  <a:pt x="66" y="182"/>
                </a:lnTo>
                <a:lnTo>
                  <a:pt x="14" y="218"/>
                </a:lnTo>
                <a:lnTo>
                  <a:pt x="14" y="242"/>
                </a:lnTo>
                <a:lnTo>
                  <a:pt x="14" y="242"/>
                </a:lnTo>
                <a:lnTo>
                  <a:pt x="4" y="246"/>
                </a:lnTo>
                <a:lnTo>
                  <a:pt x="4" y="246"/>
                </a:lnTo>
                <a:lnTo>
                  <a:pt x="2" y="248"/>
                </a:lnTo>
                <a:lnTo>
                  <a:pt x="0" y="250"/>
                </a:lnTo>
                <a:lnTo>
                  <a:pt x="2" y="256"/>
                </a:lnTo>
                <a:lnTo>
                  <a:pt x="2" y="256"/>
                </a:lnTo>
                <a:lnTo>
                  <a:pt x="2" y="266"/>
                </a:lnTo>
                <a:lnTo>
                  <a:pt x="2" y="266"/>
                </a:lnTo>
                <a:lnTo>
                  <a:pt x="192" y="178"/>
                </a:lnTo>
                <a:lnTo>
                  <a:pt x="332" y="112"/>
                </a:lnTo>
                <a:lnTo>
                  <a:pt x="388" y="84"/>
                </a:lnTo>
                <a:lnTo>
                  <a:pt x="424" y="64"/>
                </a:lnTo>
                <a:lnTo>
                  <a:pt x="424" y="64"/>
                </a:lnTo>
                <a:lnTo>
                  <a:pt x="446" y="54"/>
                </a:lnTo>
                <a:lnTo>
                  <a:pt x="468" y="44"/>
                </a:lnTo>
                <a:lnTo>
                  <a:pt x="490" y="36"/>
                </a:lnTo>
                <a:lnTo>
                  <a:pt x="510" y="28"/>
                </a:lnTo>
                <a:lnTo>
                  <a:pt x="530" y="24"/>
                </a:lnTo>
                <a:lnTo>
                  <a:pt x="546" y="22"/>
                </a:lnTo>
                <a:lnTo>
                  <a:pt x="558" y="22"/>
                </a:lnTo>
                <a:lnTo>
                  <a:pt x="562" y="24"/>
                </a:lnTo>
                <a:lnTo>
                  <a:pt x="566" y="26"/>
                </a:lnTo>
                <a:lnTo>
                  <a:pt x="566" y="26"/>
                </a:lnTo>
                <a:lnTo>
                  <a:pt x="566" y="30"/>
                </a:lnTo>
                <a:lnTo>
                  <a:pt x="566" y="32"/>
                </a:lnTo>
                <a:lnTo>
                  <a:pt x="564" y="42"/>
                </a:lnTo>
                <a:lnTo>
                  <a:pt x="562" y="40"/>
                </a:lnTo>
                <a:lnTo>
                  <a:pt x="562" y="40"/>
                </a:lnTo>
                <a:lnTo>
                  <a:pt x="564" y="32"/>
                </a:lnTo>
                <a:lnTo>
                  <a:pt x="564" y="28"/>
                </a:lnTo>
                <a:lnTo>
                  <a:pt x="564" y="28"/>
                </a:lnTo>
                <a:lnTo>
                  <a:pt x="562" y="26"/>
                </a:lnTo>
                <a:lnTo>
                  <a:pt x="558" y="24"/>
                </a:lnTo>
                <a:lnTo>
                  <a:pt x="546" y="24"/>
                </a:lnTo>
                <a:lnTo>
                  <a:pt x="530" y="26"/>
                </a:lnTo>
                <a:lnTo>
                  <a:pt x="512" y="30"/>
                </a:lnTo>
                <a:lnTo>
                  <a:pt x="492" y="38"/>
                </a:lnTo>
                <a:lnTo>
                  <a:pt x="470" y="46"/>
                </a:lnTo>
                <a:lnTo>
                  <a:pt x="448" y="56"/>
                </a:lnTo>
                <a:lnTo>
                  <a:pt x="426" y="66"/>
                </a:lnTo>
                <a:lnTo>
                  <a:pt x="426" y="66"/>
                </a:lnTo>
                <a:lnTo>
                  <a:pt x="388" y="86"/>
                </a:lnTo>
                <a:lnTo>
                  <a:pt x="332" y="114"/>
                </a:lnTo>
                <a:lnTo>
                  <a:pt x="190" y="180"/>
                </a:lnTo>
                <a:lnTo>
                  <a:pt x="2" y="268"/>
                </a:lnTo>
                <a:lnTo>
                  <a:pt x="2" y="268"/>
                </a:lnTo>
                <a:lnTo>
                  <a:pt x="2" y="268"/>
                </a:lnTo>
                <a:lnTo>
                  <a:pt x="10" y="316"/>
                </a:lnTo>
                <a:lnTo>
                  <a:pt x="14" y="340"/>
                </a:lnTo>
                <a:lnTo>
                  <a:pt x="14" y="354"/>
                </a:lnTo>
                <a:lnTo>
                  <a:pt x="14" y="354"/>
                </a:lnTo>
                <a:lnTo>
                  <a:pt x="190" y="392"/>
                </a:lnTo>
                <a:lnTo>
                  <a:pt x="316" y="416"/>
                </a:lnTo>
                <a:lnTo>
                  <a:pt x="362" y="424"/>
                </a:lnTo>
                <a:lnTo>
                  <a:pt x="378" y="426"/>
                </a:lnTo>
                <a:lnTo>
                  <a:pt x="386" y="426"/>
                </a:lnTo>
                <a:lnTo>
                  <a:pt x="386" y="426"/>
                </a:lnTo>
                <a:lnTo>
                  <a:pt x="396" y="422"/>
                </a:lnTo>
                <a:lnTo>
                  <a:pt x="402" y="420"/>
                </a:lnTo>
                <a:lnTo>
                  <a:pt x="408" y="414"/>
                </a:lnTo>
                <a:lnTo>
                  <a:pt x="412" y="410"/>
                </a:lnTo>
                <a:lnTo>
                  <a:pt x="414" y="404"/>
                </a:lnTo>
                <a:lnTo>
                  <a:pt x="414" y="396"/>
                </a:lnTo>
                <a:lnTo>
                  <a:pt x="412" y="380"/>
                </a:lnTo>
                <a:lnTo>
                  <a:pt x="412" y="380"/>
                </a:lnTo>
                <a:lnTo>
                  <a:pt x="410" y="368"/>
                </a:lnTo>
                <a:lnTo>
                  <a:pt x="410" y="352"/>
                </a:lnTo>
                <a:lnTo>
                  <a:pt x="412" y="334"/>
                </a:lnTo>
                <a:lnTo>
                  <a:pt x="416" y="310"/>
                </a:lnTo>
                <a:lnTo>
                  <a:pt x="424" y="282"/>
                </a:lnTo>
                <a:lnTo>
                  <a:pt x="436" y="250"/>
                </a:lnTo>
                <a:lnTo>
                  <a:pt x="452" y="214"/>
                </a:lnTo>
                <a:lnTo>
                  <a:pt x="476" y="172"/>
                </a:lnTo>
                <a:lnTo>
                  <a:pt x="476" y="172"/>
                </a:lnTo>
                <a:lnTo>
                  <a:pt x="500" y="132"/>
                </a:lnTo>
                <a:lnTo>
                  <a:pt x="520" y="98"/>
                </a:lnTo>
                <a:lnTo>
                  <a:pt x="538" y="74"/>
                </a:lnTo>
                <a:lnTo>
                  <a:pt x="554" y="54"/>
                </a:lnTo>
                <a:lnTo>
                  <a:pt x="574" y="30"/>
                </a:lnTo>
                <a:lnTo>
                  <a:pt x="580" y="24"/>
                </a:lnTo>
                <a:lnTo>
                  <a:pt x="580" y="24"/>
                </a:lnTo>
                <a:lnTo>
                  <a:pt x="580" y="18"/>
                </a:lnTo>
                <a:lnTo>
                  <a:pt x="578" y="14"/>
                </a:lnTo>
                <a:lnTo>
                  <a:pt x="576" y="10"/>
                </a:lnTo>
                <a:lnTo>
                  <a:pt x="572" y="4"/>
                </a:lnTo>
                <a:lnTo>
                  <a:pt x="566" y="0"/>
                </a:lnTo>
                <a:lnTo>
                  <a:pt x="556" y="0"/>
                </a:lnTo>
                <a:lnTo>
                  <a:pt x="544" y="0"/>
                </a:lnTo>
                <a:lnTo>
                  <a:pt x="544" y="0"/>
                </a:lnTo>
                <a:close/>
                <a:moveTo>
                  <a:pt x="40" y="228"/>
                </a:moveTo>
                <a:lnTo>
                  <a:pt x="28" y="234"/>
                </a:lnTo>
                <a:lnTo>
                  <a:pt x="28" y="232"/>
                </a:lnTo>
                <a:lnTo>
                  <a:pt x="26" y="222"/>
                </a:lnTo>
                <a:lnTo>
                  <a:pt x="28" y="222"/>
                </a:lnTo>
                <a:lnTo>
                  <a:pt x="38" y="218"/>
                </a:lnTo>
                <a:lnTo>
                  <a:pt x="40" y="218"/>
                </a:lnTo>
                <a:lnTo>
                  <a:pt x="40" y="228"/>
                </a:lnTo>
                <a:lnTo>
                  <a:pt x="40" y="228"/>
                </a:lnTo>
                <a:close/>
                <a:moveTo>
                  <a:pt x="78" y="208"/>
                </a:moveTo>
                <a:lnTo>
                  <a:pt x="64" y="212"/>
                </a:lnTo>
                <a:lnTo>
                  <a:pt x="64" y="212"/>
                </a:lnTo>
                <a:lnTo>
                  <a:pt x="62" y="202"/>
                </a:lnTo>
                <a:lnTo>
                  <a:pt x="64" y="200"/>
                </a:lnTo>
                <a:lnTo>
                  <a:pt x="76" y="194"/>
                </a:lnTo>
                <a:lnTo>
                  <a:pt x="78" y="196"/>
                </a:lnTo>
                <a:lnTo>
                  <a:pt x="78" y="206"/>
                </a:lnTo>
                <a:lnTo>
                  <a:pt x="78" y="208"/>
                </a:lnTo>
                <a:close/>
                <a:moveTo>
                  <a:pt x="88" y="166"/>
                </a:moveTo>
                <a:lnTo>
                  <a:pt x="86" y="168"/>
                </a:lnTo>
                <a:lnTo>
                  <a:pt x="78" y="174"/>
                </a:lnTo>
                <a:lnTo>
                  <a:pt x="76" y="172"/>
                </a:lnTo>
                <a:lnTo>
                  <a:pt x="76" y="156"/>
                </a:lnTo>
                <a:lnTo>
                  <a:pt x="78" y="156"/>
                </a:lnTo>
                <a:lnTo>
                  <a:pt x="86" y="150"/>
                </a:lnTo>
                <a:lnTo>
                  <a:pt x="88" y="150"/>
                </a:lnTo>
                <a:lnTo>
                  <a:pt x="88" y="166"/>
                </a:lnTo>
                <a:close/>
                <a:moveTo>
                  <a:pt x="112" y="188"/>
                </a:moveTo>
                <a:lnTo>
                  <a:pt x="100" y="196"/>
                </a:lnTo>
                <a:lnTo>
                  <a:pt x="98" y="194"/>
                </a:lnTo>
                <a:lnTo>
                  <a:pt x="98" y="182"/>
                </a:lnTo>
                <a:lnTo>
                  <a:pt x="98" y="180"/>
                </a:lnTo>
                <a:lnTo>
                  <a:pt x="112" y="174"/>
                </a:lnTo>
                <a:lnTo>
                  <a:pt x="112" y="174"/>
                </a:lnTo>
                <a:lnTo>
                  <a:pt x="114" y="188"/>
                </a:lnTo>
                <a:lnTo>
                  <a:pt x="112" y="188"/>
                </a:lnTo>
                <a:close/>
                <a:moveTo>
                  <a:pt x="114" y="146"/>
                </a:moveTo>
                <a:lnTo>
                  <a:pt x="114" y="148"/>
                </a:lnTo>
                <a:lnTo>
                  <a:pt x="104" y="154"/>
                </a:lnTo>
                <a:lnTo>
                  <a:pt x="102" y="154"/>
                </a:lnTo>
                <a:lnTo>
                  <a:pt x="102" y="136"/>
                </a:lnTo>
                <a:lnTo>
                  <a:pt x="104" y="136"/>
                </a:lnTo>
                <a:lnTo>
                  <a:pt x="114" y="128"/>
                </a:lnTo>
                <a:lnTo>
                  <a:pt x="114" y="130"/>
                </a:lnTo>
                <a:lnTo>
                  <a:pt x="114" y="146"/>
                </a:lnTo>
                <a:close/>
                <a:moveTo>
                  <a:pt x="116" y="110"/>
                </a:moveTo>
                <a:lnTo>
                  <a:pt x="116" y="112"/>
                </a:lnTo>
                <a:lnTo>
                  <a:pt x="104" y="118"/>
                </a:lnTo>
                <a:lnTo>
                  <a:pt x="104" y="116"/>
                </a:lnTo>
                <a:lnTo>
                  <a:pt x="104" y="100"/>
                </a:lnTo>
                <a:lnTo>
                  <a:pt x="104" y="98"/>
                </a:lnTo>
                <a:lnTo>
                  <a:pt x="116" y="92"/>
                </a:lnTo>
                <a:lnTo>
                  <a:pt x="116" y="94"/>
                </a:lnTo>
                <a:lnTo>
                  <a:pt x="116" y="110"/>
                </a:lnTo>
                <a:close/>
                <a:moveTo>
                  <a:pt x="126" y="86"/>
                </a:moveTo>
                <a:lnTo>
                  <a:pt x="128" y="86"/>
                </a:lnTo>
                <a:lnTo>
                  <a:pt x="138" y="78"/>
                </a:lnTo>
                <a:lnTo>
                  <a:pt x="140" y="80"/>
                </a:lnTo>
                <a:lnTo>
                  <a:pt x="140" y="96"/>
                </a:lnTo>
                <a:lnTo>
                  <a:pt x="138" y="98"/>
                </a:lnTo>
                <a:lnTo>
                  <a:pt x="128" y="104"/>
                </a:lnTo>
                <a:lnTo>
                  <a:pt x="126" y="104"/>
                </a:lnTo>
                <a:lnTo>
                  <a:pt x="126" y="86"/>
                </a:lnTo>
                <a:close/>
                <a:moveTo>
                  <a:pt x="124" y="142"/>
                </a:moveTo>
                <a:lnTo>
                  <a:pt x="124" y="122"/>
                </a:lnTo>
                <a:lnTo>
                  <a:pt x="124" y="122"/>
                </a:lnTo>
                <a:lnTo>
                  <a:pt x="124" y="120"/>
                </a:lnTo>
                <a:lnTo>
                  <a:pt x="138" y="114"/>
                </a:lnTo>
                <a:lnTo>
                  <a:pt x="138" y="114"/>
                </a:lnTo>
                <a:lnTo>
                  <a:pt x="138" y="114"/>
                </a:lnTo>
                <a:lnTo>
                  <a:pt x="138" y="134"/>
                </a:lnTo>
                <a:lnTo>
                  <a:pt x="138" y="134"/>
                </a:lnTo>
                <a:lnTo>
                  <a:pt x="138" y="136"/>
                </a:lnTo>
                <a:lnTo>
                  <a:pt x="124" y="142"/>
                </a:lnTo>
                <a:lnTo>
                  <a:pt x="124" y="142"/>
                </a:lnTo>
                <a:lnTo>
                  <a:pt x="124" y="142"/>
                </a:lnTo>
                <a:lnTo>
                  <a:pt x="124" y="142"/>
                </a:lnTo>
                <a:close/>
                <a:moveTo>
                  <a:pt x="146" y="172"/>
                </a:moveTo>
                <a:lnTo>
                  <a:pt x="132" y="178"/>
                </a:lnTo>
                <a:lnTo>
                  <a:pt x="130" y="178"/>
                </a:lnTo>
                <a:lnTo>
                  <a:pt x="130" y="164"/>
                </a:lnTo>
                <a:lnTo>
                  <a:pt x="130" y="162"/>
                </a:lnTo>
                <a:lnTo>
                  <a:pt x="144" y="154"/>
                </a:lnTo>
                <a:lnTo>
                  <a:pt x="146" y="156"/>
                </a:lnTo>
                <a:lnTo>
                  <a:pt x="148" y="170"/>
                </a:lnTo>
                <a:lnTo>
                  <a:pt x="146" y="172"/>
                </a:lnTo>
                <a:close/>
                <a:moveTo>
                  <a:pt x="164" y="92"/>
                </a:moveTo>
                <a:lnTo>
                  <a:pt x="164" y="76"/>
                </a:lnTo>
                <a:lnTo>
                  <a:pt x="164" y="76"/>
                </a:lnTo>
                <a:lnTo>
                  <a:pt x="174" y="76"/>
                </a:lnTo>
                <a:lnTo>
                  <a:pt x="174" y="76"/>
                </a:lnTo>
                <a:lnTo>
                  <a:pt x="174" y="92"/>
                </a:lnTo>
                <a:lnTo>
                  <a:pt x="174" y="92"/>
                </a:lnTo>
                <a:lnTo>
                  <a:pt x="164" y="92"/>
                </a:lnTo>
                <a:lnTo>
                  <a:pt x="164" y="92"/>
                </a:lnTo>
                <a:close/>
                <a:moveTo>
                  <a:pt x="168" y="124"/>
                </a:moveTo>
                <a:lnTo>
                  <a:pt x="168" y="110"/>
                </a:lnTo>
                <a:lnTo>
                  <a:pt x="170" y="108"/>
                </a:lnTo>
                <a:lnTo>
                  <a:pt x="180" y="108"/>
                </a:lnTo>
                <a:lnTo>
                  <a:pt x="180" y="110"/>
                </a:lnTo>
                <a:lnTo>
                  <a:pt x="180" y="124"/>
                </a:lnTo>
                <a:lnTo>
                  <a:pt x="180" y="126"/>
                </a:lnTo>
                <a:lnTo>
                  <a:pt x="170" y="126"/>
                </a:lnTo>
                <a:lnTo>
                  <a:pt x="168" y="124"/>
                </a:lnTo>
                <a:close/>
                <a:moveTo>
                  <a:pt x="182" y="158"/>
                </a:moveTo>
                <a:lnTo>
                  <a:pt x="182" y="160"/>
                </a:lnTo>
                <a:lnTo>
                  <a:pt x="170" y="160"/>
                </a:lnTo>
                <a:lnTo>
                  <a:pt x="170" y="158"/>
                </a:lnTo>
                <a:lnTo>
                  <a:pt x="170" y="142"/>
                </a:lnTo>
                <a:lnTo>
                  <a:pt x="170" y="142"/>
                </a:lnTo>
                <a:lnTo>
                  <a:pt x="182" y="142"/>
                </a:lnTo>
                <a:lnTo>
                  <a:pt x="182" y="142"/>
                </a:lnTo>
                <a:lnTo>
                  <a:pt x="182" y="158"/>
                </a:lnTo>
                <a:close/>
                <a:moveTo>
                  <a:pt x="194" y="92"/>
                </a:moveTo>
                <a:lnTo>
                  <a:pt x="194" y="78"/>
                </a:lnTo>
                <a:lnTo>
                  <a:pt x="196" y="78"/>
                </a:lnTo>
                <a:lnTo>
                  <a:pt x="204" y="78"/>
                </a:lnTo>
                <a:lnTo>
                  <a:pt x="206" y="78"/>
                </a:lnTo>
                <a:lnTo>
                  <a:pt x="206" y="92"/>
                </a:lnTo>
                <a:lnTo>
                  <a:pt x="204" y="92"/>
                </a:lnTo>
                <a:lnTo>
                  <a:pt x="196" y="92"/>
                </a:lnTo>
                <a:lnTo>
                  <a:pt x="194" y="92"/>
                </a:lnTo>
                <a:close/>
                <a:moveTo>
                  <a:pt x="200" y="124"/>
                </a:moveTo>
                <a:lnTo>
                  <a:pt x="200" y="110"/>
                </a:lnTo>
                <a:lnTo>
                  <a:pt x="200" y="110"/>
                </a:lnTo>
                <a:lnTo>
                  <a:pt x="208" y="110"/>
                </a:lnTo>
                <a:lnTo>
                  <a:pt x="210" y="110"/>
                </a:lnTo>
                <a:lnTo>
                  <a:pt x="210" y="124"/>
                </a:lnTo>
                <a:lnTo>
                  <a:pt x="208" y="124"/>
                </a:lnTo>
                <a:lnTo>
                  <a:pt x="200" y="124"/>
                </a:lnTo>
                <a:lnTo>
                  <a:pt x="200" y="124"/>
                </a:lnTo>
                <a:close/>
                <a:moveTo>
                  <a:pt x="216" y="154"/>
                </a:moveTo>
                <a:lnTo>
                  <a:pt x="216" y="154"/>
                </a:lnTo>
                <a:lnTo>
                  <a:pt x="206" y="154"/>
                </a:lnTo>
                <a:lnTo>
                  <a:pt x="206" y="154"/>
                </a:lnTo>
                <a:lnTo>
                  <a:pt x="206" y="140"/>
                </a:lnTo>
                <a:lnTo>
                  <a:pt x="206" y="140"/>
                </a:lnTo>
                <a:lnTo>
                  <a:pt x="216" y="140"/>
                </a:lnTo>
                <a:lnTo>
                  <a:pt x="216" y="140"/>
                </a:lnTo>
                <a:lnTo>
                  <a:pt x="216" y="154"/>
                </a:lnTo>
                <a:close/>
                <a:moveTo>
                  <a:pt x="226" y="92"/>
                </a:moveTo>
                <a:lnTo>
                  <a:pt x="226" y="80"/>
                </a:lnTo>
                <a:lnTo>
                  <a:pt x="226" y="80"/>
                </a:lnTo>
                <a:lnTo>
                  <a:pt x="234" y="80"/>
                </a:lnTo>
                <a:lnTo>
                  <a:pt x="236" y="80"/>
                </a:lnTo>
                <a:lnTo>
                  <a:pt x="236" y="92"/>
                </a:lnTo>
                <a:lnTo>
                  <a:pt x="234" y="92"/>
                </a:lnTo>
                <a:lnTo>
                  <a:pt x="226" y="92"/>
                </a:lnTo>
                <a:lnTo>
                  <a:pt x="226" y="92"/>
                </a:lnTo>
                <a:close/>
                <a:moveTo>
                  <a:pt x="240" y="124"/>
                </a:moveTo>
                <a:lnTo>
                  <a:pt x="240" y="124"/>
                </a:lnTo>
                <a:lnTo>
                  <a:pt x="232" y="124"/>
                </a:lnTo>
                <a:lnTo>
                  <a:pt x="230" y="124"/>
                </a:lnTo>
                <a:lnTo>
                  <a:pt x="230" y="112"/>
                </a:lnTo>
                <a:lnTo>
                  <a:pt x="232" y="110"/>
                </a:lnTo>
                <a:lnTo>
                  <a:pt x="240" y="110"/>
                </a:lnTo>
                <a:lnTo>
                  <a:pt x="240" y="112"/>
                </a:lnTo>
                <a:lnTo>
                  <a:pt x="240" y="124"/>
                </a:lnTo>
                <a:close/>
                <a:moveTo>
                  <a:pt x="258" y="92"/>
                </a:moveTo>
                <a:lnTo>
                  <a:pt x="258" y="82"/>
                </a:lnTo>
                <a:lnTo>
                  <a:pt x="258" y="80"/>
                </a:lnTo>
                <a:lnTo>
                  <a:pt x="264" y="80"/>
                </a:lnTo>
                <a:lnTo>
                  <a:pt x="264" y="82"/>
                </a:lnTo>
                <a:lnTo>
                  <a:pt x="264" y="92"/>
                </a:lnTo>
                <a:lnTo>
                  <a:pt x="264" y="92"/>
                </a:lnTo>
                <a:lnTo>
                  <a:pt x="258" y="92"/>
                </a:lnTo>
                <a:lnTo>
                  <a:pt x="258" y="92"/>
                </a:lnTo>
                <a:close/>
                <a:moveTo>
                  <a:pt x="270" y="124"/>
                </a:moveTo>
                <a:lnTo>
                  <a:pt x="268" y="124"/>
                </a:lnTo>
                <a:lnTo>
                  <a:pt x="262" y="124"/>
                </a:lnTo>
                <a:lnTo>
                  <a:pt x="262" y="124"/>
                </a:lnTo>
                <a:lnTo>
                  <a:pt x="262" y="114"/>
                </a:lnTo>
                <a:lnTo>
                  <a:pt x="262" y="112"/>
                </a:lnTo>
                <a:lnTo>
                  <a:pt x="268" y="112"/>
                </a:lnTo>
                <a:lnTo>
                  <a:pt x="270" y="114"/>
                </a:lnTo>
                <a:lnTo>
                  <a:pt x="270" y="124"/>
                </a:lnTo>
                <a:close/>
                <a:moveTo>
                  <a:pt x="132" y="316"/>
                </a:moveTo>
                <a:lnTo>
                  <a:pt x="132" y="316"/>
                </a:lnTo>
                <a:lnTo>
                  <a:pt x="126" y="316"/>
                </a:lnTo>
                <a:lnTo>
                  <a:pt x="122" y="314"/>
                </a:lnTo>
                <a:lnTo>
                  <a:pt x="112" y="306"/>
                </a:lnTo>
                <a:lnTo>
                  <a:pt x="108" y="296"/>
                </a:lnTo>
                <a:lnTo>
                  <a:pt x="106" y="282"/>
                </a:lnTo>
                <a:lnTo>
                  <a:pt x="106" y="282"/>
                </a:lnTo>
                <a:lnTo>
                  <a:pt x="108" y="270"/>
                </a:lnTo>
                <a:lnTo>
                  <a:pt x="112" y="258"/>
                </a:lnTo>
                <a:lnTo>
                  <a:pt x="122" y="252"/>
                </a:lnTo>
                <a:lnTo>
                  <a:pt x="126" y="250"/>
                </a:lnTo>
                <a:lnTo>
                  <a:pt x="132" y="248"/>
                </a:lnTo>
                <a:lnTo>
                  <a:pt x="132" y="248"/>
                </a:lnTo>
                <a:lnTo>
                  <a:pt x="138" y="250"/>
                </a:lnTo>
                <a:lnTo>
                  <a:pt x="142" y="252"/>
                </a:lnTo>
                <a:lnTo>
                  <a:pt x="152" y="258"/>
                </a:lnTo>
                <a:lnTo>
                  <a:pt x="156" y="270"/>
                </a:lnTo>
                <a:lnTo>
                  <a:pt x="158" y="282"/>
                </a:lnTo>
                <a:lnTo>
                  <a:pt x="158" y="282"/>
                </a:lnTo>
                <a:lnTo>
                  <a:pt x="156" y="296"/>
                </a:lnTo>
                <a:lnTo>
                  <a:pt x="152" y="306"/>
                </a:lnTo>
                <a:lnTo>
                  <a:pt x="142" y="314"/>
                </a:lnTo>
                <a:lnTo>
                  <a:pt x="138" y="316"/>
                </a:lnTo>
                <a:lnTo>
                  <a:pt x="132" y="316"/>
                </a:lnTo>
                <a:lnTo>
                  <a:pt x="132" y="316"/>
                </a:lnTo>
                <a:close/>
                <a:moveTo>
                  <a:pt x="212" y="302"/>
                </a:moveTo>
                <a:lnTo>
                  <a:pt x="212" y="302"/>
                </a:lnTo>
                <a:lnTo>
                  <a:pt x="206" y="300"/>
                </a:lnTo>
                <a:lnTo>
                  <a:pt x="200" y="298"/>
                </a:lnTo>
                <a:lnTo>
                  <a:pt x="196" y="296"/>
                </a:lnTo>
                <a:lnTo>
                  <a:pt x="190" y="290"/>
                </a:lnTo>
                <a:lnTo>
                  <a:pt x="184" y="278"/>
                </a:lnTo>
                <a:lnTo>
                  <a:pt x="182" y="272"/>
                </a:lnTo>
                <a:lnTo>
                  <a:pt x="182" y="264"/>
                </a:lnTo>
                <a:lnTo>
                  <a:pt x="182" y="264"/>
                </a:lnTo>
                <a:lnTo>
                  <a:pt x="182" y="256"/>
                </a:lnTo>
                <a:lnTo>
                  <a:pt x="184" y="248"/>
                </a:lnTo>
                <a:lnTo>
                  <a:pt x="190" y="236"/>
                </a:lnTo>
                <a:lnTo>
                  <a:pt x="196" y="232"/>
                </a:lnTo>
                <a:lnTo>
                  <a:pt x="200" y="228"/>
                </a:lnTo>
                <a:lnTo>
                  <a:pt x="206" y="226"/>
                </a:lnTo>
                <a:lnTo>
                  <a:pt x="212" y="226"/>
                </a:lnTo>
                <a:lnTo>
                  <a:pt x="212" y="226"/>
                </a:lnTo>
                <a:lnTo>
                  <a:pt x="218" y="226"/>
                </a:lnTo>
                <a:lnTo>
                  <a:pt x="224" y="228"/>
                </a:lnTo>
                <a:lnTo>
                  <a:pt x="228" y="232"/>
                </a:lnTo>
                <a:lnTo>
                  <a:pt x="234" y="236"/>
                </a:lnTo>
                <a:lnTo>
                  <a:pt x="240" y="248"/>
                </a:lnTo>
                <a:lnTo>
                  <a:pt x="242" y="256"/>
                </a:lnTo>
                <a:lnTo>
                  <a:pt x="242" y="264"/>
                </a:lnTo>
                <a:lnTo>
                  <a:pt x="242" y="264"/>
                </a:lnTo>
                <a:lnTo>
                  <a:pt x="242" y="272"/>
                </a:lnTo>
                <a:lnTo>
                  <a:pt x="240" y="278"/>
                </a:lnTo>
                <a:lnTo>
                  <a:pt x="234" y="290"/>
                </a:lnTo>
                <a:lnTo>
                  <a:pt x="228" y="296"/>
                </a:lnTo>
                <a:lnTo>
                  <a:pt x="224" y="298"/>
                </a:lnTo>
                <a:lnTo>
                  <a:pt x="218" y="300"/>
                </a:lnTo>
                <a:lnTo>
                  <a:pt x="212" y="302"/>
                </a:lnTo>
                <a:lnTo>
                  <a:pt x="212" y="302"/>
                </a:lnTo>
                <a:close/>
                <a:moveTo>
                  <a:pt x="322" y="294"/>
                </a:moveTo>
                <a:lnTo>
                  <a:pt x="322" y="294"/>
                </a:lnTo>
                <a:lnTo>
                  <a:pt x="314" y="292"/>
                </a:lnTo>
                <a:lnTo>
                  <a:pt x="306" y="290"/>
                </a:lnTo>
                <a:lnTo>
                  <a:pt x="300" y="284"/>
                </a:lnTo>
                <a:lnTo>
                  <a:pt x="292" y="278"/>
                </a:lnTo>
                <a:lnTo>
                  <a:pt x="288" y="270"/>
                </a:lnTo>
                <a:lnTo>
                  <a:pt x="284" y="262"/>
                </a:lnTo>
                <a:lnTo>
                  <a:pt x="282" y="252"/>
                </a:lnTo>
                <a:lnTo>
                  <a:pt x="280" y="240"/>
                </a:lnTo>
                <a:lnTo>
                  <a:pt x="280" y="240"/>
                </a:lnTo>
                <a:lnTo>
                  <a:pt x="282" y="230"/>
                </a:lnTo>
                <a:lnTo>
                  <a:pt x="284" y="220"/>
                </a:lnTo>
                <a:lnTo>
                  <a:pt x="288" y="210"/>
                </a:lnTo>
                <a:lnTo>
                  <a:pt x="292" y="204"/>
                </a:lnTo>
                <a:lnTo>
                  <a:pt x="300" y="196"/>
                </a:lnTo>
                <a:lnTo>
                  <a:pt x="306" y="192"/>
                </a:lnTo>
                <a:lnTo>
                  <a:pt x="314" y="188"/>
                </a:lnTo>
                <a:lnTo>
                  <a:pt x="322" y="188"/>
                </a:lnTo>
                <a:lnTo>
                  <a:pt x="322" y="188"/>
                </a:lnTo>
                <a:lnTo>
                  <a:pt x="330" y="188"/>
                </a:lnTo>
                <a:lnTo>
                  <a:pt x="338" y="192"/>
                </a:lnTo>
                <a:lnTo>
                  <a:pt x="346" y="196"/>
                </a:lnTo>
                <a:lnTo>
                  <a:pt x="352" y="204"/>
                </a:lnTo>
                <a:lnTo>
                  <a:pt x="358" y="210"/>
                </a:lnTo>
                <a:lnTo>
                  <a:pt x="362" y="220"/>
                </a:lnTo>
                <a:lnTo>
                  <a:pt x="364" y="230"/>
                </a:lnTo>
                <a:lnTo>
                  <a:pt x="364" y="240"/>
                </a:lnTo>
                <a:lnTo>
                  <a:pt x="364" y="240"/>
                </a:lnTo>
                <a:lnTo>
                  <a:pt x="364" y="252"/>
                </a:lnTo>
                <a:lnTo>
                  <a:pt x="362" y="262"/>
                </a:lnTo>
                <a:lnTo>
                  <a:pt x="358" y="270"/>
                </a:lnTo>
                <a:lnTo>
                  <a:pt x="352" y="278"/>
                </a:lnTo>
                <a:lnTo>
                  <a:pt x="346" y="284"/>
                </a:lnTo>
                <a:lnTo>
                  <a:pt x="338" y="290"/>
                </a:lnTo>
                <a:lnTo>
                  <a:pt x="330" y="292"/>
                </a:lnTo>
                <a:lnTo>
                  <a:pt x="322" y="294"/>
                </a:lnTo>
                <a:lnTo>
                  <a:pt x="322" y="294"/>
                </a:lnTo>
                <a:close/>
              </a:path>
            </a:pathLst>
          </a:custGeom>
          <a:solidFill>
            <a:schemeClr val="bg1"/>
          </a:solidFill>
          <a:ln>
            <a:noFill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83" name="슬라이드 번호 개체 틀 8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" name="직선 연결선 90"/>
          <p:cNvCxnSpPr>
            <a:stCxn id="24" idx="6"/>
            <a:endCxn id="35" idx="2"/>
          </p:cNvCxnSpPr>
          <p:nvPr/>
        </p:nvCxnSpPr>
        <p:spPr>
          <a:xfrm>
            <a:off x="2987744" y="2600988"/>
            <a:ext cx="3168512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/>
              <a:t>2-1 </a:t>
            </a:r>
            <a:r>
              <a:rPr lang="ko-KR" altLang="en-US"/>
              <a:t>사업동기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/>
              <a:t>사업동기를 위한 페이지입니다</a:t>
            </a:r>
            <a:r>
              <a:rPr lang="en-US" altLang="ko-KR"/>
              <a:t>. </a:t>
            </a:r>
            <a:r>
              <a:rPr lang="ko-KR" altLang="en-US"/>
              <a:t>본문 맑은고딕 </a:t>
            </a:r>
            <a:r>
              <a:rPr lang="en-US" altLang="ko-KR"/>
              <a:t>12pt </a:t>
            </a:r>
            <a:r>
              <a:rPr lang="ko-KR" altLang="en-US"/>
              <a:t>정렬은 왼쪽정렬을 권장합니다</a:t>
            </a:r>
            <a:r>
              <a:rPr lang="en-US" altLang="ko-KR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사업동기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 및 사업의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선정배경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개인적으로 자신 있고 관심 있는 분야이거나 시장성이 있어서 선택하게 되었다는 등의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1144588" y="3867156"/>
            <a:ext cx="6854825" cy="1882775"/>
            <a:chOff x="1144588" y="4246536"/>
            <a:chExt cx="6854825" cy="1882775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1144588" y="4246536"/>
              <a:ext cx="6854825" cy="18827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222"/>
            <p:cNvSpPr>
              <a:spLocks noChangeArrowheads="1"/>
            </p:cNvSpPr>
            <p:nvPr/>
          </p:nvSpPr>
          <p:spPr bwMode="auto">
            <a:xfrm>
              <a:off x="1358856" y="4783048"/>
              <a:ext cx="6426288" cy="80021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67" name="Rectangle 292"/>
            <p:cNvSpPr>
              <a:spLocks noChangeArrowheads="1"/>
            </p:cNvSpPr>
            <p:nvPr/>
          </p:nvSpPr>
          <p:spPr bwMode="auto">
            <a:xfrm>
              <a:off x="1358855" y="4414851"/>
              <a:ext cx="1285608" cy="24006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241709" y="6445765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547744" y="1880988"/>
            <a:ext cx="1440000" cy="14400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563808" y="1592796"/>
            <a:ext cx="2016384" cy="2016384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86" name="그룹 85"/>
          <p:cNvGrpSpPr/>
          <p:nvPr/>
        </p:nvGrpSpPr>
        <p:grpSpPr>
          <a:xfrm>
            <a:off x="6156256" y="1880988"/>
            <a:ext cx="1440000" cy="1440000"/>
            <a:chOff x="6084168" y="1952836"/>
            <a:chExt cx="1440000" cy="1440000"/>
          </a:xfrm>
        </p:grpSpPr>
        <p:sp>
          <p:nvSpPr>
            <p:cNvPr id="35" name="타원 34"/>
            <p:cNvSpPr/>
            <p:nvPr/>
          </p:nvSpPr>
          <p:spPr>
            <a:xfrm>
              <a:off x="6084168" y="1952836"/>
              <a:ext cx="1440000" cy="144000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6425550" y="2312876"/>
              <a:ext cx="757237" cy="755650"/>
            </a:xfrm>
            <a:custGeom>
              <a:avLst/>
              <a:gdLst/>
              <a:ahLst/>
              <a:cxnLst>
                <a:cxn ang="0">
                  <a:pos x="464" y="13"/>
                </a:cxn>
                <a:cxn ang="0">
                  <a:pos x="464" y="13"/>
                </a:cxn>
                <a:cxn ang="0">
                  <a:pos x="455" y="7"/>
                </a:cxn>
                <a:cxn ang="0">
                  <a:pos x="448" y="2"/>
                </a:cxn>
                <a:cxn ang="0">
                  <a:pos x="439" y="0"/>
                </a:cxn>
                <a:cxn ang="0">
                  <a:pos x="430" y="0"/>
                </a:cxn>
                <a:cxn ang="0">
                  <a:pos x="421" y="0"/>
                </a:cxn>
                <a:cxn ang="0">
                  <a:pos x="412" y="2"/>
                </a:cxn>
                <a:cxn ang="0">
                  <a:pos x="403" y="7"/>
                </a:cxn>
                <a:cxn ang="0">
                  <a:pos x="394" y="13"/>
                </a:cxn>
                <a:cxn ang="0">
                  <a:pos x="320" y="94"/>
                </a:cxn>
                <a:cxn ang="0">
                  <a:pos x="36" y="34"/>
                </a:cxn>
                <a:cxn ang="0">
                  <a:pos x="5" y="58"/>
                </a:cxn>
                <a:cxn ang="0">
                  <a:pos x="239" y="180"/>
                </a:cxn>
                <a:cxn ang="0">
                  <a:pos x="126" y="296"/>
                </a:cxn>
                <a:cxn ang="0">
                  <a:pos x="126" y="296"/>
                </a:cxn>
                <a:cxn ang="0">
                  <a:pos x="124" y="299"/>
                </a:cxn>
                <a:cxn ang="0">
                  <a:pos x="29" y="301"/>
                </a:cxn>
                <a:cxn ang="0">
                  <a:pos x="0" y="339"/>
                </a:cxn>
                <a:cxn ang="0">
                  <a:pos x="117" y="359"/>
                </a:cxn>
                <a:cxn ang="0">
                  <a:pos x="137" y="476"/>
                </a:cxn>
                <a:cxn ang="0">
                  <a:pos x="173" y="447"/>
                </a:cxn>
                <a:cxn ang="0">
                  <a:pos x="178" y="355"/>
                </a:cxn>
                <a:cxn ang="0">
                  <a:pos x="178" y="355"/>
                </a:cxn>
                <a:cxn ang="0">
                  <a:pos x="180" y="353"/>
                </a:cxn>
                <a:cxn ang="0">
                  <a:pos x="297" y="240"/>
                </a:cxn>
                <a:cxn ang="0">
                  <a:pos x="416" y="472"/>
                </a:cxn>
                <a:cxn ang="0">
                  <a:pos x="443" y="440"/>
                </a:cxn>
                <a:cxn ang="0">
                  <a:pos x="383" y="157"/>
                </a:cxn>
                <a:cxn ang="0">
                  <a:pos x="464" y="81"/>
                </a:cxn>
                <a:cxn ang="0">
                  <a:pos x="464" y="81"/>
                </a:cxn>
                <a:cxn ang="0">
                  <a:pos x="470" y="74"/>
                </a:cxn>
                <a:cxn ang="0">
                  <a:pos x="473" y="65"/>
                </a:cxn>
                <a:cxn ang="0">
                  <a:pos x="477" y="56"/>
                </a:cxn>
                <a:cxn ang="0">
                  <a:pos x="477" y="47"/>
                </a:cxn>
                <a:cxn ang="0">
                  <a:pos x="477" y="38"/>
                </a:cxn>
                <a:cxn ang="0">
                  <a:pos x="473" y="29"/>
                </a:cxn>
                <a:cxn ang="0">
                  <a:pos x="470" y="20"/>
                </a:cxn>
                <a:cxn ang="0">
                  <a:pos x="464" y="13"/>
                </a:cxn>
                <a:cxn ang="0">
                  <a:pos x="464" y="13"/>
                </a:cxn>
              </a:cxnLst>
              <a:rect l="0" t="0" r="r" b="b"/>
              <a:pathLst>
                <a:path w="477" h="476">
                  <a:moveTo>
                    <a:pt x="464" y="13"/>
                  </a:moveTo>
                  <a:lnTo>
                    <a:pt x="464" y="13"/>
                  </a:lnTo>
                  <a:lnTo>
                    <a:pt x="455" y="7"/>
                  </a:lnTo>
                  <a:lnTo>
                    <a:pt x="448" y="2"/>
                  </a:lnTo>
                  <a:lnTo>
                    <a:pt x="439" y="0"/>
                  </a:lnTo>
                  <a:lnTo>
                    <a:pt x="430" y="0"/>
                  </a:lnTo>
                  <a:lnTo>
                    <a:pt x="421" y="0"/>
                  </a:lnTo>
                  <a:lnTo>
                    <a:pt x="412" y="2"/>
                  </a:lnTo>
                  <a:lnTo>
                    <a:pt x="403" y="7"/>
                  </a:lnTo>
                  <a:lnTo>
                    <a:pt x="394" y="13"/>
                  </a:lnTo>
                  <a:lnTo>
                    <a:pt x="320" y="94"/>
                  </a:lnTo>
                  <a:lnTo>
                    <a:pt x="36" y="34"/>
                  </a:lnTo>
                  <a:lnTo>
                    <a:pt x="5" y="58"/>
                  </a:lnTo>
                  <a:lnTo>
                    <a:pt x="239" y="180"/>
                  </a:lnTo>
                  <a:lnTo>
                    <a:pt x="126" y="296"/>
                  </a:lnTo>
                  <a:lnTo>
                    <a:pt x="126" y="296"/>
                  </a:lnTo>
                  <a:lnTo>
                    <a:pt x="124" y="299"/>
                  </a:lnTo>
                  <a:lnTo>
                    <a:pt x="29" y="301"/>
                  </a:lnTo>
                  <a:lnTo>
                    <a:pt x="0" y="339"/>
                  </a:lnTo>
                  <a:lnTo>
                    <a:pt x="117" y="359"/>
                  </a:lnTo>
                  <a:lnTo>
                    <a:pt x="137" y="476"/>
                  </a:lnTo>
                  <a:lnTo>
                    <a:pt x="173" y="447"/>
                  </a:lnTo>
                  <a:lnTo>
                    <a:pt x="178" y="355"/>
                  </a:lnTo>
                  <a:lnTo>
                    <a:pt x="178" y="355"/>
                  </a:lnTo>
                  <a:lnTo>
                    <a:pt x="180" y="353"/>
                  </a:lnTo>
                  <a:lnTo>
                    <a:pt x="297" y="240"/>
                  </a:lnTo>
                  <a:lnTo>
                    <a:pt x="416" y="472"/>
                  </a:lnTo>
                  <a:lnTo>
                    <a:pt x="443" y="440"/>
                  </a:lnTo>
                  <a:lnTo>
                    <a:pt x="383" y="157"/>
                  </a:lnTo>
                  <a:lnTo>
                    <a:pt x="464" y="81"/>
                  </a:lnTo>
                  <a:lnTo>
                    <a:pt x="464" y="81"/>
                  </a:lnTo>
                  <a:lnTo>
                    <a:pt x="470" y="74"/>
                  </a:lnTo>
                  <a:lnTo>
                    <a:pt x="473" y="65"/>
                  </a:lnTo>
                  <a:lnTo>
                    <a:pt x="477" y="56"/>
                  </a:lnTo>
                  <a:lnTo>
                    <a:pt x="477" y="47"/>
                  </a:lnTo>
                  <a:lnTo>
                    <a:pt x="477" y="38"/>
                  </a:lnTo>
                  <a:lnTo>
                    <a:pt x="473" y="29"/>
                  </a:lnTo>
                  <a:lnTo>
                    <a:pt x="470" y="20"/>
                  </a:lnTo>
                  <a:lnTo>
                    <a:pt x="464" y="13"/>
                  </a:lnTo>
                  <a:lnTo>
                    <a:pt x="464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7" name="그룹 52"/>
          <p:cNvGrpSpPr/>
          <p:nvPr/>
        </p:nvGrpSpPr>
        <p:grpSpPr>
          <a:xfrm>
            <a:off x="1768966" y="2252052"/>
            <a:ext cx="950749" cy="676346"/>
            <a:chOff x="6534150" y="3016250"/>
            <a:chExt cx="781050" cy="555625"/>
          </a:xfrm>
          <a:solidFill>
            <a:schemeClr val="bg1"/>
          </a:solidFill>
        </p:grpSpPr>
        <p:sp>
          <p:nvSpPr>
            <p:cNvPr id="68" name="Freeform 14"/>
            <p:cNvSpPr>
              <a:spLocks noEditPoints="1"/>
            </p:cNvSpPr>
            <p:nvPr/>
          </p:nvSpPr>
          <p:spPr bwMode="auto">
            <a:xfrm>
              <a:off x="6534150" y="3016250"/>
              <a:ext cx="781050" cy="412750"/>
            </a:xfrm>
            <a:custGeom>
              <a:avLst/>
              <a:gdLst/>
              <a:ahLst/>
              <a:cxnLst>
                <a:cxn ang="0">
                  <a:pos x="210" y="224"/>
                </a:cxn>
                <a:cxn ang="0">
                  <a:pos x="186" y="82"/>
                </a:cxn>
                <a:cxn ang="0">
                  <a:pos x="184" y="72"/>
                </a:cxn>
                <a:cxn ang="0">
                  <a:pos x="168" y="58"/>
                </a:cxn>
                <a:cxn ang="0">
                  <a:pos x="98" y="56"/>
                </a:cxn>
                <a:cxn ang="0">
                  <a:pos x="90" y="56"/>
                </a:cxn>
                <a:cxn ang="0">
                  <a:pos x="80" y="62"/>
                </a:cxn>
                <a:cxn ang="0">
                  <a:pos x="76" y="66"/>
                </a:cxn>
                <a:cxn ang="0">
                  <a:pos x="10" y="130"/>
                </a:cxn>
                <a:cxn ang="0">
                  <a:pos x="0" y="144"/>
                </a:cxn>
                <a:cxn ang="0">
                  <a:pos x="0" y="224"/>
                </a:cxn>
                <a:cxn ang="0">
                  <a:pos x="46" y="258"/>
                </a:cxn>
                <a:cxn ang="0">
                  <a:pos x="46" y="258"/>
                </a:cxn>
                <a:cxn ang="0">
                  <a:pos x="58" y="246"/>
                </a:cxn>
                <a:cxn ang="0">
                  <a:pos x="72" y="236"/>
                </a:cxn>
                <a:cxn ang="0">
                  <a:pos x="98" y="230"/>
                </a:cxn>
                <a:cxn ang="0">
                  <a:pos x="108" y="232"/>
                </a:cxn>
                <a:cxn ang="0">
                  <a:pos x="126" y="238"/>
                </a:cxn>
                <a:cxn ang="0">
                  <a:pos x="134" y="242"/>
                </a:cxn>
                <a:cxn ang="0">
                  <a:pos x="150" y="258"/>
                </a:cxn>
                <a:cxn ang="0">
                  <a:pos x="150" y="258"/>
                </a:cxn>
                <a:cxn ang="0">
                  <a:pos x="200" y="260"/>
                </a:cxn>
                <a:cxn ang="0">
                  <a:pos x="328" y="260"/>
                </a:cxn>
                <a:cxn ang="0">
                  <a:pos x="328" y="258"/>
                </a:cxn>
                <a:cxn ang="0">
                  <a:pos x="352" y="238"/>
                </a:cxn>
                <a:cxn ang="0">
                  <a:pos x="382" y="230"/>
                </a:cxn>
                <a:cxn ang="0">
                  <a:pos x="398" y="232"/>
                </a:cxn>
                <a:cxn ang="0">
                  <a:pos x="424" y="246"/>
                </a:cxn>
                <a:cxn ang="0">
                  <a:pos x="434" y="258"/>
                </a:cxn>
                <a:cxn ang="0">
                  <a:pos x="492" y="260"/>
                </a:cxn>
                <a:cxn ang="0">
                  <a:pos x="210" y="0"/>
                </a:cxn>
                <a:cxn ang="0">
                  <a:pos x="70" y="170"/>
                </a:cxn>
                <a:cxn ang="0">
                  <a:pos x="36" y="146"/>
                </a:cxn>
                <a:cxn ang="0">
                  <a:pos x="88" y="98"/>
                </a:cxn>
                <a:cxn ang="0">
                  <a:pos x="156" y="170"/>
                </a:cxn>
                <a:cxn ang="0">
                  <a:pos x="116" y="170"/>
                </a:cxn>
                <a:cxn ang="0">
                  <a:pos x="116" y="88"/>
                </a:cxn>
                <a:cxn ang="0">
                  <a:pos x="156" y="170"/>
                </a:cxn>
              </a:cxnLst>
              <a:rect l="0" t="0" r="r" b="b"/>
              <a:pathLst>
                <a:path w="492" h="260">
                  <a:moveTo>
                    <a:pt x="210" y="0"/>
                  </a:moveTo>
                  <a:lnTo>
                    <a:pt x="210" y="224"/>
                  </a:lnTo>
                  <a:lnTo>
                    <a:pt x="186" y="224"/>
                  </a:lnTo>
                  <a:lnTo>
                    <a:pt x="186" y="82"/>
                  </a:lnTo>
                  <a:lnTo>
                    <a:pt x="186" y="82"/>
                  </a:lnTo>
                  <a:lnTo>
                    <a:pt x="184" y="72"/>
                  </a:lnTo>
                  <a:lnTo>
                    <a:pt x="178" y="64"/>
                  </a:lnTo>
                  <a:lnTo>
                    <a:pt x="168" y="58"/>
                  </a:lnTo>
                  <a:lnTo>
                    <a:pt x="158" y="56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0" y="56"/>
                  </a:lnTo>
                  <a:lnTo>
                    <a:pt x="84" y="58"/>
                  </a:lnTo>
                  <a:lnTo>
                    <a:pt x="80" y="62"/>
                  </a:lnTo>
                  <a:lnTo>
                    <a:pt x="76" y="66"/>
                  </a:lnTo>
                  <a:lnTo>
                    <a:pt x="76" y="66"/>
                  </a:lnTo>
                  <a:lnTo>
                    <a:pt x="32" y="106"/>
                  </a:lnTo>
                  <a:lnTo>
                    <a:pt x="10" y="130"/>
                  </a:lnTo>
                  <a:lnTo>
                    <a:pt x="2" y="138"/>
                  </a:lnTo>
                  <a:lnTo>
                    <a:pt x="0" y="144"/>
                  </a:lnTo>
                  <a:lnTo>
                    <a:pt x="0" y="224"/>
                  </a:lnTo>
                  <a:lnTo>
                    <a:pt x="0" y="224"/>
                  </a:lnTo>
                  <a:lnTo>
                    <a:pt x="0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58" y="246"/>
                  </a:lnTo>
                  <a:lnTo>
                    <a:pt x="72" y="236"/>
                  </a:lnTo>
                  <a:lnTo>
                    <a:pt x="72" y="236"/>
                  </a:lnTo>
                  <a:lnTo>
                    <a:pt x="84" y="232"/>
                  </a:lnTo>
                  <a:lnTo>
                    <a:pt x="98" y="230"/>
                  </a:lnTo>
                  <a:lnTo>
                    <a:pt x="98" y="230"/>
                  </a:lnTo>
                  <a:lnTo>
                    <a:pt x="108" y="232"/>
                  </a:lnTo>
                  <a:lnTo>
                    <a:pt x="118" y="234"/>
                  </a:lnTo>
                  <a:lnTo>
                    <a:pt x="126" y="238"/>
                  </a:lnTo>
                  <a:lnTo>
                    <a:pt x="134" y="242"/>
                  </a:lnTo>
                  <a:lnTo>
                    <a:pt x="134" y="242"/>
                  </a:lnTo>
                  <a:lnTo>
                    <a:pt x="144" y="250"/>
                  </a:lnTo>
                  <a:lnTo>
                    <a:pt x="150" y="258"/>
                  </a:lnTo>
                  <a:lnTo>
                    <a:pt x="150" y="258"/>
                  </a:lnTo>
                  <a:lnTo>
                    <a:pt x="150" y="258"/>
                  </a:lnTo>
                  <a:lnTo>
                    <a:pt x="200" y="258"/>
                  </a:lnTo>
                  <a:lnTo>
                    <a:pt x="200" y="260"/>
                  </a:lnTo>
                  <a:lnTo>
                    <a:pt x="328" y="260"/>
                  </a:lnTo>
                  <a:lnTo>
                    <a:pt x="328" y="260"/>
                  </a:lnTo>
                  <a:lnTo>
                    <a:pt x="328" y="258"/>
                  </a:lnTo>
                  <a:lnTo>
                    <a:pt x="328" y="258"/>
                  </a:lnTo>
                  <a:lnTo>
                    <a:pt x="338" y="246"/>
                  </a:lnTo>
                  <a:lnTo>
                    <a:pt x="352" y="238"/>
                  </a:lnTo>
                  <a:lnTo>
                    <a:pt x="366" y="232"/>
                  </a:lnTo>
                  <a:lnTo>
                    <a:pt x="382" y="230"/>
                  </a:lnTo>
                  <a:lnTo>
                    <a:pt x="382" y="230"/>
                  </a:lnTo>
                  <a:lnTo>
                    <a:pt x="398" y="232"/>
                  </a:lnTo>
                  <a:lnTo>
                    <a:pt x="412" y="238"/>
                  </a:lnTo>
                  <a:lnTo>
                    <a:pt x="424" y="246"/>
                  </a:lnTo>
                  <a:lnTo>
                    <a:pt x="434" y="258"/>
                  </a:lnTo>
                  <a:lnTo>
                    <a:pt x="434" y="258"/>
                  </a:lnTo>
                  <a:lnTo>
                    <a:pt x="434" y="260"/>
                  </a:lnTo>
                  <a:lnTo>
                    <a:pt x="492" y="260"/>
                  </a:lnTo>
                  <a:lnTo>
                    <a:pt x="492" y="0"/>
                  </a:lnTo>
                  <a:lnTo>
                    <a:pt x="210" y="0"/>
                  </a:lnTo>
                  <a:close/>
                  <a:moveTo>
                    <a:pt x="88" y="170"/>
                  </a:moveTo>
                  <a:lnTo>
                    <a:pt x="70" y="170"/>
                  </a:lnTo>
                  <a:lnTo>
                    <a:pt x="36" y="170"/>
                  </a:lnTo>
                  <a:lnTo>
                    <a:pt x="36" y="146"/>
                  </a:lnTo>
                  <a:lnTo>
                    <a:pt x="70" y="114"/>
                  </a:lnTo>
                  <a:lnTo>
                    <a:pt x="88" y="98"/>
                  </a:lnTo>
                  <a:lnTo>
                    <a:pt x="88" y="170"/>
                  </a:lnTo>
                  <a:close/>
                  <a:moveTo>
                    <a:pt x="156" y="170"/>
                  </a:moveTo>
                  <a:lnTo>
                    <a:pt x="136" y="170"/>
                  </a:lnTo>
                  <a:lnTo>
                    <a:pt x="116" y="170"/>
                  </a:lnTo>
                  <a:lnTo>
                    <a:pt x="116" y="106"/>
                  </a:lnTo>
                  <a:lnTo>
                    <a:pt x="116" y="88"/>
                  </a:lnTo>
                  <a:lnTo>
                    <a:pt x="156" y="88"/>
                  </a:lnTo>
                  <a:lnTo>
                    <a:pt x="156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15"/>
            <p:cNvSpPr>
              <a:spLocks/>
            </p:cNvSpPr>
            <p:nvPr/>
          </p:nvSpPr>
          <p:spPr bwMode="auto">
            <a:xfrm>
              <a:off x="6613525" y="3419475"/>
              <a:ext cx="152400" cy="152400"/>
            </a:xfrm>
            <a:custGeom>
              <a:avLst/>
              <a:gdLst/>
              <a:ahLst/>
              <a:cxnLst>
                <a:cxn ang="0">
                  <a:pos x="82" y="12"/>
                </a:cxn>
                <a:cxn ang="0">
                  <a:pos x="82" y="12"/>
                </a:cxn>
                <a:cxn ang="0">
                  <a:pos x="78" y="10"/>
                </a:cxn>
                <a:cxn ang="0">
                  <a:pos x="78" y="10"/>
                </a:cxn>
                <a:cxn ang="0">
                  <a:pos x="70" y="6"/>
                </a:cxn>
                <a:cxn ang="0">
                  <a:pos x="64" y="2"/>
                </a:cxn>
                <a:cxn ang="0">
                  <a:pos x="56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38" y="2"/>
                </a:cxn>
                <a:cxn ang="0">
                  <a:pos x="28" y="4"/>
                </a:cxn>
                <a:cxn ang="0">
                  <a:pos x="28" y="4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8" y="20"/>
                </a:cxn>
                <a:cxn ang="0">
                  <a:pos x="4" y="30"/>
                </a:cxn>
                <a:cxn ang="0">
                  <a:pos x="0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8"/>
                </a:cxn>
                <a:cxn ang="0">
                  <a:pos x="4" y="68"/>
                </a:cxn>
                <a:cxn ang="0">
                  <a:pos x="8" y="76"/>
                </a:cxn>
                <a:cxn ang="0">
                  <a:pos x="14" y="82"/>
                </a:cxn>
                <a:cxn ang="0">
                  <a:pos x="22" y="88"/>
                </a:cxn>
                <a:cxn ang="0">
                  <a:pos x="30" y="94"/>
                </a:cxn>
                <a:cxn ang="0">
                  <a:pos x="38" y="96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58" y="96"/>
                </a:cxn>
                <a:cxn ang="0">
                  <a:pos x="68" y="94"/>
                </a:cxn>
                <a:cxn ang="0">
                  <a:pos x="76" y="88"/>
                </a:cxn>
                <a:cxn ang="0">
                  <a:pos x="82" y="82"/>
                </a:cxn>
                <a:cxn ang="0">
                  <a:pos x="88" y="76"/>
                </a:cxn>
                <a:cxn ang="0">
                  <a:pos x="94" y="68"/>
                </a:cxn>
                <a:cxn ang="0">
                  <a:pos x="96" y="58"/>
                </a:cxn>
                <a:cxn ang="0">
                  <a:pos x="96" y="48"/>
                </a:cxn>
                <a:cxn ang="0">
                  <a:pos x="96" y="48"/>
                </a:cxn>
                <a:cxn ang="0">
                  <a:pos x="96" y="38"/>
                </a:cxn>
                <a:cxn ang="0">
                  <a:pos x="92" y="30"/>
                </a:cxn>
                <a:cxn ang="0">
                  <a:pos x="88" y="20"/>
                </a:cxn>
                <a:cxn ang="0">
                  <a:pos x="82" y="14"/>
                </a:cxn>
                <a:cxn ang="0">
                  <a:pos x="82" y="14"/>
                </a:cxn>
                <a:cxn ang="0">
                  <a:pos x="82" y="12"/>
                </a:cxn>
                <a:cxn ang="0">
                  <a:pos x="82" y="12"/>
                </a:cxn>
              </a:cxnLst>
              <a:rect l="0" t="0" r="r" b="b"/>
              <a:pathLst>
                <a:path w="96" h="96">
                  <a:moveTo>
                    <a:pt x="82" y="12"/>
                  </a:moveTo>
                  <a:lnTo>
                    <a:pt x="82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4" y="2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8" y="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30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8"/>
                  </a:lnTo>
                  <a:lnTo>
                    <a:pt x="4" y="68"/>
                  </a:lnTo>
                  <a:lnTo>
                    <a:pt x="8" y="76"/>
                  </a:lnTo>
                  <a:lnTo>
                    <a:pt x="14" y="82"/>
                  </a:lnTo>
                  <a:lnTo>
                    <a:pt x="22" y="88"/>
                  </a:lnTo>
                  <a:lnTo>
                    <a:pt x="30" y="94"/>
                  </a:lnTo>
                  <a:lnTo>
                    <a:pt x="38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8" y="96"/>
                  </a:lnTo>
                  <a:lnTo>
                    <a:pt x="68" y="94"/>
                  </a:lnTo>
                  <a:lnTo>
                    <a:pt x="76" y="88"/>
                  </a:lnTo>
                  <a:lnTo>
                    <a:pt x="82" y="82"/>
                  </a:lnTo>
                  <a:lnTo>
                    <a:pt x="88" y="76"/>
                  </a:lnTo>
                  <a:lnTo>
                    <a:pt x="94" y="68"/>
                  </a:lnTo>
                  <a:lnTo>
                    <a:pt x="96" y="5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6" y="38"/>
                  </a:lnTo>
                  <a:lnTo>
                    <a:pt x="92" y="30"/>
                  </a:lnTo>
                  <a:lnTo>
                    <a:pt x="88" y="20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2" y="12"/>
                  </a:lnTo>
                  <a:lnTo>
                    <a:pt x="82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Freeform 16"/>
            <p:cNvSpPr>
              <a:spLocks/>
            </p:cNvSpPr>
            <p:nvPr/>
          </p:nvSpPr>
          <p:spPr bwMode="auto">
            <a:xfrm>
              <a:off x="7064375" y="3419475"/>
              <a:ext cx="152400" cy="152400"/>
            </a:xfrm>
            <a:custGeom>
              <a:avLst/>
              <a:gdLst/>
              <a:ahLst/>
              <a:cxnLst>
                <a:cxn ang="0">
                  <a:pos x="82" y="14"/>
                </a:cxn>
                <a:cxn ang="0">
                  <a:pos x="82" y="14"/>
                </a:cxn>
                <a:cxn ang="0">
                  <a:pos x="74" y="8"/>
                </a:cxn>
                <a:cxn ang="0">
                  <a:pos x="66" y="4"/>
                </a:cxn>
                <a:cxn ang="0">
                  <a:pos x="58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38" y="0"/>
                </a:cxn>
                <a:cxn ang="0">
                  <a:pos x="28" y="4"/>
                </a:cxn>
                <a:cxn ang="0">
                  <a:pos x="20" y="8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8" y="22"/>
                </a:cxn>
                <a:cxn ang="0">
                  <a:pos x="2" y="30"/>
                </a:cxn>
                <a:cxn ang="0">
                  <a:pos x="0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8"/>
                </a:cxn>
                <a:cxn ang="0">
                  <a:pos x="2" y="68"/>
                </a:cxn>
                <a:cxn ang="0">
                  <a:pos x="8" y="76"/>
                </a:cxn>
                <a:cxn ang="0">
                  <a:pos x="14" y="82"/>
                </a:cxn>
                <a:cxn ang="0">
                  <a:pos x="20" y="88"/>
                </a:cxn>
                <a:cxn ang="0">
                  <a:pos x="28" y="94"/>
                </a:cxn>
                <a:cxn ang="0">
                  <a:pos x="38" y="96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58" y="96"/>
                </a:cxn>
                <a:cxn ang="0">
                  <a:pos x="66" y="94"/>
                </a:cxn>
                <a:cxn ang="0">
                  <a:pos x="74" y="88"/>
                </a:cxn>
                <a:cxn ang="0">
                  <a:pos x="82" y="82"/>
                </a:cxn>
                <a:cxn ang="0">
                  <a:pos x="88" y="76"/>
                </a:cxn>
                <a:cxn ang="0">
                  <a:pos x="92" y="68"/>
                </a:cxn>
                <a:cxn ang="0">
                  <a:pos x="94" y="58"/>
                </a:cxn>
                <a:cxn ang="0">
                  <a:pos x="96" y="48"/>
                </a:cxn>
                <a:cxn ang="0">
                  <a:pos x="96" y="48"/>
                </a:cxn>
                <a:cxn ang="0">
                  <a:pos x="94" y="38"/>
                </a:cxn>
                <a:cxn ang="0">
                  <a:pos x="92" y="30"/>
                </a:cxn>
                <a:cxn ang="0">
                  <a:pos x="88" y="22"/>
                </a:cxn>
                <a:cxn ang="0">
                  <a:pos x="82" y="14"/>
                </a:cxn>
                <a:cxn ang="0">
                  <a:pos x="82" y="14"/>
                </a:cxn>
                <a:cxn ang="0">
                  <a:pos x="82" y="14"/>
                </a:cxn>
                <a:cxn ang="0">
                  <a:pos x="82" y="14"/>
                </a:cxn>
              </a:cxnLst>
              <a:rect l="0" t="0" r="r" b="b"/>
              <a:pathLst>
                <a:path w="96" h="96">
                  <a:moveTo>
                    <a:pt x="82" y="14"/>
                  </a:moveTo>
                  <a:lnTo>
                    <a:pt x="82" y="14"/>
                  </a:lnTo>
                  <a:lnTo>
                    <a:pt x="74" y="8"/>
                  </a:lnTo>
                  <a:lnTo>
                    <a:pt x="66" y="4"/>
                  </a:lnTo>
                  <a:lnTo>
                    <a:pt x="5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8" y="0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8"/>
                  </a:lnTo>
                  <a:lnTo>
                    <a:pt x="2" y="68"/>
                  </a:lnTo>
                  <a:lnTo>
                    <a:pt x="8" y="76"/>
                  </a:lnTo>
                  <a:lnTo>
                    <a:pt x="14" y="82"/>
                  </a:lnTo>
                  <a:lnTo>
                    <a:pt x="20" y="88"/>
                  </a:lnTo>
                  <a:lnTo>
                    <a:pt x="28" y="94"/>
                  </a:lnTo>
                  <a:lnTo>
                    <a:pt x="38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8" y="96"/>
                  </a:lnTo>
                  <a:lnTo>
                    <a:pt x="66" y="94"/>
                  </a:lnTo>
                  <a:lnTo>
                    <a:pt x="74" y="88"/>
                  </a:lnTo>
                  <a:lnTo>
                    <a:pt x="82" y="82"/>
                  </a:lnTo>
                  <a:lnTo>
                    <a:pt x="88" y="76"/>
                  </a:lnTo>
                  <a:lnTo>
                    <a:pt x="92" y="68"/>
                  </a:lnTo>
                  <a:lnTo>
                    <a:pt x="94" y="5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4" y="38"/>
                  </a:lnTo>
                  <a:lnTo>
                    <a:pt x="92" y="30"/>
                  </a:lnTo>
                  <a:lnTo>
                    <a:pt x="88" y="22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75" name="Freeform 336"/>
          <p:cNvSpPr>
            <a:spLocks noEditPoints="1"/>
          </p:cNvSpPr>
          <p:nvPr/>
        </p:nvSpPr>
        <p:spPr bwMode="auto">
          <a:xfrm>
            <a:off x="3987792" y="1931967"/>
            <a:ext cx="1168400" cy="1292225"/>
          </a:xfrm>
          <a:custGeom>
            <a:avLst/>
            <a:gdLst/>
            <a:ahLst/>
            <a:cxnLst>
              <a:cxn ang="0">
                <a:pos x="58" y="416"/>
              </a:cxn>
              <a:cxn ang="0">
                <a:pos x="6" y="380"/>
              </a:cxn>
              <a:cxn ang="0">
                <a:pos x="10" y="330"/>
              </a:cxn>
              <a:cxn ang="0">
                <a:pos x="54" y="274"/>
              </a:cxn>
              <a:cxn ang="0">
                <a:pos x="130" y="312"/>
              </a:cxn>
              <a:cxn ang="0">
                <a:pos x="76" y="336"/>
              </a:cxn>
              <a:cxn ang="0">
                <a:pos x="52" y="360"/>
              </a:cxn>
              <a:cxn ang="0">
                <a:pos x="112" y="390"/>
              </a:cxn>
              <a:cxn ang="0">
                <a:pos x="140" y="438"/>
              </a:cxn>
              <a:cxn ang="0">
                <a:pos x="118" y="482"/>
              </a:cxn>
              <a:cxn ang="0">
                <a:pos x="54" y="498"/>
              </a:cxn>
              <a:cxn ang="0">
                <a:pos x="10" y="448"/>
              </a:cxn>
              <a:cxn ang="0">
                <a:pos x="62" y="462"/>
              </a:cxn>
              <a:cxn ang="0">
                <a:pos x="408" y="610"/>
              </a:cxn>
              <a:cxn ang="0">
                <a:pos x="360" y="660"/>
              </a:cxn>
              <a:cxn ang="0">
                <a:pos x="348" y="722"/>
              </a:cxn>
              <a:cxn ang="0">
                <a:pos x="394" y="814"/>
              </a:cxn>
              <a:cxn ang="0">
                <a:pos x="442" y="722"/>
              </a:cxn>
              <a:cxn ang="0">
                <a:pos x="360" y="168"/>
              </a:cxn>
              <a:cxn ang="0">
                <a:pos x="378" y="134"/>
              </a:cxn>
              <a:cxn ang="0">
                <a:pos x="374" y="78"/>
              </a:cxn>
              <a:cxn ang="0">
                <a:pos x="388" y="40"/>
              </a:cxn>
              <a:cxn ang="0">
                <a:pos x="436" y="8"/>
              </a:cxn>
              <a:cxn ang="0">
                <a:pos x="384" y="0"/>
              </a:cxn>
              <a:cxn ang="0">
                <a:pos x="330" y="50"/>
              </a:cxn>
              <a:cxn ang="0">
                <a:pos x="306" y="122"/>
              </a:cxn>
              <a:cxn ang="0">
                <a:pos x="334" y="150"/>
              </a:cxn>
              <a:cxn ang="0">
                <a:pos x="444" y="206"/>
              </a:cxn>
              <a:cxn ang="0">
                <a:pos x="140" y="130"/>
              </a:cxn>
              <a:cxn ang="0">
                <a:pos x="50" y="238"/>
              </a:cxn>
              <a:cxn ang="0">
                <a:pos x="130" y="214"/>
              </a:cxn>
              <a:cxn ang="0">
                <a:pos x="210" y="110"/>
              </a:cxn>
              <a:cxn ang="0">
                <a:pos x="644" y="254"/>
              </a:cxn>
              <a:cxn ang="0">
                <a:pos x="688" y="226"/>
              </a:cxn>
              <a:cxn ang="0">
                <a:pos x="560" y="98"/>
              </a:cxn>
              <a:cxn ang="0">
                <a:pos x="536" y="128"/>
              </a:cxn>
              <a:cxn ang="0">
                <a:pos x="596" y="192"/>
              </a:cxn>
              <a:cxn ang="0">
                <a:pos x="212" y="684"/>
              </a:cxn>
              <a:cxn ang="0">
                <a:pos x="132" y="614"/>
              </a:cxn>
              <a:cxn ang="0">
                <a:pos x="70" y="564"/>
              </a:cxn>
              <a:cxn ang="0">
                <a:pos x="68" y="618"/>
              </a:cxn>
              <a:cxn ang="0">
                <a:pos x="212" y="744"/>
              </a:cxn>
              <a:cxn ang="0">
                <a:pos x="212" y="684"/>
              </a:cxn>
              <a:cxn ang="0">
                <a:pos x="608" y="620"/>
              </a:cxn>
              <a:cxn ang="0">
                <a:pos x="534" y="684"/>
              </a:cxn>
              <a:cxn ang="0">
                <a:pos x="534" y="744"/>
              </a:cxn>
              <a:cxn ang="0">
                <a:pos x="672" y="628"/>
              </a:cxn>
              <a:cxn ang="0">
                <a:pos x="660" y="576"/>
              </a:cxn>
              <a:cxn ang="0">
                <a:pos x="712" y="348"/>
              </a:cxn>
              <a:cxn ang="0">
                <a:pos x="688" y="308"/>
              </a:cxn>
              <a:cxn ang="0">
                <a:pos x="616" y="340"/>
              </a:cxn>
              <a:cxn ang="0">
                <a:pos x="574" y="406"/>
              </a:cxn>
              <a:cxn ang="0">
                <a:pos x="574" y="420"/>
              </a:cxn>
              <a:cxn ang="0">
                <a:pos x="606" y="474"/>
              </a:cxn>
              <a:cxn ang="0">
                <a:pos x="644" y="510"/>
              </a:cxn>
              <a:cxn ang="0">
                <a:pos x="716" y="514"/>
              </a:cxn>
              <a:cxn ang="0">
                <a:pos x="704" y="480"/>
              </a:cxn>
              <a:cxn ang="0">
                <a:pos x="654" y="464"/>
              </a:cxn>
              <a:cxn ang="0">
                <a:pos x="638" y="420"/>
              </a:cxn>
              <a:cxn ang="0">
                <a:pos x="722" y="384"/>
              </a:cxn>
              <a:cxn ang="0">
                <a:pos x="662" y="356"/>
              </a:cxn>
            </a:cxnLst>
            <a:rect l="0" t="0" r="r" b="b"/>
            <a:pathLst>
              <a:path w="736" h="814">
                <a:moveTo>
                  <a:pt x="92" y="444"/>
                </a:moveTo>
                <a:lnTo>
                  <a:pt x="92" y="444"/>
                </a:lnTo>
                <a:lnTo>
                  <a:pt x="90" y="436"/>
                </a:lnTo>
                <a:lnTo>
                  <a:pt x="84" y="428"/>
                </a:lnTo>
                <a:lnTo>
                  <a:pt x="74" y="422"/>
                </a:lnTo>
                <a:lnTo>
                  <a:pt x="58" y="416"/>
                </a:lnTo>
                <a:lnTo>
                  <a:pt x="58" y="416"/>
                </a:lnTo>
                <a:lnTo>
                  <a:pt x="36" y="406"/>
                </a:lnTo>
                <a:lnTo>
                  <a:pt x="26" y="402"/>
                </a:lnTo>
                <a:lnTo>
                  <a:pt x="18" y="394"/>
                </a:lnTo>
                <a:lnTo>
                  <a:pt x="10" y="388"/>
                </a:lnTo>
                <a:lnTo>
                  <a:pt x="6" y="380"/>
                </a:lnTo>
                <a:lnTo>
                  <a:pt x="2" y="370"/>
                </a:lnTo>
                <a:lnTo>
                  <a:pt x="2" y="360"/>
                </a:lnTo>
                <a:lnTo>
                  <a:pt x="2" y="360"/>
                </a:lnTo>
                <a:lnTo>
                  <a:pt x="2" y="348"/>
                </a:lnTo>
                <a:lnTo>
                  <a:pt x="6" y="340"/>
                </a:lnTo>
                <a:lnTo>
                  <a:pt x="10" y="330"/>
                </a:lnTo>
                <a:lnTo>
                  <a:pt x="16" y="324"/>
                </a:lnTo>
                <a:lnTo>
                  <a:pt x="24" y="316"/>
                </a:lnTo>
                <a:lnTo>
                  <a:pt x="32" y="310"/>
                </a:lnTo>
                <a:lnTo>
                  <a:pt x="42" y="306"/>
                </a:lnTo>
                <a:lnTo>
                  <a:pt x="54" y="304"/>
                </a:lnTo>
                <a:lnTo>
                  <a:pt x="54" y="274"/>
                </a:lnTo>
                <a:lnTo>
                  <a:pt x="86" y="274"/>
                </a:lnTo>
                <a:lnTo>
                  <a:pt x="86" y="302"/>
                </a:lnTo>
                <a:lnTo>
                  <a:pt x="86" y="302"/>
                </a:lnTo>
                <a:lnTo>
                  <a:pt x="100" y="302"/>
                </a:lnTo>
                <a:lnTo>
                  <a:pt x="112" y="304"/>
                </a:lnTo>
                <a:lnTo>
                  <a:pt x="130" y="312"/>
                </a:lnTo>
                <a:lnTo>
                  <a:pt x="122" y="346"/>
                </a:lnTo>
                <a:lnTo>
                  <a:pt x="122" y="346"/>
                </a:lnTo>
                <a:lnTo>
                  <a:pt x="104" y="340"/>
                </a:lnTo>
                <a:lnTo>
                  <a:pt x="92" y="338"/>
                </a:lnTo>
                <a:lnTo>
                  <a:pt x="76" y="336"/>
                </a:lnTo>
                <a:lnTo>
                  <a:pt x="76" y="336"/>
                </a:lnTo>
                <a:lnTo>
                  <a:pt x="64" y="338"/>
                </a:lnTo>
                <a:lnTo>
                  <a:pt x="56" y="342"/>
                </a:lnTo>
                <a:lnTo>
                  <a:pt x="50" y="348"/>
                </a:lnTo>
                <a:lnTo>
                  <a:pt x="50" y="354"/>
                </a:lnTo>
                <a:lnTo>
                  <a:pt x="50" y="354"/>
                </a:lnTo>
                <a:lnTo>
                  <a:pt x="52" y="360"/>
                </a:lnTo>
                <a:lnTo>
                  <a:pt x="58" y="368"/>
                </a:lnTo>
                <a:lnTo>
                  <a:pt x="70" y="374"/>
                </a:lnTo>
                <a:lnTo>
                  <a:pt x="88" y="380"/>
                </a:lnTo>
                <a:lnTo>
                  <a:pt x="88" y="380"/>
                </a:lnTo>
                <a:lnTo>
                  <a:pt x="100" y="386"/>
                </a:lnTo>
                <a:lnTo>
                  <a:pt x="112" y="390"/>
                </a:lnTo>
                <a:lnTo>
                  <a:pt x="120" y="398"/>
                </a:lnTo>
                <a:lnTo>
                  <a:pt x="128" y="404"/>
                </a:lnTo>
                <a:lnTo>
                  <a:pt x="132" y="412"/>
                </a:lnTo>
                <a:lnTo>
                  <a:pt x="136" y="420"/>
                </a:lnTo>
                <a:lnTo>
                  <a:pt x="138" y="428"/>
                </a:lnTo>
                <a:lnTo>
                  <a:pt x="140" y="438"/>
                </a:lnTo>
                <a:lnTo>
                  <a:pt x="140" y="438"/>
                </a:lnTo>
                <a:lnTo>
                  <a:pt x="138" y="450"/>
                </a:lnTo>
                <a:lnTo>
                  <a:pt x="136" y="458"/>
                </a:lnTo>
                <a:lnTo>
                  <a:pt x="132" y="468"/>
                </a:lnTo>
                <a:lnTo>
                  <a:pt x="124" y="476"/>
                </a:lnTo>
                <a:lnTo>
                  <a:pt x="118" y="482"/>
                </a:lnTo>
                <a:lnTo>
                  <a:pt x="108" y="488"/>
                </a:lnTo>
                <a:lnTo>
                  <a:pt x="96" y="494"/>
                </a:lnTo>
                <a:lnTo>
                  <a:pt x="84" y="496"/>
                </a:lnTo>
                <a:lnTo>
                  <a:pt x="84" y="528"/>
                </a:lnTo>
                <a:lnTo>
                  <a:pt x="54" y="528"/>
                </a:lnTo>
                <a:lnTo>
                  <a:pt x="54" y="498"/>
                </a:lnTo>
                <a:lnTo>
                  <a:pt x="54" y="498"/>
                </a:lnTo>
                <a:lnTo>
                  <a:pt x="38" y="498"/>
                </a:lnTo>
                <a:lnTo>
                  <a:pt x="24" y="494"/>
                </a:lnTo>
                <a:lnTo>
                  <a:pt x="10" y="490"/>
                </a:lnTo>
                <a:lnTo>
                  <a:pt x="0" y="486"/>
                </a:lnTo>
                <a:lnTo>
                  <a:pt x="10" y="448"/>
                </a:lnTo>
                <a:lnTo>
                  <a:pt x="10" y="448"/>
                </a:lnTo>
                <a:lnTo>
                  <a:pt x="20" y="454"/>
                </a:lnTo>
                <a:lnTo>
                  <a:pt x="32" y="458"/>
                </a:lnTo>
                <a:lnTo>
                  <a:pt x="46" y="462"/>
                </a:lnTo>
                <a:lnTo>
                  <a:pt x="62" y="462"/>
                </a:lnTo>
                <a:lnTo>
                  <a:pt x="62" y="462"/>
                </a:lnTo>
                <a:lnTo>
                  <a:pt x="74" y="462"/>
                </a:lnTo>
                <a:lnTo>
                  <a:pt x="84" y="458"/>
                </a:lnTo>
                <a:lnTo>
                  <a:pt x="90" y="452"/>
                </a:lnTo>
                <a:lnTo>
                  <a:pt x="92" y="444"/>
                </a:lnTo>
                <a:lnTo>
                  <a:pt x="92" y="444"/>
                </a:lnTo>
                <a:close/>
                <a:moveTo>
                  <a:pt x="408" y="610"/>
                </a:moveTo>
                <a:lnTo>
                  <a:pt x="386" y="660"/>
                </a:lnTo>
                <a:lnTo>
                  <a:pt x="386" y="660"/>
                </a:lnTo>
                <a:lnTo>
                  <a:pt x="374" y="694"/>
                </a:lnTo>
                <a:lnTo>
                  <a:pt x="372" y="694"/>
                </a:lnTo>
                <a:lnTo>
                  <a:pt x="372" y="694"/>
                </a:lnTo>
                <a:lnTo>
                  <a:pt x="360" y="660"/>
                </a:lnTo>
                <a:lnTo>
                  <a:pt x="338" y="610"/>
                </a:lnTo>
                <a:lnTo>
                  <a:pt x="286" y="610"/>
                </a:lnTo>
                <a:lnTo>
                  <a:pt x="338" y="700"/>
                </a:lnTo>
                <a:lnTo>
                  <a:pt x="300" y="700"/>
                </a:lnTo>
                <a:lnTo>
                  <a:pt x="300" y="722"/>
                </a:lnTo>
                <a:lnTo>
                  <a:pt x="348" y="722"/>
                </a:lnTo>
                <a:lnTo>
                  <a:pt x="348" y="742"/>
                </a:lnTo>
                <a:lnTo>
                  <a:pt x="300" y="742"/>
                </a:lnTo>
                <a:lnTo>
                  <a:pt x="300" y="764"/>
                </a:lnTo>
                <a:lnTo>
                  <a:pt x="348" y="764"/>
                </a:lnTo>
                <a:lnTo>
                  <a:pt x="348" y="814"/>
                </a:lnTo>
                <a:lnTo>
                  <a:pt x="394" y="814"/>
                </a:lnTo>
                <a:lnTo>
                  <a:pt x="394" y="764"/>
                </a:lnTo>
                <a:lnTo>
                  <a:pt x="442" y="764"/>
                </a:lnTo>
                <a:lnTo>
                  <a:pt x="442" y="742"/>
                </a:lnTo>
                <a:lnTo>
                  <a:pt x="394" y="742"/>
                </a:lnTo>
                <a:lnTo>
                  <a:pt x="394" y="722"/>
                </a:lnTo>
                <a:lnTo>
                  <a:pt x="442" y="722"/>
                </a:lnTo>
                <a:lnTo>
                  <a:pt x="442" y="700"/>
                </a:lnTo>
                <a:lnTo>
                  <a:pt x="406" y="700"/>
                </a:lnTo>
                <a:lnTo>
                  <a:pt x="458" y="610"/>
                </a:lnTo>
                <a:lnTo>
                  <a:pt x="408" y="610"/>
                </a:lnTo>
                <a:close/>
                <a:moveTo>
                  <a:pt x="444" y="168"/>
                </a:moveTo>
                <a:lnTo>
                  <a:pt x="360" y="168"/>
                </a:lnTo>
                <a:lnTo>
                  <a:pt x="360" y="166"/>
                </a:lnTo>
                <a:lnTo>
                  <a:pt x="360" y="166"/>
                </a:lnTo>
                <a:lnTo>
                  <a:pt x="370" y="156"/>
                </a:lnTo>
                <a:lnTo>
                  <a:pt x="376" y="144"/>
                </a:lnTo>
                <a:lnTo>
                  <a:pt x="376" y="144"/>
                </a:lnTo>
                <a:lnTo>
                  <a:pt x="378" y="134"/>
                </a:lnTo>
                <a:lnTo>
                  <a:pt x="380" y="122"/>
                </a:lnTo>
                <a:lnTo>
                  <a:pt x="418" y="122"/>
                </a:lnTo>
                <a:lnTo>
                  <a:pt x="418" y="90"/>
                </a:lnTo>
                <a:lnTo>
                  <a:pt x="376" y="90"/>
                </a:lnTo>
                <a:lnTo>
                  <a:pt x="376" y="90"/>
                </a:lnTo>
                <a:lnTo>
                  <a:pt x="374" y="78"/>
                </a:lnTo>
                <a:lnTo>
                  <a:pt x="372" y="66"/>
                </a:lnTo>
                <a:lnTo>
                  <a:pt x="372" y="66"/>
                </a:lnTo>
                <a:lnTo>
                  <a:pt x="374" y="56"/>
                </a:lnTo>
                <a:lnTo>
                  <a:pt x="378" y="46"/>
                </a:lnTo>
                <a:lnTo>
                  <a:pt x="382" y="42"/>
                </a:lnTo>
                <a:lnTo>
                  <a:pt x="388" y="40"/>
                </a:lnTo>
                <a:lnTo>
                  <a:pt x="394" y="38"/>
                </a:lnTo>
                <a:lnTo>
                  <a:pt x="402" y="38"/>
                </a:lnTo>
                <a:lnTo>
                  <a:pt x="402" y="38"/>
                </a:lnTo>
                <a:lnTo>
                  <a:pt x="418" y="40"/>
                </a:lnTo>
                <a:lnTo>
                  <a:pt x="428" y="44"/>
                </a:lnTo>
                <a:lnTo>
                  <a:pt x="436" y="8"/>
                </a:lnTo>
                <a:lnTo>
                  <a:pt x="436" y="8"/>
                </a:lnTo>
                <a:lnTo>
                  <a:pt x="422" y="2"/>
                </a:lnTo>
                <a:lnTo>
                  <a:pt x="412" y="0"/>
                </a:lnTo>
                <a:lnTo>
                  <a:pt x="400" y="0"/>
                </a:lnTo>
                <a:lnTo>
                  <a:pt x="400" y="0"/>
                </a:lnTo>
                <a:lnTo>
                  <a:pt x="384" y="0"/>
                </a:lnTo>
                <a:lnTo>
                  <a:pt x="370" y="4"/>
                </a:lnTo>
                <a:lnTo>
                  <a:pt x="358" y="10"/>
                </a:lnTo>
                <a:lnTo>
                  <a:pt x="348" y="18"/>
                </a:lnTo>
                <a:lnTo>
                  <a:pt x="340" y="26"/>
                </a:lnTo>
                <a:lnTo>
                  <a:pt x="334" y="38"/>
                </a:lnTo>
                <a:lnTo>
                  <a:pt x="330" y="50"/>
                </a:lnTo>
                <a:lnTo>
                  <a:pt x="328" y="64"/>
                </a:lnTo>
                <a:lnTo>
                  <a:pt x="328" y="64"/>
                </a:lnTo>
                <a:lnTo>
                  <a:pt x="330" y="78"/>
                </a:lnTo>
                <a:lnTo>
                  <a:pt x="330" y="90"/>
                </a:lnTo>
                <a:lnTo>
                  <a:pt x="306" y="90"/>
                </a:lnTo>
                <a:lnTo>
                  <a:pt x="306" y="122"/>
                </a:lnTo>
                <a:lnTo>
                  <a:pt x="336" y="122"/>
                </a:lnTo>
                <a:lnTo>
                  <a:pt x="336" y="122"/>
                </a:lnTo>
                <a:lnTo>
                  <a:pt x="336" y="134"/>
                </a:lnTo>
                <a:lnTo>
                  <a:pt x="336" y="134"/>
                </a:lnTo>
                <a:lnTo>
                  <a:pt x="336" y="142"/>
                </a:lnTo>
                <a:lnTo>
                  <a:pt x="334" y="150"/>
                </a:lnTo>
                <a:lnTo>
                  <a:pt x="330" y="156"/>
                </a:lnTo>
                <a:lnTo>
                  <a:pt x="326" y="162"/>
                </a:lnTo>
                <a:lnTo>
                  <a:pt x="314" y="174"/>
                </a:lnTo>
                <a:lnTo>
                  <a:pt x="302" y="180"/>
                </a:lnTo>
                <a:lnTo>
                  <a:pt x="302" y="206"/>
                </a:lnTo>
                <a:lnTo>
                  <a:pt x="444" y="206"/>
                </a:lnTo>
                <a:lnTo>
                  <a:pt x="444" y="168"/>
                </a:lnTo>
                <a:close/>
                <a:moveTo>
                  <a:pt x="212" y="82"/>
                </a:moveTo>
                <a:lnTo>
                  <a:pt x="212" y="82"/>
                </a:lnTo>
                <a:lnTo>
                  <a:pt x="186" y="96"/>
                </a:lnTo>
                <a:lnTo>
                  <a:pt x="162" y="112"/>
                </a:lnTo>
                <a:lnTo>
                  <a:pt x="140" y="130"/>
                </a:lnTo>
                <a:lnTo>
                  <a:pt x="118" y="148"/>
                </a:lnTo>
                <a:lnTo>
                  <a:pt x="98" y="168"/>
                </a:lnTo>
                <a:lnTo>
                  <a:pt x="80" y="190"/>
                </a:lnTo>
                <a:lnTo>
                  <a:pt x="64" y="214"/>
                </a:lnTo>
                <a:lnTo>
                  <a:pt x="50" y="238"/>
                </a:lnTo>
                <a:lnTo>
                  <a:pt x="50" y="238"/>
                </a:lnTo>
                <a:lnTo>
                  <a:pt x="70" y="238"/>
                </a:lnTo>
                <a:lnTo>
                  <a:pt x="70" y="238"/>
                </a:lnTo>
                <a:lnTo>
                  <a:pt x="90" y="238"/>
                </a:lnTo>
                <a:lnTo>
                  <a:pt x="110" y="242"/>
                </a:lnTo>
                <a:lnTo>
                  <a:pt x="110" y="242"/>
                </a:lnTo>
                <a:lnTo>
                  <a:pt x="130" y="214"/>
                </a:lnTo>
                <a:lnTo>
                  <a:pt x="156" y="188"/>
                </a:lnTo>
                <a:lnTo>
                  <a:pt x="182" y="164"/>
                </a:lnTo>
                <a:lnTo>
                  <a:pt x="212" y="144"/>
                </a:lnTo>
                <a:lnTo>
                  <a:pt x="212" y="144"/>
                </a:lnTo>
                <a:lnTo>
                  <a:pt x="210" y="126"/>
                </a:lnTo>
                <a:lnTo>
                  <a:pt x="210" y="110"/>
                </a:lnTo>
                <a:lnTo>
                  <a:pt x="210" y="110"/>
                </a:lnTo>
                <a:lnTo>
                  <a:pt x="210" y="96"/>
                </a:lnTo>
                <a:lnTo>
                  <a:pt x="212" y="82"/>
                </a:lnTo>
                <a:lnTo>
                  <a:pt x="212" y="82"/>
                </a:lnTo>
                <a:close/>
                <a:moveTo>
                  <a:pt x="644" y="254"/>
                </a:moveTo>
                <a:lnTo>
                  <a:pt x="644" y="254"/>
                </a:lnTo>
                <a:lnTo>
                  <a:pt x="660" y="250"/>
                </a:lnTo>
                <a:lnTo>
                  <a:pt x="680" y="250"/>
                </a:lnTo>
                <a:lnTo>
                  <a:pt x="680" y="250"/>
                </a:lnTo>
                <a:lnTo>
                  <a:pt x="704" y="252"/>
                </a:lnTo>
                <a:lnTo>
                  <a:pt x="704" y="252"/>
                </a:lnTo>
                <a:lnTo>
                  <a:pt x="688" y="226"/>
                </a:lnTo>
                <a:lnTo>
                  <a:pt x="672" y="200"/>
                </a:lnTo>
                <a:lnTo>
                  <a:pt x="654" y="176"/>
                </a:lnTo>
                <a:lnTo>
                  <a:pt x="632" y="154"/>
                </a:lnTo>
                <a:lnTo>
                  <a:pt x="610" y="132"/>
                </a:lnTo>
                <a:lnTo>
                  <a:pt x="586" y="114"/>
                </a:lnTo>
                <a:lnTo>
                  <a:pt x="560" y="98"/>
                </a:lnTo>
                <a:lnTo>
                  <a:pt x="534" y="82"/>
                </a:lnTo>
                <a:lnTo>
                  <a:pt x="534" y="82"/>
                </a:lnTo>
                <a:lnTo>
                  <a:pt x="536" y="98"/>
                </a:lnTo>
                <a:lnTo>
                  <a:pt x="536" y="112"/>
                </a:lnTo>
                <a:lnTo>
                  <a:pt x="536" y="112"/>
                </a:lnTo>
                <a:lnTo>
                  <a:pt x="536" y="128"/>
                </a:lnTo>
                <a:lnTo>
                  <a:pt x="534" y="144"/>
                </a:lnTo>
                <a:lnTo>
                  <a:pt x="534" y="144"/>
                </a:lnTo>
                <a:lnTo>
                  <a:pt x="550" y="154"/>
                </a:lnTo>
                <a:lnTo>
                  <a:pt x="566" y="166"/>
                </a:lnTo>
                <a:lnTo>
                  <a:pt x="580" y="178"/>
                </a:lnTo>
                <a:lnTo>
                  <a:pt x="596" y="192"/>
                </a:lnTo>
                <a:lnTo>
                  <a:pt x="608" y="206"/>
                </a:lnTo>
                <a:lnTo>
                  <a:pt x="622" y="222"/>
                </a:lnTo>
                <a:lnTo>
                  <a:pt x="632" y="238"/>
                </a:lnTo>
                <a:lnTo>
                  <a:pt x="644" y="254"/>
                </a:lnTo>
                <a:lnTo>
                  <a:pt x="644" y="254"/>
                </a:lnTo>
                <a:close/>
                <a:moveTo>
                  <a:pt x="212" y="684"/>
                </a:moveTo>
                <a:lnTo>
                  <a:pt x="212" y="684"/>
                </a:lnTo>
                <a:lnTo>
                  <a:pt x="194" y="672"/>
                </a:lnTo>
                <a:lnTo>
                  <a:pt x="178" y="658"/>
                </a:lnTo>
                <a:lnTo>
                  <a:pt x="162" y="646"/>
                </a:lnTo>
                <a:lnTo>
                  <a:pt x="146" y="630"/>
                </a:lnTo>
                <a:lnTo>
                  <a:pt x="132" y="614"/>
                </a:lnTo>
                <a:lnTo>
                  <a:pt x="120" y="598"/>
                </a:lnTo>
                <a:lnTo>
                  <a:pt x="108" y="580"/>
                </a:lnTo>
                <a:lnTo>
                  <a:pt x="96" y="562"/>
                </a:lnTo>
                <a:lnTo>
                  <a:pt x="96" y="562"/>
                </a:lnTo>
                <a:lnTo>
                  <a:pt x="84" y="564"/>
                </a:lnTo>
                <a:lnTo>
                  <a:pt x="70" y="564"/>
                </a:lnTo>
                <a:lnTo>
                  <a:pt x="70" y="564"/>
                </a:lnTo>
                <a:lnTo>
                  <a:pt x="52" y="564"/>
                </a:lnTo>
                <a:lnTo>
                  <a:pt x="36" y="562"/>
                </a:lnTo>
                <a:lnTo>
                  <a:pt x="36" y="562"/>
                </a:lnTo>
                <a:lnTo>
                  <a:pt x="50" y="590"/>
                </a:lnTo>
                <a:lnTo>
                  <a:pt x="68" y="618"/>
                </a:lnTo>
                <a:lnTo>
                  <a:pt x="86" y="644"/>
                </a:lnTo>
                <a:lnTo>
                  <a:pt x="108" y="668"/>
                </a:lnTo>
                <a:lnTo>
                  <a:pt x="132" y="690"/>
                </a:lnTo>
                <a:lnTo>
                  <a:pt x="156" y="712"/>
                </a:lnTo>
                <a:lnTo>
                  <a:pt x="184" y="730"/>
                </a:lnTo>
                <a:lnTo>
                  <a:pt x="212" y="744"/>
                </a:lnTo>
                <a:lnTo>
                  <a:pt x="212" y="744"/>
                </a:lnTo>
                <a:lnTo>
                  <a:pt x="210" y="728"/>
                </a:lnTo>
                <a:lnTo>
                  <a:pt x="210" y="712"/>
                </a:lnTo>
                <a:lnTo>
                  <a:pt x="210" y="712"/>
                </a:lnTo>
                <a:lnTo>
                  <a:pt x="210" y="698"/>
                </a:lnTo>
                <a:lnTo>
                  <a:pt x="212" y="684"/>
                </a:lnTo>
                <a:lnTo>
                  <a:pt x="212" y="684"/>
                </a:lnTo>
                <a:close/>
                <a:moveTo>
                  <a:pt x="644" y="574"/>
                </a:moveTo>
                <a:lnTo>
                  <a:pt x="644" y="574"/>
                </a:lnTo>
                <a:lnTo>
                  <a:pt x="632" y="590"/>
                </a:lnTo>
                <a:lnTo>
                  <a:pt x="622" y="606"/>
                </a:lnTo>
                <a:lnTo>
                  <a:pt x="608" y="620"/>
                </a:lnTo>
                <a:lnTo>
                  <a:pt x="596" y="634"/>
                </a:lnTo>
                <a:lnTo>
                  <a:pt x="582" y="648"/>
                </a:lnTo>
                <a:lnTo>
                  <a:pt x="566" y="660"/>
                </a:lnTo>
                <a:lnTo>
                  <a:pt x="550" y="672"/>
                </a:lnTo>
                <a:lnTo>
                  <a:pt x="534" y="684"/>
                </a:lnTo>
                <a:lnTo>
                  <a:pt x="534" y="684"/>
                </a:lnTo>
                <a:lnTo>
                  <a:pt x="536" y="698"/>
                </a:lnTo>
                <a:lnTo>
                  <a:pt x="536" y="712"/>
                </a:lnTo>
                <a:lnTo>
                  <a:pt x="536" y="712"/>
                </a:lnTo>
                <a:lnTo>
                  <a:pt x="536" y="728"/>
                </a:lnTo>
                <a:lnTo>
                  <a:pt x="534" y="744"/>
                </a:lnTo>
                <a:lnTo>
                  <a:pt x="534" y="744"/>
                </a:lnTo>
                <a:lnTo>
                  <a:pt x="560" y="730"/>
                </a:lnTo>
                <a:lnTo>
                  <a:pt x="586" y="714"/>
                </a:lnTo>
                <a:lnTo>
                  <a:pt x="610" y="694"/>
                </a:lnTo>
                <a:lnTo>
                  <a:pt x="632" y="674"/>
                </a:lnTo>
                <a:lnTo>
                  <a:pt x="654" y="652"/>
                </a:lnTo>
                <a:lnTo>
                  <a:pt x="672" y="628"/>
                </a:lnTo>
                <a:lnTo>
                  <a:pt x="688" y="602"/>
                </a:lnTo>
                <a:lnTo>
                  <a:pt x="704" y="576"/>
                </a:lnTo>
                <a:lnTo>
                  <a:pt x="704" y="576"/>
                </a:lnTo>
                <a:lnTo>
                  <a:pt x="680" y="578"/>
                </a:lnTo>
                <a:lnTo>
                  <a:pt x="680" y="578"/>
                </a:lnTo>
                <a:lnTo>
                  <a:pt x="660" y="576"/>
                </a:lnTo>
                <a:lnTo>
                  <a:pt x="644" y="574"/>
                </a:lnTo>
                <a:lnTo>
                  <a:pt x="644" y="574"/>
                </a:lnTo>
                <a:close/>
                <a:moveTo>
                  <a:pt x="692" y="346"/>
                </a:moveTo>
                <a:lnTo>
                  <a:pt x="692" y="346"/>
                </a:lnTo>
                <a:lnTo>
                  <a:pt x="702" y="346"/>
                </a:lnTo>
                <a:lnTo>
                  <a:pt x="712" y="348"/>
                </a:lnTo>
                <a:lnTo>
                  <a:pt x="726" y="354"/>
                </a:lnTo>
                <a:lnTo>
                  <a:pt x="736" y="318"/>
                </a:lnTo>
                <a:lnTo>
                  <a:pt x="736" y="318"/>
                </a:lnTo>
                <a:lnTo>
                  <a:pt x="714" y="312"/>
                </a:lnTo>
                <a:lnTo>
                  <a:pt x="702" y="310"/>
                </a:lnTo>
                <a:lnTo>
                  <a:pt x="688" y="308"/>
                </a:lnTo>
                <a:lnTo>
                  <a:pt x="688" y="308"/>
                </a:lnTo>
                <a:lnTo>
                  <a:pt x="666" y="310"/>
                </a:lnTo>
                <a:lnTo>
                  <a:pt x="648" y="318"/>
                </a:lnTo>
                <a:lnTo>
                  <a:pt x="630" y="328"/>
                </a:lnTo>
                <a:lnTo>
                  <a:pt x="616" y="340"/>
                </a:lnTo>
                <a:lnTo>
                  <a:pt x="616" y="340"/>
                </a:lnTo>
                <a:lnTo>
                  <a:pt x="610" y="350"/>
                </a:lnTo>
                <a:lnTo>
                  <a:pt x="604" y="360"/>
                </a:lnTo>
                <a:lnTo>
                  <a:pt x="598" y="372"/>
                </a:lnTo>
                <a:lnTo>
                  <a:pt x="594" y="384"/>
                </a:lnTo>
                <a:lnTo>
                  <a:pt x="574" y="384"/>
                </a:lnTo>
                <a:lnTo>
                  <a:pt x="574" y="406"/>
                </a:lnTo>
                <a:lnTo>
                  <a:pt x="592" y="406"/>
                </a:lnTo>
                <a:lnTo>
                  <a:pt x="592" y="406"/>
                </a:lnTo>
                <a:lnTo>
                  <a:pt x="590" y="414"/>
                </a:lnTo>
                <a:lnTo>
                  <a:pt x="590" y="414"/>
                </a:lnTo>
                <a:lnTo>
                  <a:pt x="590" y="420"/>
                </a:lnTo>
                <a:lnTo>
                  <a:pt x="574" y="420"/>
                </a:lnTo>
                <a:lnTo>
                  <a:pt x="574" y="442"/>
                </a:lnTo>
                <a:lnTo>
                  <a:pt x="594" y="442"/>
                </a:lnTo>
                <a:lnTo>
                  <a:pt x="594" y="442"/>
                </a:lnTo>
                <a:lnTo>
                  <a:pt x="596" y="454"/>
                </a:lnTo>
                <a:lnTo>
                  <a:pt x="600" y="464"/>
                </a:lnTo>
                <a:lnTo>
                  <a:pt x="606" y="474"/>
                </a:lnTo>
                <a:lnTo>
                  <a:pt x="612" y="482"/>
                </a:lnTo>
                <a:lnTo>
                  <a:pt x="612" y="482"/>
                </a:lnTo>
                <a:lnTo>
                  <a:pt x="618" y="490"/>
                </a:lnTo>
                <a:lnTo>
                  <a:pt x="626" y="498"/>
                </a:lnTo>
                <a:lnTo>
                  <a:pt x="636" y="504"/>
                </a:lnTo>
                <a:lnTo>
                  <a:pt x="644" y="510"/>
                </a:lnTo>
                <a:lnTo>
                  <a:pt x="654" y="514"/>
                </a:lnTo>
                <a:lnTo>
                  <a:pt x="666" y="516"/>
                </a:lnTo>
                <a:lnTo>
                  <a:pt x="688" y="518"/>
                </a:lnTo>
                <a:lnTo>
                  <a:pt x="688" y="518"/>
                </a:lnTo>
                <a:lnTo>
                  <a:pt x="702" y="518"/>
                </a:lnTo>
                <a:lnTo>
                  <a:pt x="716" y="514"/>
                </a:lnTo>
                <a:lnTo>
                  <a:pt x="728" y="510"/>
                </a:lnTo>
                <a:lnTo>
                  <a:pt x="736" y="506"/>
                </a:lnTo>
                <a:lnTo>
                  <a:pt x="728" y="472"/>
                </a:lnTo>
                <a:lnTo>
                  <a:pt x="728" y="472"/>
                </a:lnTo>
                <a:lnTo>
                  <a:pt x="714" y="478"/>
                </a:lnTo>
                <a:lnTo>
                  <a:pt x="704" y="480"/>
                </a:lnTo>
                <a:lnTo>
                  <a:pt x="694" y="480"/>
                </a:lnTo>
                <a:lnTo>
                  <a:pt x="694" y="480"/>
                </a:lnTo>
                <a:lnTo>
                  <a:pt x="682" y="480"/>
                </a:lnTo>
                <a:lnTo>
                  <a:pt x="672" y="476"/>
                </a:lnTo>
                <a:lnTo>
                  <a:pt x="662" y="472"/>
                </a:lnTo>
                <a:lnTo>
                  <a:pt x="654" y="464"/>
                </a:lnTo>
                <a:lnTo>
                  <a:pt x="654" y="464"/>
                </a:lnTo>
                <a:lnTo>
                  <a:pt x="646" y="454"/>
                </a:lnTo>
                <a:lnTo>
                  <a:pt x="642" y="442"/>
                </a:lnTo>
                <a:lnTo>
                  <a:pt x="722" y="442"/>
                </a:lnTo>
                <a:lnTo>
                  <a:pt x="722" y="420"/>
                </a:lnTo>
                <a:lnTo>
                  <a:pt x="638" y="420"/>
                </a:lnTo>
                <a:lnTo>
                  <a:pt x="638" y="420"/>
                </a:lnTo>
                <a:lnTo>
                  <a:pt x="638" y="416"/>
                </a:lnTo>
                <a:lnTo>
                  <a:pt x="638" y="416"/>
                </a:lnTo>
                <a:lnTo>
                  <a:pt x="638" y="406"/>
                </a:lnTo>
                <a:lnTo>
                  <a:pt x="722" y="406"/>
                </a:lnTo>
                <a:lnTo>
                  <a:pt x="722" y="384"/>
                </a:lnTo>
                <a:lnTo>
                  <a:pt x="644" y="384"/>
                </a:lnTo>
                <a:lnTo>
                  <a:pt x="644" y="384"/>
                </a:lnTo>
                <a:lnTo>
                  <a:pt x="648" y="372"/>
                </a:lnTo>
                <a:lnTo>
                  <a:pt x="654" y="364"/>
                </a:lnTo>
                <a:lnTo>
                  <a:pt x="654" y="364"/>
                </a:lnTo>
                <a:lnTo>
                  <a:pt x="662" y="356"/>
                </a:lnTo>
                <a:lnTo>
                  <a:pt x="670" y="350"/>
                </a:lnTo>
                <a:lnTo>
                  <a:pt x="680" y="348"/>
                </a:lnTo>
                <a:lnTo>
                  <a:pt x="692" y="346"/>
                </a:lnTo>
                <a:lnTo>
                  <a:pt x="692" y="346"/>
                </a:lnTo>
                <a:close/>
              </a:path>
            </a:pathLst>
          </a:custGeom>
          <a:solidFill>
            <a:schemeClr val="bg1"/>
          </a:solidFill>
          <a:ln>
            <a:noFill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8" name="슬라이드 번호 개체 틀 7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80" name="그룹 79"/>
          <p:cNvGrpSpPr/>
          <p:nvPr/>
        </p:nvGrpSpPr>
        <p:grpSpPr>
          <a:xfrm>
            <a:off x="7018371" y="4695373"/>
            <a:ext cx="1935189" cy="1910258"/>
            <a:chOff x="2952000" y="1530324"/>
            <a:chExt cx="4205549" cy="4151369"/>
          </a:xfrm>
        </p:grpSpPr>
        <p:sp>
          <p:nvSpPr>
            <p:cNvPr id="81" name="타원 80"/>
            <p:cNvSpPr/>
            <p:nvPr/>
          </p:nvSpPr>
          <p:spPr>
            <a:xfrm>
              <a:off x="3513123" y="5072085"/>
              <a:ext cx="1749402" cy="4016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900617" y="5280050"/>
              <a:ext cx="1920854" cy="4016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rgbClr val="7D8496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83" name="그림 82" descr="닻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52000" y="1530324"/>
              <a:ext cx="3240000" cy="3992000"/>
            </a:xfrm>
            <a:prstGeom prst="rect">
              <a:avLst/>
            </a:prstGeom>
          </p:spPr>
        </p:pic>
        <p:pic>
          <p:nvPicPr>
            <p:cNvPr id="84" name="그림 83" descr="나침반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81539" y="3027357"/>
              <a:ext cx="2476010" cy="2520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7077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8990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5C1E6001-5CD3-49BF-B4C2-35D86F8A1E31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BF75D77-6999-4FA5-8DC0-C1CEFD7F8253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73B84C68-5529-4E75-B3F4-B573AA321A20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0DB0507B-F8E4-4BB3-9BDB-FD8EAA57D0D0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56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11FDDF8-D07A-41BA-8112-EC4C2D78A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7BDABF7-36B4-45E1-983B-5082B5FDA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8DEA9ED-3BDC-4976-B04C-0383ADB35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9F338E4D-BD66-4822-9463-4DF87C829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8E3A5B91-40B4-4964-8776-8AD1A2021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71A40ED2-090D-49C1-BDAC-7F6087C63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E6FD9F3-394C-4338-83C4-D08B142D2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0E44684-E1E1-4502-9896-28AFC3CF6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C3DE8AA-A213-4561-8D72-86E6E74F58E5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AA472348-F834-4994-A151-A482F65081A8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BB64688D-3A4A-4E09-BEC1-0CA984AAD5FE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5ED83940-395A-48B7-A684-B9AD13C6A7BE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B6B8AC31-84CD-4DE0-85D8-32D666486515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834F29AF-E5A9-409A-8ADB-F0C26B0FE6C9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4D16041-0630-4766-B576-05DD403E9462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3EA7424D-59FC-4ECA-8199-6F5F76CAD61C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03EAD5B-CB38-4797-BAEC-98AF8073E966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DE9B6A3-6A04-4568-A8F9-4432F4A39111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CE3C511-7E8B-4123-BE66-AB66FFD88AF1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00588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356C1A8-1FE6-4007-B221-C0511739D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2221EA0-FB06-4AC4-A4F0-EEA375AB8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FBB7D99-003E-4C26-9732-421A4A2E6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7C3B6AA-957B-45F1-9EB7-07679F530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2B1D4D04-6F6B-4E41-8839-9A9F741E0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E22BB4A-853F-4265-87F8-59C40DBD2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FCB73EA-7592-4F27-8392-F701AD559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6745671-8C8E-424B-86D2-F4F753A27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35407609-1EB8-4CC2-8F37-49E069EFC750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8D61988-3D37-4965-9CD6-A579A3863743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9E57CD13-F5F8-4E6B-AF53-48E170858A09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B1DC59A0-0417-47DD-8119-A8021402E1C3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EA4E451-D4E2-4E08-B9F9-51652E7FC296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A42F548-FE72-4015-8196-9CA1F66150BF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8280296-8588-47E4-8554-D21EC3405127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969C4652-44C6-49C0-B72B-48093808F2E0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AE70972-8631-404F-95CF-D611FB5E0E3C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9631729-03C0-4320-96AB-F44E96C2F8AD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1418D2E-F20B-4921-B935-E4C5B2F5D3A3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84695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709" y="6445765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299979" y="6277014"/>
            <a:ext cx="547695" cy="246221"/>
          </a:xfrm>
        </p:spPr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회사소개서_기업홍보/영업_운송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A3713F"/>
      </a:accent1>
      <a:accent2>
        <a:srgbClr val="382919"/>
      </a:accent2>
      <a:accent3>
        <a:srgbClr val="B70000"/>
      </a:accent3>
      <a:accent4>
        <a:srgbClr val="424557"/>
      </a:accent4>
      <a:accent5>
        <a:srgbClr val="A8B5BE"/>
      </a:accent5>
      <a:accent6>
        <a:srgbClr val="F2C351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2149</TotalTime>
  <Words>341</Words>
  <Application>Microsoft Office PowerPoint</Application>
  <PresentationFormat>화면 슬라이드 쇼(4:3)</PresentationFormat>
  <Paragraphs>73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표준작성법_사업계획서_창업(운송업)</dc:title>
  <dc:creator>㈜ 인비닷컴</dc:creator>
  <dc:description>무단 복제 배포시 법적 불이익을 받을 수 있습니다.</dc:description>
  <cp:lastModifiedBy>pro</cp:lastModifiedBy>
  <cp:revision>487</cp:revision>
  <dcterms:created xsi:type="dcterms:W3CDTF">2013-09-25T11:58:39Z</dcterms:created>
  <dcterms:modified xsi:type="dcterms:W3CDTF">2019-05-03T05:47:20Z</dcterms:modified>
  <cp:category>본 문서의 저작권은 비즈폼에 있습니다.</cp:category>
</cp:coreProperties>
</file>