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85" r:id="rId3"/>
    <p:sldId id="272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그룹 72"/>
          <p:cNvGrpSpPr/>
          <p:nvPr userDrawn="1"/>
        </p:nvGrpSpPr>
        <p:grpSpPr>
          <a:xfrm>
            <a:off x="7775657" y="471447"/>
            <a:ext cx="1022311" cy="973695"/>
            <a:chOff x="7535863" y="879475"/>
            <a:chExt cx="1168401" cy="1112838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61" name="Freeform 5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6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7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8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9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0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11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12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13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14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5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6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92083" y="982629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 cap="none" spc="5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836577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1639579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42" name="그림 41" descr="무제-4.png"/>
          <p:cNvPicPr>
            <a:picLocks noChangeAspect="1"/>
          </p:cNvPicPr>
          <p:nvPr userDrawn="1"/>
        </p:nvPicPr>
        <p:blipFill>
          <a:blip r:embed="rId3" cstate="print">
            <a:lum bright="-30000"/>
          </a:blip>
          <a:stretch>
            <a:fillRect/>
          </a:stretch>
        </p:blipFill>
        <p:spPr>
          <a:xfrm>
            <a:off x="-1" y="4779982"/>
            <a:ext cx="7246909" cy="1285610"/>
          </a:xfrm>
          <a:prstGeom prst="rect">
            <a:avLst/>
          </a:prstGeom>
        </p:spPr>
      </p:pic>
      <p:pic>
        <p:nvPicPr>
          <p:cNvPr id="43" name="그림 42" descr="무제-4.png"/>
          <p:cNvPicPr>
            <a:picLocks noChangeAspect="1"/>
          </p:cNvPicPr>
          <p:nvPr userDrawn="1"/>
        </p:nvPicPr>
        <p:blipFill>
          <a:blip r:embed="rId3" cstate="print">
            <a:lum bright="-30000"/>
          </a:blip>
          <a:stretch>
            <a:fillRect/>
          </a:stretch>
        </p:blipFill>
        <p:spPr>
          <a:xfrm>
            <a:off x="1897091" y="4414851"/>
            <a:ext cx="7246909" cy="1285610"/>
          </a:xfrm>
          <a:prstGeom prst="rect">
            <a:avLst/>
          </a:prstGeom>
        </p:spPr>
      </p:pic>
      <p:grpSp>
        <p:nvGrpSpPr>
          <p:cNvPr id="74" name="그룹 73"/>
          <p:cNvGrpSpPr/>
          <p:nvPr userDrawn="1"/>
        </p:nvGrpSpPr>
        <p:grpSpPr>
          <a:xfrm>
            <a:off x="7748631" y="442909"/>
            <a:ext cx="1022311" cy="973695"/>
            <a:chOff x="7383463" y="727075"/>
            <a:chExt cx="1168401" cy="1112838"/>
          </a:xfrm>
        </p:grpSpPr>
        <p:sp>
          <p:nvSpPr>
            <p:cNvPr id="1029" name="Freeform 5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0" name="Freeform 6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1" name="Freeform 7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2" name="Freeform 8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3" name="Freeform 9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4" name="Freeform 10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5" name="Freeform 11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6" name="Freeform 12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7" name="Freeform 13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8" name="Freeform 14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9" name="Freeform 15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0" name="Freeform 16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55570" y="1019142"/>
            <a:ext cx="2628936" cy="73250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200" b="1" kern="1200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811161" y="195070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1496441" y="204150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1541441" y="234432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3139526" y="195070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3824806" y="204150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3869806" y="234432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6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811161" y="344773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1496441" y="353853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1541441" y="384135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9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3139526" y="344773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3824806" y="353853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3869806" y="384135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5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5448312" y="195070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6133592" y="204150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6178592" y="234432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grpSp>
        <p:nvGrpSpPr>
          <p:cNvPr id="70" name="그룹 69"/>
          <p:cNvGrpSpPr/>
          <p:nvPr userDrawn="1"/>
        </p:nvGrpSpPr>
        <p:grpSpPr>
          <a:xfrm>
            <a:off x="7775657" y="5429240"/>
            <a:ext cx="1022311" cy="973695"/>
            <a:chOff x="7535863" y="879475"/>
            <a:chExt cx="1168401" cy="1112838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71" name="Freeform 5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6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7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8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Freeform 9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10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11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12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13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14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15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16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83" name="그룹 82"/>
          <p:cNvGrpSpPr/>
          <p:nvPr userDrawn="1"/>
        </p:nvGrpSpPr>
        <p:grpSpPr>
          <a:xfrm>
            <a:off x="7748631" y="5400702"/>
            <a:ext cx="1022311" cy="973695"/>
            <a:chOff x="7383463" y="727075"/>
            <a:chExt cx="1168401" cy="1112838"/>
          </a:xfrm>
        </p:grpSpPr>
        <p:sp>
          <p:nvSpPr>
            <p:cNvPr id="84" name="Freeform 5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6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Freeform 7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8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9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10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11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12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13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14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15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16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530475" y="1895454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528181" y="2684464"/>
            <a:ext cx="3780000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pic>
        <p:nvPicPr>
          <p:cNvPr id="143" name="그림 142" descr="무제-4.png"/>
          <p:cNvPicPr>
            <a:picLocks noChangeAspect="1"/>
          </p:cNvPicPr>
          <p:nvPr userDrawn="1"/>
        </p:nvPicPr>
        <p:blipFill>
          <a:blip r:embed="rId2" cstate="print">
            <a:lum bright="-30000"/>
          </a:blip>
          <a:stretch>
            <a:fillRect/>
          </a:stretch>
        </p:blipFill>
        <p:spPr>
          <a:xfrm>
            <a:off x="3749486" y="4889520"/>
            <a:ext cx="5394514" cy="956993"/>
          </a:xfrm>
          <a:prstGeom prst="rect">
            <a:avLst/>
          </a:prstGeom>
        </p:spPr>
      </p:pic>
      <p:grpSp>
        <p:nvGrpSpPr>
          <p:cNvPr id="144" name="그룹 143"/>
          <p:cNvGrpSpPr/>
          <p:nvPr userDrawn="1"/>
        </p:nvGrpSpPr>
        <p:grpSpPr>
          <a:xfrm>
            <a:off x="993726" y="1201707"/>
            <a:ext cx="2291791" cy="2182805"/>
            <a:chOff x="7535863" y="879475"/>
            <a:chExt cx="1168401" cy="1112838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145" name="Freeform 5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6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7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8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9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10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11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12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13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14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15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16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57" name="그룹 156"/>
          <p:cNvGrpSpPr/>
          <p:nvPr userDrawn="1"/>
        </p:nvGrpSpPr>
        <p:grpSpPr>
          <a:xfrm>
            <a:off x="966700" y="1173169"/>
            <a:ext cx="2291791" cy="2182805"/>
            <a:chOff x="7383463" y="727075"/>
            <a:chExt cx="1168401" cy="1112838"/>
          </a:xfrm>
        </p:grpSpPr>
        <p:sp>
          <p:nvSpPr>
            <p:cNvPr id="158" name="Freeform 5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6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7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8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Freeform 9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Freeform 10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11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12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13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14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15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16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8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1541421" y="1749402"/>
            <a:ext cx="1277956" cy="1131903"/>
          </a:xfrm>
          <a:prstGeom prst="rect">
            <a:avLst/>
          </a:prstGeom>
        </p:spPr>
        <p:txBody>
          <a:bodyPr/>
          <a:lstStyle>
            <a:lvl1pPr algn="ctr">
              <a:buNone/>
              <a:defRPr kumimoji="1" lang="ko-KR" altLang="en-US" sz="6600" b="1" i="1" u="none" strike="noStrike" kern="1200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241709" y="142830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241709" y="528499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8" name="그룹 7"/>
          <p:cNvGrpSpPr/>
          <p:nvPr userDrawn="1"/>
        </p:nvGrpSpPr>
        <p:grpSpPr>
          <a:xfrm>
            <a:off x="8223353" y="179343"/>
            <a:ext cx="693694" cy="660705"/>
            <a:chOff x="7535863" y="879475"/>
            <a:chExt cx="1168401" cy="1112838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9" name="Freeform 5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7964488" y="8794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8"/>
            <p:cNvSpPr>
              <a:spLocks/>
            </p:cNvSpPr>
            <p:nvPr userDrawn="1"/>
          </p:nvSpPr>
          <p:spPr bwMode="auto">
            <a:xfrm>
              <a:off x="7769226" y="9080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9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8104188" y="15351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8378826" y="13001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7535863" y="12858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7707313" y="16764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grpFill/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4" name="그룹 23"/>
          <p:cNvGrpSpPr/>
          <p:nvPr userDrawn="1"/>
        </p:nvGrpSpPr>
        <p:grpSpPr>
          <a:xfrm>
            <a:off x="8196327" y="150805"/>
            <a:ext cx="693694" cy="660705"/>
            <a:chOff x="7383463" y="727075"/>
            <a:chExt cx="1168401" cy="1112838"/>
          </a:xfrm>
        </p:grpSpPr>
        <p:sp>
          <p:nvSpPr>
            <p:cNvPr id="25" name="Freeform 5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6"/>
            <p:cNvSpPr>
              <a:spLocks/>
            </p:cNvSpPr>
            <p:nvPr userDrawn="1"/>
          </p:nvSpPr>
          <p:spPr bwMode="auto">
            <a:xfrm>
              <a:off x="7812088" y="727075"/>
              <a:ext cx="546100" cy="40322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"/>
                </a:cxn>
                <a:cxn ang="0">
                  <a:pos x="20" y="3"/>
                </a:cxn>
                <a:cxn ang="0">
                  <a:pos x="32" y="7"/>
                </a:cxn>
                <a:cxn ang="0">
                  <a:pos x="43" y="13"/>
                </a:cxn>
                <a:cxn ang="0">
                  <a:pos x="53" y="19"/>
                </a:cxn>
                <a:cxn ang="0">
                  <a:pos x="63" y="27"/>
                </a:cxn>
                <a:cxn ang="0">
                  <a:pos x="85" y="46"/>
                </a:cxn>
                <a:cxn ang="0">
                  <a:pos x="108" y="68"/>
                </a:cxn>
                <a:cxn ang="0">
                  <a:pos x="130" y="93"/>
                </a:cxn>
                <a:cxn ang="0">
                  <a:pos x="152" y="122"/>
                </a:cxn>
                <a:cxn ang="0">
                  <a:pos x="172" y="153"/>
                </a:cxn>
                <a:cxn ang="0">
                  <a:pos x="195" y="186"/>
                </a:cxn>
                <a:cxn ang="0">
                  <a:pos x="215" y="220"/>
                </a:cxn>
                <a:cxn ang="0">
                  <a:pos x="255" y="292"/>
                </a:cxn>
                <a:cxn ang="0">
                  <a:pos x="293" y="363"/>
                </a:cxn>
                <a:cxn ang="0">
                  <a:pos x="327" y="429"/>
                </a:cxn>
                <a:cxn ang="0">
                  <a:pos x="217" y="506"/>
                </a:cxn>
                <a:cxn ang="0">
                  <a:pos x="577" y="507"/>
                </a:cxn>
                <a:cxn ang="0">
                  <a:pos x="689" y="175"/>
                </a:cxn>
                <a:cxn ang="0">
                  <a:pos x="585" y="248"/>
                </a:cxn>
                <a:cxn ang="0">
                  <a:pos x="585" y="248"/>
                </a:cxn>
                <a:cxn ang="0">
                  <a:pos x="557" y="196"/>
                </a:cxn>
                <a:cxn ang="0">
                  <a:pos x="532" y="152"/>
                </a:cxn>
                <a:cxn ang="0">
                  <a:pos x="510" y="114"/>
                </a:cxn>
                <a:cxn ang="0">
                  <a:pos x="490" y="81"/>
                </a:cxn>
                <a:cxn ang="0">
                  <a:pos x="470" y="56"/>
                </a:cxn>
                <a:cxn ang="0">
                  <a:pos x="451" y="35"/>
                </a:cxn>
                <a:cxn ang="0">
                  <a:pos x="442" y="28"/>
                </a:cxn>
                <a:cxn ang="0">
                  <a:pos x="433" y="22"/>
                </a:cxn>
                <a:cxn ang="0">
                  <a:pos x="425" y="18"/>
                </a:cxn>
                <a:cxn ang="0">
                  <a:pos x="416" y="13"/>
                </a:cxn>
                <a:cxn ang="0">
                  <a:pos x="416" y="13"/>
                </a:cxn>
                <a:cxn ang="0">
                  <a:pos x="217" y="7"/>
                </a:cxn>
                <a:cxn ang="0">
                  <a:pos x="3" y="0"/>
                </a:cxn>
              </a:cxnLst>
              <a:rect l="0" t="0" r="r" b="b"/>
              <a:pathLst>
                <a:path w="689" h="507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"/>
                  </a:lnTo>
                  <a:lnTo>
                    <a:pt x="20" y="3"/>
                  </a:lnTo>
                  <a:lnTo>
                    <a:pt x="32" y="7"/>
                  </a:lnTo>
                  <a:lnTo>
                    <a:pt x="43" y="13"/>
                  </a:lnTo>
                  <a:lnTo>
                    <a:pt x="53" y="19"/>
                  </a:lnTo>
                  <a:lnTo>
                    <a:pt x="63" y="27"/>
                  </a:lnTo>
                  <a:lnTo>
                    <a:pt x="85" y="46"/>
                  </a:lnTo>
                  <a:lnTo>
                    <a:pt x="108" y="68"/>
                  </a:lnTo>
                  <a:lnTo>
                    <a:pt x="130" y="93"/>
                  </a:lnTo>
                  <a:lnTo>
                    <a:pt x="152" y="122"/>
                  </a:lnTo>
                  <a:lnTo>
                    <a:pt x="172" y="153"/>
                  </a:lnTo>
                  <a:lnTo>
                    <a:pt x="195" y="186"/>
                  </a:lnTo>
                  <a:lnTo>
                    <a:pt x="215" y="220"/>
                  </a:lnTo>
                  <a:lnTo>
                    <a:pt x="255" y="292"/>
                  </a:lnTo>
                  <a:lnTo>
                    <a:pt x="293" y="363"/>
                  </a:lnTo>
                  <a:lnTo>
                    <a:pt x="327" y="429"/>
                  </a:lnTo>
                  <a:lnTo>
                    <a:pt x="217" y="506"/>
                  </a:lnTo>
                  <a:lnTo>
                    <a:pt x="577" y="507"/>
                  </a:lnTo>
                  <a:lnTo>
                    <a:pt x="689" y="175"/>
                  </a:lnTo>
                  <a:lnTo>
                    <a:pt x="585" y="248"/>
                  </a:lnTo>
                  <a:lnTo>
                    <a:pt x="585" y="248"/>
                  </a:lnTo>
                  <a:lnTo>
                    <a:pt x="557" y="196"/>
                  </a:lnTo>
                  <a:lnTo>
                    <a:pt x="532" y="152"/>
                  </a:lnTo>
                  <a:lnTo>
                    <a:pt x="510" y="114"/>
                  </a:lnTo>
                  <a:lnTo>
                    <a:pt x="490" y="81"/>
                  </a:lnTo>
                  <a:lnTo>
                    <a:pt x="470" y="56"/>
                  </a:lnTo>
                  <a:lnTo>
                    <a:pt x="451" y="35"/>
                  </a:lnTo>
                  <a:lnTo>
                    <a:pt x="442" y="28"/>
                  </a:lnTo>
                  <a:lnTo>
                    <a:pt x="433" y="22"/>
                  </a:lnTo>
                  <a:lnTo>
                    <a:pt x="425" y="18"/>
                  </a:lnTo>
                  <a:lnTo>
                    <a:pt x="416" y="13"/>
                  </a:lnTo>
                  <a:lnTo>
                    <a:pt x="416" y="13"/>
                  </a:lnTo>
                  <a:lnTo>
                    <a:pt x="217" y="7"/>
                  </a:lnTo>
                  <a:lnTo>
                    <a:pt x="3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7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8"/>
            <p:cNvSpPr>
              <a:spLocks/>
            </p:cNvSpPr>
            <p:nvPr userDrawn="1"/>
          </p:nvSpPr>
          <p:spPr bwMode="auto">
            <a:xfrm>
              <a:off x="7616826" y="755650"/>
              <a:ext cx="322263" cy="322263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88" y="0"/>
                </a:cxn>
                <a:cxn ang="0">
                  <a:pos x="181" y="0"/>
                </a:cxn>
                <a:cxn ang="0">
                  <a:pos x="172" y="3"/>
                </a:cxn>
                <a:cxn ang="0">
                  <a:pos x="163" y="9"/>
                </a:cxn>
                <a:cxn ang="0">
                  <a:pos x="153" y="17"/>
                </a:cxn>
                <a:cxn ang="0">
                  <a:pos x="143" y="28"/>
                </a:cxn>
                <a:cxn ang="0">
                  <a:pos x="129" y="43"/>
                </a:cxn>
                <a:cxn ang="0">
                  <a:pos x="116" y="62"/>
                </a:cxn>
                <a:cxn ang="0">
                  <a:pos x="100" y="84"/>
                </a:cxn>
                <a:cxn ang="0">
                  <a:pos x="100" y="84"/>
                </a:cxn>
                <a:cxn ang="0">
                  <a:pos x="89" y="102"/>
                </a:cxn>
                <a:cxn ang="0">
                  <a:pos x="81" y="120"/>
                </a:cxn>
                <a:cxn ang="0">
                  <a:pos x="61" y="158"/>
                </a:cxn>
                <a:cxn ang="0">
                  <a:pos x="44" y="198"/>
                </a:cxn>
                <a:cxn ang="0">
                  <a:pos x="29" y="235"/>
                </a:cxn>
                <a:cxn ang="0">
                  <a:pos x="8" y="295"/>
                </a:cxn>
                <a:cxn ang="0">
                  <a:pos x="0" y="320"/>
                </a:cxn>
                <a:cxn ang="0">
                  <a:pos x="306" y="407"/>
                </a:cxn>
                <a:cxn ang="0">
                  <a:pos x="404" y="194"/>
                </a:cxn>
                <a:cxn ang="0">
                  <a:pos x="404" y="194"/>
                </a:cxn>
                <a:cxn ang="0">
                  <a:pos x="404" y="192"/>
                </a:cxn>
                <a:cxn ang="0">
                  <a:pos x="405" y="192"/>
                </a:cxn>
                <a:cxn ang="0">
                  <a:pos x="404" y="188"/>
                </a:cxn>
                <a:cxn ang="0">
                  <a:pos x="401" y="182"/>
                </a:cxn>
                <a:cxn ang="0">
                  <a:pos x="395" y="170"/>
                </a:cxn>
                <a:cxn ang="0">
                  <a:pos x="384" y="154"/>
                </a:cxn>
                <a:cxn ang="0">
                  <a:pos x="368" y="132"/>
                </a:cxn>
                <a:cxn ang="0">
                  <a:pos x="345" y="102"/>
                </a:cxn>
                <a:cxn ang="0">
                  <a:pos x="345" y="102"/>
                </a:cxn>
                <a:cxn ang="0">
                  <a:pos x="328" y="83"/>
                </a:cxn>
                <a:cxn ang="0">
                  <a:pos x="312" y="65"/>
                </a:cxn>
                <a:cxn ang="0">
                  <a:pos x="295" y="51"/>
                </a:cxn>
                <a:cxn ang="0">
                  <a:pos x="278" y="39"/>
                </a:cxn>
                <a:cxn ang="0">
                  <a:pos x="262" y="27"/>
                </a:cxn>
                <a:cxn ang="0">
                  <a:pos x="246" y="18"/>
                </a:cxn>
                <a:cxn ang="0">
                  <a:pos x="230" y="11"/>
                </a:cxn>
                <a:cxn ang="0">
                  <a:pos x="213" y="6"/>
                </a:cxn>
                <a:cxn ang="0">
                  <a:pos x="213" y="6"/>
                </a:cxn>
                <a:cxn ang="0">
                  <a:pos x="200" y="2"/>
                </a:cxn>
                <a:cxn ang="0">
                  <a:pos x="188" y="0"/>
                </a:cxn>
              </a:cxnLst>
              <a:rect l="0" t="0" r="r" b="b"/>
              <a:pathLst>
                <a:path w="405" h="407">
                  <a:moveTo>
                    <a:pt x="188" y="0"/>
                  </a:moveTo>
                  <a:lnTo>
                    <a:pt x="188" y="0"/>
                  </a:lnTo>
                  <a:lnTo>
                    <a:pt x="181" y="0"/>
                  </a:lnTo>
                  <a:lnTo>
                    <a:pt x="172" y="3"/>
                  </a:lnTo>
                  <a:lnTo>
                    <a:pt x="163" y="9"/>
                  </a:lnTo>
                  <a:lnTo>
                    <a:pt x="153" y="17"/>
                  </a:lnTo>
                  <a:lnTo>
                    <a:pt x="143" y="28"/>
                  </a:lnTo>
                  <a:lnTo>
                    <a:pt x="129" y="43"/>
                  </a:lnTo>
                  <a:lnTo>
                    <a:pt x="116" y="6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89" y="102"/>
                  </a:lnTo>
                  <a:lnTo>
                    <a:pt x="81" y="120"/>
                  </a:lnTo>
                  <a:lnTo>
                    <a:pt x="61" y="158"/>
                  </a:lnTo>
                  <a:lnTo>
                    <a:pt x="44" y="198"/>
                  </a:lnTo>
                  <a:lnTo>
                    <a:pt x="29" y="235"/>
                  </a:lnTo>
                  <a:lnTo>
                    <a:pt x="8" y="295"/>
                  </a:lnTo>
                  <a:lnTo>
                    <a:pt x="0" y="320"/>
                  </a:lnTo>
                  <a:lnTo>
                    <a:pt x="306" y="407"/>
                  </a:lnTo>
                  <a:lnTo>
                    <a:pt x="404" y="194"/>
                  </a:lnTo>
                  <a:lnTo>
                    <a:pt x="404" y="194"/>
                  </a:lnTo>
                  <a:lnTo>
                    <a:pt x="404" y="192"/>
                  </a:lnTo>
                  <a:lnTo>
                    <a:pt x="405" y="192"/>
                  </a:lnTo>
                  <a:lnTo>
                    <a:pt x="404" y="188"/>
                  </a:lnTo>
                  <a:lnTo>
                    <a:pt x="401" y="182"/>
                  </a:lnTo>
                  <a:lnTo>
                    <a:pt x="395" y="170"/>
                  </a:lnTo>
                  <a:lnTo>
                    <a:pt x="384" y="154"/>
                  </a:lnTo>
                  <a:lnTo>
                    <a:pt x="368" y="132"/>
                  </a:lnTo>
                  <a:lnTo>
                    <a:pt x="345" y="102"/>
                  </a:lnTo>
                  <a:lnTo>
                    <a:pt x="345" y="102"/>
                  </a:lnTo>
                  <a:lnTo>
                    <a:pt x="328" y="83"/>
                  </a:lnTo>
                  <a:lnTo>
                    <a:pt x="312" y="65"/>
                  </a:lnTo>
                  <a:lnTo>
                    <a:pt x="295" y="51"/>
                  </a:lnTo>
                  <a:lnTo>
                    <a:pt x="278" y="39"/>
                  </a:lnTo>
                  <a:lnTo>
                    <a:pt x="262" y="27"/>
                  </a:lnTo>
                  <a:lnTo>
                    <a:pt x="246" y="18"/>
                  </a:lnTo>
                  <a:lnTo>
                    <a:pt x="230" y="11"/>
                  </a:lnTo>
                  <a:lnTo>
                    <a:pt x="213" y="6"/>
                  </a:lnTo>
                  <a:lnTo>
                    <a:pt x="213" y="6"/>
                  </a:lnTo>
                  <a:lnTo>
                    <a:pt x="200" y="2"/>
                  </a:lnTo>
                  <a:lnTo>
                    <a:pt x="188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9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0"/>
            <p:cNvSpPr>
              <a:spLocks/>
            </p:cNvSpPr>
            <p:nvPr userDrawn="1"/>
          </p:nvSpPr>
          <p:spPr bwMode="auto">
            <a:xfrm>
              <a:off x="7951788" y="1382713"/>
              <a:ext cx="590550" cy="457200"/>
            </a:xfrm>
            <a:custGeom>
              <a:avLst/>
              <a:gdLst/>
              <a:ahLst/>
              <a:cxnLst>
                <a:cxn ang="0">
                  <a:pos x="205" y="0"/>
                </a:cxn>
                <a:cxn ang="0">
                  <a:pos x="0" y="296"/>
                </a:cxn>
                <a:cxn ang="0">
                  <a:pos x="210" y="576"/>
                </a:cxn>
                <a:cxn ang="0">
                  <a:pos x="208" y="449"/>
                </a:cxn>
                <a:cxn ang="0">
                  <a:pos x="208" y="449"/>
                </a:cxn>
                <a:cxn ang="0">
                  <a:pos x="264" y="457"/>
                </a:cxn>
                <a:cxn ang="0">
                  <a:pos x="315" y="461"/>
                </a:cxn>
                <a:cxn ang="0">
                  <a:pos x="359" y="464"/>
                </a:cxn>
                <a:cxn ang="0">
                  <a:pos x="396" y="465"/>
                </a:cxn>
                <a:cxn ang="0">
                  <a:pos x="396" y="465"/>
                </a:cxn>
                <a:cxn ang="0">
                  <a:pos x="430" y="464"/>
                </a:cxn>
                <a:cxn ang="0">
                  <a:pos x="444" y="462"/>
                </a:cxn>
                <a:cxn ang="0">
                  <a:pos x="458" y="460"/>
                </a:cxn>
                <a:cxn ang="0">
                  <a:pos x="469" y="457"/>
                </a:cxn>
                <a:cxn ang="0">
                  <a:pos x="481" y="452"/>
                </a:cxn>
                <a:cxn ang="0">
                  <a:pos x="490" y="448"/>
                </a:cxn>
                <a:cxn ang="0">
                  <a:pos x="499" y="443"/>
                </a:cxn>
                <a:cxn ang="0">
                  <a:pos x="499" y="443"/>
                </a:cxn>
                <a:cxn ang="0">
                  <a:pos x="626" y="272"/>
                </a:cxn>
                <a:cxn ang="0">
                  <a:pos x="708" y="160"/>
                </a:cxn>
                <a:cxn ang="0">
                  <a:pos x="745" y="109"/>
                </a:cxn>
                <a:cxn ang="0">
                  <a:pos x="745" y="109"/>
                </a:cxn>
                <a:cxn ang="0">
                  <a:pos x="739" y="116"/>
                </a:cxn>
                <a:cxn ang="0">
                  <a:pos x="732" y="123"/>
                </a:cxn>
                <a:cxn ang="0">
                  <a:pos x="723" y="129"/>
                </a:cxn>
                <a:cxn ang="0">
                  <a:pos x="713" y="135"/>
                </a:cxn>
                <a:cxn ang="0">
                  <a:pos x="691" y="144"/>
                </a:cxn>
                <a:cxn ang="0">
                  <a:pos x="666" y="151"/>
                </a:cxn>
                <a:cxn ang="0">
                  <a:pos x="638" y="157"/>
                </a:cxn>
                <a:cxn ang="0">
                  <a:pos x="607" y="162"/>
                </a:cxn>
                <a:cxn ang="0">
                  <a:pos x="573" y="163"/>
                </a:cxn>
                <a:cxn ang="0">
                  <a:pos x="537" y="165"/>
                </a:cxn>
                <a:cxn ang="0">
                  <a:pos x="537" y="165"/>
                </a:cxn>
                <a:cxn ang="0">
                  <a:pos x="497" y="163"/>
                </a:cxn>
                <a:cxn ang="0">
                  <a:pos x="455" y="162"/>
                </a:cxn>
                <a:cxn ang="0">
                  <a:pos x="412" y="159"/>
                </a:cxn>
                <a:cxn ang="0">
                  <a:pos x="369" y="154"/>
                </a:cxn>
                <a:cxn ang="0">
                  <a:pos x="285" y="144"/>
                </a:cxn>
                <a:cxn ang="0">
                  <a:pos x="207" y="135"/>
                </a:cxn>
                <a:cxn ang="0">
                  <a:pos x="205" y="0"/>
                </a:cxn>
              </a:cxnLst>
              <a:rect l="0" t="0" r="r" b="b"/>
              <a:pathLst>
                <a:path w="745" h="576">
                  <a:moveTo>
                    <a:pt x="205" y="0"/>
                  </a:moveTo>
                  <a:lnTo>
                    <a:pt x="0" y="296"/>
                  </a:lnTo>
                  <a:lnTo>
                    <a:pt x="210" y="576"/>
                  </a:lnTo>
                  <a:lnTo>
                    <a:pt x="208" y="449"/>
                  </a:lnTo>
                  <a:lnTo>
                    <a:pt x="208" y="449"/>
                  </a:lnTo>
                  <a:lnTo>
                    <a:pt x="264" y="457"/>
                  </a:lnTo>
                  <a:lnTo>
                    <a:pt x="315" y="461"/>
                  </a:lnTo>
                  <a:lnTo>
                    <a:pt x="359" y="464"/>
                  </a:lnTo>
                  <a:lnTo>
                    <a:pt x="396" y="465"/>
                  </a:lnTo>
                  <a:lnTo>
                    <a:pt x="396" y="465"/>
                  </a:lnTo>
                  <a:lnTo>
                    <a:pt x="430" y="464"/>
                  </a:lnTo>
                  <a:lnTo>
                    <a:pt x="444" y="462"/>
                  </a:lnTo>
                  <a:lnTo>
                    <a:pt x="458" y="460"/>
                  </a:lnTo>
                  <a:lnTo>
                    <a:pt x="469" y="457"/>
                  </a:lnTo>
                  <a:lnTo>
                    <a:pt x="481" y="452"/>
                  </a:lnTo>
                  <a:lnTo>
                    <a:pt x="490" y="448"/>
                  </a:lnTo>
                  <a:lnTo>
                    <a:pt x="499" y="443"/>
                  </a:lnTo>
                  <a:lnTo>
                    <a:pt x="499" y="443"/>
                  </a:lnTo>
                  <a:lnTo>
                    <a:pt x="626" y="272"/>
                  </a:lnTo>
                  <a:lnTo>
                    <a:pt x="708" y="160"/>
                  </a:lnTo>
                  <a:lnTo>
                    <a:pt x="745" y="109"/>
                  </a:lnTo>
                  <a:lnTo>
                    <a:pt x="745" y="109"/>
                  </a:lnTo>
                  <a:lnTo>
                    <a:pt x="739" y="116"/>
                  </a:lnTo>
                  <a:lnTo>
                    <a:pt x="732" y="123"/>
                  </a:lnTo>
                  <a:lnTo>
                    <a:pt x="723" y="129"/>
                  </a:lnTo>
                  <a:lnTo>
                    <a:pt x="713" y="135"/>
                  </a:lnTo>
                  <a:lnTo>
                    <a:pt x="691" y="144"/>
                  </a:lnTo>
                  <a:lnTo>
                    <a:pt x="666" y="151"/>
                  </a:lnTo>
                  <a:lnTo>
                    <a:pt x="638" y="157"/>
                  </a:lnTo>
                  <a:lnTo>
                    <a:pt x="607" y="162"/>
                  </a:lnTo>
                  <a:lnTo>
                    <a:pt x="573" y="163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497" y="163"/>
                  </a:lnTo>
                  <a:lnTo>
                    <a:pt x="455" y="162"/>
                  </a:lnTo>
                  <a:lnTo>
                    <a:pt x="412" y="159"/>
                  </a:lnTo>
                  <a:lnTo>
                    <a:pt x="369" y="154"/>
                  </a:lnTo>
                  <a:lnTo>
                    <a:pt x="285" y="144"/>
                  </a:lnTo>
                  <a:lnTo>
                    <a:pt x="207" y="135"/>
                  </a:lnTo>
                  <a:lnTo>
                    <a:pt x="20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1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2"/>
            <p:cNvSpPr>
              <a:spLocks/>
            </p:cNvSpPr>
            <p:nvPr userDrawn="1"/>
          </p:nvSpPr>
          <p:spPr bwMode="auto">
            <a:xfrm>
              <a:off x="8226426" y="1147763"/>
              <a:ext cx="325438" cy="325438"/>
            </a:xfrm>
            <a:custGeom>
              <a:avLst/>
              <a:gdLst/>
              <a:ahLst/>
              <a:cxnLst>
                <a:cxn ang="0">
                  <a:pos x="245" y="0"/>
                </a:cxn>
                <a:cxn ang="0">
                  <a:pos x="0" y="202"/>
                </a:cxn>
                <a:cxn ang="0">
                  <a:pos x="121" y="404"/>
                </a:cxn>
                <a:cxn ang="0">
                  <a:pos x="121" y="404"/>
                </a:cxn>
                <a:cxn ang="0">
                  <a:pos x="121" y="405"/>
                </a:cxn>
                <a:cxn ang="0">
                  <a:pos x="125" y="407"/>
                </a:cxn>
                <a:cxn ang="0">
                  <a:pos x="137" y="410"/>
                </a:cxn>
                <a:cxn ang="0">
                  <a:pos x="161" y="410"/>
                </a:cxn>
                <a:cxn ang="0">
                  <a:pos x="161" y="410"/>
                </a:cxn>
                <a:cxn ang="0">
                  <a:pos x="190" y="410"/>
                </a:cxn>
                <a:cxn ang="0">
                  <a:pos x="230" y="407"/>
                </a:cxn>
                <a:cxn ang="0">
                  <a:pos x="230" y="407"/>
                </a:cxn>
                <a:cxn ang="0">
                  <a:pos x="255" y="405"/>
                </a:cxn>
                <a:cxn ang="0">
                  <a:pos x="279" y="401"/>
                </a:cxn>
                <a:cxn ang="0">
                  <a:pos x="299" y="395"/>
                </a:cxn>
                <a:cxn ang="0">
                  <a:pos x="320" y="389"/>
                </a:cxn>
                <a:cxn ang="0">
                  <a:pos x="338" y="382"/>
                </a:cxn>
                <a:cxn ang="0">
                  <a:pos x="354" y="373"/>
                </a:cxn>
                <a:cxn ang="0">
                  <a:pos x="370" y="364"/>
                </a:cxn>
                <a:cxn ang="0">
                  <a:pos x="383" y="354"/>
                </a:cxn>
                <a:cxn ang="0">
                  <a:pos x="383" y="354"/>
                </a:cxn>
                <a:cxn ang="0">
                  <a:pos x="392" y="346"/>
                </a:cxn>
                <a:cxn ang="0">
                  <a:pos x="401" y="339"/>
                </a:cxn>
                <a:cxn ang="0">
                  <a:pos x="407" y="328"/>
                </a:cxn>
                <a:cxn ang="0">
                  <a:pos x="409" y="323"/>
                </a:cxn>
                <a:cxn ang="0">
                  <a:pos x="410" y="317"/>
                </a:cxn>
                <a:cxn ang="0">
                  <a:pos x="409" y="300"/>
                </a:cxn>
                <a:cxn ang="0">
                  <a:pos x="404" y="278"/>
                </a:cxn>
                <a:cxn ang="0">
                  <a:pos x="397" y="250"/>
                </a:cxn>
                <a:cxn ang="0">
                  <a:pos x="382" y="216"/>
                </a:cxn>
                <a:cxn ang="0">
                  <a:pos x="382" y="216"/>
                </a:cxn>
                <a:cxn ang="0">
                  <a:pos x="375" y="197"/>
                </a:cxn>
                <a:cxn ang="0">
                  <a:pos x="366" y="180"/>
                </a:cxn>
                <a:cxn ang="0">
                  <a:pos x="345" y="143"/>
                </a:cxn>
                <a:cxn ang="0">
                  <a:pos x="322" y="106"/>
                </a:cxn>
                <a:cxn ang="0">
                  <a:pos x="299" y="72"/>
                </a:cxn>
                <a:cxn ang="0">
                  <a:pos x="261" y="20"/>
                </a:cxn>
                <a:cxn ang="0">
                  <a:pos x="245" y="0"/>
                </a:cxn>
              </a:cxnLst>
              <a:rect l="0" t="0" r="r" b="b"/>
              <a:pathLst>
                <a:path w="410" h="410">
                  <a:moveTo>
                    <a:pt x="245" y="0"/>
                  </a:moveTo>
                  <a:lnTo>
                    <a:pt x="0" y="202"/>
                  </a:lnTo>
                  <a:lnTo>
                    <a:pt x="121" y="404"/>
                  </a:lnTo>
                  <a:lnTo>
                    <a:pt x="121" y="404"/>
                  </a:lnTo>
                  <a:lnTo>
                    <a:pt x="121" y="405"/>
                  </a:lnTo>
                  <a:lnTo>
                    <a:pt x="125" y="407"/>
                  </a:lnTo>
                  <a:lnTo>
                    <a:pt x="137" y="410"/>
                  </a:lnTo>
                  <a:lnTo>
                    <a:pt x="161" y="410"/>
                  </a:lnTo>
                  <a:lnTo>
                    <a:pt x="161" y="410"/>
                  </a:lnTo>
                  <a:lnTo>
                    <a:pt x="190" y="410"/>
                  </a:lnTo>
                  <a:lnTo>
                    <a:pt x="230" y="407"/>
                  </a:lnTo>
                  <a:lnTo>
                    <a:pt x="230" y="407"/>
                  </a:lnTo>
                  <a:lnTo>
                    <a:pt x="255" y="405"/>
                  </a:lnTo>
                  <a:lnTo>
                    <a:pt x="279" y="401"/>
                  </a:lnTo>
                  <a:lnTo>
                    <a:pt x="299" y="395"/>
                  </a:lnTo>
                  <a:lnTo>
                    <a:pt x="320" y="389"/>
                  </a:lnTo>
                  <a:lnTo>
                    <a:pt x="338" y="382"/>
                  </a:lnTo>
                  <a:lnTo>
                    <a:pt x="354" y="373"/>
                  </a:lnTo>
                  <a:lnTo>
                    <a:pt x="370" y="364"/>
                  </a:lnTo>
                  <a:lnTo>
                    <a:pt x="383" y="354"/>
                  </a:lnTo>
                  <a:lnTo>
                    <a:pt x="383" y="354"/>
                  </a:lnTo>
                  <a:lnTo>
                    <a:pt x="392" y="346"/>
                  </a:lnTo>
                  <a:lnTo>
                    <a:pt x="401" y="339"/>
                  </a:lnTo>
                  <a:lnTo>
                    <a:pt x="407" y="328"/>
                  </a:lnTo>
                  <a:lnTo>
                    <a:pt x="409" y="323"/>
                  </a:lnTo>
                  <a:lnTo>
                    <a:pt x="410" y="317"/>
                  </a:lnTo>
                  <a:lnTo>
                    <a:pt x="409" y="300"/>
                  </a:lnTo>
                  <a:lnTo>
                    <a:pt x="404" y="278"/>
                  </a:lnTo>
                  <a:lnTo>
                    <a:pt x="397" y="250"/>
                  </a:lnTo>
                  <a:lnTo>
                    <a:pt x="382" y="216"/>
                  </a:lnTo>
                  <a:lnTo>
                    <a:pt x="382" y="216"/>
                  </a:lnTo>
                  <a:lnTo>
                    <a:pt x="375" y="197"/>
                  </a:lnTo>
                  <a:lnTo>
                    <a:pt x="366" y="180"/>
                  </a:lnTo>
                  <a:lnTo>
                    <a:pt x="345" y="143"/>
                  </a:lnTo>
                  <a:lnTo>
                    <a:pt x="322" y="106"/>
                  </a:lnTo>
                  <a:lnTo>
                    <a:pt x="299" y="72"/>
                  </a:lnTo>
                  <a:lnTo>
                    <a:pt x="261" y="20"/>
                  </a:lnTo>
                  <a:lnTo>
                    <a:pt x="24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3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4"/>
            <p:cNvSpPr>
              <a:spLocks/>
            </p:cNvSpPr>
            <p:nvPr userDrawn="1"/>
          </p:nvSpPr>
          <p:spPr bwMode="auto">
            <a:xfrm>
              <a:off x="7383463" y="1133475"/>
              <a:ext cx="420688" cy="585788"/>
            </a:xfrm>
            <a:custGeom>
              <a:avLst/>
              <a:gdLst/>
              <a:ahLst/>
              <a:cxnLst>
                <a:cxn ang="0">
                  <a:pos x="375" y="0"/>
                </a:cxn>
                <a:cxn ang="0">
                  <a:pos x="27" y="42"/>
                </a:cxn>
                <a:cxn ang="0">
                  <a:pos x="137" y="104"/>
                </a:cxn>
                <a:cxn ang="0">
                  <a:pos x="137" y="104"/>
                </a:cxn>
                <a:cxn ang="0">
                  <a:pos x="103" y="151"/>
                </a:cxn>
                <a:cxn ang="0">
                  <a:pos x="74" y="194"/>
                </a:cxn>
                <a:cxn ang="0">
                  <a:pos x="49" y="231"/>
                </a:cxn>
                <a:cxn ang="0">
                  <a:pos x="29" y="263"/>
                </a:cxn>
                <a:cxn ang="0">
                  <a:pos x="15" y="291"/>
                </a:cxn>
                <a:cxn ang="0">
                  <a:pos x="4" y="318"/>
                </a:cxn>
                <a:cxn ang="0">
                  <a:pos x="1" y="328"/>
                </a:cxn>
                <a:cxn ang="0">
                  <a:pos x="0" y="340"/>
                </a:cxn>
                <a:cxn ang="0">
                  <a:pos x="0" y="349"/>
                </a:cxn>
                <a:cxn ang="0">
                  <a:pos x="0" y="359"/>
                </a:cxn>
                <a:cxn ang="0">
                  <a:pos x="0" y="359"/>
                </a:cxn>
                <a:cxn ang="0">
                  <a:pos x="87" y="554"/>
                </a:cxn>
                <a:cxn ang="0">
                  <a:pos x="143" y="681"/>
                </a:cxn>
                <a:cxn ang="0">
                  <a:pos x="170" y="738"/>
                </a:cxn>
                <a:cxn ang="0">
                  <a:pos x="170" y="738"/>
                </a:cxn>
                <a:cxn ang="0">
                  <a:pos x="165" y="729"/>
                </a:cxn>
                <a:cxn ang="0">
                  <a:pos x="164" y="719"/>
                </a:cxn>
                <a:cxn ang="0">
                  <a:pos x="162" y="707"/>
                </a:cxn>
                <a:cxn ang="0">
                  <a:pos x="162" y="695"/>
                </a:cxn>
                <a:cxn ang="0">
                  <a:pos x="164" y="684"/>
                </a:cxn>
                <a:cxn ang="0">
                  <a:pos x="165" y="670"/>
                </a:cxn>
                <a:cxn ang="0">
                  <a:pos x="173" y="642"/>
                </a:cxn>
                <a:cxn ang="0">
                  <a:pos x="183" y="613"/>
                </a:cxn>
                <a:cxn ang="0">
                  <a:pos x="196" y="582"/>
                </a:cxn>
                <a:cxn ang="0">
                  <a:pos x="212" y="549"/>
                </a:cxn>
                <a:cxn ang="0">
                  <a:pos x="232" y="517"/>
                </a:cxn>
                <a:cxn ang="0">
                  <a:pos x="252" y="483"/>
                </a:cxn>
                <a:cxn ang="0">
                  <a:pos x="274" y="449"/>
                </a:cxn>
                <a:cxn ang="0">
                  <a:pos x="320" y="383"/>
                </a:cxn>
                <a:cxn ang="0">
                  <a:pos x="367" y="318"/>
                </a:cxn>
                <a:cxn ang="0">
                  <a:pos x="413" y="258"/>
                </a:cxn>
                <a:cxn ang="0">
                  <a:pos x="530" y="322"/>
                </a:cxn>
                <a:cxn ang="0">
                  <a:pos x="375" y="0"/>
                </a:cxn>
              </a:cxnLst>
              <a:rect l="0" t="0" r="r" b="b"/>
              <a:pathLst>
                <a:path w="530" h="738">
                  <a:moveTo>
                    <a:pt x="375" y="0"/>
                  </a:moveTo>
                  <a:lnTo>
                    <a:pt x="27" y="42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03" y="151"/>
                  </a:lnTo>
                  <a:lnTo>
                    <a:pt x="74" y="194"/>
                  </a:lnTo>
                  <a:lnTo>
                    <a:pt x="49" y="231"/>
                  </a:lnTo>
                  <a:lnTo>
                    <a:pt x="29" y="263"/>
                  </a:lnTo>
                  <a:lnTo>
                    <a:pt x="15" y="291"/>
                  </a:lnTo>
                  <a:lnTo>
                    <a:pt x="4" y="318"/>
                  </a:lnTo>
                  <a:lnTo>
                    <a:pt x="1" y="328"/>
                  </a:lnTo>
                  <a:lnTo>
                    <a:pt x="0" y="340"/>
                  </a:lnTo>
                  <a:lnTo>
                    <a:pt x="0" y="349"/>
                  </a:lnTo>
                  <a:lnTo>
                    <a:pt x="0" y="359"/>
                  </a:lnTo>
                  <a:lnTo>
                    <a:pt x="0" y="359"/>
                  </a:lnTo>
                  <a:lnTo>
                    <a:pt x="87" y="554"/>
                  </a:lnTo>
                  <a:lnTo>
                    <a:pt x="143" y="681"/>
                  </a:lnTo>
                  <a:lnTo>
                    <a:pt x="170" y="738"/>
                  </a:lnTo>
                  <a:lnTo>
                    <a:pt x="170" y="738"/>
                  </a:lnTo>
                  <a:lnTo>
                    <a:pt x="165" y="729"/>
                  </a:lnTo>
                  <a:lnTo>
                    <a:pt x="164" y="719"/>
                  </a:lnTo>
                  <a:lnTo>
                    <a:pt x="162" y="707"/>
                  </a:lnTo>
                  <a:lnTo>
                    <a:pt x="162" y="695"/>
                  </a:lnTo>
                  <a:lnTo>
                    <a:pt x="164" y="684"/>
                  </a:lnTo>
                  <a:lnTo>
                    <a:pt x="165" y="670"/>
                  </a:lnTo>
                  <a:lnTo>
                    <a:pt x="173" y="642"/>
                  </a:lnTo>
                  <a:lnTo>
                    <a:pt x="183" y="613"/>
                  </a:lnTo>
                  <a:lnTo>
                    <a:pt x="196" y="582"/>
                  </a:lnTo>
                  <a:lnTo>
                    <a:pt x="212" y="549"/>
                  </a:lnTo>
                  <a:lnTo>
                    <a:pt x="232" y="517"/>
                  </a:lnTo>
                  <a:lnTo>
                    <a:pt x="252" y="483"/>
                  </a:lnTo>
                  <a:lnTo>
                    <a:pt x="274" y="449"/>
                  </a:lnTo>
                  <a:lnTo>
                    <a:pt x="320" y="383"/>
                  </a:lnTo>
                  <a:lnTo>
                    <a:pt x="367" y="318"/>
                  </a:lnTo>
                  <a:lnTo>
                    <a:pt x="413" y="258"/>
                  </a:lnTo>
                  <a:lnTo>
                    <a:pt x="530" y="322"/>
                  </a:lnTo>
                  <a:lnTo>
                    <a:pt x="375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5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6"/>
            <p:cNvSpPr>
              <a:spLocks/>
            </p:cNvSpPr>
            <p:nvPr userDrawn="1"/>
          </p:nvSpPr>
          <p:spPr bwMode="auto">
            <a:xfrm>
              <a:off x="7554913" y="1524000"/>
              <a:ext cx="301625" cy="260350"/>
            </a:xfrm>
            <a:custGeom>
              <a:avLst/>
              <a:gdLst/>
              <a:ahLst/>
              <a:cxnLst>
                <a:cxn ang="0">
                  <a:pos x="324" y="0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8" y="6"/>
                </a:cxn>
                <a:cxn ang="0">
                  <a:pos x="87" y="6"/>
                </a:cxn>
                <a:cxn ang="0">
                  <a:pos x="84" y="7"/>
                </a:cxn>
                <a:cxn ang="0">
                  <a:pos x="75" y="21"/>
                </a:cxn>
                <a:cxn ang="0">
                  <a:pos x="57" y="49"/>
                </a:cxn>
                <a:cxn ang="0">
                  <a:pos x="32" y="99"/>
                </a:cxn>
                <a:cxn ang="0">
                  <a:pos x="32" y="99"/>
                </a:cxn>
                <a:cxn ang="0">
                  <a:pos x="22" y="122"/>
                </a:cxn>
                <a:cxn ang="0">
                  <a:pos x="15" y="144"/>
                </a:cxn>
                <a:cxn ang="0">
                  <a:pos x="9" y="165"/>
                </a:cxn>
                <a:cxn ang="0">
                  <a:pos x="4" y="186"/>
                </a:cxn>
                <a:cxn ang="0">
                  <a:pos x="1" y="205"/>
                </a:cxn>
                <a:cxn ang="0">
                  <a:pos x="0" y="224"/>
                </a:cxn>
                <a:cxn ang="0">
                  <a:pos x="1" y="242"/>
                </a:cxn>
                <a:cxn ang="0">
                  <a:pos x="3" y="258"/>
                </a:cxn>
                <a:cxn ang="0">
                  <a:pos x="3" y="258"/>
                </a:cxn>
                <a:cxn ang="0">
                  <a:pos x="4" y="270"/>
                </a:cxn>
                <a:cxn ang="0">
                  <a:pos x="7" y="282"/>
                </a:cxn>
                <a:cxn ang="0">
                  <a:pos x="13" y="290"/>
                </a:cxn>
                <a:cxn ang="0">
                  <a:pos x="18" y="295"/>
                </a:cxn>
                <a:cxn ang="0">
                  <a:pos x="23" y="299"/>
                </a:cxn>
                <a:cxn ang="0">
                  <a:pos x="37" y="307"/>
                </a:cxn>
                <a:cxn ang="0">
                  <a:pos x="57" y="314"/>
                </a:cxn>
                <a:cxn ang="0">
                  <a:pos x="87" y="320"/>
                </a:cxn>
                <a:cxn ang="0">
                  <a:pos x="124" y="326"/>
                </a:cxn>
                <a:cxn ang="0">
                  <a:pos x="124" y="326"/>
                </a:cxn>
                <a:cxn ang="0">
                  <a:pos x="156" y="329"/>
                </a:cxn>
                <a:cxn ang="0">
                  <a:pos x="190" y="329"/>
                </a:cxn>
                <a:cxn ang="0">
                  <a:pos x="190" y="329"/>
                </a:cxn>
                <a:cxn ang="0">
                  <a:pos x="224" y="329"/>
                </a:cxn>
                <a:cxn ang="0">
                  <a:pos x="258" y="327"/>
                </a:cxn>
                <a:cxn ang="0">
                  <a:pos x="318" y="321"/>
                </a:cxn>
                <a:cxn ang="0">
                  <a:pos x="363" y="315"/>
                </a:cxn>
                <a:cxn ang="0">
                  <a:pos x="379" y="314"/>
                </a:cxn>
                <a:cxn ang="0">
                  <a:pos x="324" y="0"/>
                </a:cxn>
              </a:cxnLst>
              <a:rect l="0" t="0" r="r" b="b"/>
              <a:pathLst>
                <a:path w="379" h="329">
                  <a:moveTo>
                    <a:pt x="324" y="0"/>
                  </a:move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4" y="7"/>
                  </a:lnTo>
                  <a:lnTo>
                    <a:pt x="75" y="21"/>
                  </a:lnTo>
                  <a:lnTo>
                    <a:pt x="57" y="49"/>
                  </a:lnTo>
                  <a:lnTo>
                    <a:pt x="32" y="99"/>
                  </a:lnTo>
                  <a:lnTo>
                    <a:pt x="32" y="99"/>
                  </a:lnTo>
                  <a:lnTo>
                    <a:pt x="22" y="122"/>
                  </a:lnTo>
                  <a:lnTo>
                    <a:pt x="15" y="144"/>
                  </a:lnTo>
                  <a:lnTo>
                    <a:pt x="9" y="165"/>
                  </a:lnTo>
                  <a:lnTo>
                    <a:pt x="4" y="186"/>
                  </a:lnTo>
                  <a:lnTo>
                    <a:pt x="1" y="205"/>
                  </a:lnTo>
                  <a:lnTo>
                    <a:pt x="0" y="224"/>
                  </a:lnTo>
                  <a:lnTo>
                    <a:pt x="1" y="242"/>
                  </a:lnTo>
                  <a:lnTo>
                    <a:pt x="3" y="258"/>
                  </a:lnTo>
                  <a:lnTo>
                    <a:pt x="3" y="258"/>
                  </a:lnTo>
                  <a:lnTo>
                    <a:pt x="4" y="270"/>
                  </a:lnTo>
                  <a:lnTo>
                    <a:pt x="7" y="282"/>
                  </a:lnTo>
                  <a:lnTo>
                    <a:pt x="13" y="290"/>
                  </a:lnTo>
                  <a:lnTo>
                    <a:pt x="18" y="295"/>
                  </a:lnTo>
                  <a:lnTo>
                    <a:pt x="23" y="299"/>
                  </a:lnTo>
                  <a:lnTo>
                    <a:pt x="37" y="307"/>
                  </a:lnTo>
                  <a:lnTo>
                    <a:pt x="57" y="314"/>
                  </a:lnTo>
                  <a:lnTo>
                    <a:pt x="87" y="320"/>
                  </a:lnTo>
                  <a:lnTo>
                    <a:pt x="124" y="326"/>
                  </a:lnTo>
                  <a:lnTo>
                    <a:pt x="124" y="326"/>
                  </a:lnTo>
                  <a:lnTo>
                    <a:pt x="156" y="329"/>
                  </a:lnTo>
                  <a:lnTo>
                    <a:pt x="190" y="329"/>
                  </a:lnTo>
                  <a:lnTo>
                    <a:pt x="190" y="329"/>
                  </a:lnTo>
                  <a:lnTo>
                    <a:pt x="224" y="329"/>
                  </a:lnTo>
                  <a:lnTo>
                    <a:pt x="258" y="327"/>
                  </a:lnTo>
                  <a:lnTo>
                    <a:pt x="318" y="321"/>
                  </a:lnTo>
                  <a:lnTo>
                    <a:pt x="363" y="315"/>
                  </a:lnTo>
                  <a:lnTo>
                    <a:pt x="379" y="314"/>
                  </a:lnTo>
                  <a:lnTo>
                    <a:pt x="324" y="0"/>
                  </a:lnTo>
                </a:path>
              </a:pathLst>
            </a:custGeom>
            <a:solidFill>
              <a:schemeClr val="accent5"/>
            </a:solidFill>
            <a:ln>
              <a:noFill/>
              <a:headEnd/>
              <a:tailEnd/>
            </a:ln>
            <a:effectLst>
              <a:innerShdw blurRad="63500" dist="25400" dir="13500000">
                <a:prstClr val="black">
                  <a:alpha val="20000"/>
                </a:prst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780692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000" b="1" kern="1200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328387"/>
            <a:ext cx="6336000" cy="312393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620491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88" name="그룹 187"/>
          <p:cNvGrpSpPr/>
          <p:nvPr userDrawn="1"/>
        </p:nvGrpSpPr>
        <p:grpSpPr>
          <a:xfrm>
            <a:off x="3363018" y="1603350"/>
            <a:ext cx="2417964" cy="2305776"/>
            <a:chOff x="3312966" y="1324684"/>
            <a:chExt cx="2417964" cy="2305776"/>
          </a:xfrm>
        </p:grpSpPr>
        <p:grpSp>
          <p:nvGrpSpPr>
            <p:cNvPr id="162" name="그룹 161"/>
            <p:cNvGrpSpPr/>
            <p:nvPr userDrawn="1"/>
          </p:nvGrpSpPr>
          <p:grpSpPr>
            <a:xfrm>
              <a:off x="3339992" y="1353222"/>
              <a:ext cx="2390938" cy="2277238"/>
              <a:chOff x="7535863" y="879475"/>
              <a:chExt cx="1168401" cy="1112838"/>
            </a:xfrm>
            <a:solidFill>
              <a:schemeClr val="accent5">
                <a:lumMod val="20000"/>
                <a:lumOff val="80000"/>
              </a:schemeClr>
            </a:solidFill>
          </p:grpSpPr>
          <p:sp>
            <p:nvSpPr>
              <p:cNvPr id="163" name="Freeform 5"/>
              <p:cNvSpPr>
                <a:spLocks/>
              </p:cNvSpPr>
              <p:nvPr userDrawn="1"/>
            </p:nvSpPr>
            <p:spPr bwMode="auto">
              <a:xfrm>
                <a:off x="7964488" y="879475"/>
                <a:ext cx="546100" cy="40322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"/>
                  </a:cxn>
                  <a:cxn ang="0">
                    <a:pos x="20" y="3"/>
                  </a:cxn>
                  <a:cxn ang="0">
                    <a:pos x="32" y="7"/>
                  </a:cxn>
                  <a:cxn ang="0">
                    <a:pos x="43" y="13"/>
                  </a:cxn>
                  <a:cxn ang="0">
                    <a:pos x="53" y="19"/>
                  </a:cxn>
                  <a:cxn ang="0">
                    <a:pos x="63" y="27"/>
                  </a:cxn>
                  <a:cxn ang="0">
                    <a:pos x="85" y="46"/>
                  </a:cxn>
                  <a:cxn ang="0">
                    <a:pos x="108" y="68"/>
                  </a:cxn>
                  <a:cxn ang="0">
                    <a:pos x="130" y="93"/>
                  </a:cxn>
                  <a:cxn ang="0">
                    <a:pos x="152" y="122"/>
                  </a:cxn>
                  <a:cxn ang="0">
                    <a:pos x="172" y="153"/>
                  </a:cxn>
                  <a:cxn ang="0">
                    <a:pos x="195" y="186"/>
                  </a:cxn>
                  <a:cxn ang="0">
                    <a:pos x="215" y="220"/>
                  </a:cxn>
                  <a:cxn ang="0">
                    <a:pos x="255" y="292"/>
                  </a:cxn>
                  <a:cxn ang="0">
                    <a:pos x="293" y="363"/>
                  </a:cxn>
                  <a:cxn ang="0">
                    <a:pos x="327" y="429"/>
                  </a:cxn>
                  <a:cxn ang="0">
                    <a:pos x="217" y="506"/>
                  </a:cxn>
                  <a:cxn ang="0">
                    <a:pos x="577" y="507"/>
                  </a:cxn>
                  <a:cxn ang="0">
                    <a:pos x="689" y="175"/>
                  </a:cxn>
                  <a:cxn ang="0">
                    <a:pos x="585" y="248"/>
                  </a:cxn>
                  <a:cxn ang="0">
                    <a:pos x="585" y="248"/>
                  </a:cxn>
                  <a:cxn ang="0">
                    <a:pos x="557" y="196"/>
                  </a:cxn>
                  <a:cxn ang="0">
                    <a:pos x="532" y="152"/>
                  </a:cxn>
                  <a:cxn ang="0">
                    <a:pos x="510" y="114"/>
                  </a:cxn>
                  <a:cxn ang="0">
                    <a:pos x="490" y="81"/>
                  </a:cxn>
                  <a:cxn ang="0">
                    <a:pos x="470" y="56"/>
                  </a:cxn>
                  <a:cxn ang="0">
                    <a:pos x="451" y="35"/>
                  </a:cxn>
                  <a:cxn ang="0">
                    <a:pos x="442" y="28"/>
                  </a:cxn>
                  <a:cxn ang="0">
                    <a:pos x="433" y="22"/>
                  </a:cxn>
                  <a:cxn ang="0">
                    <a:pos x="425" y="18"/>
                  </a:cxn>
                  <a:cxn ang="0">
                    <a:pos x="416" y="13"/>
                  </a:cxn>
                  <a:cxn ang="0">
                    <a:pos x="416" y="13"/>
                  </a:cxn>
                  <a:cxn ang="0">
                    <a:pos x="217" y="7"/>
                  </a:cxn>
                  <a:cxn ang="0">
                    <a:pos x="3" y="0"/>
                  </a:cxn>
                </a:cxnLst>
                <a:rect l="0" t="0" r="r" b="b"/>
                <a:pathLst>
                  <a:path w="689" h="507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"/>
                    </a:lnTo>
                    <a:lnTo>
                      <a:pt x="20" y="3"/>
                    </a:lnTo>
                    <a:lnTo>
                      <a:pt x="32" y="7"/>
                    </a:lnTo>
                    <a:lnTo>
                      <a:pt x="43" y="13"/>
                    </a:lnTo>
                    <a:lnTo>
                      <a:pt x="53" y="19"/>
                    </a:lnTo>
                    <a:lnTo>
                      <a:pt x="63" y="27"/>
                    </a:lnTo>
                    <a:lnTo>
                      <a:pt x="85" y="46"/>
                    </a:lnTo>
                    <a:lnTo>
                      <a:pt x="108" y="68"/>
                    </a:lnTo>
                    <a:lnTo>
                      <a:pt x="130" y="93"/>
                    </a:lnTo>
                    <a:lnTo>
                      <a:pt x="152" y="122"/>
                    </a:lnTo>
                    <a:lnTo>
                      <a:pt x="172" y="153"/>
                    </a:lnTo>
                    <a:lnTo>
                      <a:pt x="195" y="186"/>
                    </a:lnTo>
                    <a:lnTo>
                      <a:pt x="215" y="220"/>
                    </a:lnTo>
                    <a:lnTo>
                      <a:pt x="255" y="292"/>
                    </a:lnTo>
                    <a:lnTo>
                      <a:pt x="293" y="363"/>
                    </a:lnTo>
                    <a:lnTo>
                      <a:pt x="327" y="429"/>
                    </a:lnTo>
                    <a:lnTo>
                      <a:pt x="217" y="506"/>
                    </a:lnTo>
                    <a:lnTo>
                      <a:pt x="577" y="507"/>
                    </a:lnTo>
                    <a:lnTo>
                      <a:pt x="689" y="175"/>
                    </a:lnTo>
                    <a:lnTo>
                      <a:pt x="585" y="248"/>
                    </a:lnTo>
                    <a:lnTo>
                      <a:pt x="585" y="248"/>
                    </a:lnTo>
                    <a:lnTo>
                      <a:pt x="557" y="196"/>
                    </a:lnTo>
                    <a:lnTo>
                      <a:pt x="532" y="152"/>
                    </a:lnTo>
                    <a:lnTo>
                      <a:pt x="510" y="114"/>
                    </a:lnTo>
                    <a:lnTo>
                      <a:pt x="490" y="81"/>
                    </a:lnTo>
                    <a:lnTo>
                      <a:pt x="470" y="56"/>
                    </a:lnTo>
                    <a:lnTo>
                      <a:pt x="451" y="35"/>
                    </a:lnTo>
                    <a:lnTo>
                      <a:pt x="442" y="28"/>
                    </a:lnTo>
                    <a:lnTo>
                      <a:pt x="433" y="22"/>
                    </a:lnTo>
                    <a:lnTo>
                      <a:pt x="425" y="18"/>
                    </a:lnTo>
                    <a:lnTo>
                      <a:pt x="416" y="13"/>
                    </a:lnTo>
                    <a:lnTo>
                      <a:pt x="416" y="13"/>
                    </a:lnTo>
                    <a:lnTo>
                      <a:pt x="217" y="7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64" name="Freeform 6"/>
              <p:cNvSpPr>
                <a:spLocks/>
              </p:cNvSpPr>
              <p:nvPr userDrawn="1"/>
            </p:nvSpPr>
            <p:spPr bwMode="auto">
              <a:xfrm>
                <a:off x="7964488" y="879475"/>
                <a:ext cx="546100" cy="40322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"/>
                  </a:cxn>
                  <a:cxn ang="0">
                    <a:pos x="20" y="3"/>
                  </a:cxn>
                  <a:cxn ang="0">
                    <a:pos x="32" y="7"/>
                  </a:cxn>
                  <a:cxn ang="0">
                    <a:pos x="43" y="13"/>
                  </a:cxn>
                  <a:cxn ang="0">
                    <a:pos x="53" y="19"/>
                  </a:cxn>
                  <a:cxn ang="0">
                    <a:pos x="63" y="27"/>
                  </a:cxn>
                  <a:cxn ang="0">
                    <a:pos x="85" y="46"/>
                  </a:cxn>
                  <a:cxn ang="0">
                    <a:pos x="108" y="68"/>
                  </a:cxn>
                  <a:cxn ang="0">
                    <a:pos x="130" y="93"/>
                  </a:cxn>
                  <a:cxn ang="0">
                    <a:pos x="152" y="122"/>
                  </a:cxn>
                  <a:cxn ang="0">
                    <a:pos x="172" y="153"/>
                  </a:cxn>
                  <a:cxn ang="0">
                    <a:pos x="195" y="186"/>
                  </a:cxn>
                  <a:cxn ang="0">
                    <a:pos x="215" y="220"/>
                  </a:cxn>
                  <a:cxn ang="0">
                    <a:pos x="255" y="292"/>
                  </a:cxn>
                  <a:cxn ang="0">
                    <a:pos x="293" y="363"/>
                  </a:cxn>
                  <a:cxn ang="0">
                    <a:pos x="327" y="429"/>
                  </a:cxn>
                  <a:cxn ang="0">
                    <a:pos x="217" y="506"/>
                  </a:cxn>
                  <a:cxn ang="0">
                    <a:pos x="577" y="507"/>
                  </a:cxn>
                  <a:cxn ang="0">
                    <a:pos x="689" y="175"/>
                  </a:cxn>
                  <a:cxn ang="0">
                    <a:pos x="585" y="248"/>
                  </a:cxn>
                  <a:cxn ang="0">
                    <a:pos x="585" y="248"/>
                  </a:cxn>
                  <a:cxn ang="0">
                    <a:pos x="557" y="196"/>
                  </a:cxn>
                  <a:cxn ang="0">
                    <a:pos x="532" y="152"/>
                  </a:cxn>
                  <a:cxn ang="0">
                    <a:pos x="510" y="114"/>
                  </a:cxn>
                  <a:cxn ang="0">
                    <a:pos x="490" y="81"/>
                  </a:cxn>
                  <a:cxn ang="0">
                    <a:pos x="470" y="56"/>
                  </a:cxn>
                  <a:cxn ang="0">
                    <a:pos x="451" y="35"/>
                  </a:cxn>
                  <a:cxn ang="0">
                    <a:pos x="442" y="28"/>
                  </a:cxn>
                  <a:cxn ang="0">
                    <a:pos x="433" y="22"/>
                  </a:cxn>
                  <a:cxn ang="0">
                    <a:pos x="425" y="18"/>
                  </a:cxn>
                  <a:cxn ang="0">
                    <a:pos x="416" y="13"/>
                  </a:cxn>
                  <a:cxn ang="0">
                    <a:pos x="416" y="13"/>
                  </a:cxn>
                  <a:cxn ang="0">
                    <a:pos x="217" y="7"/>
                  </a:cxn>
                  <a:cxn ang="0">
                    <a:pos x="3" y="0"/>
                  </a:cxn>
                </a:cxnLst>
                <a:rect l="0" t="0" r="r" b="b"/>
                <a:pathLst>
                  <a:path w="689" h="507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"/>
                    </a:lnTo>
                    <a:lnTo>
                      <a:pt x="20" y="3"/>
                    </a:lnTo>
                    <a:lnTo>
                      <a:pt x="32" y="7"/>
                    </a:lnTo>
                    <a:lnTo>
                      <a:pt x="43" y="13"/>
                    </a:lnTo>
                    <a:lnTo>
                      <a:pt x="53" y="19"/>
                    </a:lnTo>
                    <a:lnTo>
                      <a:pt x="63" y="27"/>
                    </a:lnTo>
                    <a:lnTo>
                      <a:pt x="85" y="46"/>
                    </a:lnTo>
                    <a:lnTo>
                      <a:pt x="108" y="68"/>
                    </a:lnTo>
                    <a:lnTo>
                      <a:pt x="130" y="93"/>
                    </a:lnTo>
                    <a:lnTo>
                      <a:pt x="152" y="122"/>
                    </a:lnTo>
                    <a:lnTo>
                      <a:pt x="172" y="153"/>
                    </a:lnTo>
                    <a:lnTo>
                      <a:pt x="195" y="186"/>
                    </a:lnTo>
                    <a:lnTo>
                      <a:pt x="215" y="220"/>
                    </a:lnTo>
                    <a:lnTo>
                      <a:pt x="255" y="292"/>
                    </a:lnTo>
                    <a:lnTo>
                      <a:pt x="293" y="363"/>
                    </a:lnTo>
                    <a:lnTo>
                      <a:pt x="327" y="429"/>
                    </a:lnTo>
                    <a:lnTo>
                      <a:pt x="217" y="506"/>
                    </a:lnTo>
                    <a:lnTo>
                      <a:pt x="577" y="507"/>
                    </a:lnTo>
                    <a:lnTo>
                      <a:pt x="689" y="175"/>
                    </a:lnTo>
                    <a:lnTo>
                      <a:pt x="585" y="248"/>
                    </a:lnTo>
                    <a:lnTo>
                      <a:pt x="585" y="248"/>
                    </a:lnTo>
                    <a:lnTo>
                      <a:pt x="557" y="196"/>
                    </a:lnTo>
                    <a:lnTo>
                      <a:pt x="532" y="152"/>
                    </a:lnTo>
                    <a:lnTo>
                      <a:pt x="510" y="114"/>
                    </a:lnTo>
                    <a:lnTo>
                      <a:pt x="490" y="81"/>
                    </a:lnTo>
                    <a:lnTo>
                      <a:pt x="470" y="56"/>
                    </a:lnTo>
                    <a:lnTo>
                      <a:pt x="451" y="35"/>
                    </a:lnTo>
                    <a:lnTo>
                      <a:pt x="442" y="28"/>
                    </a:lnTo>
                    <a:lnTo>
                      <a:pt x="433" y="22"/>
                    </a:lnTo>
                    <a:lnTo>
                      <a:pt x="425" y="18"/>
                    </a:lnTo>
                    <a:lnTo>
                      <a:pt x="416" y="13"/>
                    </a:lnTo>
                    <a:lnTo>
                      <a:pt x="416" y="13"/>
                    </a:lnTo>
                    <a:lnTo>
                      <a:pt x="217" y="7"/>
                    </a:lnTo>
                    <a:lnTo>
                      <a:pt x="3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65" name="Freeform 7"/>
              <p:cNvSpPr>
                <a:spLocks/>
              </p:cNvSpPr>
              <p:nvPr userDrawn="1"/>
            </p:nvSpPr>
            <p:spPr bwMode="auto">
              <a:xfrm>
                <a:off x="7769226" y="908050"/>
                <a:ext cx="322263" cy="322263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188" y="0"/>
                  </a:cxn>
                  <a:cxn ang="0">
                    <a:pos x="181" y="0"/>
                  </a:cxn>
                  <a:cxn ang="0">
                    <a:pos x="172" y="3"/>
                  </a:cxn>
                  <a:cxn ang="0">
                    <a:pos x="163" y="9"/>
                  </a:cxn>
                  <a:cxn ang="0">
                    <a:pos x="153" y="17"/>
                  </a:cxn>
                  <a:cxn ang="0">
                    <a:pos x="143" y="28"/>
                  </a:cxn>
                  <a:cxn ang="0">
                    <a:pos x="129" y="43"/>
                  </a:cxn>
                  <a:cxn ang="0">
                    <a:pos x="116" y="62"/>
                  </a:cxn>
                  <a:cxn ang="0">
                    <a:pos x="100" y="84"/>
                  </a:cxn>
                  <a:cxn ang="0">
                    <a:pos x="100" y="84"/>
                  </a:cxn>
                  <a:cxn ang="0">
                    <a:pos x="89" y="102"/>
                  </a:cxn>
                  <a:cxn ang="0">
                    <a:pos x="81" y="120"/>
                  </a:cxn>
                  <a:cxn ang="0">
                    <a:pos x="61" y="158"/>
                  </a:cxn>
                  <a:cxn ang="0">
                    <a:pos x="44" y="198"/>
                  </a:cxn>
                  <a:cxn ang="0">
                    <a:pos x="29" y="235"/>
                  </a:cxn>
                  <a:cxn ang="0">
                    <a:pos x="8" y="295"/>
                  </a:cxn>
                  <a:cxn ang="0">
                    <a:pos x="0" y="320"/>
                  </a:cxn>
                  <a:cxn ang="0">
                    <a:pos x="306" y="407"/>
                  </a:cxn>
                  <a:cxn ang="0">
                    <a:pos x="404" y="194"/>
                  </a:cxn>
                  <a:cxn ang="0">
                    <a:pos x="404" y="194"/>
                  </a:cxn>
                  <a:cxn ang="0">
                    <a:pos x="404" y="192"/>
                  </a:cxn>
                  <a:cxn ang="0">
                    <a:pos x="405" y="192"/>
                  </a:cxn>
                  <a:cxn ang="0">
                    <a:pos x="404" y="188"/>
                  </a:cxn>
                  <a:cxn ang="0">
                    <a:pos x="401" y="182"/>
                  </a:cxn>
                  <a:cxn ang="0">
                    <a:pos x="395" y="170"/>
                  </a:cxn>
                  <a:cxn ang="0">
                    <a:pos x="384" y="154"/>
                  </a:cxn>
                  <a:cxn ang="0">
                    <a:pos x="368" y="132"/>
                  </a:cxn>
                  <a:cxn ang="0">
                    <a:pos x="345" y="102"/>
                  </a:cxn>
                  <a:cxn ang="0">
                    <a:pos x="345" y="102"/>
                  </a:cxn>
                  <a:cxn ang="0">
                    <a:pos x="328" y="83"/>
                  </a:cxn>
                  <a:cxn ang="0">
                    <a:pos x="312" y="65"/>
                  </a:cxn>
                  <a:cxn ang="0">
                    <a:pos x="295" y="51"/>
                  </a:cxn>
                  <a:cxn ang="0">
                    <a:pos x="278" y="39"/>
                  </a:cxn>
                  <a:cxn ang="0">
                    <a:pos x="262" y="27"/>
                  </a:cxn>
                  <a:cxn ang="0">
                    <a:pos x="246" y="18"/>
                  </a:cxn>
                  <a:cxn ang="0">
                    <a:pos x="230" y="11"/>
                  </a:cxn>
                  <a:cxn ang="0">
                    <a:pos x="213" y="6"/>
                  </a:cxn>
                  <a:cxn ang="0">
                    <a:pos x="213" y="6"/>
                  </a:cxn>
                  <a:cxn ang="0">
                    <a:pos x="200" y="2"/>
                  </a:cxn>
                  <a:cxn ang="0">
                    <a:pos x="188" y="0"/>
                  </a:cxn>
                </a:cxnLst>
                <a:rect l="0" t="0" r="r" b="b"/>
                <a:pathLst>
                  <a:path w="405" h="407">
                    <a:moveTo>
                      <a:pt x="188" y="0"/>
                    </a:moveTo>
                    <a:lnTo>
                      <a:pt x="188" y="0"/>
                    </a:lnTo>
                    <a:lnTo>
                      <a:pt x="181" y="0"/>
                    </a:lnTo>
                    <a:lnTo>
                      <a:pt x="172" y="3"/>
                    </a:lnTo>
                    <a:lnTo>
                      <a:pt x="163" y="9"/>
                    </a:lnTo>
                    <a:lnTo>
                      <a:pt x="153" y="17"/>
                    </a:lnTo>
                    <a:lnTo>
                      <a:pt x="143" y="28"/>
                    </a:lnTo>
                    <a:lnTo>
                      <a:pt x="129" y="43"/>
                    </a:lnTo>
                    <a:lnTo>
                      <a:pt x="116" y="62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89" y="102"/>
                    </a:lnTo>
                    <a:lnTo>
                      <a:pt x="81" y="120"/>
                    </a:lnTo>
                    <a:lnTo>
                      <a:pt x="61" y="158"/>
                    </a:lnTo>
                    <a:lnTo>
                      <a:pt x="44" y="198"/>
                    </a:lnTo>
                    <a:lnTo>
                      <a:pt x="29" y="235"/>
                    </a:lnTo>
                    <a:lnTo>
                      <a:pt x="8" y="295"/>
                    </a:lnTo>
                    <a:lnTo>
                      <a:pt x="0" y="320"/>
                    </a:lnTo>
                    <a:lnTo>
                      <a:pt x="306" y="407"/>
                    </a:lnTo>
                    <a:lnTo>
                      <a:pt x="404" y="194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5" y="192"/>
                    </a:lnTo>
                    <a:lnTo>
                      <a:pt x="404" y="188"/>
                    </a:lnTo>
                    <a:lnTo>
                      <a:pt x="401" y="182"/>
                    </a:lnTo>
                    <a:lnTo>
                      <a:pt x="395" y="170"/>
                    </a:lnTo>
                    <a:lnTo>
                      <a:pt x="384" y="154"/>
                    </a:lnTo>
                    <a:lnTo>
                      <a:pt x="368" y="132"/>
                    </a:lnTo>
                    <a:lnTo>
                      <a:pt x="345" y="102"/>
                    </a:lnTo>
                    <a:lnTo>
                      <a:pt x="345" y="102"/>
                    </a:lnTo>
                    <a:lnTo>
                      <a:pt x="328" y="83"/>
                    </a:lnTo>
                    <a:lnTo>
                      <a:pt x="312" y="65"/>
                    </a:lnTo>
                    <a:lnTo>
                      <a:pt x="295" y="51"/>
                    </a:lnTo>
                    <a:lnTo>
                      <a:pt x="278" y="39"/>
                    </a:lnTo>
                    <a:lnTo>
                      <a:pt x="262" y="27"/>
                    </a:lnTo>
                    <a:lnTo>
                      <a:pt x="246" y="18"/>
                    </a:lnTo>
                    <a:lnTo>
                      <a:pt x="230" y="11"/>
                    </a:lnTo>
                    <a:lnTo>
                      <a:pt x="213" y="6"/>
                    </a:lnTo>
                    <a:lnTo>
                      <a:pt x="213" y="6"/>
                    </a:lnTo>
                    <a:lnTo>
                      <a:pt x="200" y="2"/>
                    </a:lnTo>
                    <a:lnTo>
                      <a:pt x="188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66" name="Freeform 8"/>
              <p:cNvSpPr>
                <a:spLocks/>
              </p:cNvSpPr>
              <p:nvPr userDrawn="1"/>
            </p:nvSpPr>
            <p:spPr bwMode="auto">
              <a:xfrm>
                <a:off x="7769226" y="908050"/>
                <a:ext cx="322263" cy="322263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188" y="0"/>
                  </a:cxn>
                  <a:cxn ang="0">
                    <a:pos x="181" y="0"/>
                  </a:cxn>
                  <a:cxn ang="0">
                    <a:pos x="172" y="3"/>
                  </a:cxn>
                  <a:cxn ang="0">
                    <a:pos x="163" y="9"/>
                  </a:cxn>
                  <a:cxn ang="0">
                    <a:pos x="153" y="17"/>
                  </a:cxn>
                  <a:cxn ang="0">
                    <a:pos x="143" y="28"/>
                  </a:cxn>
                  <a:cxn ang="0">
                    <a:pos x="129" y="43"/>
                  </a:cxn>
                  <a:cxn ang="0">
                    <a:pos x="116" y="62"/>
                  </a:cxn>
                  <a:cxn ang="0">
                    <a:pos x="100" y="84"/>
                  </a:cxn>
                  <a:cxn ang="0">
                    <a:pos x="100" y="84"/>
                  </a:cxn>
                  <a:cxn ang="0">
                    <a:pos x="89" y="102"/>
                  </a:cxn>
                  <a:cxn ang="0">
                    <a:pos x="81" y="120"/>
                  </a:cxn>
                  <a:cxn ang="0">
                    <a:pos x="61" y="158"/>
                  </a:cxn>
                  <a:cxn ang="0">
                    <a:pos x="44" y="198"/>
                  </a:cxn>
                  <a:cxn ang="0">
                    <a:pos x="29" y="235"/>
                  </a:cxn>
                  <a:cxn ang="0">
                    <a:pos x="8" y="295"/>
                  </a:cxn>
                  <a:cxn ang="0">
                    <a:pos x="0" y="320"/>
                  </a:cxn>
                  <a:cxn ang="0">
                    <a:pos x="306" y="407"/>
                  </a:cxn>
                  <a:cxn ang="0">
                    <a:pos x="404" y="194"/>
                  </a:cxn>
                  <a:cxn ang="0">
                    <a:pos x="404" y="194"/>
                  </a:cxn>
                  <a:cxn ang="0">
                    <a:pos x="404" y="192"/>
                  </a:cxn>
                  <a:cxn ang="0">
                    <a:pos x="405" y="192"/>
                  </a:cxn>
                  <a:cxn ang="0">
                    <a:pos x="404" y="188"/>
                  </a:cxn>
                  <a:cxn ang="0">
                    <a:pos x="401" y="182"/>
                  </a:cxn>
                  <a:cxn ang="0">
                    <a:pos x="395" y="170"/>
                  </a:cxn>
                  <a:cxn ang="0">
                    <a:pos x="384" y="154"/>
                  </a:cxn>
                  <a:cxn ang="0">
                    <a:pos x="368" y="132"/>
                  </a:cxn>
                  <a:cxn ang="0">
                    <a:pos x="345" y="102"/>
                  </a:cxn>
                  <a:cxn ang="0">
                    <a:pos x="345" y="102"/>
                  </a:cxn>
                  <a:cxn ang="0">
                    <a:pos x="328" y="83"/>
                  </a:cxn>
                  <a:cxn ang="0">
                    <a:pos x="312" y="65"/>
                  </a:cxn>
                  <a:cxn ang="0">
                    <a:pos x="295" y="51"/>
                  </a:cxn>
                  <a:cxn ang="0">
                    <a:pos x="278" y="39"/>
                  </a:cxn>
                  <a:cxn ang="0">
                    <a:pos x="262" y="27"/>
                  </a:cxn>
                  <a:cxn ang="0">
                    <a:pos x="246" y="18"/>
                  </a:cxn>
                  <a:cxn ang="0">
                    <a:pos x="230" y="11"/>
                  </a:cxn>
                  <a:cxn ang="0">
                    <a:pos x="213" y="6"/>
                  </a:cxn>
                  <a:cxn ang="0">
                    <a:pos x="213" y="6"/>
                  </a:cxn>
                  <a:cxn ang="0">
                    <a:pos x="200" y="2"/>
                  </a:cxn>
                  <a:cxn ang="0">
                    <a:pos x="188" y="0"/>
                  </a:cxn>
                </a:cxnLst>
                <a:rect l="0" t="0" r="r" b="b"/>
                <a:pathLst>
                  <a:path w="405" h="407">
                    <a:moveTo>
                      <a:pt x="188" y="0"/>
                    </a:moveTo>
                    <a:lnTo>
                      <a:pt x="188" y="0"/>
                    </a:lnTo>
                    <a:lnTo>
                      <a:pt x="181" y="0"/>
                    </a:lnTo>
                    <a:lnTo>
                      <a:pt x="172" y="3"/>
                    </a:lnTo>
                    <a:lnTo>
                      <a:pt x="163" y="9"/>
                    </a:lnTo>
                    <a:lnTo>
                      <a:pt x="153" y="17"/>
                    </a:lnTo>
                    <a:lnTo>
                      <a:pt x="143" y="28"/>
                    </a:lnTo>
                    <a:lnTo>
                      <a:pt x="129" y="43"/>
                    </a:lnTo>
                    <a:lnTo>
                      <a:pt x="116" y="62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89" y="102"/>
                    </a:lnTo>
                    <a:lnTo>
                      <a:pt x="81" y="120"/>
                    </a:lnTo>
                    <a:lnTo>
                      <a:pt x="61" y="158"/>
                    </a:lnTo>
                    <a:lnTo>
                      <a:pt x="44" y="198"/>
                    </a:lnTo>
                    <a:lnTo>
                      <a:pt x="29" y="235"/>
                    </a:lnTo>
                    <a:lnTo>
                      <a:pt x="8" y="295"/>
                    </a:lnTo>
                    <a:lnTo>
                      <a:pt x="0" y="320"/>
                    </a:lnTo>
                    <a:lnTo>
                      <a:pt x="306" y="407"/>
                    </a:lnTo>
                    <a:lnTo>
                      <a:pt x="404" y="194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5" y="192"/>
                    </a:lnTo>
                    <a:lnTo>
                      <a:pt x="404" y="188"/>
                    </a:lnTo>
                    <a:lnTo>
                      <a:pt x="401" y="182"/>
                    </a:lnTo>
                    <a:lnTo>
                      <a:pt x="395" y="170"/>
                    </a:lnTo>
                    <a:lnTo>
                      <a:pt x="384" y="154"/>
                    </a:lnTo>
                    <a:lnTo>
                      <a:pt x="368" y="132"/>
                    </a:lnTo>
                    <a:lnTo>
                      <a:pt x="345" y="102"/>
                    </a:lnTo>
                    <a:lnTo>
                      <a:pt x="345" y="102"/>
                    </a:lnTo>
                    <a:lnTo>
                      <a:pt x="328" y="83"/>
                    </a:lnTo>
                    <a:lnTo>
                      <a:pt x="312" y="65"/>
                    </a:lnTo>
                    <a:lnTo>
                      <a:pt x="295" y="51"/>
                    </a:lnTo>
                    <a:lnTo>
                      <a:pt x="278" y="39"/>
                    </a:lnTo>
                    <a:lnTo>
                      <a:pt x="262" y="27"/>
                    </a:lnTo>
                    <a:lnTo>
                      <a:pt x="246" y="18"/>
                    </a:lnTo>
                    <a:lnTo>
                      <a:pt x="230" y="11"/>
                    </a:lnTo>
                    <a:lnTo>
                      <a:pt x="213" y="6"/>
                    </a:lnTo>
                    <a:lnTo>
                      <a:pt x="213" y="6"/>
                    </a:lnTo>
                    <a:lnTo>
                      <a:pt x="200" y="2"/>
                    </a:lnTo>
                    <a:lnTo>
                      <a:pt x="188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67" name="Freeform 9"/>
              <p:cNvSpPr>
                <a:spLocks/>
              </p:cNvSpPr>
              <p:nvPr userDrawn="1"/>
            </p:nvSpPr>
            <p:spPr bwMode="auto">
              <a:xfrm>
                <a:off x="8104188" y="1535113"/>
                <a:ext cx="590550" cy="457200"/>
              </a:xfrm>
              <a:custGeom>
                <a:avLst/>
                <a:gdLst/>
                <a:ahLst/>
                <a:cxnLst>
                  <a:cxn ang="0">
                    <a:pos x="205" y="0"/>
                  </a:cxn>
                  <a:cxn ang="0">
                    <a:pos x="0" y="296"/>
                  </a:cxn>
                  <a:cxn ang="0">
                    <a:pos x="210" y="576"/>
                  </a:cxn>
                  <a:cxn ang="0">
                    <a:pos x="208" y="449"/>
                  </a:cxn>
                  <a:cxn ang="0">
                    <a:pos x="208" y="449"/>
                  </a:cxn>
                  <a:cxn ang="0">
                    <a:pos x="264" y="457"/>
                  </a:cxn>
                  <a:cxn ang="0">
                    <a:pos x="315" y="461"/>
                  </a:cxn>
                  <a:cxn ang="0">
                    <a:pos x="359" y="464"/>
                  </a:cxn>
                  <a:cxn ang="0">
                    <a:pos x="396" y="465"/>
                  </a:cxn>
                  <a:cxn ang="0">
                    <a:pos x="396" y="465"/>
                  </a:cxn>
                  <a:cxn ang="0">
                    <a:pos x="430" y="464"/>
                  </a:cxn>
                  <a:cxn ang="0">
                    <a:pos x="444" y="462"/>
                  </a:cxn>
                  <a:cxn ang="0">
                    <a:pos x="458" y="460"/>
                  </a:cxn>
                  <a:cxn ang="0">
                    <a:pos x="469" y="457"/>
                  </a:cxn>
                  <a:cxn ang="0">
                    <a:pos x="481" y="452"/>
                  </a:cxn>
                  <a:cxn ang="0">
                    <a:pos x="490" y="448"/>
                  </a:cxn>
                  <a:cxn ang="0">
                    <a:pos x="499" y="443"/>
                  </a:cxn>
                  <a:cxn ang="0">
                    <a:pos x="499" y="443"/>
                  </a:cxn>
                  <a:cxn ang="0">
                    <a:pos x="626" y="272"/>
                  </a:cxn>
                  <a:cxn ang="0">
                    <a:pos x="708" y="160"/>
                  </a:cxn>
                  <a:cxn ang="0">
                    <a:pos x="745" y="109"/>
                  </a:cxn>
                  <a:cxn ang="0">
                    <a:pos x="745" y="109"/>
                  </a:cxn>
                  <a:cxn ang="0">
                    <a:pos x="739" y="116"/>
                  </a:cxn>
                  <a:cxn ang="0">
                    <a:pos x="732" y="123"/>
                  </a:cxn>
                  <a:cxn ang="0">
                    <a:pos x="723" y="129"/>
                  </a:cxn>
                  <a:cxn ang="0">
                    <a:pos x="713" y="135"/>
                  </a:cxn>
                  <a:cxn ang="0">
                    <a:pos x="691" y="144"/>
                  </a:cxn>
                  <a:cxn ang="0">
                    <a:pos x="666" y="151"/>
                  </a:cxn>
                  <a:cxn ang="0">
                    <a:pos x="638" y="157"/>
                  </a:cxn>
                  <a:cxn ang="0">
                    <a:pos x="607" y="162"/>
                  </a:cxn>
                  <a:cxn ang="0">
                    <a:pos x="573" y="163"/>
                  </a:cxn>
                  <a:cxn ang="0">
                    <a:pos x="537" y="165"/>
                  </a:cxn>
                  <a:cxn ang="0">
                    <a:pos x="537" y="165"/>
                  </a:cxn>
                  <a:cxn ang="0">
                    <a:pos x="497" y="163"/>
                  </a:cxn>
                  <a:cxn ang="0">
                    <a:pos x="455" y="162"/>
                  </a:cxn>
                  <a:cxn ang="0">
                    <a:pos x="412" y="159"/>
                  </a:cxn>
                  <a:cxn ang="0">
                    <a:pos x="369" y="154"/>
                  </a:cxn>
                  <a:cxn ang="0">
                    <a:pos x="285" y="144"/>
                  </a:cxn>
                  <a:cxn ang="0">
                    <a:pos x="207" y="135"/>
                  </a:cxn>
                  <a:cxn ang="0">
                    <a:pos x="205" y="0"/>
                  </a:cxn>
                </a:cxnLst>
                <a:rect l="0" t="0" r="r" b="b"/>
                <a:pathLst>
                  <a:path w="745" h="576">
                    <a:moveTo>
                      <a:pt x="205" y="0"/>
                    </a:moveTo>
                    <a:lnTo>
                      <a:pt x="0" y="296"/>
                    </a:lnTo>
                    <a:lnTo>
                      <a:pt x="210" y="576"/>
                    </a:lnTo>
                    <a:lnTo>
                      <a:pt x="208" y="449"/>
                    </a:lnTo>
                    <a:lnTo>
                      <a:pt x="208" y="449"/>
                    </a:lnTo>
                    <a:lnTo>
                      <a:pt x="264" y="457"/>
                    </a:lnTo>
                    <a:lnTo>
                      <a:pt x="315" y="461"/>
                    </a:lnTo>
                    <a:lnTo>
                      <a:pt x="359" y="464"/>
                    </a:lnTo>
                    <a:lnTo>
                      <a:pt x="396" y="465"/>
                    </a:lnTo>
                    <a:lnTo>
                      <a:pt x="396" y="465"/>
                    </a:lnTo>
                    <a:lnTo>
                      <a:pt x="430" y="464"/>
                    </a:lnTo>
                    <a:lnTo>
                      <a:pt x="444" y="462"/>
                    </a:lnTo>
                    <a:lnTo>
                      <a:pt x="458" y="460"/>
                    </a:lnTo>
                    <a:lnTo>
                      <a:pt x="469" y="457"/>
                    </a:lnTo>
                    <a:lnTo>
                      <a:pt x="481" y="452"/>
                    </a:lnTo>
                    <a:lnTo>
                      <a:pt x="490" y="448"/>
                    </a:lnTo>
                    <a:lnTo>
                      <a:pt x="499" y="443"/>
                    </a:lnTo>
                    <a:lnTo>
                      <a:pt x="499" y="443"/>
                    </a:lnTo>
                    <a:lnTo>
                      <a:pt x="626" y="272"/>
                    </a:lnTo>
                    <a:lnTo>
                      <a:pt x="708" y="160"/>
                    </a:lnTo>
                    <a:lnTo>
                      <a:pt x="745" y="109"/>
                    </a:lnTo>
                    <a:lnTo>
                      <a:pt x="745" y="109"/>
                    </a:lnTo>
                    <a:lnTo>
                      <a:pt x="739" y="116"/>
                    </a:lnTo>
                    <a:lnTo>
                      <a:pt x="732" y="123"/>
                    </a:lnTo>
                    <a:lnTo>
                      <a:pt x="723" y="129"/>
                    </a:lnTo>
                    <a:lnTo>
                      <a:pt x="713" y="135"/>
                    </a:lnTo>
                    <a:lnTo>
                      <a:pt x="691" y="144"/>
                    </a:lnTo>
                    <a:lnTo>
                      <a:pt x="666" y="151"/>
                    </a:lnTo>
                    <a:lnTo>
                      <a:pt x="638" y="157"/>
                    </a:lnTo>
                    <a:lnTo>
                      <a:pt x="607" y="162"/>
                    </a:lnTo>
                    <a:lnTo>
                      <a:pt x="573" y="163"/>
                    </a:lnTo>
                    <a:lnTo>
                      <a:pt x="537" y="165"/>
                    </a:lnTo>
                    <a:lnTo>
                      <a:pt x="537" y="165"/>
                    </a:lnTo>
                    <a:lnTo>
                      <a:pt x="497" y="163"/>
                    </a:lnTo>
                    <a:lnTo>
                      <a:pt x="455" y="162"/>
                    </a:lnTo>
                    <a:lnTo>
                      <a:pt x="412" y="159"/>
                    </a:lnTo>
                    <a:lnTo>
                      <a:pt x="369" y="154"/>
                    </a:lnTo>
                    <a:lnTo>
                      <a:pt x="285" y="144"/>
                    </a:lnTo>
                    <a:lnTo>
                      <a:pt x="207" y="135"/>
                    </a:lnTo>
                    <a:lnTo>
                      <a:pt x="205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68" name="Freeform 10"/>
              <p:cNvSpPr>
                <a:spLocks/>
              </p:cNvSpPr>
              <p:nvPr userDrawn="1"/>
            </p:nvSpPr>
            <p:spPr bwMode="auto">
              <a:xfrm>
                <a:off x="8104188" y="1535113"/>
                <a:ext cx="590550" cy="457200"/>
              </a:xfrm>
              <a:custGeom>
                <a:avLst/>
                <a:gdLst/>
                <a:ahLst/>
                <a:cxnLst>
                  <a:cxn ang="0">
                    <a:pos x="205" y="0"/>
                  </a:cxn>
                  <a:cxn ang="0">
                    <a:pos x="0" y="296"/>
                  </a:cxn>
                  <a:cxn ang="0">
                    <a:pos x="210" y="576"/>
                  </a:cxn>
                  <a:cxn ang="0">
                    <a:pos x="208" y="449"/>
                  </a:cxn>
                  <a:cxn ang="0">
                    <a:pos x="208" y="449"/>
                  </a:cxn>
                  <a:cxn ang="0">
                    <a:pos x="264" y="457"/>
                  </a:cxn>
                  <a:cxn ang="0">
                    <a:pos x="315" y="461"/>
                  </a:cxn>
                  <a:cxn ang="0">
                    <a:pos x="359" y="464"/>
                  </a:cxn>
                  <a:cxn ang="0">
                    <a:pos x="396" y="465"/>
                  </a:cxn>
                  <a:cxn ang="0">
                    <a:pos x="396" y="465"/>
                  </a:cxn>
                  <a:cxn ang="0">
                    <a:pos x="430" y="464"/>
                  </a:cxn>
                  <a:cxn ang="0">
                    <a:pos x="444" y="462"/>
                  </a:cxn>
                  <a:cxn ang="0">
                    <a:pos x="458" y="460"/>
                  </a:cxn>
                  <a:cxn ang="0">
                    <a:pos x="469" y="457"/>
                  </a:cxn>
                  <a:cxn ang="0">
                    <a:pos x="481" y="452"/>
                  </a:cxn>
                  <a:cxn ang="0">
                    <a:pos x="490" y="448"/>
                  </a:cxn>
                  <a:cxn ang="0">
                    <a:pos x="499" y="443"/>
                  </a:cxn>
                  <a:cxn ang="0">
                    <a:pos x="499" y="443"/>
                  </a:cxn>
                  <a:cxn ang="0">
                    <a:pos x="626" y="272"/>
                  </a:cxn>
                  <a:cxn ang="0">
                    <a:pos x="708" y="160"/>
                  </a:cxn>
                  <a:cxn ang="0">
                    <a:pos x="745" y="109"/>
                  </a:cxn>
                  <a:cxn ang="0">
                    <a:pos x="745" y="109"/>
                  </a:cxn>
                  <a:cxn ang="0">
                    <a:pos x="739" y="116"/>
                  </a:cxn>
                  <a:cxn ang="0">
                    <a:pos x="732" y="123"/>
                  </a:cxn>
                  <a:cxn ang="0">
                    <a:pos x="723" y="129"/>
                  </a:cxn>
                  <a:cxn ang="0">
                    <a:pos x="713" y="135"/>
                  </a:cxn>
                  <a:cxn ang="0">
                    <a:pos x="691" y="144"/>
                  </a:cxn>
                  <a:cxn ang="0">
                    <a:pos x="666" y="151"/>
                  </a:cxn>
                  <a:cxn ang="0">
                    <a:pos x="638" y="157"/>
                  </a:cxn>
                  <a:cxn ang="0">
                    <a:pos x="607" y="162"/>
                  </a:cxn>
                  <a:cxn ang="0">
                    <a:pos x="573" y="163"/>
                  </a:cxn>
                  <a:cxn ang="0">
                    <a:pos x="537" y="165"/>
                  </a:cxn>
                  <a:cxn ang="0">
                    <a:pos x="537" y="165"/>
                  </a:cxn>
                  <a:cxn ang="0">
                    <a:pos x="497" y="163"/>
                  </a:cxn>
                  <a:cxn ang="0">
                    <a:pos x="455" y="162"/>
                  </a:cxn>
                  <a:cxn ang="0">
                    <a:pos x="412" y="159"/>
                  </a:cxn>
                  <a:cxn ang="0">
                    <a:pos x="369" y="154"/>
                  </a:cxn>
                  <a:cxn ang="0">
                    <a:pos x="285" y="144"/>
                  </a:cxn>
                  <a:cxn ang="0">
                    <a:pos x="207" y="135"/>
                  </a:cxn>
                  <a:cxn ang="0">
                    <a:pos x="205" y="0"/>
                  </a:cxn>
                </a:cxnLst>
                <a:rect l="0" t="0" r="r" b="b"/>
                <a:pathLst>
                  <a:path w="745" h="576">
                    <a:moveTo>
                      <a:pt x="205" y="0"/>
                    </a:moveTo>
                    <a:lnTo>
                      <a:pt x="0" y="296"/>
                    </a:lnTo>
                    <a:lnTo>
                      <a:pt x="210" y="576"/>
                    </a:lnTo>
                    <a:lnTo>
                      <a:pt x="208" y="449"/>
                    </a:lnTo>
                    <a:lnTo>
                      <a:pt x="208" y="449"/>
                    </a:lnTo>
                    <a:lnTo>
                      <a:pt x="264" y="457"/>
                    </a:lnTo>
                    <a:lnTo>
                      <a:pt x="315" y="461"/>
                    </a:lnTo>
                    <a:lnTo>
                      <a:pt x="359" y="464"/>
                    </a:lnTo>
                    <a:lnTo>
                      <a:pt x="396" y="465"/>
                    </a:lnTo>
                    <a:lnTo>
                      <a:pt x="396" y="465"/>
                    </a:lnTo>
                    <a:lnTo>
                      <a:pt x="430" y="464"/>
                    </a:lnTo>
                    <a:lnTo>
                      <a:pt x="444" y="462"/>
                    </a:lnTo>
                    <a:lnTo>
                      <a:pt x="458" y="460"/>
                    </a:lnTo>
                    <a:lnTo>
                      <a:pt x="469" y="457"/>
                    </a:lnTo>
                    <a:lnTo>
                      <a:pt x="481" y="452"/>
                    </a:lnTo>
                    <a:lnTo>
                      <a:pt x="490" y="448"/>
                    </a:lnTo>
                    <a:lnTo>
                      <a:pt x="499" y="443"/>
                    </a:lnTo>
                    <a:lnTo>
                      <a:pt x="499" y="443"/>
                    </a:lnTo>
                    <a:lnTo>
                      <a:pt x="626" y="272"/>
                    </a:lnTo>
                    <a:lnTo>
                      <a:pt x="708" y="160"/>
                    </a:lnTo>
                    <a:lnTo>
                      <a:pt x="745" y="109"/>
                    </a:lnTo>
                    <a:lnTo>
                      <a:pt x="745" y="109"/>
                    </a:lnTo>
                    <a:lnTo>
                      <a:pt x="739" y="116"/>
                    </a:lnTo>
                    <a:lnTo>
                      <a:pt x="732" y="123"/>
                    </a:lnTo>
                    <a:lnTo>
                      <a:pt x="723" y="129"/>
                    </a:lnTo>
                    <a:lnTo>
                      <a:pt x="713" y="135"/>
                    </a:lnTo>
                    <a:lnTo>
                      <a:pt x="691" y="144"/>
                    </a:lnTo>
                    <a:lnTo>
                      <a:pt x="666" y="151"/>
                    </a:lnTo>
                    <a:lnTo>
                      <a:pt x="638" y="157"/>
                    </a:lnTo>
                    <a:lnTo>
                      <a:pt x="607" y="162"/>
                    </a:lnTo>
                    <a:lnTo>
                      <a:pt x="573" y="163"/>
                    </a:lnTo>
                    <a:lnTo>
                      <a:pt x="537" y="165"/>
                    </a:lnTo>
                    <a:lnTo>
                      <a:pt x="537" y="165"/>
                    </a:lnTo>
                    <a:lnTo>
                      <a:pt x="497" y="163"/>
                    </a:lnTo>
                    <a:lnTo>
                      <a:pt x="455" y="162"/>
                    </a:lnTo>
                    <a:lnTo>
                      <a:pt x="412" y="159"/>
                    </a:lnTo>
                    <a:lnTo>
                      <a:pt x="369" y="154"/>
                    </a:lnTo>
                    <a:lnTo>
                      <a:pt x="285" y="144"/>
                    </a:lnTo>
                    <a:lnTo>
                      <a:pt x="207" y="135"/>
                    </a:lnTo>
                    <a:lnTo>
                      <a:pt x="205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69" name="Freeform 11"/>
              <p:cNvSpPr>
                <a:spLocks/>
              </p:cNvSpPr>
              <p:nvPr userDrawn="1"/>
            </p:nvSpPr>
            <p:spPr bwMode="auto">
              <a:xfrm>
                <a:off x="8378826" y="1300163"/>
                <a:ext cx="325438" cy="325438"/>
              </a:xfrm>
              <a:custGeom>
                <a:avLst/>
                <a:gdLst/>
                <a:ahLst/>
                <a:cxnLst>
                  <a:cxn ang="0">
                    <a:pos x="245" y="0"/>
                  </a:cxn>
                  <a:cxn ang="0">
                    <a:pos x="0" y="202"/>
                  </a:cxn>
                  <a:cxn ang="0">
                    <a:pos x="121" y="404"/>
                  </a:cxn>
                  <a:cxn ang="0">
                    <a:pos x="121" y="404"/>
                  </a:cxn>
                  <a:cxn ang="0">
                    <a:pos x="121" y="405"/>
                  </a:cxn>
                  <a:cxn ang="0">
                    <a:pos x="125" y="407"/>
                  </a:cxn>
                  <a:cxn ang="0">
                    <a:pos x="137" y="410"/>
                  </a:cxn>
                  <a:cxn ang="0">
                    <a:pos x="161" y="410"/>
                  </a:cxn>
                  <a:cxn ang="0">
                    <a:pos x="161" y="410"/>
                  </a:cxn>
                  <a:cxn ang="0">
                    <a:pos x="190" y="410"/>
                  </a:cxn>
                  <a:cxn ang="0">
                    <a:pos x="230" y="407"/>
                  </a:cxn>
                  <a:cxn ang="0">
                    <a:pos x="230" y="407"/>
                  </a:cxn>
                  <a:cxn ang="0">
                    <a:pos x="255" y="405"/>
                  </a:cxn>
                  <a:cxn ang="0">
                    <a:pos x="279" y="401"/>
                  </a:cxn>
                  <a:cxn ang="0">
                    <a:pos x="299" y="395"/>
                  </a:cxn>
                  <a:cxn ang="0">
                    <a:pos x="320" y="389"/>
                  </a:cxn>
                  <a:cxn ang="0">
                    <a:pos x="338" y="382"/>
                  </a:cxn>
                  <a:cxn ang="0">
                    <a:pos x="354" y="373"/>
                  </a:cxn>
                  <a:cxn ang="0">
                    <a:pos x="370" y="364"/>
                  </a:cxn>
                  <a:cxn ang="0">
                    <a:pos x="383" y="354"/>
                  </a:cxn>
                  <a:cxn ang="0">
                    <a:pos x="383" y="354"/>
                  </a:cxn>
                  <a:cxn ang="0">
                    <a:pos x="392" y="346"/>
                  </a:cxn>
                  <a:cxn ang="0">
                    <a:pos x="401" y="339"/>
                  </a:cxn>
                  <a:cxn ang="0">
                    <a:pos x="407" y="328"/>
                  </a:cxn>
                  <a:cxn ang="0">
                    <a:pos x="409" y="323"/>
                  </a:cxn>
                  <a:cxn ang="0">
                    <a:pos x="410" y="317"/>
                  </a:cxn>
                  <a:cxn ang="0">
                    <a:pos x="409" y="300"/>
                  </a:cxn>
                  <a:cxn ang="0">
                    <a:pos x="404" y="278"/>
                  </a:cxn>
                  <a:cxn ang="0">
                    <a:pos x="397" y="250"/>
                  </a:cxn>
                  <a:cxn ang="0">
                    <a:pos x="382" y="216"/>
                  </a:cxn>
                  <a:cxn ang="0">
                    <a:pos x="382" y="216"/>
                  </a:cxn>
                  <a:cxn ang="0">
                    <a:pos x="375" y="197"/>
                  </a:cxn>
                  <a:cxn ang="0">
                    <a:pos x="366" y="180"/>
                  </a:cxn>
                  <a:cxn ang="0">
                    <a:pos x="345" y="143"/>
                  </a:cxn>
                  <a:cxn ang="0">
                    <a:pos x="322" y="106"/>
                  </a:cxn>
                  <a:cxn ang="0">
                    <a:pos x="299" y="72"/>
                  </a:cxn>
                  <a:cxn ang="0">
                    <a:pos x="261" y="20"/>
                  </a:cxn>
                  <a:cxn ang="0">
                    <a:pos x="245" y="0"/>
                  </a:cxn>
                </a:cxnLst>
                <a:rect l="0" t="0" r="r" b="b"/>
                <a:pathLst>
                  <a:path w="410" h="410">
                    <a:moveTo>
                      <a:pt x="245" y="0"/>
                    </a:moveTo>
                    <a:lnTo>
                      <a:pt x="0" y="202"/>
                    </a:lnTo>
                    <a:lnTo>
                      <a:pt x="121" y="404"/>
                    </a:lnTo>
                    <a:lnTo>
                      <a:pt x="121" y="404"/>
                    </a:lnTo>
                    <a:lnTo>
                      <a:pt x="121" y="405"/>
                    </a:lnTo>
                    <a:lnTo>
                      <a:pt x="125" y="407"/>
                    </a:lnTo>
                    <a:lnTo>
                      <a:pt x="137" y="410"/>
                    </a:lnTo>
                    <a:lnTo>
                      <a:pt x="161" y="410"/>
                    </a:lnTo>
                    <a:lnTo>
                      <a:pt x="161" y="410"/>
                    </a:lnTo>
                    <a:lnTo>
                      <a:pt x="190" y="410"/>
                    </a:lnTo>
                    <a:lnTo>
                      <a:pt x="230" y="407"/>
                    </a:lnTo>
                    <a:lnTo>
                      <a:pt x="230" y="407"/>
                    </a:lnTo>
                    <a:lnTo>
                      <a:pt x="255" y="405"/>
                    </a:lnTo>
                    <a:lnTo>
                      <a:pt x="279" y="401"/>
                    </a:lnTo>
                    <a:lnTo>
                      <a:pt x="299" y="395"/>
                    </a:lnTo>
                    <a:lnTo>
                      <a:pt x="320" y="389"/>
                    </a:lnTo>
                    <a:lnTo>
                      <a:pt x="338" y="382"/>
                    </a:lnTo>
                    <a:lnTo>
                      <a:pt x="354" y="373"/>
                    </a:lnTo>
                    <a:lnTo>
                      <a:pt x="370" y="364"/>
                    </a:lnTo>
                    <a:lnTo>
                      <a:pt x="383" y="354"/>
                    </a:lnTo>
                    <a:lnTo>
                      <a:pt x="383" y="354"/>
                    </a:lnTo>
                    <a:lnTo>
                      <a:pt x="392" y="346"/>
                    </a:lnTo>
                    <a:lnTo>
                      <a:pt x="401" y="339"/>
                    </a:lnTo>
                    <a:lnTo>
                      <a:pt x="407" y="328"/>
                    </a:lnTo>
                    <a:lnTo>
                      <a:pt x="409" y="323"/>
                    </a:lnTo>
                    <a:lnTo>
                      <a:pt x="410" y="317"/>
                    </a:lnTo>
                    <a:lnTo>
                      <a:pt x="409" y="300"/>
                    </a:lnTo>
                    <a:lnTo>
                      <a:pt x="404" y="278"/>
                    </a:lnTo>
                    <a:lnTo>
                      <a:pt x="397" y="250"/>
                    </a:lnTo>
                    <a:lnTo>
                      <a:pt x="382" y="216"/>
                    </a:lnTo>
                    <a:lnTo>
                      <a:pt x="382" y="216"/>
                    </a:lnTo>
                    <a:lnTo>
                      <a:pt x="375" y="197"/>
                    </a:lnTo>
                    <a:lnTo>
                      <a:pt x="366" y="180"/>
                    </a:lnTo>
                    <a:lnTo>
                      <a:pt x="345" y="143"/>
                    </a:lnTo>
                    <a:lnTo>
                      <a:pt x="322" y="106"/>
                    </a:lnTo>
                    <a:lnTo>
                      <a:pt x="299" y="72"/>
                    </a:lnTo>
                    <a:lnTo>
                      <a:pt x="261" y="20"/>
                    </a:lnTo>
                    <a:lnTo>
                      <a:pt x="245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0" name="Freeform 12"/>
              <p:cNvSpPr>
                <a:spLocks/>
              </p:cNvSpPr>
              <p:nvPr userDrawn="1"/>
            </p:nvSpPr>
            <p:spPr bwMode="auto">
              <a:xfrm>
                <a:off x="8378826" y="1300163"/>
                <a:ext cx="325438" cy="325438"/>
              </a:xfrm>
              <a:custGeom>
                <a:avLst/>
                <a:gdLst/>
                <a:ahLst/>
                <a:cxnLst>
                  <a:cxn ang="0">
                    <a:pos x="245" y="0"/>
                  </a:cxn>
                  <a:cxn ang="0">
                    <a:pos x="0" y="202"/>
                  </a:cxn>
                  <a:cxn ang="0">
                    <a:pos x="121" y="404"/>
                  </a:cxn>
                  <a:cxn ang="0">
                    <a:pos x="121" y="404"/>
                  </a:cxn>
                  <a:cxn ang="0">
                    <a:pos x="121" y="405"/>
                  </a:cxn>
                  <a:cxn ang="0">
                    <a:pos x="125" y="407"/>
                  </a:cxn>
                  <a:cxn ang="0">
                    <a:pos x="137" y="410"/>
                  </a:cxn>
                  <a:cxn ang="0">
                    <a:pos x="161" y="410"/>
                  </a:cxn>
                  <a:cxn ang="0">
                    <a:pos x="161" y="410"/>
                  </a:cxn>
                  <a:cxn ang="0">
                    <a:pos x="190" y="410"/>
                  </a:cxn>
                  <a:cxn ang="0">
                    <a:pos x="230" y="407"/>
                  </a:cxn>
                  <a:cxn ang="0">
                    <a:pos x="230" y="407"/>
                  </a:cxn>
                  <a:cxn ang="0">
                    <a:pos x="255" y="405"/>
                  </a:cxn>
                  <a:cxn ang="0">
                    <a:pos x="279" y="401"/>
                  </a:cxn>
                  <a:cxn ang="0">
                    <a:pos x="299" y="395"/>
                  </a:cxn>
                  <a:cxn ang="0">
                    <a:pos x="320" y="389"/>
                  </a:cxn>
                  <a:cxn ang="0">
                    <a:pos x="338" y="382"/>
                  </a:cxn>
                  <a:cxn ang="0">
                    <a:pos x="354" y="373"/>
                  </a:cxn>
                  <a:cxn ang="0">
                    <a:pos x="370" y="364"/>
                  </a:cxn>
                  <a:cxn ang="0">
                    <a:pos x="383" y="354"/>
                  </a:cxn>
                  <a:cxn ang="0">
                    <a:pos x="383" y="354"/>
                  </a:cxn>
                  <a:cxn ang="0">
                    <a:pos x="392" y="346"/>
                  </a:cxn>
                  <a:cxn ang="0">
                    <a:pos x="401" y="339"/>
                  </a:cxn>
                  <a:cxn ang="0">
                    <a:pos x="407" y="328"/>
                  </a:cxn>
                  <a:cxn ang="0">
                    <a:pos x="409" y="323"/>
                  </a:cxn>
                  <a:cxn ang="0">
                    <a:pos x="410" y="317"/>
                  </a:cxn>
                  <a:cxn ang="0">
                    <a:pos x="409" y="300"/>
                  </a:cxn>
                  <a:cxn ang="0">
                    <a:pos x="404" y="278"/>
                  </a:cxn>
                  <a:cxn ang="0">
                    <a:pos x="397" y="250"/>
                  </a:cxn>
                  <a:cxn ang="0">
                    <a:pos x="382" y="216"/>
                  </a:cxn>
                  <a:cxn ang="0">
                    <a:pos x="382" y="216"/>
                  </a:cxn>
                  <a:cxn ang="0">
                    <a:pos x="375" y="197"/>
                  </a:cxn>
                  <a:cxn ang="0">
                    <a:pos x="366" y="180"/>
                  </a:cxn>
                  <a:cxn ang="0">
                    <a:pos x="345" y="143"/>
                  </a:cxn>
                  <a:cxn ang="0">
                    <a:pos x="322" y="106"/>
                  </a:cxn>
                  <a:cxn ang="0">
                    <a:pos x="299" y="72"/>
                  </a:cxn>
                  <a:cxn ang="0">
                    <a:pos x="261" y="20"/>
                  </a:cxn>
                  <a:cxn ang="0">
                    <a:pos x="245" y="0"/>
                  </a:cxn>
                </a:cxnLst>
                <a:rect l="0" t="0" r="r" b="b"/>
                <a:pathLst>
                  <a:path w="410" h="410">
                    <a:moveTo>
                      <a:pt x="245" y="0"/>
                    </a:moveTo>
                    <a:lnTo>
                      <a:pt x="0" y="202"/>
                    </a:lnTo>
                    <a:lnTo>
                      <a:pt x="121" y="404"/>
                    </a:lnTo>
                    <a:lnTo>
                      <a:pt x="121" y="404"/>
                    </a:lnTo>
                    <a:lnTo>
                      <a:pt x="121" y="405"/>
                    </a:lnTo>
                    <a:lnTo>
                      <a:pt x="125" y="407"/>
                    </a:lnTo>
                    <a:lnTo>
                      <a:pt x="137" y="410"/>
                    </a:lnTo>
                    <a:lnTo>
                      <a:pt x="161" y="410"/>
                    </a:lnTo>
                    <a:lnTo>
                      <a:pt x="161" y="410"/>
                    </a:lnTo>
                    <a:lnTo>
                      <a:pt x="190" y="410"/>
                    </a:lnTo>
                    <a:lnTo>
                      <a:pt x="230" y="407"/>
                    </a:lnTo>
                    <a:lnTo>
                      <a:pt x="230" y="407"/>
                    </a:lnTo>
                    <a:lnTo>
                      <a:pt x="255" y="405"/>
                    </a:lnTo>
                    <a:lnTo>
                      <a:pt x="279" y="401"/>
                    </a:lnTo>
                    <a:lnTo>
                      <a:pt x="299" y="395"/>
                    </a:lnTo>
                    <a:lnTo>
                      <a:pt x="320" y="389"/>
                    </a:lnTo>
                    <a:lnTo>
                      <a:pt x="338" y="382"/>
                    </a:lnTo>
                    <a:lnTo>
                      <a:pt x="354" y="373"/>
                    </a:lnTo>
                    <a:lnTo>
                      <a:pt x="370" y="364"/>
                    </a:lnTo>
                    <a:lnTo>
                      <a:pt x="383" y="354"/>
                    </a:lnTo>
                    <a:lnTo>
                      <a:pt x="383" y="354"/>
                    </a:lnTo>
                    <a:lnTo>
                      <a:pt x="392" y="346"/>
                    </a:lnTo>
                    <a:lnTo>
                      <a:pt x="401" y="339"/>
                    </a:lnTo>
                    <a:lnTo>
                      <a:pt x="407" y="328"/>
                    </a:lnTo>
                    <a:lnTo>
                      <a:pt x="409" y="323"/>
                    </a:lnTo>
                    <a:lnTo>
                      <a:pt x="410" y="317"/>
                    </a:lnTo>
                    <a:lnTo>
                      <a:pt x="409" y="300"/>
                    </a:lnTo>
                    <a:lnTo>
                      <a:pt x="404" y="278"/>
                    </a:lnTo>
                    <a:lnTo>
                      <a:pt x="397" y="250"/>
                    </a:lnTo>
                    <a:lnTo>
                      <a:pt x="382" y="216"/>
                    </a:lnTo>
                    <a:lnTo>
                      <a:pt x="382" y="216"/>
                    </a:lnTo>
                    <a:lnTo>
                      <a:pt x="375" y="197"/>
                    </a:lnTo>
                    <a:lnTo>
                      <a:pt x="366" y="180"/>
                    </a:lnTo>
                    <a:lnTo>
                      <a:pt x="345" y="143"/>
                    </a:lnTo>
                    <a:lnTo>
                      <a:pt x="322" y="106"/>
                    </a:lnTo>
                    <a:lnTo>
                      <a:pt x="299" y="72"/>
                    </a:lnTo>
                    <a:lnTo>
                      <a:pt x="261" y="20"/>
                    </a:lnTo>
                    <a:lnTo>
                      <a:pt x="245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1" name="Freeform 13"/>
              <p:cNvSpPr>
                <a:spLocks/>
              </p:cNvSpPr>
              <p:nvPr userDrawn="1"/>
            </p:nvSpPr>
            <p:spPr bwMode="auto">
              <a:xfrm>
                <a:off x="7535863" y="1285875"/>
                <a:ext cx="420688" cy="585788"/>
              </a:xfrm>
              <a:custGeom>
                <a:avLst/>
                <a:gdLst/>
                <a:ahLst/>
                <a:cxnLst>
                  <a:cxn ang="0">
                    <a:pos x="375" y="0"/>
                  </a:cxn>
                  <a:cxn ang="0">
                    <a:pos x="27" y="42"/>
                  </a:cxn>
                  <a:cxn ang="0">
                    <a:pos x="137" y="104"/>
                  </a:cxn>
                  <a:cxn ang="0">
                    <a:pos x="137" y="104"/>
                  </a:cxn>
                  <a:cxn ang="0">
                    <a:pos x="103" y="151"/>
                  </a:cxn>
                  <a:cxn ang="0">
                    <a:pos x="74" y="194"/>
                  </a:cxn>
                  <a:cxn ang="0">
                    <a:pos x="49" y="231"/>
                  </a:cxn>
                  <a:cxn ang="0">
                    <a:pos x="29" y="263"/>
                  </a:cxn>
                  <a:cxn ang="0">
                    <a:pos x="15" y="291"/>
                  </a:cxn>
                  <a:cxn ang="0">
                    <a:pos x="4" y="318"/>
                  </a:cxn>
                  <a:cxn ang="0">
                    <a:pos x="1" y="328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0" y="359"/>
                  </a:cxn>
                  <a:cxn ang="0">
                    <a:pos x="0" y="359"/>
                  </a:cxn>
                  <a:cxn ang="0">
                    <a:pos x="87" y="554"/>
                  </a:cxn>
                  <a:cxn ang="0">
                    <a:pos x="143" y="681"/>
                  </a:cxn>
                  <a:cxn ang="0">
                    <a:pos x="170" y="738"/>
                  </a:cxn>
                  <a:cxn ang="0">
                    <a:pos x="170" y="738"/>
                  </a:cxn>
                  <a:cxn ang="0">
                    <a:pos x="165" y="729"/>
                  </a:cxn>
                  <a:cxn ang="0">
                    <a:pos x="164" y="719"/>
                  </a:cxn>
                  <a:cxn ang="0">
                    <a:pos x="162" y="707"/>
                  </a:cxn>
                  <a:cxn ang="0">
                    <a:pos x="162" y="695"/>
                  </a:cxn>
                  <a:cxn ang="0">
                    <a:pos x="164" y="684"/>
                  </a:cxn>
                  <a:cxn ang="0">
                    <a:pos x="165" y="670"/>
                  </a:cxn>
                  <a:cxn ang="0">
                    <a:pos x="173" y="642"/>
                  </a:cxn>
                  <a:cxn ang="0">
                    <a:pos x="183" y="613"/>
                  </a:cxn>
                  <a:cxn ang="0">
                    <a:pos x="196" y="582"/>
                  </a:cxn>
                  <a:cxn ang="0">
                    <a:pos x="212" y="549"/>
                  </a:cxn>
                  <a:cxn ang="0">
                    <a:pos x="232" y="517"/>
                  </a:cxn>
                  <a:cxn ang="0">
                    <a:pos x="252" y="483"/>
                  </a:cxn>
                  <a:cxn ang="0">
                    <a:pos x="274" y="449"/>
                  </a:cxn>
                  <a:cxn ang="0">
                    <a:pos x="320" y="383"/>
                  </a:cxn>
                  <a:cxn ang="0">
                    <a:pos x="367" y="318"/>
                  </a:cxn>
                  <a:cxn ang="0">
                    <a:pos x="413" y="258"/>
                  </a:cxn>
                  <a:cxn ang="0">
                    <a:pos x="530" y="322"/>
                  </a:cxn>
                  <a:cxn ang="0">
                    <a:pos x="375" y="0"/>
                  </a:cxn>
                </a:cxnLst>
                <a:rect l="0" t="0" r="r" b="b"/>
                <a:pathLst>
                  <a:path w="530" h="738">
                    <a:moveTo>
                      <a:pt x="375" y="0"/>
                    </a:moveTo>
                    <a:lnTo>
                      <a:pt x="27" y="42"/>
                    </a:lnTo>
                    <a:lnTo>
                      <a:pt x="137" y="104"/>
                    </a:lnTo>
                    <a:lnTo>
                      <a:pt x="137" y="104"/>
                    </a:lnTo>
                    <a:lnTo>
                      <a:pt x="103" y="151"/>
                    </a:lnTo>
                    <a:lnTo>
                      <a:pt x="74" y="194"/>
                    </a:lnTo>
                    <a:lnTo>
                      <a:pt x="49" y="231"/>
                    </a:lnTo>
                    <a:lnTo>
                      <a:pt x="29" y="263"/>
                    </a:lnTo>
                    <a:lnTo>
                      <a:pt x="15" y="291"/>
                    </a:lnTo>
                    <a:lnTo>
                      <a:pt x="4" y="318"/>
                    </a:lnTo>
                    <a:lnTo>
                      <a:pt x="1" y="328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0" y="359"/>
                    </a:lnTo>
                    <a:lnTo>
                      <a:pt x="0" y="359"/>
                    </a:lnTo>
                    <a:lnTo>
                      <a:pt x="87" y="554"/>
                    </a:lnTo>
                    <a:lnTo>
                      <a:pt x="143" y="681"/>
                    </a:lnTo>
                    <a:lnTo>
                      <a:pt x="170" y="738"/>
                    </a:lnTo>
                    <a:lnTo>
                      <a:pt x="170" y="738"/>
                    </a:lnTo>
                    <a:lnTo>
                      <a:pt x="165" y="729"/>
                    </a:lnTo>
                    <a:lnTo>
                      <a:pt x="164" y="719"/>
                    </a:lnTo>
                    <a:lnTo>
                      <a:pt x="162" y="707"/>
                    </a:lnTo>
                    <a:lnTo>
                      <a:pt x="162" y="695"/>
                    </a:lnTo>
                    <a:lnTo>
                      <a:pt x="164" y="684"/>
                    </a:lnTo>
                    <a:lnTo>
                      <a:pt x="165" y="670"/>
                    </a:lnTo>
                    <a:lnTo>
                      <a:pt x="173" y="642"/>
                    </a:lnTo>
                    <a:lnTo>
                      <a:pt x="183" y="613"/>
                    </a:lnTo>
                    <a:lnTo>
                      <a:pt x="196" y="582"/>
                    </a:lnTo>
                    <a:lnTo>
                      <a:pt x="212" y="549"/>
                    </a:lnTo>
                    <a:lnTo>
                      <a:pt x="232" y="517"/>
                    </a:lnTo>
                    <a:lnTo>
                      <a:pt x="252" y="483"/>
                    </a:lnTo>
                    <a:lnTo>
                      <a:pt x="274" y="449"/>
                    </a:lnTo>
                    <a:lnTo>
                      <a:pt x="320" y="383"/>
                    </a:lnTo>
                    <a:lnTo>
                      <a:pt x="367" y="318"/>
                    </a:lnTo>
                    <a:lnTo>
                      <a:pt x="413" y="258"/>
                    </a:lnTo>
                    <a:lnTo>
                      <a:pt x="530" y="322"/>
                    </a:lnTo>
                    <a:lnTo>
                      <a:pt x="375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2" name="Freeform 14"/>
              <p:cNvSpPr>
                <a:spLocks/>
              </p:cNvSpPr>
              <p:nvPr userDrawn="1"/>
            </p:nvSpPr>
            <p:spPr bwMode="auto">
              <a:xfrm>
                <a:off x="7535863" y="1285875"/>
                <a:ext cx="420688" cy="585788"/>
              </a:xfrm>
              <a:custGeom>
                <a:avLst/>
                <a:gdLst/>
                <a:ahLst/>
                <a:cxnLst>
                  <a:cxn ang="0">
                    <a:pos x="375" y="0"/>
                  </a:cxn>
                  <a:cxn ang="0">
                    <a:pos x="27" y="42"/>
                  </a:cxn>
                  <a:cxn ang="0">
                    <a:pos x="137" y="104"/>
                  </a:cxn>
                  <a:cxn ang="0">
                    <a:pos x="137" y="104"/>
                  </a:cxn>
                  <a:cxn ang="0">
                    <a:pos x="103" y="151"/>
                  </a:cxn>
                  <a:cxn ang="0">
                    <a:pos x="74" y="194"/>
                  </a:cxn>
                  <a:cxn ang="0">
                    <a:pos x="49" y="231"/>
                  </a:cxn>
                  <a:cxn ang="0">
                    <a:pos x="29" y="263"/>
                  </a:cxn>
                  <a:cxn ang="0">
                    <a:pos x="15" y="291"/>
                  </a:cxn>
                  <a:cxn ang="0">
                    <a:pos x="4" y="318"/>
                  </a:cxn>
                  <a:cxn ang="0">
                    <a:pos x="1" y="328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0" y="359"/>
                  </a:cxn>
                  <a:cxn ang="0">
                    <a:pos x="0" y="359"/>
                  </a:cxn>
                  <a:cxn ang="0">
                    <a:pos x="87" y="554"/>
                  </a:cxn>
                  <a:cxn ang="0">
                    <a:pos x="143" y="681"/>
                  </a:cxn>
                  <a:cxn ang="0">
                    <a:pos x="170" y="738"/>
                  </a:cxn>
                  <a:cxn ang="0">
                    <a:pos x="170" y="738"/>
                  </a:cxn>
                  <a:cxn ang="0">
                    <a:pos x="165" y="729"/>
                  </a:cxn>
                  <a:cxn ang="0">
                    <a:pos x="164" y="719"/>
                  </a:cxn>
                  <a:cxn ang="0">
                    <a:pos x="162" y="707"/>
                  </a:cxn>
                  <a:cxn ang="0">
                    <a:pos x="162" y="695"/>
                  </a:cxn>
                  <a:cxn ang="0">
                    <a:pos x="164" y="684"/>
                  </a:cxn>
                  <a:cxn ang="0">
                    <a:pos x="165" y="670"/>
                  </a:cxn>
                  <a:cxn ang="0">
                    <a:pos x="173" y="642"/>
                  </a:cxn>
                  <a:cxn ang="0">
                    <a:pos x="183" y="613"/>
                  </a:cxn>
                  <a:cxn ang="0">
                    <a:pos x="196" y="582"/>
                  </a:cxn>
                  <a:cxn ang="0">
                    <a:pos x="212" y="549"/>
                  </a:cxn>
                  <a:cxn ang="0">
                    <a:pos x="232" y="517"/>
                  </a:cxn>
                  <a:cxn ang="0">
                    <a:pos x="252" y="483"/>
                  </a:cxn>
                  <a:cxn ang="0">
                    <a:pos x="274" y="449"/>
                  </a:cxn>
                  <a:cxn ang="0">
                    <a:pos x="320" y="383"/>
                  </a:cxn>
                  <a:cxn ang="0">
                    <a:pos x="367" y="318"/>
                  </a:cxn>
                  <a:cxn ang="0">
                    <a:pos x="413" y="258"/>
                  </a:cxn>
                  <a:cxn ang="0">
                    <a:pos x="530" y="322"/>
                  </a:cxn>
                  <a:cxn ang="0">
                    <a:pos x="375" y="0"/>
                  </a:cxn>
                </a:cxnLst>
                <a:rect l="0" t="0" r="r" b="b"/>
                <a:pathLst>
                  <a:path w="530" h="738">
                    <a:moveTo>
                      <a:pt x="375" y="0"/>
                    </a:moveTo>
                    <a:lnTo>
                      <a:pt x="27" y="42"/>
                    </a:lnTo>
                    <a:lnTo>
                      <a:pt x="137" y="104"/>
                    </a:lnTo>
                    <a:lnTo>
                      <a:pt x="137" y="104"/>
                    </a:lnTo>
                    <a:lnTo>
                      <a:pt x="103" y="151"/>
                    </a:lnTo>
                    <a:lnTo>
                      <a:pt x="74" y="194"/>
                    </a:lnTo>
                    <a:lnTo>
                      <a:pt x="49" y="231"/>
                    </a:lnTo>
                    <a:lnTo>
                      <a:pt x="29" y="263"/>
                    </a:lnTo>
                    <a:lnTo>
                      <a:pt x="15" y="291"/>
                    </a:lnTo>
                    <a:lnTo>
                      <a:pt x="4" y="318"/>
                    </a:lnTo>
                    <a:lnTo>
                      <a:pt x="1" y="328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0" y="359"/>
                    </a:lnTo>
                    <a:lnTo>
                      <a:pt x="0" y="359"/>
                    </a:lnTo>
                    <a:lnTo>
                      <a:pt x="87" y="554"/>
                    </a:lnTo>
                    <a:lnTo>
                      <a:pt x="143" y="681"/>
                    </a:lnTo>
                    <a:lnTo>
                      <a:pt x="170" y="738"/>
                    </a:lnTo>
                    <a:lnTo>
                      <a:pt x="170" y="738"/>
                    </a:lnTo>
                    <a:lnTo>
                      <a:pt x="165" y="729"/>
                    </a:lnTo>
                    <a:lnTo>
                      <a:pt x="164" y="719"/>
                    </a:lnTo>
                    <a:lnTo>
                      <a:pt x="162" y="707"/>
                    </a:lnTo>
                    <a:lnTo>
                      <a:pt x="162" y="695"/>
                    </a:lnTo>
                    <a:lnTo>
                      <a:pt x="164" y="684"/>
                    </a:lnTo>
                    <a:lnTo>
                      <a:pt x="165" y="670"/>
                    </a:lnTo>
                    <a:lnTo>
                      <a:pt x="173" y="642"/>
                    </a:lnTo>
                    <a:lnTo>
                      <a:pt x="183" y="613"/>
                    </a:lnTo>
                    <a:lnTo>
                      <a:pt x="196" y="582"/>
                    </a:lnTo>
                    <a:lnTo>
                      <a:pt x="212" y="549"/>
                    </a:lnTo>
                    <a:lnTo>
                      <a:pt x="232" y="517"/>
                    </a:lnTo>
                    <a:lnTo>
                      <a:pt x="252" y="483"/>
                    </a:lnTo>
                    <a:lnTo>
                      <a:pt x="274" y="449"/>
                    </a:lnTo>
                    <a:lnTo>
                      <a:pt x="320" y="383"/>
                    </a:lnTo>
                    <a:lnTo>
                      <a:pt x="367" y="318"/>
                    </a:lnTo>
                    <a:lnTo>
                      <a:pt x="413" y="258"/>
                    </a:lnTo>
                    <a:lnTo>
                      <a:pt x="530" y="322"/>
                    </a:lnTo>
                    <a:lnTo>
                      <a:pt x="375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3" name="Freeform 15"/>
              <p:cNvSpPr>
                <a:spLocks/>
              </p:cNvSpPr>
              <p:nvPr userDrawn="1"/>
            </p:nvSpPr>
            <p:spPr bwMode="auto">
              <a:xfrm>
                <a:off x="7707313" y="1676400"/>
                <a:ext cx="301625" cy="2603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7" y="6"/>
                  </a:cxn>
                  <a:cxn ang="0">
                    <a:pos x="84" y="7"/>
                  </a:cxn>
                  <a:cxn ang="0">
                    <a:pos x="75" y="21"/>
                  </a:cxn>
                  <a:cxn ang="0">
                    <a:pos x="57" y="49"/>
                  </a:cxn>
                  <a:cxn ang="0">
                    <a:pos x="32" y="99"/>
                  </a:cxn>
                  <a:cxn ang="0">
                    <a:pos x="32" y="99"/>
                  </a:cxn>
                  <a:cxn ang="0">
                    <a:pos x="22" y="122"/>
                  </a:cxn>
                  <a:cxn ang="0">
                    <a:pos x="15" y="144"/>
                  </a:cxn>
                  <a:cxn ang="0">
                    <a:pos x="9" y="165"/>
                  </a:cxn>
                  <a:cxn ang="0">
                    <a:pos x="4" y="186"/>
                  </a:cxn>
                  <a:cxn ang="0">
                    <a:pos x="1" y="205"/>
                  </a:cxn>
                  <a:cxn ang="0">
                    <a:pos x="0" y="224"/>
                  </a:cxn>
                  <a:cxn ang="0">
                    <a:pos x="1" y="242"/>
                  </a:cxn>
                  <a:cxn ang="0">
                    <a:pos x="3" y="258"/>
                  </a:cxn>
                  <a:cxn ang="0">
                    <a:pos x="3" y="258"/>
                  </a:cxn>
                  <a:cxn ang="0">
                    <a:pos x="4" y="270"/>
                  </a:cxn>
                  <a:cxn ang="0">
                    <a:pos x="7" y="282"/>
                  </a:cxn>
                  <a:cxn ang="0">
                    <a:pos x="13" y="290"/>
                  </a:cxn>
                  <a:cxn ang="0">
                    <a:pos x="18" y="295"/>
                  </a:cxn>
                  <a:cxn ang="0">
                    <a:pos x="23" y="299"/>
                  </a:cxn>
                  <a:cxn ang="0">
                    <a:pos x="37" y="307"/>
                  </a:cxn>
                  <a:cxn ang="0">
                    <a:pos x="57" y="314"/>
                  </a:cxn>
                  <a:cxn ang="0">
                    <a:pos x="87" y="320"/>
                  </a:cxn>
                  <a:cxn ang="0">
                    <a:pos x="124" y="326"/>
                  </a:cxn>
                  <a:cxn ang="0">
                    <a:pos x="124" y="326"/>
                  </a:cxn>
                  <a:cxn ang="0">
                    <a:pos x="156" y="329"/>
                  </a:cxn>
                  <a:cxn ang="0">
                    <a:pos x="190" y="329"/>
                  </a:cxn>
                  <a:cxn ang="0">
                    <a:pos x="190" y="329"/>
                  </a:cxn>
                  <a:cxn ang="0">
                    <a:pos x="224" y="329"/>
                  </a:cxn>
                  <a:cxn ang="0">
                    <a:pos x="258" y="327"/>
                  </a:cxn>
                  <a:cxn ang="0">
                    <a:pos x="318" y="321"/>
                  </a:cxn>
                  <a:cxn ang="0">
                    <a:pos x="363" y="315"/>
                  </a:cxn>
                  <a:cxn ang="0">
                    <a:pos x="379" y="314"/>
                  </a:cxn>
                  <a:cxn ang="0">
                    <a:pos x="324" y="0"/>
                  </a:cxn>
                </a:cxnLst>
                <a:rect l="0" t="0" r="r" b="b"/>
                <a:pathLst>
                  <a:path w="379" h="329">
                    <a:moveTo>
                      <a:pt x="324" y="0"/>
                    </a:move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7" y="6"/>
                    </a:lnTo>
                    <a:lnTo>
                      <a:pt x="84" y="7"/>
                    </a:lnTo>
                    <a:lnTo>
                      <a:pt x="75" y="21"/>
                    </a:lnTo>
                    <a:lnTo>
                      <a:pt x="57" y="49"/>
                    </a:lnTo>
                    <a:lnTo>
                      <a:pt x="32" y="99"/>
                    </a:lnTo>
                    <a:lnTo>
                      <a:pt x="32" y="99"/>
                    </a:lnTo>
                    <a:lnTo>
                      <a:pt x="22" y="122"/>
                    </a:lnTo>
                    <a:lnTo>
                      <a:pt x="15" y="144"/>
                    </a:lnTo>
                    <a:lnTo>
                      <a:pt x="9" y="165"/>
                    </a:lnTo>
                    <a:lnTo>
                      <a:pt x="4" y="186"/>
                    </a:lnTo>
                    <a:lnTo>
                      <a:pt x="1" y="205"/>
                    </a:lnTo>
                    <a:lnTo>
                      <a:pt x="0" y="224"/>
                    </a:lnTo>
                    <a:lnTo>
                      <a:pt x="1" y="242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4" y="270"/>
                    </a:lnTo>
                    <a:lnTo>
                      <a:pt x="7" y="282"/>
                    </a:lnTo>
                    <a:lnTo>
                      <a:pt x="13" y="290"/>
                    </a:lnTo>
                    <a:lnTo>
                      <a:pt x="18" y="295"/>
                    </a:lnTo>
                    <a:lnTo>
                      <a:pt x="23" y="299"/>
                    </a:lnTo>
                    <a:lnTo>
                      <a:pt x="37" y="307"/>
                    </a:lnTo>
                    <a:lnTo>
                      <a:pt x="57" y="314"/>
                    </a:lnTo>
                    <a:lnTo>
                      <a:pt x="87" y="320"/>
                    </a:lnTo>
                    <a:lnTo>
                      <a:pt x="124" y="326"/>
                    </a:lnTo>
                    <a:lnTo>
                      <a:pt x="124" y="326"/>
                    </a:lnTo>
                    <a:lnTo>
                      <a:pt x="156" y="329"/>
                    </a:lnTo>
                    <a:lnTo>
                      <a:pt x="190" y="329"/>
                    </a:lnTo>
                    <a:lnTo>
                      <a:pt x="190" y="329"/>
                    </a:lnTo>
                    <a:lnTo>
                      <a:pt x="224" y="329"/>
                    </a:lnTo>
                    <a:lnTo>
                      <a:pt x="258" y="327"/>
                    </a:lnTo>
                    <a:lnTo>
                      <a:pt x="318" y="321"/>
                    </a:lnTo>
                    <a:lnTo>
                      <a:pt x="363" y="315"/>
                    </a:lnTo>
                    <a:lnTo>
                      <a:pt x="379" y="314"/>
                    </a:lnTo>
                    <a:lnTo>
                      <a:pt x="324" y="0"/>
                    </a:lnTo>
                    <a:close/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4" name="Freeform 16"/>
              <p:cNvSpPr>
                <a:spLocks/>
              </p:cNvSpPr>
              <p:nvPr userDrawn="1"/>
            </p:nvSpPr>
            <p:spPr bwMode="auto">
              <a:xfrm>
                <a:off x="7707313" y="1676400"/>
                <a:ext cx="301625" cy="2603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7" y="6"/>
                  </a:cxn>
                  <a:cxn ang="0">
                    <a:pos x="84" y="7"/>
                  </a:cxn>
                  <a:cxn ang="0">
                    <a:pos x="75" y="21"/>
                  </a:cxn>
                  <a:cxn ang="0">
                    <a:pos x="57" y="49"/>
                  </a:cxn>
                  <a:cxn ang="0">
                    <a:pos x="32" y="99"/>
                  </a:cxn>
                  <a:cxn ang="0">
                    <a:pos x="32" y="99"/>
                  </a:cxn>
                  <a:cxn ang="0">
                    <a:pos x="22" y="122"/>
                  </a:cxn>
                  <a:cxn ang="0">
                    <a:pos x="15" y="144"/>
                  </a:cxn>
                  <a:cxn ang="0">
                    <a:pos x="9" y="165"/>
                  </a:cxn>
                  <a:cxn ang="0">
                    <a:pos x="4" y="186"/>
                  </a:cxn>
                  <a:cxn ang="0">
                    <a:pos x="1" y="205"/>
                  </a:cxn>
                  <a:cxn ang="0">
                    <a:pos x="0" y="224"/>
                  </a:cxn>
                  <a:cxn ang="0">
                    <a:pos x="1" y="242"/>
                  </a:cxn>
                  <a:cxn ang="0">
                    <a:pos x="3" y="258"/>
                  </a:cxn>
                  <a:cxn ang="0">
                    <a:pos x="3" y="258"/>
                  </a:cxn>
                  <a:cxn ang="0">
                    <a:pos x="4" y="270"/>
                  </a:cxn>
                  <a:cxn ang="0">
                    <a:pos x="7" y="282"/>
                  </a:cxn>
                  <a:cxn ang="0">
                    <a:pos x="13" y="290"/>
                  </a:cxn>
                  <a:cxn ang="0">
                    <a:pos x="18" y="295"/>
                  </a:cxn>
                  <a:cxn ang="0">
                    <a:pos x="23" y="299"/>
                  </a:cxn>
                  <a:cxn ang="0">
                    <a:pos x="37" y="307"/>
                  </a:cxn>
                  <a:cxn ang="0">
                    <a:pos x="57" y="314"/>
                  </a:cxn>
                  <a:cxn ang="0">
                    <a:pos x="87" y="320"/>
                  </a:cxn>
                  <a:cxn ang="0">
                    <a:pos x="124" y="326"/>
                  </a:cxn>
                  <a:cxn ang="0">
                    <a:pos x="124" y="326"/>
                  </a:cxn>
                  <a:cxn ang="0">
                    <a:pos x="156" y="329"/>
                  </a:cxn>
                  <a:cxn ang="0">
                    <a:pos x="190" y="329"/>
                  </a:cxn>
                  <a:cxn ang="0">
                    <a:pos x="190" y="329"/>
                  </a:cxn>
                  <a:cxn ang="0">
                    <a:pos x="224" y="329"/>
                  </a:cxn>
                  <a:cxn ang="0">
                    <a:pos x="258" y="327"/>
                  </a:cxn>
                  <a:cxn ang="0">
                    <a:pos x="318" y="321"/>
                  </a:cxn>
                  <a:cxn ang="0">
                    <a:pos x="363" y="315"/>
                  </a:cxn>
                  <a:cxn ang="0">
                    <a:pos x="379" y="314"/>
                  </a:cxn>
                  <a:cxn ang="0">
                    <a:pos x="324" y="0"/>
                  </a:cxn>
                </a:cxnLst>
                <a:rect l="0" t="0" r="r" b="b"/>
                <a:pathLst>
                  <a:path w="379" h="329">
                    <a:moveTo>
                      <a:pt x="324" y="0"/>
                    </a:move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7" y="6"/>
                    </a:lnTo>
                    <a:lnTo>
                      <a:pt x="84" y="7"/>
                    </a:lnTo>
                    <a:lnTo>
                      <a:pt x="75" y="21"/>
                    </a:lnTo>
                    <a:lnTo>
                      <a:pt x="57" y="49"/>
                    </a:lnTo>
                    <a:lnTo>
                      <a:pt x="32" y="99"/>
                    </a:lnTo>
                    <a:lnTo>
                      <a:pt x="32" y="99"/>
                    </a:lnTo>
                    <a:lnTo>
                      <a:pt x="22" y="122"/>
                    </a:lnTo>
                    <a:lnTo>
                      <a:pt x="15" y="144"/>
                    </a:lnTo>
                    <a:lnTo>
                      <a:pt x="9" y="165"/>
                    </a:lnTo>
                    <a:lnTo>
                      <a:pt x="4" y="186"/>
                    </a:lnTo>
                    <a:lnTo>
                      <a:pt x="1" y="205"/>
                    </a:lnTo>
                    <a:lnTo>
                      <a:pt x="0" y="224"/>
                    </a:lnTo>
                    <a:lnTo>
                      <a:pt x="1" y="242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4" y="270"/>
                    </a:lnTo>
                    <a:lnTo>
                      <a:pt x="7" y="282"/>
                    </a:lnTo>
                    <a:lnTo>
                      <a:pt x="13" y="290"/>
                    </a:lnTo>
                    <a:lnTo>
                      <a:pt x="18" y="295"/>
                    </a:lnTo>
                    <a:lnTo>
                      <a:pt x="23" y="299"/>
                    </a:lnTo>
                    <a:lnTo>
                      <a:pt x="37" y="307"/>
                    </a:lnTo>
                    <a:lnTo>
                      <a:pt x="57" y="314"/>
                    </a:lnTo>
                    <a:lnTo>
                      <a:pt x="87" y="320"/>
                    </a:lnTo>
                    <a:lnTo>
                      <a:pt x="124" y="326"/>
                    </a:lnTo>
                    <a:lnTo>
                      <a:pt x="124" y="326"/>
                    </a:lnTo>
                    <a:lnTo>
                      <a:pt x="156" y="329"/>
                    </a:lnTo>
                    <a:lnTo>
                      <a:pt x="190" y="329"/>
                    </a:lnTo>
                    <a:lnTo>
                      <a:pt x="190" y="329"/>
                    </a:lnTo>
                    <a:lnTo>
                      <a:pt x="224" y="329"/>
                    </a:lnTo>
                    <a:lnTo>
                      <a:pt x="258" y="327"/>
                    </a:lnTo>
                    <a:lnTo>
                      <a:pt x="318" y="321"/>
                    </a:lnTo>
                    <a:lnTo>
                      <a:pt x="363" y="315"/>
                    </a:lnTo>
                    <a:lnTo>
                      <a:pt x="379" y="314"/>
                    </a:lnTo>
                    <a:lnTo>
                      <a:pt x="324" y="0"/>
                    </a:lnTo>
                  </a:path>
                </a:pathLst>
              </a:custGeom>
              <a:grpFill/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</p:grpSp>
        <p:grpSp>
          <p:nvGrpSpPr>
            <p:cNvPr id="175" name="그룹 174"/>
            <p:cNvGrpSpPr/>
            <p:nvPr userDrawn="1"/>
          </p:nvGrpSpPr>
          <p:grpSpPr>
            <a:xfrm>
              <a:off x="3312966" y="1324684"/>
              <a:ext cx="2390938" cy="2277238"/>
              <a:chOff x="7383463" y="727075"/>
              <a:chExt cx="1168401" cy="1112838"/>
            </a:xfrm>
          </p:grpSpPr>
          <p:sp>
            <p:nvSpPr>
              <p:cNvPr id="176" name="Freeform 5"/>
              <p:cNvSpPr>
                <a:spLocks/>
              </p:cNvSpPr>
              <p:nvPr userDrawn="1"/>
            </p:nvSpPr>
            <p:spPr bwMode="auto">
              <a:xfrm>
                <a:off x="7812088" y="727075"/>
                <a:ext cx="546100" cy="40322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"/>
                  </a:cxn>
                  <a:cxn ang="0">
                    <a:pos x="20" y="3"/>
                  </a:cxn>
                  <a:cxn ang="0">
                    <a:pos x="32" y="7"/>
                  </a:cxn>
                  <a:cxn ang="0">
                    <a:pos x="43" y="13"/>
                  </a:cxn>
                  <a:cxn ang="0">
                    <a:pos x="53" y="19"/>
                  </a:cxn>
                  <a:cxn ang="0">
                    <a:pos x="63" y="27"/>
                  </a:cxn>
                  <a:cxn ang="0">
                    <a:pos x="85" y="46"/>
                  </a:cxn>
                  <a:cxn ang="0">
                    <a:pos x="108" y="68"/>
                  </a:cxn>
                  <a:cxn ang="0">
                    <a:pos x="130" y="93"/>
                  </a:cxn>
                  <a:cxn ang="0">
                    <a:pos x="152" y="122"/>
                  </a:cxn>
                  <a:cxn ang="0">
                    <a:pos x="172" y="153"/>
                  </a:cxn>
                  <a:cxn ang="0">
                    <a:pos x="195" y="186"/>
                  </a:cxn>
                  <a:cxn ang="0">
                    <a:pos x="215" y="220"/>
                  </a:cxn>
                  <a:cxn ang="0">
                    <a:pos x="255" y="292"/>
                  </a:cxn>
                  <a:cxn ang="0">
                    <a:pos x="293" y="363"/>
                  </a:cxn>
                  <a:cxn ang="0">
                    <a:pos x="327" y="429"/>
                  </a:cxn>
                  <a:cxn ang="0">
                    <a:pos x="217" y="506"/>
                  </a:cxn>
                  <a:cxn ang="0">
                    <a:pos x="577" y="507"/>
                  </a:cxn>
                  <a:cxn ang="0">
                    <a:pos x="689" y="175"/>
                  </a:cxn>
                  <a:cxn ang="0">
                    <a:pos x="585" y="248"/>
                  </a:cxn>
                  <a:cxn ang="0">
                    <a:pos x="585" y="248"/>
                  </a:cxn>
                  <a:cxn ang="0">
                    <a:pos x="557" y="196"/>
                  </a:cxn>
                  <a:cxn ang="0">
                    <a:pos x="532" y="152"/>
                  </a:cxn>
                  <a:cxn ang="0">
                    <a:pos x="510" y="114"/>
                  </a:cxn>
                  <a:cxn ang="0">
                    <a:pos x="490" y="81"/>
                  </a:cxn>
                  <a:cxn ang="0">
                    <a:pos x="470" y="56"/>
                  </a:cxn>
                  <a:cxn ang="0">
                    <a:pos x="451" y="35"/>
                  </a:cxn>
                  <a:cxn ang="0">
                    <a:pos x="442" y="28"/>
                  </a:cxn>
                  <a:cxn ang="0">
                    <a:pos x="433" y="22"/>
                  </a:cxn>
                  <a:cxn ang="0">
                    <a:pos x="425" y="18"/>
                  </a:cxn>
                  <a:cxn ang="0">
                    <a:pos x="416" y="13"/>
                  </a:cxn>
                  <a:cxn ang="0">
                    <a:pos x="416" y="13"/>
                  </a:cxn>
                  <a:cxn ang="0">
                    <a:pos x="217" y="7"/>
                  </a:cxn>
                  <a:cxn ang="0">
                    <a:pos x="3" y="0"/>
                  </a:cxn>
                </a:cxnLst>
                <a:rect l="0" t="0" r="r" b="b"/>
                <a:pathLst>
                  <a:path w="689" h="507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"/>
                    </a:lnTo>
                    <a:lnTo>
                      <a:pt x="20" y="3"/>
                    </a:lnTo>
                    <a:lnTo>
                      <a:pt x="32" y="7"/>
                    </a:lnTo>
                    <a:lnTo>
                      <a:pt x="43" y="13"/>
                    </a:lnTo>
                    <a:lnTo>
                      <a:pt x="53" y="19"/>
                    </a:lnTo>
                    <a:lnTo>
                      <a:pt x="63" y="27"/>
                    </a:lnTo>
                    <a:lnTo>
                      <a:pt x="85" y="46"/>
                    </a:lnTo>
                    <a:lnTo>
                      <a:pt x="108" y="68"/>
                    </a:lnTo>
                    <a:lnTo>
                      <a:pt x="130" y="93"/>
                    </a:lnTo>
                    <a:lnTo>
                      <a:pt x="152" y="122"/>
                    </a:lnTo>
                    <a:lnTo>
                      <a:pt x="172" y="153"/>
                    </a:lnTo>
                    <a:lnTo>
                      <a:pt x="195" y="186"/>
                    </a:lnTo>
                    <a:lnTo>
                      <a:pt x="215" y="220"/>
                    </a:lnTo>
                    <a:lnTo>
                      <a:pt x="255" y="292"/>
                    </a:lnTo>
                    <a:lnTo>
                      <a:pt x="293" y="363"/>
                    </a:lnTo>
                    <a:lnTo>
                      <a:pt x="327" y="429"/>
                    </a:lnTo>
                    <a:lnTo>
                      <a:pt x="217" y="506"/>
                    </a:lnTo>
                    <a:lnTo>
                      <a:pt x="577" y="507"/>
                    </a:lnTo>
                    <a:lnTo>
                      <a:pt x="689" y="175"/>
                    </a:lnTo>
                    <a:lnTo>
                      <a:pt x="585" y="248"/>
                    </a:lnTo>
                    <a:lnTo>
                      <a:pt x="585" y="248"/>
                    </a:lnTo>
                    <a:lnTo>
                      <a:pt x="557" y="196"/>
                    </a:lnTo>
                    <a:lnTo>
                      <a:pt x="532" y="152"/>
                    </a:lnTo>
                    <a:lnTo>
                      <a:pt x="510" y="114"/>
                    </a:lnTo>
                    <a:lnTo>
                      <a:pt x="490" y="81"/>
                    </a:lnTo>
                    <a:lnTo>
                      <a:pt x="470" y="56"/>
                    </a:lnTo>
                    <a:lnTo>
                      <a:pt x="451" y="35"/>
                    </a:lnTo>
                    <a:lnTo>
                      <a:pt x="442" y="28"/>
                    </a:lnTo>
                    <a:lnTo>
                      <a:pt x="433" y="22"/>
                    </a:lnTo>
                    <a:lnTo>
                      <a:pt x="425" y="18"/>
                    </a:lnTo>
                    <a:lnTo>
                      <a:pt x="416" y="13"/>
                    </a:lnTo>
                    <a:lnTo>
                      <a:pt x="416" y="13"/>
                    </a:lnTo>
                    <a:lnTo>
                      <a:pt x="217" y="7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7" name="Freeform 6"/>
              <p:cNvSpPr>
                <a:spLocks/>
              </p:cNvSpPr>
              <p:nvPr userDrawn="1"/>
            </p:nvSpPr>
            <p:spPr bwMode="auto">
              <a:xfrm>
                <a:off x="7812088" y="727075"/>
                <a:ext cx="546100" cy="40322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"/>
                  </a:cxn>
                  <a:cxn ang="0">
                    <a:pos x="20" y="3"/>
                  </a:cxn>
                  <a:cxn ang="0">
                    <a:pos x="32" y="7"/>
                  </a:cxn>
                  <a:cxn ang="0">
                    <a:pos x="43" y="13"/>
                  </a:cxn>
                  <a:cxn ang="0">
                    <a:pos x="53" y="19"/>
                  </a:cxn>
                  <a:cxn ang="0">
                    <a:pos x="63" y="27"/>
                  </a:cxn>
                  <a:cxn ang="0">
                    <a:pos x="85" y="46"/>
                  </a:cxn>
                  <a:cxn ang="0">
                    <a:pos x="108" y="68"/>
                  </a:cxn>
                  <a:cxn ang="0">
                    <a:pos x="130" y="93"/>
                  </a:cxn>
                  <a:cxn ang="0">
                    <a:pos x="152" y="122"/>
                  </a:cxn>
                  <a:cxn ang="0">
                    <a:pos x="172" y="153"/>
                  </a:cxn>
                  <a:cxn ang="0">
                    <a:pos x="195" y="186"/>
                  </a:cxn>
                  <a:cxn ang="0">
                    <a:pos x="215" y="220"/>
                  </a:cxn>
                  <a:cxn ang="0">
                    <a:pos x="255" y="292"/>
                  </a:cxn>
                  <a:cxn ang="0">
                    <a:pos x="293" y="363"/>
                  </a:cxn>
                  <a:cxn ang="0">
                    <a:pos x="327" y="429"/>
                  </a:cxn>
                  <a:cxn ang="0">
                    <a:pos x="217" y="506"/>
                  </a:cxn>
                  <a:cxn ang="0">
                    <a:pos x="577" y="507"/>
                  </a:cxn>
                  <a:cxn ang="0">
                    <a:pos x="689" y="175"/>
                  </a:cxn>
                  <a:cxn ang="0">
                    <a:pos x="585" y="248"/>
                  </a:cxn>
                  <a:cxn ang="0">
                    <a:pos x="585" y="248"/>
                  </a:cxn>
                  <a:cxn ang="0">
                    <a:pos x="557" y="196"/>
                  </a:cxn>
                  <a:cxn ang="0">
                    <a:pos x="532" y="152"/>
                  </a:cxn>
                  <a:cxn ang="0">
                    <a:pos x="510" y="114"/>
                  </a:cxn>
                  <a:cxn ang="0">
                    <a:pos x="490" y="81"/>
                  </a:cxn>
                  <a:cxn ang="0">
                    <a:pos x="470" y="56"/>
                  </a:cxn>
                  <a:cxn ang="0">
                    <a:pos x="451" y="35"/>
                  </a:cxn>
                  <a:cxn ang="0">
                    <a:pos x="442" y="28"/>
                  </a:cxn>
                  <a:cxn ang="0">
                    <a:pos x="433" y="22"/>
                  </a:cxn>
                  <a:cxn ang="0">
                    <a:pos x="425" y="18"/>
                  </a:cxn>
                  <a:cxn ang="0">
                    <a:pos x="416" y="13"/>
                  </a:cxn>
                  <a:cxn ang="0">
                    <a:pos x="416" y="13"/>
                  </a:cxn>
                  <a:cxn ang="0">
                    <a:pos x="217" y="7"/>
                  </a:cxn>
                  <a:cxn ang="0">
                    <a:pos x="3" y="0"/>
                  </a:cxn>
                </a:cxnLst>
                <a:rect l="0" t="0" r="r" b="b"/>
                <a:pathLst>
                  <a:path w="689" h="507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"/>
                    </a:lnTo>
                    <a:lnTo>
                      <a:pt x="20" y="3"/>
                    </a:lnTo>
                    <a:lnTo>
                      <a:pt x="32" y="7"/>
                    </a:lnTo>
                    <a:lnTo>
                      <a:pt x="43" y="13"/>
                    </a:lnTo>
                    <a:lnTo>
                      <a:pt x="53" y="19"/>
                    </a:lnTo>
                    <a:lnTo>
                      <a:pt x="63" y="27"/>
                    </a:lnTo>
                    <a:lnTo>
                      <a:pt x="85" y="46"/>
                    </a:lnTo>
                    <a:lnTo>
                      <a:pt x="108" y="68"/>
                    </a:lnTo>
                    <a:lnTo>
                      <a:pt x="130" y="93"/>
                    </a:lnTo>
                    <a:lnTo>
                      <a:pt x="152" y="122"/>
                    </a:lnTo>
                    <a:lnTo>
                      <a:pt x="172" y="153"/>
                    </a:lnTo>
                    <a:lnTo>
                      <a:pt x="195" y="186"/>
                    </a:lnTo>
                    <a:lnTo>
                      <a:pt x="215" y="220"/>
                    </a:lnTo>
                    <a:lnTo>
                      <a:pt x="255" y="292"/>
                    </a:lnTo>
                    <a:lnTo>
                      <a:pt x="293" y="363"/>
                    </a:lnTo>
                    <a:lnTo>
                      <a:pt x="327" y="429"/>
                    </a:lnTo>
                    <a:lnTo>
                      <a:pt x="217" y="506"/>
                    </a:lnTo>
                    <a:lnTo>
                      <a:pt x="577" y="507"/>
                    </a:lnTo>
                    <a:lnTo>
                      <a:pt x="689" y="175"/>
                    </a:lnTo>
                    <a:lnTo>
                      <a:pt x="585" y="248"/>
                    </a:lnTo>
                    <a:lnTo>
                      <a:pt x="585" y="248"/>
                    </a:lnTo>
                    <a:lnTo>
                      <a:pt x="557" y="196"/>
                    </a:lnTo>
                    <a:lnTo>
                      <a:pt x="532" y="152"/>
                    </a:lnTo>
                    <a:lnTo>
                      <a:pt x="510" y="114"/>
                    </a:lnTo>
                    <a:lnTo>
                      <a:pt x="490" y="81"/>
                    </a:lnTo>
                    <a:lnTo>
                      <a:pt x="470" y="56"/>
                    </a:lnTo>
                    <a:lnTo>
                      <a:pt x="451" y="35"/>
                    </a:lnTo>
                    <a:lnTo>
                      <a:pt x="442" y="28"/>
                    </a:lnTo>
                    <a:lnTo>
                      <a:pt x="433" y="22"/>
                    </a:lnTo>
                    <a:lnTo>
                      <a:pt x="425" y="18"/>
                    </a:lnTo>
                    <a:lnTo>
                      <a:pt x="416" y="13"/>
                    </a:lnTo>
                    <a:lnTo>
                      <a:pt x="416" y="13"/>
                    </a:lnTo>
                    <a:lnTo>
                      <a:pt x="217" y="7"/>
                    </a:lnTo>
                    <a:lnTo>
                      <a:pt x="3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8" name="Freeform 7"/>
              <p:cNvSpPr>
                <a:spLocks/>
              </p:cNvSpPr>
              <p:nvPr userDrawn="1"/>
            </p:nvSpPr>
            <p:spPr bwMode="auto">
              <a:xfrm>
                <a:off x="7616826" y="755650"/>
                <a:ext cx="322263" cy="322263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188" y="0"/>
                  </a:cxn>
                  <a:cxn ang="0">
                    <a:pos x="181" y="0"/>
                  </a:cxn>
                  <a:cxn ang="0">
                    <a:pos x="172" y="3"/>
                  </a:cxn>
                  <a:cxn ang="0">
                    <a:pos x="163" y="9"/>
                  </a:cxn>
                  <a:cxn ang="0">
                    <a:pos x="153" y="17"/>
                  </a:cxn>
                  <a:cxn ang="0">
                    <a:pos x="143" y="28"/>
                  </a:cxn>
                  <a:cxn ang="0">
                    <a:pos x="129" y="43"/>
                  </a:cxn>
                  <a:cxn ang="0">
                    <a:pos x="116" y="62"/>
                  </a:cxn>
                  <a:cxn ang="0">
                    <a:pos x="100" y="84"/>
                  </a:cxn>
                  <a:cxn ang="0">
                    <a:pos x="100" y="84"/>
                  </a:cxn>
                  <a:cxn ang="0">
                    <a:pos x="89" y="102"/>
                  </a:cxn>
                  <a:cxn ang="0">
                    <a:pos x="81" y="120"/>
                  </a:cxn>
                  <a:cxn ang="0">
                    <a:pos x="61" y="158"/>
                  </a:cxn>
                  <a:cxn ang="0">
                    <a:pos x="44" y="198"/>
                  </a:cxn>
                  <a:cxn ang="0">
                    <a:pos x="29" y="235"/>
                  </a:cxn>
                  <a:cxn ang="0">
                    <a:pos x="8" y="295"/>
                  </a:cxn>
                  <a:cxn ang="0">
                    <a:pos x="0" y="320"/>
                  </a:cxn>
                  <a:cxn ang="0">
                    <a:pos x="306" y="407"/>
                  </a:cxn>
                  <a:cxn ang="0">
                    <a:pos x="404" y="194"/>
                  </a:cxn>
                  <a:cxn ang="0">
                    <a:pos x="404" y="194"/>
                  </a:cxn>
                  <a:cxn ang="0">
                    <a:pos x="404" y="192"/>
                  </a:cxn>
                  <a:cxn ang="0">
                    <a:pos x="405" y="192"/>
                  </a:cxn>
                  <a:cxn ang="0">
                    <a:pos x="404" y="188"/>
                  </a:cxn>
                  <a:cxn ang="0">
                    <a:pos x="401" y="182"/>
                  </a:cxn>
                  <a:cxn ang="0">
                    <a:pos x="395" y="170"/>
                  </a:cxn>
                  <a:cxn ang="0">
                    <a:pos x="384" y="154"/>
                  </a:cxn>
                  <a:cxn ang="0">
                    <a:pos x="368" y="132"/>
                  </a:cxn>
                  <a:cxn ang="0">
                    <a:pos x="345" y="102"/>
                  </a:cxn>
                  <a:cxn ang="0">
                    <a:pos x="345" y="102"/>
                  </a:cxn>
                  <a:cxn ang="0">
                    <a:pos x="328" y="83"/>
                  </a:cxn>
                  <a:cxn ang="0">
                    <a:pos x="312" y="65"/>
                  </a:cxn>
                  <a:cxn ang="0">
                    <a:pos x="295" y="51"/>
                  </a:cxn>
                  <a:cxn ang="0">
                    <a:pos x="278" y="39"/>
                  </a:cxn>
                  <a:cxn ang="0">
                    <a:pos x="262" y="27"/>
                  </a:cxn>
                  <a:cxn ang="0">
                    <a:pos x="246" y="18"/>
                  </a:cxn>
                  <a:cxn ang="0">
                    <a:pos x="230" y="11"/>
                  </a:cxn>
                  <a:cxn ang="0">
                    <a:pos x="213" y="6"/>
                  </a:cxn>
                  <a:cxn ang="0">
                    <a:pos x="213" y="6"/>
                  </a:cxn>
                  <a:cxn ang="0">
                    <a:pos x="200" y="2"/>
                  </a:cxn>
                  <a:cxn ang="0">
                    <a:pos x="188" y="0"/>
                  </a:cxn>
                </a:cxnLst>
                <a:rect l="0" t="0" r="r" b="b"/>
                <a:pathLst>
                  <a:path w="405" h="407">
                    <a:moveTo>
                      <a:pt x="188" y="0"/>
                    </a:moveTo>
                    <a:lnTo>
                      <a:pt x="188" y="0"/>
                    </a:lnTo>
                    <a:lnTo>
                      <a:pt x="181" y="0"/>
                    </a:lnTo>
                    <a:lnTo>
                      <a:pt x="172" y="3"/>
                    </a:lnTo>
                    <a:lnTo>
                      <a:pt x="163" y="9"/>
                    </a:lnTo>
                    <a:lnTo>
                      <a:pt x="153" y="17"/>
                    </a:lnTo>
                    <a:lnTo>
                      <a:pt x="143" y="28"/>
                    </a:lnTo>
                    <a:lnTo>
                      <a:pt x="129" y="43"/>
                    </a:lnTo>
                    <a:lnTo>
                      <a:pt x="116" y="62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89" y="102"/>
                    </a:lnTo>
                    <a:lnTo>
                      <a:pt x="81" y="120"/>
                    </a:lnTo>
                    <a:lnTo>
                      <a:pt x="61" y="158"/>
                    </a:lnTo>
                    <a:lnTo>
                      <a:pt x="44" y="198"/>
                    </a:lnTo>
                    <a:lnTo>
                      <a:pt x="29" y="235"/>
                    </a:lnTo>
                    <a:lnTo>
                      <a:pt x="8" y="295"/>
                    </a:lnTo>
                    <a:lnTo>
                      <a:pt x="0" y="320"/>
                    </a:lnTo>
                    <a:lnTo>
                      <a:pt x="306" y="407"/>
                    </a:lnTo>
                    <a:lnTo>
                      <a:pt x="404" y="194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5" y="192"/>
                    </a:lnTo>
                    <a:lnTo>
                      <a:pt x="404" y="188"/>
                    </a:lnTo>
                    <a:lnTo>
                      <a:pt x="401" y="182"/>
                    </a:lnTo>
                    <a:lnTo>
                      <a:pt x="395" y="170"/>
                    </a:lnTo>
                    <a:lnTo>
                      <a:pt x="384" y="154"/>
                    </a:lnTo>
                    <a:lnTo>
                      <a:pt x="368" y="132"/>
                    </a:lnTo>
                    <a:lnTo>
                      <a:pt x="345" y="102"/>
                    </a:lnTo>
                    <a:lnTo>
                      <a:pt x="345" y="102"/>
                    </a:lnTo>
                    <a:lnTo>
                      <a:pt x="328" y="83"/>
                    </a:lnTo>
                    <a:lnTo>
                      <a:pt x="312" y="65"/>
                    </a:lnTo>
                    <a:lnTo>
                      <a:pt x="295" y="51"/>
                    </a:lnTo>
                    <a:lnTo>
                      <a:pt x="278" y="39"/>
                    </a:lnTo>
                    <a:lnTo>
                      <a:pt x="262" y="27"/>
                    </a:lnTo>
                    <a:lnTo>
                      <a:pt x="246" y="18"/>
                    </a:lnTo>
                    <a:lnTo>
                      <a:pt x="230" y="11"/>
                    </a:lnTo>
                    <a:lnTo>
                      <a:pt x="213" y="6"/>
                    </a:lnTo>
                    <a:lnTo>
                      <a:pt x="213" y="6"/>
                    </a:lnTo>
                    <a:lnTo>
                      <a:pt x="200" y="2"/>
                    </a:lnTo>
                    <a:lnTo>
                      <a:pt x="188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9" name="Freeform 8"/>
              <p:cNvSpPr>
                <a:spLocks/>
              </p:cNvSpPr>
              <p:nvPr userDrawn="1"/>
            </p:nvSpPr>
            <p:spPr bwMode="auto">
              <a:xfrm>
                <a:off x="7616826" y="755650"/>
                <a:ext cx="322263" cy="322263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188" y="0"/>
                  </a:cxn>
                  <a:cxn ang="0">
                    <a:pos x="181" y="0"/>
                  </a:cxn>
                  <a:cxn ang="0">
                    <a:pos x="172" y="3"/>
                  </a:cxn>
                  <a:cxn ang="0">
                    <a:pos x="163" y="9"/>
                  </a:cxn>
                  <a:cxn ang="0">
                    <a:pos x="153" y="17"/>
                  </a:cxn>
                  <a:cxn ang="0">
                    <a:pos x="143" y="28"/>
                  </a:cxn>
                  <a:cxn ang="0">
                    <a:pos x="129" y="43"/>
                  </a:cxn>
                  <a:cxn ang="0">
                    <a:pos x="116" y="62"/>
                  </a:cxn>
                  <a:cxn ang="0">
                    <a:pos x="100" y="84"/>
                  </a:cxn>
                  <a:cxn ang="0">
                    <a:pos x="100" y="84"/>
                  </a:cxn>
                  <a:cxn ang="0">
                    <a:pos x="89" y="102"/>
                  </a:cxn>
                  <a:cxn ang="0">
                    <a:pos x="81" y="120"/>
                  </a:cxn>
                  <a:cxn ang="0">
                    <a:pos x="61" y="158"/>
                  </a:cxn>
                  <a:cxn ang="0">
                    <a:pos x="44" y="198"/>
                  </a:cxn>
                  <a:cxn ang="0">
                    <a:pos x="29" y="235"/>
                  </a:cxn>
                  <a:cxn ang="0">
                    <a:pos x="8" y="295"/>
                  </a:cxn>
                  <a:cxn ang="0">
                    <a:pos x="0" y="320"/>
                  </a:cxn>
                  <a:cxn ang="0">
                    <a:pos x="306" y="407"/>
                  </a:cxn>
                  <a:cxn ang="0">
                    <a:pos x="404" y="194"/>
                  </a:cxn>
                  <a:cxn ang="0">
                    <a:pos x="404" y="194"/>
                  </a:cxn>
                  <a:cxn ang="0">
                    <a:pos x="404" y="192"/>
                  </a:cxn>
                  <a:cxn ang="0">
                    <a:pos x="405" y="192"/>
                  </a:cxn>
                  <a:cxn ang="0">
                    <a:pos x="404" y="188"/>
                  </a:cxn>
                  <a:cxn ang="0">
                    <a:pos x="401" y="182"/>
                  </a:cxn>
                  <a:cxn ang="0">
                    <a:pos x="395" y="170"/>
                  </a:cxn>
                  <a:cxn ang="0">
                    <a:pos x="384" y="154"/>
                  </a:cxn>
                  <a:cxn ang="0">
                    <a:pos x="368" y="132"/>
                  </a:cxn>
                  <a:cxn ang="0">
                    <a:pos x="345" y="102"/>
                  </a:cxn>
                  <a:cxn ang="0">
                    <a:pos x="345" y="102"/>
                  </a:cxn>
                  <a:cxn ang="0">
                    <a:pos x="328" y="83"/>
                  </a:cxn>
                  <a:cxn ang="0">
                    <a:pos x="312" y="65"/>
                  </a:cxn>
                  <a:cxn ang="0">
                    <a:pos x="295" y="51"/>
                  </a:cxn>
                  <a:cxn ang="0">
                    <a:pos x="278" y="39"/>
                  </a:cxn>
                  <a:cxn ang="0">
                    <a:pos x="262" y="27"/>
                  </a:cxn>
                  <a:cxn ang="0">
                    <a:pos x="246" y="18"/>
                  </a:cxn>
                  <a:cxn ang="0">
                    <a:pos x="230" y="11"/>
                  </a:cxn>
                  <a:cxn ang="0">
                    <a:pos x="213" y="6"/>
                  </a:cxn>
                  <a:cxn ang="0">
                    <a:pos x="213" y="6"/>
                  </a:cxn>
                  <a:cxn ang="0">
                    <a:pos x="200" y="2"/>
                  </a:cxn>
                  <a:cxn ang="0">
                    <a:pos x="188" y="0"/>
                  </a:cxn>
                </a:cxnLst>
                <a:rect l="0" t="0" r="r" b="b"/>
                <a:pathLst>
                  <a:path w="405" h="407">
                    <a:moveTo>
                      <a:pt x="188" y="0"/>
                    </a:moveTo>
                    <a:lnTo>
                      <a:pt x="188" y="0"/>
                    </a:lnTo>
                    <a:lnTo>
                      <a:pt x="181" y="0"/>
                    </a:lnTo>
                    <a:lnTo>
                      <a:pt x="172" y="3"/>
                    </a:lnTo>
                    <a:lnTo>
                      <a:pt x="163" y="9"/>
                    </a:lnTo>
                    <a:lnTo>
                      <a:pt x="153" y="17"/>
                    </a:lnTo>
                    <a:lnTo>
                      <a:pt x="143" y="28"/>
                    </a:lnTo>
                    <a:lnTo>
                      <a:pt x="129" y="43"/>
                    </a:lnTo>
                    <a:lnTo>
                      <a:pt x="116" y="62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89" y="102"/>
                    </a:lnTo>
                    <a:lnTo>
                      <a:pt x="81" y="120"/>
                    </a:lnTo>
                    <a:lnTo>
                      <a:pt x="61" y="158"/>
                    </a:lnTo>
                    <a:lnTo>
                      <a:pt x="44" y="198"/>
                    </a:lnTo>
                    <a:lnTo>
                      <a:pt x="29" y="235"/>
                    </a:lnTo>
                    <a:lnTo>
                      <a:pt x="8" y="295"/>
                    </a:lnTo>
                    <a:lnTo>
                      <a:pt x="0" y="320"/>
                    </a:lnTo>
                    <a:lnTo>
                      <a:pt x="306" y="407"/>
                    </a:lnTo>
                    <a:lnTo>
                      <a:pt x="404" y="194"/>
                    </a:lnTo>
                    <a:lnTo>
                      <a:pt x="404" y="194"/>
                    </a:lnTo>
                    <a:lnTo>
                      <a:pt x="404" y="192"/>
                    </a:lnTo>
                    <a:lnTo>
                      <a:pt x="405" y="192"/>
                    </a:lnTo>
                    <a:lnTo>
                      <a:pt x="404" y="188"/>
                    </a:lnTo>
                    <a:lnTo>
                      <a:pt x="401" y="182"/>
                    </a:lnTo>
                    <a:lnTo>
                      <a:pt x="395" y="170"/>
                    </a:lnTo>
                    <a:lnTo>
                      <a:pt x="384" y="154"/>
                    </a:lnTo>
                    <a:lnTo>
                      <a:pt x="368" y="132"/>
                    </a:lnTo>
                    <a:lnTo>
                      <a:pt x="345" y="102"/>
                    </a:lnTo>
                    <a:lnTo>
                      <a:pt x="345" y="102"/>
                    </a:lnTo>
                    <a:lnTo>
                      <a:pt x="328" y="83"/>
                    </a:lnTo>
                    <a:lnTo>
                      <a:pt x="312" y="65"/>
                    </a:lnTo>
                    <a:lnTo>
                      <a:pt x="295" y="51"/>
                    </a:lnTo>
                    <a:lnTo>
                      <a:pt x="278" y="39"/>
                    </a:lnTo>
                    <a:lnTo>
                      <a:pt x="262" y="27"/>
                    </a:lnTo>
                    <a:lnTo>
                      <a:pt x="246" y="18"/>
                    </a:lnTo>
                    <a:lnTo>
                      <a:pt x="230" y="11"/>
                    </a:lnTo>
                    <a:lnTo>
                      <a:pt x="213" y="6"/>
                    </a:lnTo>
                    <a:lnTo>
                      <a:pt x="213" y="6"/>
                    </a:lnTo>
                    <a:lnTo>
                      <a:pt x="200" y="2"/>
                    </a:lnTo>
                    <a:lnTo>
                      <a:pt x="188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0" name="Freeform 9"/>
              <p:cNvSpPr>
                <a:spLocks/>
              </p:cNvSpPr>
              <p:nvPr userDrawn="1"/>
            </p:nvSpPr>
            <p:spPr bwMode="auto">
              <a:xfrm>
                <a:off x="7951788" y="1382713"/>
                <a:ext cx="590550" cy="457200"/>
              </a:xfrm>
              <a:custGeom>
                <a:avLst/>
                <a:gdLst/>
                <a:ahLst/>
                <a:cxnLst>
                  <a:cxn ang="0">
                    <a:pos x="205" y="0"/>
                  </a:cxn>
                  <a:cxn ang="0">
                    <a:pos x="0" y="296"/>
                  </a:cxn>
                  <a:cxn ang="0">
                    <a:pos x="210" y="576"/>
                  </a:cxn>
                  <a:cxn ang="0">
                    <a:pos x="208" y="449"/>
                  </a:cxn>
                  <a:cxn ang="0">
                    <a:pos x="208" y="449"/>
                  </a:cxn>
                  <a:cxn ang="0">
                    <a:pos x="264" y="457"/>
                  </a:cxn>
                  <a:cxn ang="0">
                    <a:pos x="315" y="461"/>
                  </a:cxn>
                  <a:cxn ang="0">
                    <a:pos x="359" y="464"/>
                  </a:cxn>
                  <a:cxn ang="0">
                    <a:pos x="396" y="465"/>
                  </a:cxn>
                  <a:cxn ang="0">
                    <a:pos x="396" y="465"/>
                  </a:cxn>
                  <a:cxn ang="0">
                    <a:pos x="430" y="464"/>
                  </a:cxn>
                  <a:cxn ang="0">
                    <a:pos x="444" y="462"/>
                  </a:cxn>
                  <a:cxn ang="0">
                    <a:pos x="458" y="460"/>
                  </a:cxn>
                  <a:cxn ang="0">
                    <a:pos x="469" y="457"/>
                  </a:cxn>
                  <a:cxn ang="0">
                    <a:pos x="481" y="452"/>
                  </a:cxn>
                  <a:cxn ang="0">
                    <a:pos x="490" y="448"/>
                  </a:cxn>
                  <a:cxn ang="0">
                    <a:pos x="499" y="443"/>
                  </a:cxn>
                  <a:cxn ang="0">
                    <a:pos x="499" y="443"/>
                  </a:cxn>
                  <a:cxn ang="0">
                    <a:pos x="626" y="272"/>
                  </a:cxn>
                  <a:cxn ang="0">
                    <a:pos x="708" y="160"/>
                  </a:cxn>
                  <a:cxn ang="0">
                    <a:pos x="745" y="109"/>
                  </a:cxn>
                  <a:cxn ang="0">
                    <a:pos x="745" y="109"/>
                  </a:cxn>
                  <a:cxn ang="0">
                    <a:pos x="739" y="116"/>
                  </a:cxn>
                  <a:cxn ang="0">
                    <a:pos x="732" y="123"/>
                  </a:cxn>
                  <a:cxn ang="0">
                    <a:pos x="723" y="129"/>
                  </a:cxn>
                  <a:cxn ang="0">
                    <a:pos x="713" y="135"/>
                  </a:cxn>
                  <a:cxn ang="0">
                    <a:pos x="691" y="144"/>
                  </a:cxn>
                  <a:cxn ang="0">
                    <a:pos x="666" y="151"/>
                  </a:cxn>
                  <a:cxn ang="0">
                    <a:pos x="638" y="157"/>
                  </a:cxn>
                  <a:cxn ang="0">
                    <a:pos x="607" y="162"/>
                  </a:cxn>
                  <a:cxn ang="0">
                    <a:pos x="573" y="163"/>
                  </a:cxn>
                  <a:cxn ang="0">
                    <a:pos x="537" y="165"/>
                  </a:cxn>
                  <a:cxn ang="0">
                    <a:pos x="537" y="165"/>
                  </a:cxn>
                  <a:cxn ang="0">
                    <a:pos x="497" y="163"/>
                  </a:cxn>
                  <a:cxn ang="0">
                    <a:pos x="455" y="162"/>
                  </a:cxn>
                  <a:cxn ang="0">
                    <a:pos x="412" y="159"/>
                  </a:cxn>
                  <a:cxn ang="0">
                    <a:pos x="369" y="154"/>
                  </a:cxn>
                  <a:cxn ang="0">
                    <a:pos x="285" y="144"/>
                  </a:cxn>
                  <a:cxn ang="0">
                    <a:pos x="207" y="135"/>
                  </a:cxn>
                  <a:cxn ang="0">
                    <a:pos x="205" y="0"/>
                  </a:cxn>
                </a:cxnLst>
                <a:rect l="0" t="0" r="r" b="b"/>
                <a:pathLst>
                  <a:path w="745" h="576">
                    <a:moveTo>
                      <a:pt x="205" y="0"/>
                    </a:moveTo>
                    <a:lnTo>
                      <a:pt x="0" y="296"/>
                    </a:lnTo>
                    <a:lnTo>
                      <a:pt x="210" y="576"/>
                    </a:lnTo>
                    <a:lnTo>
                      <a:pt x="208" y="449"/>
                    </a:lnTo>
                    <a:lnTo>
                      <a:pt x="208" y="449"/>
                    </a:lnTo>
                    <a:lnTo>
                      <a:pt x="264" y="457"/>
                    </a:lnTo>
                    <a:lnTo>
                      <a:pt x="315" y="461"/>
                    </a:lnTo>
                    <a:lnTo>
                      <a:pt x="359" y="464"/>
                    </a:lnTo>
                    <a:lnTo>
                      <a:pt x="396" y="465"/>
                    </a:lnTo>
                    <a:lnTo>
                      <a:pt x="396" y="465"/>
                    </a:lnTo>
                    <a:lnTo>
                      <a:pt x="430" y="464"/>
                    </a:lnTo>
                    <a:lnTo>
                      <a:pt x="444" y="462"/>
                    </a:lnTo>
                    <a:lnTo>
                      <a:pt x="458" y="460"/>
                    </a:lnTo>
                    <a:lnTo>
                      <a:pt x="469" y="457"/>
                    </a:lnTo>
                    <a:lnTo>
                      <a:pt x="481" y="452"/>
                    </a:lnTo>
                    <a:lnTo>
                      <a:pt x="490" y="448"/>
                    </a:lnTo>
                    <a:lnTo>
                      <a:pt x="499" y="443"/>
                    </a:lnTo>
                    <a:lnTo>
                      <a:pt x="499" y="443"/>
                    </a:lnTo>
                    <a:lnTo>
                      <a:pt x="626" y="272"/>
                    </a:lnTo>
                    <a:lnTo>
                      <a:pt x="708" y="160"/>
                    </a:lnTo>
                    <a:lnTo>
                      <a:pt x="745" y="109"/>
                    </a:lnTo>
                    <a:lnTo>
                      <a:pt x="745" y="109"/>
                    </a:lnTo>
                    <a:lnTo>
                      <a:pt x="739" y="116"/>
                    </a:lnTo>
                    <a:lnTo>
                      <a:pt x="732" y="123"/>
                    </a:lnTo>
                    <a:lnTo>
                      <a:pt x="723" y="129"/>
                    </a:lnTo>
                    <a:lnTo>
                      <a:pt x="713" y="135"/>
                    </a:lnTo>
                    <a:lnTo>
                      <a:pt x="691" y="144"/>
                    </a:lnTo>
                    <a:lnTo>
                      <a:pt x="666" y="151"/>
                    </a:lnTo>
                    <a:lnTo>
                      <a:pt x="638" y="157"/>
                    </a:lnTo>
                    <a:lnTo>
                      <a:pt x="607" y="162"/>
                    </a:lnTo>
                    <a:lnTo>
                      <a:pt x="573" y="163"/>
                    </a:lnTo>
                    <a:lnTo>
                      <a:pt x="537" y="165"/>
                    </a:lnTo>
                    <a:lnTo>
                      <a:pt x="537" y="165"/>
                    </a:lnTo>
                    <a:lnTo>
                      <a:pt x="497" y="163"/>
                    </a:lnTo>
                    <a:lnTo>
                      <a:pt x="455" y="162"/>
                    </a:lnTo>
                    <a:lnTo>
                      <a:pt x="412" y="159"/>
                    </a:lnTo>
                    <a:lnTo>
                      <a:pt x="369" y="154"/>
                    </a:lnTo>
                    <a:lnTo>
                      <a:pt x="285" y="144"/>
                    </a:lnTo>
                    <a:lnTo>
                      <a:pt x="207" y="135"/>
                    </a:lnTo>
                    <a:lnTo>
                      <a:pt x="205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1" name="Freeform 10"/>
              <p:cNvSpPr>
                <a:spLocks/>
              </p:cNvSpPr>
              <p:nvPr userDrawn="1"/>
            </p:nvSpPr>
            <p:spPr bwMode="auto">
              <a:xfrm>
                <a:off x="7951788" y="1382713"/>
                <a:ext cx="590550" cy="457200"/>
              </a:xfrm>
              <a:custGeom>
                <a:avLst/>
                <a:gdLst/>
                <a:ahLst/>
                <a:cxnLst>
                  <a:cxn ang="0">
                    <a:pos x="205" y="0"/>
                  </a:cxn>
                  <a:cxn ang="0">
                    <a:pos x="0" y="296"/>
                  </a:cxn>
                  <a:cxn ang="0">
                    <a:pos x="210" y="576"/>
                  </a:cxn>
                  <a:cxn ang="0">
                    <a:pos x="208" y="449"/>
                  </a:cxn>
                  <a:cxn ang="0">
                    <a:pos x="208" y="449"/>
                  </a:cxn>
                  <a:cxn ang="0">
                    <a:pos x="264" y="457"/>
                  </a:cxn>
                  <a:cxn ang="0">
                    <a:pos x="315" y="461"/>
                  </a:cxn>
                  <a:cxn ang="0">
                    <a:pos x="359" y="464"/>
                  </a:cxn>
                  <a:cxn ang="0">
                    <a:pos x="396" y="465"/>
                  </a:cxn>
                  <a:cxn ang="0">
                    <a:pos x="396" y="465"/>
                  </a:cxn>
                  <a:cxn ang="0">
                    <a:pos x="430" y="464"/>
                  </a:cxn>
                  <a:cxn ang="0">
                    <a:pos x="444" y="462"/>
                  </a:cxn>
                  <a:cxn ang="0">
                    <a:pos x="458" y="460"/>
                  </a:cxn>
                  <a:cxn ang="0">
                    <a:pos x="469" y="457"/>
                  </a:cxn>
                  <a:cxn ang="0">
                    <a:pos x="481" y="452"/>
                  </a:cxn>
                  <a:cxn ang="0">
                    <a:pos x="490" y="448"/>
                  </a:cxn>
                  <a:cxn ang="0">
                    <a:pos x="499" y="443"/>
                  </a:cxn>
                  <a:cxn ang="0">
                    <a:pos x="499" y="443"/>
                  </a:cxn>
                  <a:cxn ang="0">
                    <a:pos x="626" y="272"/>
                  </a:cxn>
                  <a:cxn ang="0">
                    <a:pos x="708" y="160"/>
                  </a:cxn>
                  <a:cxn ang="0">
                    <a:pos x="745" y="109"/>
                  </a:cxn>
                  <a:cxn ang="0">
                    <a:pos x="745" y="109"/>
                  </a:cxn>
                  <a:cxn ang="0">
                    <a:pos x="739" y="116"/>
                  </a:cxn>
                  <a:cxn ang="0">
                    <a:pos x="732" y="123"/>
                  </a:cxn>
                  <a:cxn ang="0">
                    <a:pos x="723" y="129"/>
                  </a:cxn>
                  <a:cxn ang="0">
                    <a:pos x="713" y="135"/>
                  </a:cxn>
                  <a:cxn ang="0">
                    <a:pos x="691" y="144"/>
                  </a:cxn>
                  <a:cxn ang="0">
                    <a:pos x="666" y="151"/>
                  </a:cxn>
                  <a:cxn ang="0">
                    <a:pos x="638" y="157"/>
                  </a:cxn>
                  <a:cxn ang="0">
                    <a:pos x="607" y="162"/>
                  </a:cxn>
                  <a:cxn ang="0">
                    <a:pos x="573" y="163"/>
                  </a:cxn>
                  <a:cxn ang="0">
                    <a:pos x="537" y="165"/>
                  </a:cxn>
                  <a:cxn ang="0">
                    <a:pos x="537" y="165"/>
                  </a:cxn>
                  <a:cxn ang="0">
                    <a:pos x="497" y="163"/>
                  </a:cxn>
                  <a:cxn ang="0">
                    <a:pos x="455" y="162"/>
                  </a:cxn>
                  <a:cxn ang="0">
                    <a:pos x="412" y="159"/>
                  </a:cxn>
                  <a:cxn ang="0">
                    <a:pos x="369" y="154"/>
                  </a:cxn>
                  <a:cxn ang="0">
                    <a:pos x="285" y="144"/>
                  </a:cxn>
                  <a:cxn ang="0">
                    <a:pos x="207" y="135"/>
                  </a:cxn>
                  <a:cxn ang="0">
                    <a:pos x="205" y="0"/>
                  </a:cxn>
                </a:cxnLst>
                <a:rect l="0" t="0" r="r" b="b"/>
                <a:pathLst>
                  <a:path w="745" h="576">
                    <a:moveTo>
                      <a:pt x="205" y="0"/>
                    </a:moveTo>
                    <a:lnTo>
                      <a:pt x="0" y="296"/>
                    </a:lnTo>
                    <a:lnTo>
                      <a:pt x="210" y="576"/>
                    </a:lnTo>
                    <a:lnTo>
                      <a:pt x="208" y="449"/>
                    </a:lnTo>
                    <a:lnTo>
                      <a:pt x="208" y="449"/>
                    </a:lnTo>
                    <a:lnTo>
                      <a:pt x="264" y="457"/>
                    </a:lnTo>
                    <a:lnTo>
                      <a:pt x="315" y="461"/>
                    </a:lnTo>
                    <a:lnTo>
                      <a:pt x="359" y="464"/>
                    </a:lnTo>
                    <a:lnTo>
                      <a:pt x="396" y="465"/>
                    </a:lnTo>
                    <a:lnTo>
                      <a:pt x="396" y="465"/>
                    </a:lnTo>
                    <a:lnTo>
                      <a:pt x="430" y="464"/>
                    </a:lnTo>
                    <a:lnTo>
                      <a:pt x="444" y="462"/>
                    </a:lnTo>
                    <a:lnTo>
                      <a:pt x="458" y="460"/>
                    </a:lnTo>
                    <a:lnTo>
                      <a:pt x="469" y="457"/>
                    </a:lnTo>
                    <a:lnTo>
                      <a:pt x="481" y="452"/>
                    </a:lnTo>
                    <a:lnTo>
                      <a:pt x="490" y="448"/>
                    </a:lnTo>
                    <a:lnTo>
                      <a:pt x="499" y="443"/>
                    </a:lnTo>
                    <a:lnTo>
                      <a:pt x="499" y="443"/>
                    </a:lnTo>
                    <a:lnTo>
                      <a:pt x="626" y="272"/>
                    </a:lnTo>
                    <a:lnTo>
                      <a:pt x="708" y="160"/>
                    </a:lnTo>
                    <a:lnTo>
                      <a:pt x="745" y="109"/>
                    </a:lnTo>
                    <a:lnTo>
                      <a:pt x="745" y="109"/>
                    </a:lnTo>
                    <a:lnTo>
                      <a:pt x="739" y="116"/>
                    </a:lnTo>
                    <a:lnTo>
                      <a:pt x="732" y="123"/>
                    </a:lnTo>
                    <a:lnTo>
                      <a:pt x="723" y="129"/>
                    </a:lnTo>
                    <a:lnTo>
                      <a:pt x="713" y="135"/>
                    </a:lnTo>
                    <a:lnTo>
                      <a:pt x="691" y="144"/>
                    </a:lnTo>
                    <a:lnTo>
                      <a:pt x="666" y="151"/>
                    </a:lnTo>
                    <a:lnTo>
                      <a:pt x="638" y="157"/>
                    </a:lnTo>
                    <a:lnTo>
                      <a:pt x="607" y="162"/>
                    </a:lnTo>
                    <a:lnTo>
                      <a:pt x="573" y="163"/>
                    </a:lnTo>
                    <a:lnTo>
                      <a:pt x="537" y="165"/>
                    </a:lnTo>
                    <a:lnTo>
                      <a:pt x="537" y="165"/>
                    </a:lnTo>
                    <a:lnTo>
                      <a:pt x="497" y="163"/>
                    </a:lnTo>
                    <a:lnTo>
                      <a:pt x="455" y="162"/>
                    </a:lnTo>
                    <a:lnTo>
                      <a:pt x="412" y="159"/>
                    </a:lnTo>
                    <a:lnTo>
                      <a:pt x="369" y="154"/>
                    </a:lnTo>
                    <a:lnTo>
                      <a:pt x="285" y="144"/>
                    </a:lnTo>
                    <a:lnTo>
                      <a:pt x="207" y="135"/>
                    </a:lnTo>
                    <a:lnTo>
                      <a:pt x="20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2" name="Freeform 11"/>
              <p:cNvSpPr>
                <a:spLocks/>
              </p:cNvSpPr>
              <p:nvPr userDrawn="1"/>
            </p:nvSpPr>
            <p:spPr bwMode="auto">
              <a:xfrm>
                <a:off x="8226426" y="1147763"/>
                <a:ext cx="325438" cy="325438"/>
              </a:xfrm>
              <a:custGeom>
                <a:avLst/>
                <a:gdLst/>
                <a:ahLst/>
                <a:cxnLst>
                  <a:cxn ang="0">
                    <a:pos x="245" y="0"/>
                  </a:cxn>
                  <a:cxn ang="0">
                    <a:pos x="0" y="202"/>
                  </a:cxn>
                  <a:cxn ang="0">
                    <a:pos x="121" y="404"/>
                  </a:cxn>
                  <a:cxn ang="0">
                    <a:pos x="121" y="404"/>
                  </a:cxn>
                  <a:cxn ang="0">
                    <a:pos x="121" y="405"/>
                  </a:cxn>
                  <a:cxn ang="0">
                    <a:pos x="125" y="407"/>
                  </a:cxn>
                  <a:cxn ang="0">
                    <a:pos x="137" y="410"/>
                  </a:cxn>
                  <a:cxn ang="0">
                    <a:pos x="161" y="410"/>
                  </a:cxn>
                  <a:cxn ang="0">
                    <a:pos x="161" y="410"/>
                  </a:cxn>
                  <a:cxn ang="0">
                    <a:pos x="190" y="410"/>
                  </a:cxn>
                  <a:cxn ang="0">
                    <a:pos x="230" y="407"/>
                  </a:cxn>
                  <a:cxn ang="0">
                    <a:pos x="230" y="407"/>
                  </a:cxn>
                  <a:cxn ang="0">
                    <a:pos x="255" y="405"/>
                  </a:cxn>
                  <a:cxn ang="0">
                    <a:pos x="279" y="401"/>
                  </a:cxn>
                  <a:cxn ang="0">
                    <a:pos x="299" y="395"/>
                  </a:cxn>
                  <a:cxn ang="0">
                    <a:pos x="320" y="389"/>
                  </a:cxn>
                  <a:cxn ang="0">
                    <a:pos x="338" y="382"/>
                  </a:cxn>
                  <a:cxn ang="0">
                    <a:pos x="354" y="373"/>
                  </a:cxn>
                  <a:cxn ang="0">
                    <a:pos x="370" y="364"/>
                  </a:cxn>
                  <a:cxn ang="0">
                    <a:pos x="383" y="354"/>
                  </a:cxn>
                  <a:cxn ang="0">
                    <a:pos x="383" y="354"/>
                  </a:cxn>
                  <a:cxn ang="0">
                    <a:pos x="392" y="346"/>
                  </a:cxn>
                  <a:cxn ang="0">
                    <a:pos x="401" y="339"/>
                  </a:cxn>
                  <a:cxn ang="0">
                    <a:pos x="407" y="328"/>
                  </a:cxn>
                  <a:cxn ang="0">
                    <a:pos x="409" y="323"/>
                  </a:cxn>
                  <a:cxn ang="0">
                    <a:pos x="410" y="317"/>
                  </a:cxn>
                  <a:cxn ang="0">
                    <a:pos x="409" y="300"/>
                  </a:cxn>
                  <a:cxn ang="0">
                    <a:pos x="404" y="278"/>
                  </a:cxn>
                  <a:cxn ang="0">
                    <a:pos x="397" y="250"/>
                  </a:cxn>
                  <a:cxn ang="0">
                    <a:pos x="382" y="216"/>
                  </a:cxn>
                  <a:cxn ang="0">
                    <a:pos x="382" y="216"/>
                  </a:cxn>
                  <a:cxn ang="0">
                    <a:pos x="375" y="197"/>
                  </a:cxn>
                  <a:cxn ang="0">
                    <a:pos x="366" y="180"/>
                  </a:cxn>
                  <a:cxn ang="0">
                    <a:pos x="345" y="143"/>
                  </a:cxn>
                  <a:cxn ang="0">
                    <a:pos x="322" y="106"/>
                  </a:cxn>
                  <a:cxn ang="0">
                    <a:pos x="299" y="72"/>
                  </a:cxn>
                  <a:cxn ang="0">
                    <a:pos x="261" y="20"/>
                  </a:cxn>
                  <a:cxn ang="0">
                    <a:pos x="245" y="0"/>
                  </a:cxn>
                </a:cxnLst>
                <a:rect l="0" t="0" r="r" b="b"/>
                <a:pathLst>
                  <a:path w="410" h="410">
                    <a:moveTo>
                      <a:pt x="245" y="0"/>
                    </a:moveTo>
                    <a:lnTo>
                      <a:pt x="0" y="202"/>
                    </a:lnTo>
                    <a:lnTo>
                      <a:pt x="121" y="404"/>
                    </a:lnTo>
                    <a:lnTo>
                      <a:pt x="121" y="404"/>
                    </a:lnTo>
                    <a:lnTo>
                      <a:pt x="121" y="405"/>
                    </a:lnTo>
                    <a:lnTo>
                      <a:pt x="125" y="407"/>
                    </a:lnTo>
                    <a:lnTo>
                      <a:pt x="137" y="410"/>
                    </a:lnTo>
                    <a:lnTo>
                      <a:pt x="161" y="410"/>
                    </a:lnTo>
                    <a:lnTo>
                      <a:pt x="161" y="410"/>
                    </a:lnTo>
                    <a:lnTo>
                      <a:pt x="190" y="410"/>
                    </a:lnTo>
                    <a:lnTo>
                      <a:pt x="230" y="407"/>
                    </a:lnTo>
                    <a:lnTo>
                      <a:pt x="230" y="407"/>
                    </a:lnTo>
                    <a:lnTo>
                      <a:pt x="255" y="405"/>
                    </a:lnTo>
                    <a:lnTo>
                      <a:pt x="279" y="401"/>
                    </a:lnTo>
                    <a:lnTo>
                      <a:pt x="299" y="395"/>
                    </a:lnTo>
                    <a:lnTo>
                      <a:pt x="320" y="389"/>
                    </a:lnTo>
                    <a:lnTo>
                      <a:pt x="338" y="382"/>
                    </a:lnTo>
                    <a:lnTo>
                      <a:pt x="354" y="373"/>
                    </a:lnTo>
                    <a:lnTo>
                      <a:pt x="370" y="364"/>
                    </a:lnTo>
                    <a:lnTo>
                      <a:pt x="383" y="354"/>
                    </a:lnTo>
                    <a:lnTo>
                      <a:pt x="383" y="354"/>
                    </a:lnTo>
                    <a:lnTo>
                      <a:pt x="392" y="346"/>
                    </a:lnTo>
                    <a:lnTo>
                      <a:pt x="401" y="339"/>
                    </a:lnTo>
                    <a:lnTo>
                      <a:pt x="407" y="328"/>
                    </a:lnTo>
                    <a:lnTo>
                      <a:pt x="409" y="323"/>
                    </a:lnTo>
                    <a:lnTo>
                      <a:pt x="410" y="317"/>
                    </a:lnTo>
                    <a:lnTo>
                      <a:pt x="409" y="300"/>
                    </a:lnTo>
                    <a:lnTo>
                      <a:pt x="404" y="278"/>
                    </a:lnTo>
                    <a:lnTo>
                      <a:pt x="397" y="250"/>
                    </a:lnTo>
                    <a:lnTo>
                      <a:pt x="382" y="216"/>
                    </a:lnTo>
                    <a:lnTo>
                      <a:pt x="382" y="216"/>
                    </a:lnTo>
                    <a:lnTo>
                      <a:pt x="375" y="197"/>
                    </a:lnTo>
                    <a:lnTo>
                      <a:pt x="366" y="180"/>
                    </a:lnTo>
                    <a:lnTo>
                      <a:pt x="345" y="143"/>
                    </a:lnTo>
                    <a:lnTo>
                      <a:pt x="322" y="106"/>
                    </a:lnTo>
                    <a:lnTo>
                      <a:pt x="299" y="72"/>
                    </a:lnTo>
                    <a:lnTo>
                      <a:pt x="261" y="20"/>
                    </a:lnTo>
                    <a:lnTo>
                      <a:pt x="245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3" name="Freeform 12"/>
              <p:cNvSpPr>
                <a:spLocks/>
              </p:cNvSpPr>
              <p:nvPr userDrawn="1"/>
            </p:nvSpPr>
            <p:spPr bwMode="auto">
              <a:xfrm>
                <a:off x="8226426" y="1147763"/>
                <a:ext cx="325438" cy="325438"/>
              </a:xfrm>
              <a:custGeom>
                <a:avLst/>
                <a:gdLst/>
                <a:ahLst/>
                <a:cxnLst>
                  <a:cxn ang="0">
                    <a:pos x="245" y="0"/>
                  </a:cxn>
                  <a:cxn ang="0">
                    <a:pos x="0" y="202"/>
                  </a:cxn>
                  <a:cxn ang="0">
                    <a:pos x="121" y="404"/>
                  </a:cxn>
                  <a:cxn ang="0">
                    <a:pos x="121" y="404"/>
                  </a:cxn>
                  <a:cxn ang="0">
                    <a:pos x="121" y="405"/>
                  </a:cxn>
                  <a:cxn ang="0">
                    <a:pos x="125" y="407"/>
                  </a:cxn>
                  <a:cxn ang="0">
                    <a:pos x="137" y="410"/>
                  </a:cxn>
                  <a:cxn ang="0">
                    <a:pos x="161" y="410"/>
                  </a:cxn>
                  <a:cxn ang="0">
                    <a:pos x="161" y="410"/>
                  </a:cxn>
                  <a:cxn ang="0">
                    <a:pos x="190" y="410"/>
                  </a:cxn>
                  <a:cxn ang="0">
                    <a:pos x="230" y="407"/>
                  </a:cxn>
                  <a:cxn ang="0">
                    <a:pos x="230" y="407"/>
                  </a:cxn>
                  <a:cxn ang="0">
                    <a:pos x="255" y="405"/>
                  </a:cxn>
                  <a:cxn ang="0">
                    <a:pos x="279" y="401"/>
                  </a:cxn>
                  <a:cxn ang="0">
                    <a:pos x="299" y="395"/>
                  </a:cxn>
                  <a:cxn ang="0">
                    <a:pos x="320" y="389"/>
                  </a:cxn>
                  <a:cxn ang="0">
                    <a:pos x="338" y="382"/>
                  </a:cxn>
                  <a:cxn ang="0">
                    <a:pos x="354" y="373"/>
                  </a:cxn>
                  <a:cxn ang="0">
                    <a:pos x="370" y="364"/>
                  </a:cxn>
                  <a:cxn ang="0">
                    <a:pos x="383" y="354"/>
                  </a:cxn>
                  <a:cxn ang="0">
                    <a:pos x="383" y="354"/>
                  </a:cxn>
                  <a:cxn ang="0">
                    <a:pos x="392" y="346"/>
                  </a:cxn>
                  <a:cxn ang="0">
                    <a:pos x="401" y="339"/>
                  </a:cxn>
                  <a:cxn ang="0">
                    <a:pos x="407" y="328"/>
                  </a:cxn>
                  <a:cxn ang="0">
                    <a:pos x="409" y="323"/>
                  </a:cxn>
                  <a:cxn ang="0">
                    <a:pos x="410" y="317"/>
                  </a:cxn>
                  <a:cxn ang="0">
                    <a:pos x="409" y="300"/>
                  </a:cxn>
                  <a:cxn ang="0">
                    <a:pos x="404" y="278"/>
                  </a:cxn>
                  <a:cxn ang="0">
                    <a:pos x="397" y="250"/>
                  </a:cxn>
                  <a:cxn ang="0">
                    <a:pos x="382" y="216"/>
                  </a:cxn>
                  <a:cxn ang="0">
                    <a:pos x="382" y="216"/>
                  </a:cxn>
                  <a:cxn ang="0">
                    <a:pos x="375" y="197"/>
                  </a:cxn>
                  <a:cxn ang="0">
                    <a:pos x="366" y="180"/>
                  </a:cxn>
                  <a:cxn ang="0">
                    <a:pos x="345" y="143"/>
                  </a:cxn>
                  <a:cxn ang="0">
                    <a:pos x="322" y="106"/>
                  </a:cxn>
                  <a:cxn ang="0">
                    <a:pos x="299" y="72"/>
                  </a:cxn>
                  <a:cxn ang="0">
                    <a:pos x="261" y="20"/>
                  </a:cxn>
                  <a:cxn ang="0">
                    <a:pos x="245" y="0"/>
                  </a:cxn>
                </a:cxnLst>
                <a:rect l="0" t="0" r="r" b="b"/>
                <a:pathLst>
                  <a:path w="410" h="410">
                    <a:moveTo>
                      <a:pt x="245" y="0"/>
                    </a:moveTo>
                    <a:lnTo>
                      <a:pt x="0" y="202"/>
                    </a:lnTo>
                    <a:lnTo>
                      <a:pt x="121" y="404"/>
                    </a:lnTo>
                    <a:lnTo>
                      <a:pt x="121" y="404"/>
                    </a:lnTo>
                    <a:lnTo>
                      <a:pt x="121" y="405"/>
                    </a:lnTo>
                    <a:lnTo>
                      <a:pt x="125" y="407"/>
                    </a:lnTo>
                    <a:lnTo>
                      <a:pt x="137" y="410"/>
                    </a:lnTo>
                    <a:lnTo>
                      <a:pt x="161" y="410"/>
                    </a:lnTo>
                    <a:lnTo>
                      <a:pt x="161" y="410"/>
                    </a:lnTo>
                    <a:lnTo>
                      <a:pt x="190" y="410"/>
                    </a:lnTo>
                    <a:lnTo>
                      <a:pt x="230" y="407"/>
                    </a:lnTo>
                    <a:lnTo>
                      <a:pt x="230" y="407"/>
                    </a:lnTo>
                    <a:lnTo>
                      <a:pt x="255" y="405"/>
                    </a:lnTo>
                    <a:lnTo>
                      <a:pt x="279" y="401"/>
                    </a:lnTo>
                    <a:lnTo>
                      <a:pt x="299" y="395"/>
                    </a:lnTo>
                    <a:lnTo>
                      <a:pt x="320" y="389"/>
                    </a:lnTo>
                    <a:lnTo>
                      <a:pt x="338" y="382"/>
                    </a:lnTo>
                    <a:lnTo>
                      <a:pt x="354" y="373"/>
                    </a:lnTo>
                    <a:lnTo>
                      <a:pt x="370" y="364"/>
                    </a:lnTo>
                    <a:lnTo>
                      <a:pt x="383" y="354"/>
                    </a:lnTo>
                    <a:lnTo>
                      <a:pt x="383" y="354"/>
                    </a:lnTo>
                    <a:lnTo>
                      <a:pt x="392" y="346"/>
                    </a:lnTo>
                    <a:lnTo>
                      <a:pt x="401" y="339"/>
                    </a:lnTo>
                    <a:lnTo>
                      <a:pt x="407" y="328"/>
                    </a:lnTo>
                    <a:lnTo>
                      <a:pt x="409" y="323"/>
                    </a:lnTo>
                    <a:lnTo>
                      <a:pt x="410" y="317"/>
                    </a:lnTo>
                    <a:lnTo>
                      <a:pt x="409" y="300"/>
                    </a:lnTo>
                    <a:lnTo>
                      <a:pt x="404" y="278"/>
                    </a:lnTo>
                    <a:lnTo>
                      <a:pt x="397" y="250"/>
                    </a:lnTo>
                    <a:lnTo>
                      <a:pt x="382" y="216"/>
                    </a:lnTo>
                    <a:lnTo>
                      <a:pt x="382" y="216"/>
                    </a:lnTo>
                    <a:lnTo>
                      <a:pt x="375" y="197"/>
                    </a:lnTo>
                    <a:lnTo>
                      <a:pt x="366" y="180"/>
                    </a:lnTo>
                    <a:lnTo>
                      <a:pt x="345" y="143"/>
                    </a:lnTo>
                    <a:lnTo>
                      <a:pt x="322" y="106"/>
                    </a:lnTo>
                    <a:lnTo>
                      <a:pt x="299" y="72"/>
                    </a:lnTo>
                    <a:lnTo>
                      <a:pt x="261" y="20"/>
                    </a:lnTo>
                    <a:lnTo>
                      <a:pt x="24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4" name="Freeform 13"/>
              <p:cNvSpPr>
                <a:spLocks/>
              </p:cNvSpPr>
              <p:nvPr userDrawn="1"/>
            </p:nvSpPr>
            <p:spPr bwMode="auto">
              <a:xfrm>
                <a:off x="7383463" y="1133475"/>
                <a:ext cx="420688" cy="585788"/>
              </a:xfrm>
              <a:custGeom>
                <a:avLst/>
                <a:gdLst/>
                <a:ahLst/>
                <a:cxnLst>
                  <a:cxn ang="0">
                    <a:pos x="375" y="0"/>
                  </a:cxn>
                  <a:cxn ang="0">
                    <a:pos x="27" y="42"/>
                  </a:cxn>
                  <a:cxn ang="0">
                    <a:pos x="137" y="104"/>
                  </a:cxn>
                  <a:cxn ang="0">
                    <a:pos x="137" y="104"/>
                  </a:cxn>
                  <a:cxn ang="0">
                    <a:pos x="103" y="151"/>
                  </a:cxn>
                  <a:cxn ang="0">
                    <a:pos x="74" y="194"/>
                  </a:cxn>
                  <a:cxn ang="0">
                    <a:pos x="49" y="231"/>
                  </a:cxn>
                  <a:cxn ang="0">
                    <a:pos x="29" y="263"/>
                  </a:cxn>
                  <a:cxn ang="0">
                    <a:pos x="15" y="291"/>
                  </a:cxn>
                  <a:cxn ang="0">
                    <a:pos x="4" y="318"/>
                  </a:cxn>
                  <a:cxn ang="0">
                    <a:pos x="1" y="328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0" y="359"/>
                  </a:cxn>
                  <a:cxn ang="0">
                    <a:pos x="0" y="359"/>
                  </a:cxn>
                  <a:cxn ang="0">
                    <a:pos x="87" y="554"/>
                  </a:cxn>
                  <a:cxn ang="0">
                    <a:pos x="143" y="681"/>
                  </a:cxn>
                  <a:cxn ang="0">
                    <a:pos x="170" y="738"/>
                  </a:cxn>
                  <a:cxn ang="0">
                    <a:pos x="170" y="738"/>
                  </a:cxn>
                  <a:cxn ang="0">
                    <a:pos x="165" y="729"/>
                  </a:cxn>
                  <a:cxn ang="0">
                    <a:pos x="164" y="719"/>
                  </a:cxn>
                  <a:cxn ang="0">
                    <a:pos x="162" y="707"/>
                  </a:cxn>
                  <a:cxn ang="0">
                    <a:pos x="162" y="695"/>
                  </a:cxn>
                  <a:cxn ang="0">
                    <a:pos x="164" y="684"/>
                  </a:cxn>
                  <a:cxn ang="0">
                    <a:pos x="165" y="670"/>
                  </a:cxn>
                  <a:cxn ang="0">
                    <a:pos x="173" y="642"/>
                  </a:cxn>
                  <a:cxn ang="0">
                    <a:pos x="183" y="613"/>
                  </a:cxn>
                  <a:cxn ang="0">
                    <a:pos x="196" y="582"/>
                  </a:cxn>
                  <a:cxn ang="0">
                    <a:pos x="212" y="549"/>
                  </a:cxn>
                  <a:cxn ang="0">
                    <a:pos x="232" y="517"/>
                  </a:cxn>
                  <a:cxn ang="0">
                    <a:pos x="252" y="483"/>
                  </a:cxn>
                  <a:cxn ang="0">
                    <a:pos x="274" y="449"/>
                  </a:cxn>
                  <a:cxn ang="0">
                    <a:pos x="320" y="383"/>
                  </a:cxn>
                  <a:cxn ang="0">
                    <a:pos x="367" y="318"/>
                  </a:cxn>
                  <a:cxn ang="0">
                    <a:pos x="413" y="258"/>
                  </a:cxn>
                  <a:cxn ang="0">
                    <a:pos x="530" y="322"/>
                  </a:cxn>
                  <a:cxn ang="0">
                    <a:pos x="375" y="0"/>
                  </a:cxn>
                </a:cxnLst>
                <a:rect l="0" t="0" r="r" b="b"/>
                <a:pathLst>
                  <a:path w="530" h="738">
                    <a:moveTo>
                      <a:pt x="375" y="0"/>
                    </a:moveTo>
                    <a:lnTo>
                      <a:pt x="27" y="42"/>
                    </a:lnTo>
                    <a:lnTo>
                      <a:pt x="137" y="104"/>
                    </a:lnTo>
                    <a:lnTo>
                      <a:pt x="137" y="104"/>
                    </a:lnTo>
                    <a:lnTo>
                      <a:pt x="103" y="151"/>
                    </a:lnTo>
                    <a:lnTo>
                      <a:pt x="74" y="194"/>
                    </a:lnTo>
                    <a:lnTo>
                      <a:pt x="49" y="231"/>
                    </a:lnTo>
                    <a:lnTo>
                      <a:pt x="29" y="263"/>
                    </a:lnTo>
                    <a:lnTo>
                      <a:pt x="15" y="291"/>
                    </a:lnTo>
                    <a:lnTo>
                      <a:pt x="4" y="318"/>
                    </a:lnTo>
                    <a:lnTo>
                      <a:pt x="1" y="328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0" y="359"/>
                    </a:lnTo>
                    <a:lnTo>
                      <a:pt x="0" y="359"/>
                    </a:lnTo>
                    <a:lnTo>
                      <a:pt x="87" y="554"/>
                    </a:lnTo>
                    <a:lnTo>
                      <a:pt x="143" y="681"/>
                    </a:lnTo>
                    <a:lnTo>
                      <a:pt x="170" y="738"/>
                    </a:lnTo>
                    <a:lnTo>
                      <a:pt x="170" y="738"/>
                    </a:lnTo>
                    <a:lnTo>
                      <a:pt x="165" y="729"/>
                    </a:lnTo>
                    <a:lnTo>
                      <a:pt x="164" y="719"/>
                    </a:lnTo>
                    <a:lnTo>
                      <a:pt x="162" y="707"/>
                    </a:lnTo>
                    <a:lnTo>
                      <a:pt x="162" y="695"/>
                    </a:lnTo>
                    <a:lnTo>
                      <a:pt x="164" y="684"/>
                    </a:lnTo>
                    <a:lnTo>
                      <a:pt x="165" y="670"/>
                    </a:lnTo>
                    <a:lnTo>
                      <a:pt x="173" y="642"/>
                    </a:lnTo>
                    <a:lnTo>
                      <a:pt x="183" y="613"/>
                    </a:lnTo>
                    <a:lnTo>
                      <a:pt x="196" y="582"/>
                    </a:lnTo>
                    <a:lnTo>
                      <a:pt x="212" y="549"/>
                    </a:lnTo>
                    <a:lnTo>
                      <a:pt x="232" y="517"/>
                    </a:lnTo>
                    <a:lnTo>
                      <a:pt x="252" y="483"/>
                    </a:lnTo>
                    <a:lnTo>
                      <a:pt x="274" y="449"/>
                    </a:lnTo>
                    <a:lnTo>
                      <a:pt x="320" y="383"/>
                    </a:lnTo>
                    <a:lnTo>
                      <a:pt x="367" y="318"/>
                    </a:lnTo>
                    <a:lnTo>
                      <a:pt x="413" y="258"/>
                    </a:lnTo>
                    <a:lnTo>
                      <a:pt x="530" y="32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5" name="Freeform 14"/>
              <p:cNvSpPr>
                <a:spLocks/>
              </p:cNvSpPr>
              <p:nvPr userDrawn="1"/>
            </p:nvSpPr>
            <p:spPr bwMode="auto">
              <a:xfrm>
                <a:off x="7383463" y="1133475"/>
                <a:ext cx="420688" cy="585788"/>
              </a:xfrm>
              <a:custGeom>
                <a:avLst/>
                <a:gdLst/>
                <a:ahLst/>
                <a:cxnLst>
                  <a:cxn ang="0">
                    <a:pos x="375" y="0"/>
                  </a:cxn>
                  <a:cxn ang="0">
                    <a:pos x="27" y="42"/>
                  </a:cxn>
                  <a:cxn ang="0">
                    <a:pos x="137" y="104"/>
                  </a:cxn>
                  <a:cxn ang="0">
                    <a:pos x="137" y="104"/>
                  </a:cxn>
                  <a:cxn ang="0">
                    <a:pos x="103" y="151"/>
                  </a:cxn>
                  <a:cxn ang="0">
                    <a:pos x="74" y="194"/>
                  </a:cxn>
                  <a:cxn ang="0">
                    <a:pos x="49" y="231"/>
                  </a:cxn>
                  <a:cxn ang="0">
                    <a:pos x="29" y="263"/>
                  </a:cxn>
                  <a:cxn ang="0">
                    <a:pos x="15" y="291"/>
                  </a:cxn>
                  <a:cxn ang="0">
                    <a:pos x="4" y="318"/>
                  </a:cxn>
                  <a:cxn ang="0">
                    <a:pos x="1" y="328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0" y="359"/>
                  </a:cxn>
                  <a:cxn ang="0">
                    <a:pos x="0" y="359"/>
                  </a:cxn>
                  <a:cxn ang="0">
                    <a:pos x="87" y="554"/>
                  </a:cxn>
                  <a:cxn ang="0">
                    <a:pos x="143" y="681"/>
                  </a:cxn>
                  <a:cxn ang="0">
                    <a:pos x="170" y="738"/>
                  </a:cxn>
                  <a:cxn ang="0">
                    <a:pos x="170" y="738"/>
                  </a:cxn>
                  <a:cxn ang="0">
                    <a:pos x="165" y="729"/>
                  </a:cxn>
                  <a:cxn ang="0">
                    <a:pos x="164" y="719"/>
                  </a:cxn>
                  <a:cxn ang="0">
                    <a:pos x="162" y="707"/>
                  </a:cxn>
                  <a:cxn ang="0">
                    <a:pos x="162" y="695"/>
                  </a:cxn>
                  <a:cxn ang="0">
                    <a:pos x="164" y="684"/>
                  </a:cxn>
                  <a:cxn ang="0">
                    <a:pos x="165" y="670"/>
                  </a:cxn>
                  <a:cxn ang="0">
                    <a:pos x="173" y="642"/>
                  </a:cxn>
                  <a:cxn ang="0">
                    <a:pos x="183" y="613"/>
                  </a:cxn>
                  <a:cxn ang="0">
                    <a:pos x="196" y="582"/>
                  </a:cxn>
                  <a:cxn ang="0">
                    <a:pos x="212" y="549"/>
                  </a:cxn>
                  <a:cxn ang="0">
                    <a:pos x="232" y="517"/>
                  </a:cxn>
                  <a:cxn ang="0">
                    <a:pos x="252" y="483"/>
                  </a:cxn>
                  <a:cxn ang="0">
                    <a:pos x="274" y="449"/>
                  </a:cxn>
                  <a:cxn ang="0">
                    <a:pos x="320" y="383"/>
                  </a:cxn>
                  <a:cxn ang="0">
                    <a:pos x="367" y="318"/>
                  </a:cxn>
                  <a:cxn ang="0">
                    <a:pos x="413" y="258"/>
                  </a:cxn>
                  <a:cxn ang="0">
                    <a:pos x="530" y="322"/>
                  </a:cxn>
                  <a:cxn ang="0">
                    <a:pos x="375" y="0"/>
                  </a:cxn>
                </a:cxnLst>
                <a:rect l="0" t="0" r="r" b="b"/>
                <a:pathLst>
                  <a:path w="530" h="738">
                    <a:moveTo>
                      <a:pt x="375" y="0"/>
                    </a:moveTo>
                    <a:lnTo>
                      <a:pt x="27" y="42"/>
                    </a:lnTo>
                    <a:lnTo>
                      <a:pt x="137" y="104"/>
                    </a:lnTo>
                    <a:lnTo>
                      <a:pt x="137" y="104"/>
                    </a:lnTo>
                    <a:lnTo>
                      <a:pt x="103" y="151"/>
                    </a:lnTo>
                    <a:lnTo>
                      <a:pt x="74" y="194"/>
                    </a:lnTo>
                    <a:lnTo>
                      <a:pt x="49" y="231"/>
                    </a:lnTo>
                    <a:lnTo>
                      <a:pt x="29" y="263"/>
                    </a:lnTo>
                    <a:lnTo>
                      <a:pt x="15" y="291"/>
                    </a:lnTo>
                    <a:lnTo>
                      <a:pt x="4" y="318"/>
                    </a:lnTo>
                    <a:lnTo>
                      <a:pt x="1" y="328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0" y="359"/>
                    </a:lnTo>
                    <a:lnTo>
                      <a:pt x="0" y="359"/>
                    </a:lnTo>
                    <a:lnTo>
                      <a:pt x="87" y="554"/>
                    </a:lnTo>
                    <a:lnTo>
                      <a:pt x="143" y="681"/>
                    </a:lnTo>
                    <a:lnTo>
                      <a:pt x="170" y="738"/>
                    </a:lnTo>
                    <a:lnTo>
                      <a:pt x="170" y="738"/>
                    </a:lnTo>
                    <a:lnTo>
                      <a:pt x="165" y="729"/>
                    </a:lnTo>
                    <a:lnTo>
                      <a:pt x="164" y="719"/>
                    </a:lnTo>
                    <a:lnTo>
                      <a:pt x="162" y="707"/>
                    </a:lnTo>
                    <a:lnTo>
                      <a:pt x="162" y="695"/>
                    </a:lnTo>
                    <a:lnTo>
                      <a:pt x="164" y="684"/>
                    </a:lnTo>
                    <a:lnTo>
                      <a:pt x="165" y="670"/>
                    </a:lnTo>
                    <a:lnTo>
                      <a:pt x="173" y="642"/>
                    </a:lnTo>
                    <a:lnTo>
                      <a:pt x="183" y="613"/>
                    </a:lnTo>
                    <a:lnTo>
                      <a:pt x="196" y="582"/>
                    </a:lnTo>
                    <a:lnTo>
                      <a:pt x="212" y="549"/>
                    </a:lnTo>
                    <a:lnTo>
                      <a:pt x="232" y="517"/>
                    </a:lnTo>
                    <a:lnTo>
                      <a:pt x="252" y="483"/>
                    </a:lnTo>
                    <a:lnTo>
                      <a:pt x="274" y="449"/>
                    </a:lnTo>
                    <a:lnTo>
                      <a:pt x="320" y="383"/>
                    </a:lnTo>
                    <a:lnTo>
                      <a:pt x="367" y="318"/>
                    </a:lnTo>
                    <a:lnTo>
                      <a:pt x="413" y="258"/>
                    </a:lnTo>
                    <a:lnTo>
                      <a:pt x="530" y="322"/>
                    </a:lnTo>
                    <a:lnTo>
                      <a:pt x="37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6" name="Freeform 15"/>
              <p:cNvSpPr>
                <a:spLocks/>
              </p:cNvSpPr>
              <p:nvPr userDrawn="1"/>
            </p:nvSpPr>
            <p:spPr bwMode="auto">
              <a:xfrm>
                <a:off x="7554913" y="1524000"/>
                <a:ext cx="301625" cy="2603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7" y="6"/>
                  </a:cxn>
                  <a:cxn ang="0">
                    <a:pos x="84" y="7"/>
                  </a:cxn>
                  <a:cxn ang="0">
                    <a:pos x="75" y="21"/>
                  </a:cxn>
                  <a:cxn ang="0">
                    <a:pos x="57" y="49"/>
                  </a:cxn>
                  <a:cxn ang="0">
                    <a:pos x="32" y="99"/>
                  </a:cxn>
                  <a:cxn ang="0">
                    <a:pos x="32" y="99"/>
                  </a:cxn>
                  <a:cxn ang="0">
                    <a:pos x="22" y="122"/>
                  </a:cxn>
                  <a:cxn ang="0">
                    <a:pos x="15" y="144"/>
                  </a:cxn>
                  <a:cxn ang="0">
                    <a:pos x="9" y="165"/>
                  </a:cxn>
                  <a:cxn ang="0">
                    <a:pos x="4" y="186"/>
                  </a:cxn>
                  <a:cxn ang="0">
                    <a:pos x="1" y="205"/>
                  </a:cxn>
                  <a:cxn ang="0">
                    <a:pos x="0" y="224"/>
                  </a:cxn>
                  <a:cxn ang="0">
                    <a:pos x="1" y="242"/>
                  </a:cxn>
                  <a:cxn ang="0">
                    <a:pos x="3" y="258"/>
                  </a:cxn>
                  <a:cxn ang="0">
                    <a:pos x="3" y="258"/>
                  </a:cxn>
                  <a:cxn ang="0">
                    <a:pos x="4" y="270"/>
                  </a:cxn>
                  <a:cxn ang="0">
                    <a:pos x="7" y="282"/>
                  </a:cxn>
                  <a:cxn ang="0">
                    <a:pos x="13" y="290"/>
                  </a:cxn>
                  <a:cxn ang="0">
                    <a:pos x="18" y="295"/>
                  </a:cxn>
                  <a:cxn ang="0">
                    <a:pos x="23" y="299"/>
                  </a:cxn>
                  <a:cxn ang="0">
                    <a:pos x="37" y="307"/>
                  </a:cxn>
                  <a:cxn ang="0">
                    <a:pos x="57" y="314"/>
                  </a:cxn>
                  <a:cxn ang="0">
                    <a:pos x="87" y="320"/>
                  </a:cxn>
                  <a:cxn ang="0">
                    <a:pos x="124" y="326"/>
                  </a:cxn>
                  <a:cxn ang="0">
                    <a:pos x="124" y="326"/>
                  </a:cxn>
                  <a:cxn ang="0">
                    <a:pos x="156" y="329"/>
                  </a:cxn>
                  <a:cxn ang="0">
                    <a:pos x="190" y="329"/>
                  </a:cxn>
                  <a:cxn ang="0">
                    <a:pos x="190" y="329"/>
                  </a:cxn>
                  <a:cxn ang="0">
                    <a:pos x="224" y="329"/>
                  </a:cxn>
                  <a:cxn ang="0">
                    <a:pos x="258" y="327"/>
                  </a:cxn>
                  <a:cxn ang="0">
                    <a:pos x="318" y="321"/>
                  </a:cxn>
                  <a:cxn ang="0">
                    <a:pos x="363" y="315"/>
                  </a:cxn>
                  <a:cxn ang="0">
                    <a:pos x="379" y="314"/>
                  </a:cxn>
                  <a:cxn ang="0">
                    <a:pos x="324" y="0"/>
                  </a:cxn>
                </a:cxnLst>
                <a:rect l="0" t="0" r="r" b="b"/>
                <a:pathLst>
                  <a:path w="379" h="329">
                    <a:moveTo>
                      <a:pt x="324" y="0"/>
                    </a:move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7" y="6"/>
                    </a:lnTo>
                    <a:lnTo>
                      <a:pt x="84" y="7"/>
                    </a:lnTo>
                    <a:lnTo>
                      <a:pt x="75" y="21"/>
                    </a:lnTo>
                    <a:lnTo>
                      <a:pt x="57" y="49"/>
                    </a:lnTo>
                    <a:lnTo>
                      <a:pt x="32" y="99"/>
                    </a:lnTo>
                    <a:lnTo>
                      <a:pt x="32" y="99"/>
                    </a:lnTo>
                    <a:lnTo>
                      <a:pt x="22" y="122"/>
                    </a:lnTo>
                    <a:lnTo>
                      <a:pt x="15" y="144"/>
                    </a:lnTo>
                    <a:lnTo>
                      <a:pt x="9" y="165"/>
                    </a:lnTo>
                    <a:lnTo>
                      <a:pt x="4" y="186"/>
                    </a:lnTo>
                    <a:lnTo>
                      <a:pt x="1" y="205"/>
                    </a:lnTo>
                    <a:lnTo>
                      <a:pt x="0" y="224"/>
                    </a:lnTo>
                    <a:lnTo>
                      <a:pt x="1" y="242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4" y="270"/>
                    </a:lnTo>
                    <a:lnTo>
                      <a:pt x="7" y="282"/>
                    </a:lnTo>
                    <a:lnTo>
                      <a:pt x="13" y="290"/>
                    </a:lnTo>
                    <a:lnTo>
                      <a:pt x="18" y="295"/>
                    </a:lnTo>
                    <a:lnTo>
                      <a:pt x="23" y="299"/>
                    </a:lnTo>
                    <a:lnTo>
                      <a:pt x="37" y="307"/>
                    </a:lnTo>
                    <a:lnTo>
                      <a:pt x="57" y="314"/>
                    </a:lnTo>
                    <a:lnTo>
                      <a:pt x="87" y="320"/>
                    </a:lnTo>
                    <a:lnTo>
                      <a:pt x="124" y="326"/>
                    </a:lnTo>
                    <a:lnTo>
                      <a:pt x="124" y="326"/>
                    </a:lnTo>
                    <a:lnTo>
                      <a:pt x="156" y="329"/>
                    </a:lnTo>
                    <a:lnTo>
                      <a:pt x="190" y="329"/>
                    </a:lnTo>
                    <a:lnTo>
                      <a:pt x="190" y="329"/>
                    </a:lnTo>
                    <a:lnTo>
                      <a:pt x="224" y="329"/>
                    </a:lnTo>
                    <a:lnTo>
                      <a:pt x="258" y="327"/>
                    </a:lnTo>
                    <a:lnTo>
                      <a:pt x="318" y="321"/>
                    </a:lnTo>
                    <a:lnTo>
                      <a:pt x="363" y="315"/>
                    </a:lnTo>
                    <a:lnTo>
                      <a:pt x="379" y="314"/>
                    </a:lnTo>
                    <a:lnTo>
                      <a:pt x="32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7" name="Freeform 16"/>
              <p:cNvSpPr>
                <a:spLocks/>
              </p:cNvSpPr>
              <p:nvPr userDrawn="1"/>
            </p:nvSpPr>
            <p:spPr bwMode="auto">
              <a:xfrm>
                <a:off x="7554913" y="1524000"/>
                <a:ext cx="301625" cy="260350"/>
              </a:xfrm>
              <a:custGeom>
                <a:avLst/>
                <a:gdLst/>
                <a:ahLst/>
                <a:cxnLst>
                  <a:cxn ang="0">
                    <a:pos x="324" y="0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8" y="6"/>
                  </a:cxn>
                  <a:cxn ang="0">
                    <a:pos x="87" y="6"/>
                  </a:cxn>
                  <a:cxn ang="0">
                    <a:pos x="84" y="7"/>
                  </a:cxn>
                  <a:cxn ang="0">
                    <a:pos x="75" y="21"/>
                  </a:cxn>
                  <a:cxn ang="0">
                    <a:pos x="57" y="49"/>
                  </a:cxn>
                  <a:cxn ang="0">
                    <a:pos x="32" y="99"/>
                  </a:cxn>
                  <a:cxn ang="0">
                    <a:pos x="32" y="99"/>
                  </a:cxn>
                  <a:cxn ang="0">
                    <a:pos x="22" y="122"/>
                  </a:cxn>
                  <a:cxn ang="0">
                    <a:pos x="15" y="144"/>
                  </a:cxn>
                  <a:cxn ang="0">
                    <a:pos x="9" y="165"/>
                  </a:cxn>
                  <a:cxn ang="0">
                    <a:pos x="4" y="186"/>
                  </a:cxn>
                  <a:cxn ang="0">
                    <a:pos x="1" y="205"/>
                  </a:cxn>
                  <a:cxn ang="0">
                    <a:pos x="0" y="224"/>
                  </a:cxn>
                  <a:cxn ang="0">
                    <a:pos x="1" y="242"/>
                  </a:cxn>
                  <a:cxn ang="0">
                    <a:pos x="3" y="258"/>
                  </a:cxn>
                  <a:cxn ang="0">
                    <a:pos x="3" y="258"/>
                  </a:cxn>
                  <a:cxn ang="0">
                    <a:pos x="4" y="270"/>
                  </a:cxn>
                  <a:cxn ang="0">
                    <a:pos x="7" y="282"/>
                  </a:cxn>
                  <a:cxn ang="0">
                    <a:pos x="13" y="290"/>
                  </a:cxn>
                  <a:cxn ang="0">
                    <a:pos x="18" y="295"/>
                  </a:cxn>
                  <a:cxn ang="0">
                    <a:pos x="23" y="299"/>
                  </a:cxn>
                  <a:cxn ang="0">
                    <a:pos x="37" y="307"/>
                  </a:cxn>
                  <a:cxn ang="0">
                    <a:pos x="57" y="314"/>
                  </a:cxn>
                  <a:cxn ang="0">
                    <a:pos x="87" y="320"/>
                  </a:cxn>
                  <a:cxn ang="0">
                    <a:pos x="124" y="326"/>
                  </a:cxn>
                  <a:cxn ang="0">
                    <a:pos x="124" y="326"/>
                  </a:cxn>
                  <a:cxn ang="0">
                    <a:pos x="156" y="329"/>
                  </a:cxn>
                  <a:cxn ang="0">
                    <a:pos x="190" y="329"/>
                  </a:cxn>
                  <a:cxn ang="0">
                    <a:pos x="190" y="329"/>
                  </a:cxn>
                  <a:cxn ang="0">
                    <a:pos x="224" y="329"/>
                  </a:cxn>
                  <a:cxn ang="0">
                    <a:pos x="258" y="327"/>
                  </a:cxn>
                  <a:cxn ang="0">
                    <a:pos x="318" y="321"/>
                  </a:cxn>
                  <a:cxn ang="0">
                    <a:pos x="363" y="315"/>
                  </a:cxn>
                  <a:cxn ang="0">
                    <a:pos x="379" y="314"/>
                  </a:cxn>
                  <a:cxn ang="0">
                    <a:pos x="324" y="0"/>
                  </a:cxn>
                </a:cxnLst>
                <a:rect l="0" t="0" r="r" b="b"/>
                <a:pathLst>
                  <a:path w="379" h="329">
                    <a:moveTo>
                      <a:pt x="324" y="0"/>
                    </a:move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8" y="6"/>
                    </a:lnTo>
                    <a:lnTo>
                      <a:pt x="87" y="6"/>
                    </a:lnTo>
                    <a:lnTo>
                      <a:pt x="84" y="7"/>
                    </a:lnTo>
                    <a:lnTo>
                      <a:pt x="75" y="21"/>
                    </a:lnTo>
                    <a:lnTo>
                      <a:pt x="57" y="49"/>
                    </a:lnTo>
                    <a:lnTo>
                      <a:pt x="32" y="99"/>
                    </a:lnTo>
                    <a:lnTo>
                      <a:pt x="32" y="99"/>
                    </a:lnTo>
                    <a:lnTo>
                      <a:pt x="22" y="122"/>
                    </a:lnTo>
                    <a:lnTo>
                      <a:pt x="15" y="144"/>
                    </a:lnTo>
                    <a:lnTo>
                      <a:pt x="9" y="165"/>
                    </a:lnTo>
                    <a:lnTo>
                      <a:pt x="4" y="186"/>
                    </a:lnTo>
                    <a:lnTo>
                      <a:pt x="1" y="205"/>
                    </a:lnTo>
                    <a:lnTo>
                      <a:pt x="0" y="224"/>
                    </a:lnTo>
                    <a:lnTo>
                      <a:pt x="1" y="242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4" y="270"/>
                    </a:lnTo>
                    <a:lnTo>
                      <a:pt x="7" y="282"/>
                    </a:lnTo>
                    <a:lnTo>
                      <a:pt x="13" y="290"/>
                    </a:lnTo>
                    <a:lnTo>
                      <a:pt x="18" y="295"/>
                    </a:lnTo>
                    <a:lnTo>
                      <a:pt x="23" y="299"/>
                    </a:lnTo>
                    <a:lnTo>
                      <a:pt x="37" y="307"/>
                    </a:lnTo>
                    <a:lnTo>
                      <a:pt x="57" y="314"/>
                    </a:lnTo>
                    <a:lnTo>
                      <a:pt x="87" y="320"/>
                    </a:lnTo>
                    <a:lnTo>
                      <a:pt x="124" y="326"/>
                    </a:lnTo>
                    <a:lnTo>
                      <a:pt x="124" y="326"/>
                    </a:lnTo>
                    <a:lnTo>
                      <a:pt x="156" y="329"/>
                    </a:lnTo>
                    <a:lnTo>
                      <a:pt x="190" y="329"/>
                    </a:lnTo>
                    <a:lnTo>
                      <a:pt x="190" y="329"/>
                    </a:lnTo>
                    <a:lnTo>
                      <a:pt x="224" y="329"/>
                    </a:lnTo>
                    <a:lnTo>
                      <a:pt x="258" y="327"/>
                    </a:lnTo>
                    <a:lnTo>
                      <a:pt x="318" y="321"/>
                    </a:lnTo>
                    <a:lnTo>
                      <a:pt x="363" y="315"/>
                    </a:lnTo>
                    <a:lnTo>
                      <a:pt x="379" y="314"/>
                    </a:lnTo>
                    <a:lnTo>
                      <a:pt x="324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  <a:headEnd/>
                <a:tailEnd/>
              </a:ln>
              <a:effectLst>
                <a:innerShdw blurRad="63500" dist="25400" dir="13500000">
                  <a:prstClr val="black">
                    <a:alpha val="20000"/>
                  </a:prst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ko-KR" altLang="en-US" dirty="0"/>
              </a:p>
            </p:txBody>
          </p:sp>
        </p:grpSp>
      </p:grpSp>
      <p:pic>
        <p:nvPicPr>
          <p:cNvPr id="189" name="그림 188" descr="무제-4.png"/>
          <p:cNvPicPr>
            <a:picLocks noChangeAspect="1"/>
          </p:cNvPicPr>
          <p:nvPr userDrawn="1"/>
        </p:nvPicPr>
        <p:blipFill>
          <a:blip r:embed="rId2" cstate="print">
            <a:lum bright="-30000"/>
          </a:blip>
          <a:srcRect l="-4235" r="90334"/>
          <a:stretch>
            <a:fillRect/>
          </a:stretch>
        </p:blipFill>
        <p:spPr>
          <a:xfrm rot="16200000">
            <a:off x="3898121" y="-186092"/>
            <a:ext cx="1347758" cy="1719941"/>
          </a:xfrm>
          <a:prstGeom prst="rect">
            <a:avLst/>
          </a:prstGeom>
        </p:spPr>
      </p:pic>
      <p:pic>
        <p:nvPicPr>
          <p:cNvPr id="190" name="그림 189" descr="무제-4.png"/>
          <p:cNvPicPr>
            <a:picLocks noChangeAspect="1"/>
          </p:cNvPicPr>
          <p:nvPr userDrawn="1"/>
        </p:nvPicPr>
        <p:blipFill>
          <a:blip r:embed="rId2" cstate="print">
            <a:lum bright="-30000"/>
          </a:blip>
          <a:srcRect l="14860" r="70279"/>
          <a:stretch>
            <a:fillRect/>
          </a:stretch>
        </p:blipFill>
        <p:spPr>
          <a:xfrm rot="16200000">
            <a:off x="3851601" y="5277630"/>
            <a:ext cx="1440798" cy="171994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4"/>
          <p:cNvSpPr txBox="1">
            <a:spLocks/>
          </p:cNvSpPr>
          <p:nvPr userDrawn="1"/>
        </p:nvSpPr>
        <p:spPr>
          <a:xfrm>
            <a:off x="6768244" y="6431191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4%26v_flag%3d0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3" Type="http://schemas.openxmlformats.org/officeDocument/2006/relationships/image" Target="../media/image25.gif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image" Target="../media/image22.gif"/><Relationship Id="rId12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17" Type="http://schemas.openxmlformats.org/officeDocument/2006/relationships/image" Target="../media/image27.gif"/><Relationship Id="rId2" Type="http://schemas.openxmlformats.org/officeDocument/2006/relationships/image" Target="../media/image12.jpg"/><Relationship Id="rId16" Type="http://schemas.openxmlformats.org/officeDocument/2006/relationships/hyperlink" Target="http://www.bizforms.co.kr/bms/check.asp?code=bs3217338750418&amp;go_url=http%3a%2f%2fpowerpoint.bizforms.co.kr%2fform_view%2fview.asp%3fnumber%3d186467%26v_flag%3d0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bizforms.co.kr/bms/check.asp?code=bs3217338750418&amp;go_url=http%3a%2f%2fpowerpoint.bizforms.co.kr%2fform_view%2fview.asp%3fnumber%3d186569%26v_flag%3d0" TargetMode="External"/><Relationship Id="rId11" Type="http://schemas.openxmlformats.org/officeDocument/2006/relationships/image" Target="../media/image24.gif"/><Relationship Id="rId5" Type="http://schemas.openxmlformats.org/officeDocument/2006/relationships/image" Target="../media/image21.gif"/><Relationship Id="rId15" Type="http://schemas.openxmlformats.org/officeDocument/2006/relationships/image" Target="../media/image26.gif"/><Relationship Id="rId10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4" Type="http://schemas.openxmlformats.org/officeDocument/2006/relationships/hyperlink" Target="http://www.bizforms.co.kr/bms/check.asp?code=bs3217338750418&amp;go_url=http%3a%2f%2fpowerpoint.bizforms.co.kr%2fform_view%2fview.asp%3fnumber%3d186568%26v_flag%3d0" TargetMode="External"/><Relationship Id="rId9" Type="http://schemas.openxmlformats.org/officeDocument/2006/relationships/image" Target="../media/image23.gif"/><Relationship Id="rId14" Type="http://schemas.openxmlformats.org/officeDocument/2006/relationships/hyperlink" Target="http://www.bizforms.co.kr/bms/check.asp?code=bs3217338750418&amp;go_url=http%3a%2f%2fpowerpoint.bizforms.co.kr%2fform_view%2fview.asp%3fnumber%3d186532%26v_flag%3d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17D3355-FB44-4840-8ADA-A36CBA11CAFE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E9546167-25A4-474A-91BF-8A60EE46B6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085F9A7A-B2DD-450D-B755-6648E55D7345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F831276D-59D4-4742-B558-CBDB764C3338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8FCE26C-3DDE-4E4D-BC7E-C053DD65CA5A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http://www.bizforms.co.kr/bms/check.asp?code=bs3217338750418&amp;go_url=http%3a%2f%2fpowerpoint.bizforms.co.kr%2fform_view%2fview.asp%3fnumber%3d105664%26v_flag%3d0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5F7FDDA-95F5-479A-B3D7-91DE4058F031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무역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6D43A79-F8EC-43CA-B230-7C19E61EADBD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38874FAD-090E-4920-89FD-9DE7B9E1FD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88" y="908720"/>
            <a:ext cx="3907875" cy="507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302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회사소개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3" name="그룹 5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개요에 대해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46" name="표 45"/>
          <p:cNvGraphicFramePr>
            <a:graphicFrameLocks noGrp="1"/>
          </p:cNvGraphicFramePr>
          <p:nvPr/>
        </p:nvGraphicFramePr>
        <p:xfrm>
          <a:off x="957213" y="3890498"/>
          <a:ext cx="7193060" cy="2167438"/>
        </p:xfrm>
        <a:graphic>
          <a:graphicData uri="http://schemas.openxmlformats.org/drawingml/2006/table">
            <a:tbl>
              <a:tblPr bandRow="1">
                <a:tableStyleId>{B301B821-A1FF-4177-AEE7-76D212191A09}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/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241709" y="6445765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547744" y="1556632"/>
            <a:ext cx="6048512" cy="2016384"/>
            <a:chOff x="1547744" y="1592796"/>
            <a:chExt cx="6048512" cy="2016384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2987744" y="2600988"/>
              <a:ext cx="3168512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타원 22"/>
            <p:cNvSpPr/>
            <p:nvPr/>
          </p:nvSpPr>
          <p:spPr>
            <a:xfrm>
              <a:off x="1547744" y="1880988"/>
              <a:ext cx="1440000" cy="14400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3563808" y="1592796"/>
              <a:ext cx="2016384" cy="2016384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3" name="타원 42"/>
            <p:cNvSpPr/>
            <p:nvPr/>
          </p:nvSpPr>
          <p:spPr>
            <a:xfrm>
              <a:off x="6156256" y="1880988"/>
              <a:ext cx="1440000" cy="14400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6497638" y="2223163"/>
              <a:ext cx="757237" cy="755650"/>
            </a:xfrm>
            <a:custGeom>
              <a:avLst/>
              <a:gdLst/>
              <a:ahLst/>
              <a:cxnLst>
                <a:cxn ang="0">
                  <a:pos x="464" y="13"/>
                </a:cxn>
                <a:cxn ang="0">
                  <a:pos x="464" y="13"/>
                </a:cxn>
                <a:cxn ang="0">
                  <a:pos x="455" y="7"/>
                </a:cxn>
                <a:cxn ang="0">
                  <a:pos x="448" y="2"/>
                </a:cxn>
                <a:cxn ang="0">
                  <a:pos x="439" y="0"/>
                </a:cxn>
                <a:cxn ang="0">
                  <a:pos x="430" y="0"/>
                </a:cxn>
                <a:cxn ang="0">
                  <a:pos x="421" y="0"/>
                </a:cxn>
                <a:cxn ang="0">
                  <a:pos x="412" y="2"/>
                </a:cxn>
                <a:cxn ang="0">
                  <a:pos x="403" y="7"/>
                </a:cxn>
                <a:cxn ang="0">
                  <a:pos x="394" y="13"/>
                </a:cxn>
                <a:cxn ang="0">
                  <a:pos x="320" y="94"/>
                </a:cxn>
                <a:cxn ang="0">
                  <a:pos x="36" y="34"/>
                </a:cxn>
                <a:cxn ang="0">
                  <a:pos x="5" y="58"/>
                </a:cxn>
                <a:cxn ang="0">
                  <a:pos x="239" y="180"/>
                </a:cxn>
                <a:cxn ang="0">
                  <a:pos x="126" y="296"/>
                </a:cxn>
                <a:cxn ang="0">
                  <a:pos x="126" y="296"/>
                </a:cxn>
                <a:cxn ang="0">
                  <a:pos x="124" y="299"/>
                </a:cxn>
                <a:cxn ang="0">
                  <a:pos x="29" y="301"/>
                </a:cxn>
                <a:cxn ang="0">
                  <a:pos x="0" y="339"/>
                </a:cxn>
                <a:cxn ang="0">
                  <a:pos x="117" y="359"/>
                </a:cxn>
                <a:cxn ang="0">
                  <a:pos x="137" y="476"/>
                </a:cxn>
                <a:cxn ang="0">
                  <a:pos x="173" y="447"/>
                </a:cxn>
                <a:cxn ang="0">
                  <a:pos x="178" y="355"/>
                </a:cxn>
                <a:cxn ang="0">
                  <a:pos x="178" y="355"/>
                </a:cxn>
                <a:cxn ang="0">
                  <a:pos x="180" y="353"/>
                </a:cxn>
                <a:cxn ang="0">
                  <a:pos x="297" y="240"/>
                </a:cxn>
                <a:cxn ang="0">
                  <a:pos x="416" y="472"/>
                </a:cxn>
                <a:cxn ang="0">
                  <a:pos x="443" y="440"/>
                </a:cxn>
                <a:cxn ang="0">
                  <a:pos x="383" y="157"/>
                </a:cxn>
                <a:cxn ang="0">
                  <a:pos x="464" y="81"/>
                </a:cxn>
                <a:cxn ang="0">
                  <a:pos x="464" y="81"/>
                </a:cxn>
                <a:cxn ang="0">
                  <a:pos x="470" y="74"/>
                </a:cxn>
                <a:cxn ang="0">
                  <a:pos x="473" y="65"/>
                </a:cxn>
                <a:cxn ang="0">
                  <a:pos x="477" y="56"/>
                </a:cxn>
                <a:cxn ang="0">
                  <a:pos x="477" y="47"/>
                </a:cxn>
                <a:cxn ang="0">
                  <a:pos x="477" y="38"/>
                </a:cxn>
                <a:cxn ang="0">
                  <a:pos x="473" y="29"/>
                </a:cxn>
                <a:cxn ang="0">
                  <a:pos x="470" y="20"/>
                </a:cxn>
                <a:cxn ang="0">
                  <a:pos x="464" y="13"/>
                </a:cxn>
                <a:cxn ang="0">
                  <a:pos x="464" y="13"/>
                </a:cxn>
              </a:cxnLst>
              <a:rect l="0" t="0" r="r" b="b"/>
              <a:pathLst>
                <a:path w="477" h="476">
                  <a:moveTo>
                    <a:pt x="464" y="13"/>
                  </a:moveTo>
                  <a:lnTo>
                    <a:pt x="464" y="13"/>
                  </a:lnTo>
                  <a:lnTo>
                    <a:pt x="455" y="7"/>
                  </a:lnTo>
                  <a:lnTo>
                    <a:pt x="448" y="2"/>
                  </a:lnTo>
                  <a:lnTo>
                    <a:pt x="439" y="0"/>
                  </a:lnTo>
                  <a:lnTo>
                    <a:pt x="430" y="0"/>
                  </a:lnTo>
                  <a:lnTo>
                    <a:pt x="421" y="0"/>
                  </a:lnTo>
                  <a:lnTo>
                    <a:pt x="412" y="2"/>
                  </a:lnTo>
                  <a:lnTo>
                    <a:pt x="403" y="7"/>
                  </a:lnTo>
                  <a:lnTo>
                    <a:pt x="394" y="13"/>
                  </a:lnTo>
                  <a:lnTo>
                    <a:pt x="320" y="94"/>
                  </a:lnTo>
                  <a:lnTo>
                    <a:pt x="36" y="34"/>
                  </a:lnTo>
                  <a:lnTo>
                    <a:pt x="5" y="58"/>
                  </a:lnTo>
                  <a:lnTo>
                    <a:pt x="239" y="180"/>
                  </a:lnTo>
                  <a:lnTo>
                    <a:pt x="126" y="296"/>
                  </a:lnTo>
                  <a:lnTo>
                    <a:pt x="126" y="296"/>
                  </a:lnTo>
                  <a:lnTo>
                    <a:pt x="124" y="299"/>
                  </a:lnTo>
                  <a:lnTo>
                    <a:pt x="29" y="301"/>
                  </a:lnTo>
                  <a:lnTo>
                    <a:pt x="0" y="339"/>
                  </a:lnTo>
                  <a:lnTo>
                    <a:pt x="117" y="359"/>
                  </a:lnTo>
                  <a:lnTo>
                    <a:pt x="137" y="476"/>
                  </a:lnTo>
                  <a:lnTo>
                    <a:pt x="173" y="447"/>
                  </a:lnTo>
                  <a:lnTo>
                    <a:pt x="178" y="355"/>
                  </a:lnTo>
                  <a:lnTo>
                    <a:pt x="178" y="355"/>
                  </a:lnTo>
                  <a:lnTo>
                    <a:pt x="180" y="353"/>
                  </a:lnTo>
                  <a:lnTo>
                    <a:pt x="297" y="240"/>
                  </a:lnTo>
                  <a:lnTo>
                    <a:pt x="416" y="472"/>
                  </a:lnTo>
                  <a:lnTo>
                    <a:pt x="443" y="440"/>
                  </a:lnTo>
                  <a:lnTo>
                    <a:pt x="383" y="157"/>
                  </a:lnTo>
                  <a:lnTo>
                    <a:pt x="464" y="81"/>
                  </a:lnTo>
                  <a:lnTo>
                    <a:pt x="464" y="81"/>
                  </a:lnTo>
                  <a:lnTo>
                    <a:pt x="470" y="74"/>
                  </a:lnTo>
                  <a:lnTo>
                    <a:pt x="473" y="65"/>
                  </a:lnTo>
                  <a:lnTo>
                    <a:pt x="477" y="56"/>
                  </a:lnTo>
                  <a:lnTo>
                    <a:pt x="477" y="47"/>
                  </a:lnTo>
                  <a:lnTo>
                    <a:pt x="477" y="38"/>
                  </a:lnTo>
                  <a:lnTo>
                    <a:pt x="473" y="29"/>
                  </a:lnTo>
                  <a:lnTo>
                    <a:pt x="470" y="20"/>
                  </a:lnTo>
                  <a:lnTo>
                    <a:pt x="464" y="13"/>
                  </a:lnTo>
                  <a:lnTo>
                    <a:pt x="464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3" name="그룹 62"/>
            <p:cNvGrpSpPr/>
            <p:nvPr/>
          </p:nvGrpSpPr>
          <p:grpSpPr>
            <a:xfrm>
              <a:off x="3895094" y="1983733"/>
              <a:ext cx="1353812" cy="1234510"/>
              <a:chOff x="3923928" y="1916832"/>
              <a:chExt cx="1353812" cy="123451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923928" y="2212492"/>
                <a:ext cx="575759" cy="938850"/>
              </a:xfrm>
              <a:custGeom>
                <a:avLst/>
                <a:gdLst/>
                <a:ahLst/>
                <a:cxnLst>
                  <a:cxn ang="0">
                    <a:pos x="32" y="188"/>
                  </a:cxn>
                  <a:cxn ang="0">
                    <a:pos x="48" y="210"/>
                  </a:cxn>
                  <a:cxn ang="0">
                    <a:pos x="94" y="260"/>
                  </a:cxn>
                  <a:cxn ang="0">
                    <a:pos x="110" y="362"/>
                  </a:cxn>
                  <a:cxn ang="0">
                    <a:pos x="202" y="286"/>
                  </a:cxn>
                  <a:cxn ang="0">
                    <a:pos x="210" y="274"/>
                  </a:cxn>
                  <a:cxn ang="0">
                    <a:pos x="220" y="252"/>
                  </a:cxn>
                  <a:cxn ang="0">
                    <a:pos x="222" y="242"/>
                  </a:cxn>
                  <a:cxn ang="0">
                    <a:pos x="216" y="216"/>
                  </a:cxn>
                  <a:cxn ang="0">
                    <a:pos x="202" y="198"/>
                  </a:cxn>
                  <a:cxn ang="0">
                    <a:pos x="196" y="194"/>
                  </a:cxn>
                  <a:cxn ang="0">
                    <a:pos x="162" y="176"/>
                  </a:cxn>
                  <a:cxn ang="0">
                    <a:pos x="130" y="154"/>
                  </a:cxn>
                  <a:cxn ang="0">
                    <a:pos x="122" y="142"/>
                  </a:cxn>
                  <a:cxn ang="0">
                    <a:pos x="102" y="112"/>
                  </a:cxn>
                  <a:cxn ang="0">
                    <a:pos x="100" y="108"/>
                  </a:cxn>
                  <a:cxn ang="0">
                    <a:pos x="88" y="104"/>
                  </a:cxn>
                  <a:cxn ang="0">
                    <a:pos x="76" y="114"/>
                  </a:cxn>
                  <a:cxn ang="0">
                    <a:pos x="76" y="120"/>
                  </a:cxn>
                  <a:cxn ang="0">
                    <a:pos x="82" y="140"/>
                  </a:cxn>
                  <a:cxn ang="0">
                    <a:pos x="88" y="150"/>
                  </a:cxn>
                  <a:cxn ang="0">
                    <a:pos x="106" y="174"/>
                  </a:cxn>
                  <a:cxn ang="0">
                    <a:pos x="84" y="154"/>
                  </a:cxn>
                  <a:cxn ang="0">
                    <a:pos x="72" y="132"/>
                  </a:cxn>
                  <a:cxn ang="0">
                    <a:pos x="68" y="108"/>
                  </a:cxn>
                  <a:cxn ang="0">
                    <a:pos x="70" y="84"/>
                  </a:cxn>
                  <a:cxn ang="0">
                    <a:pos x="76" y="62"/>
                  </a:cxn>
                  <a:cxn ang="0">
                    <a:pos x="96" y="20"/>
                  </a:cxn>
                  <a:cxn ang="0">
                    <a:pos x="98" y="14"/>
                  </a:cxn>
                  <a:cxn ang="0">
                    <a:pos x="98" y="6"/>
                  </a:cxn>
                  <a:cxn ang="0">
                    <a:pos x="90" y="0"/>
                  </a:cxn>
                  <a:cxn ang="0">
                    <a:pos x="82" y="0"/>
                  </a:cxn>
                  <a:cxn ang="0">
                    <a:pos x="72" y="6"/>
                  </a:cxn>
                  <a:cxn ang="0">
                    <a:pos x="56" y="28"/>
                  </a:cxn>
                  <a:cxn ang="0">
                    <a:pos x="50" y="42"/>
                  </a:cxn>
                  <a:cxn ang="0">
                    <a:pos x="36" y="92"/>
                  </a:cxn>
                  <a:cxn ang="0">
                    <a:pos x="36" y="148"/>
                  </a:cxn>
                  <a:cxn ang="0">
                    <a:pos x="38" y="154"/>
                  </a:cxn>
                  <a:cxn ang="0">
                    <a:pos x="34" y="140"/>
                  </a:cxn>
                  <a:cxn ang="0">
                    <a:pos x="30" y="114"/>
                  </a:cxn>
                  <a:cxn ang="0">
                    <a:pos x="36" y="62"/>
                  </a:cxn>
                  <a:cxn ang="0">
                    <a:pos x="46" y="38"/>
                  </a:cxn>
                  <a:cxn ang="0">
                    <a:pos x="60" y="12"/>
                  </a:cxn>
                  <a:cxn ang="0">
                    <a:pos x="56" y="12"/>
                  </a:cxn>
                  <a:cxn ang="0">
                    <a:pos x="44" y="16"/>
                  </a:cxn>
                  <a:cxn ang="0">
                    <a:pos x="26" y="42"/>
                  </a:cxn>
                  <a:cxn ang="0">
                    <a:pos x="20" y="58"/>
                  </a:cxn>
                  <a:cxn ang="0">
                    <a:pos x="12" y="110"/>
                  </a:cxn>
                  <a:cxn ang="0">
                    <a:pos x="12" y="122"/>
                  </a:cxn>
                  <a:cxn ang="0">
                    <a:pos x="10" y="94"/>
                  </a:cxn>
                  <a:cxn ang="0">
                    <a:pos x="16" y="56"/>
                  </a:cxn>
                  <a:cxn ang="0">
                    <a:pos x="18" y="46"/>
                  </a:cxn>
                  <a:cxn ang="0">
                    <a:pos x="12" y="48"/>
                  </a:cxn>
                  <a:cxn ang="0">
                    <a:pos x="8" y="50"/>
                  </a:cxn>
                  <a:cxn ang="0">
                    <a:pos x="0" y="76"/>
                  </a:cxn>
                  <a:cxn ang="0">
                    <a:pos x="4" y="118"/>
                  </a:cxn>
                  <a:cxn ang="0">
                    <a:pos x="8" y="134"/>
                  </a:cxn>
                  <a:cxn ang="0">
                    <a:pos x="32" y="188"/>
                  </a:cxn>
                </a:cxnLst>
                <a:rect l="0" t="0" r="r" b="b"/>
                <a:pathLst>
                  <a:path w="222" h="362">
                    <a:moveTo>
                      <a:pt x="32" y="188"/>
                    </a:moveTo>
                    <a:lnTo>
                      <a:pt x="32" y="188"/>
                    </a:lnTo>
                    <a:lnTo>
                      <a:pt x="38" y="198"/>
                    </a:lnTo>
                    <a:lnTo>
                      <a:pt x="48" y="210"/>
                    </a:lnTo>
                    <a:lnTo>
                      <a:pt x="70" y="236"/>
                    </a:lnTo>
                    <a:lnTo>
                      <a:pt x="94" y="260"/>
                    </a:lnTo>
                    <a:lnTo>
                      <a:pt x="110" y="276"/>
                    </a:lnTo>
                    <a:lnTo>
                      <a:pt x="110" y="362"/>
                    </a:lnTo>
                    <a:lnTo>
                      <a:pt x="204" y="362"/>
                    </a:lnTo>
                    <a:lnTo>
                      <a:pt x="202" y="286"/>
                    </a:lnTo>
                    <a:lnTo>
                      <a:pt x="202" y="286"/>
                    </a:lnTo>
                    <a:lnTo>
                      <a:pt x="210" y="274"/>
                    </a:lnTo>
                    <a:lnTo>
                      <a:pt x="218" y="260"/>
                    </a:lnTo>
                    <a:lnTo>
                      <a:pt x="220" y="252"/>
                    </a:lnTo>
                    <a:lnTo>
                      <a:pt x="222" y="242"/>
                    </a:lnTo>
                    <a:lnTo>
                      <a:pt x="222" y="242"/>
                    </a:lnTo>
                    <a:lnTo>
                      <a:pt x="220" y="228"/>
                    </a:lnTo>
                    <a:lnTo>
                      <a:pt x="216" y="216"/>
                    </a:lnTo>
                    <a:lnTo>
                      <a:pt x="208" y="204"/>
                    </a:lnTo>
                    <a:lnTo>
                      <a:pt x="202" y="198"/>
                    </a:lnTo>
                    <a:lnTo>
                      <a:pt x="196" y="194"/>
                    </a:lnTo>
                    <a:lnTo>
                      <a:pt x="196" y="194"/>
                    </a:lnTo>
                    <a:lnTo>
                      <a:pt x="180" y="186"/>
                    </a:lnTo>
                    <a:lnTo>
                      <a:pt x="162" y="176"/>
                    </a:lnTo>
                    <a:lnTo>
                      <a:pt x="146" y="166"/>
                    </a:lnTo>
                    <a:lnTo>
                      <a:pt x="130" y="154"/>
                    </a:lnTo>
                    <a:lnTo>
                      <a:pt x="130" y="154"/>
                    </a:lnTo>
                    <a:lnTo>
                      <a:pt x="122" y="142"/>
                    </a:lnTo>
                    <a:lnTo>
                      <a:pt x="116" y="132"/>
                    </a:lnTo>
                    <a:lnTo>
                      <a:pt x="102" y="112"/>
                    </a:lnTo>
                    <a:lnTo>
                      <a:pt x="102" y="112"/>
                    </a:lnTo>
                    <a:lnTo>
                      <a:pt x="100" y="108"/>
                    </a:lnTo>
                    <a:lnTo>
                      <a:pt x="96" y="106"/>
                    </a:lnTo>
                    <a:lnTo>
                      <a:pt x="88" y="104"/>
                    </a:lnTo>
                    <a:lnTo>
                      <a:pt x="82" y="108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76" y="120"/>
                    </a:lnTo>
                    <a:lnTo>
                      <a:pt x="78" y="130"/>
                    </a:lnTo>
                    <a:lnTo>
                      <a:pt x="82" y="140"/>
                    </a:lnTo>
                    <a:lnTo>
                      <a:pt x="88" y="150"/>
                    </a:lnTo>
                    <a:lnTo>
                      <a:pt x="88" y="150"/>
                    </a:lnTo>
                    <a:lnTo>
                      <a:pt x="106" y="174"/>
                    </a:lnTo>
                    <a:lnTo>
                      <a:pt x="106" y="174"/>
                    </a:lnTo>
                    <a:lnTo>
                      <a:pt x="94" y="164"/>
                    </a:lnTo>
                    <a:lnTo>
                      <a:pt x="84" y="154"/>
                    </a:lnTo>
                    <a:lnTo>
                      <a:pt x="78" y="142"/>
                    </a:lnTo>
                    <a:lnTo>
                      <a:pt x="72" y="132"/>
                    </a:lnTo>
                    <a:lnTo>
                      <a:pt x="70" y="120"/>
                    </a:lnTo>
                    <a:lnTo>
                      <a:pt x="68" y="108"/>
                    </a:lnTo>
                    <a:lnTo>
                      <a:pt x="68" y="96"/>
                    </a:lnTo>
                    <a:lnTo>
                      <a:pt x="70" y="84"/>
                    </a:lnTo>
                    <a:lnTo>
                      <a:pt x="70" y="84"/>
                    </a:lnTo>
                    <a:lnTo>
                      <a:pt x="76" y="62"/>
                    </a:lnTo>
                    <a:lnTo>
                      <a:pt x="84" y="44"/>
                    </a:lnTo>
                    <a:lnTo>
                      <a:pt x="96" y="20"/>
                    </a:lnTo>
                    <a:lnTo>
                      <a:pt x="96" y="20"/>
                    </a:lnTo>
                    <a:lnTo>
                      <a:pt x="98" y="14"/>
                    </a:lnTo>
                    <a:lnTo>
                      <a:pt x="98" y="10"/>
                    </a:lnTo>
                    <a:lnTo>
                      <a:pt x="98" y="6"/>
                    </a:lnTo>
                    <a:lnTo>
                      <a:pt x="96" y="2"/>
                    </a:lnTo>
                    <a:lnTo>
                      <a:pt x="90" y="0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2" y="6"/>
                    </a:lnTo>
                    <a:lnTo>
                      <a:pt x="64" y="14"/>
                    </a:lnTo>
                    <a:lnTo>
                      <a:pt x="56" y="28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40" y="66"/>
                    </a:lnTo>
                    <a:lnTo>
                      <a:pt x="36" y="92"/>
                    </a:lnTo>
                    <a:lnTo>
                      <a:pt x="34" y="120"/>
                    </a:lnTo>
                    <a:lnTo>
                      <a:pt x="36" y="148"/>
                    </a:lnTo>
                    <a:lnTo>
                      <a:pt x="36" y="148"/>
                    </a:lnTo>
                    <a:lnTo>
                      <a:pt x="38" y="154"/>
                    </a:lnTo>
                    <a:lnTo>
                      <a:pt x="38" y="154"/>
                    </a:lnTo>
                    <a:lnTo>
                      <a:pt x="34" y="140"/>
                    </a:lnTo>
                    <a:lnTo>
                      <a:pt x="34" y="140"/>
                    </a:lnTo>
                    <a:lnTo>
                      <a:pt x="30" y="114"/>
                    </a:lnTo>
                    <a:lnTo>
                      <a:pt x="32" y="86"/>
                    </a:lnTo>
                    <a:lnTo>
                      <a:pt x="36" y="62"/>
                    </a:lnTo>
                    <a:lnTo>
                      <a:pt x="46" y="38"/>
                    </a:lnTo>
                    <a:lnTo>
                      <a:pt x="46" y="3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56" y="12"/>
                    </a:lnTo>
                    <a:lnTo>
                      <a:pt x="56" y="12"/>
                    </a:lnTo>
                    <a:lnTo>
                      <a:pt x="50" y="12"/>
                    </a:lnTo>
                    <a:lnTo>
                      <a:pt x="44" y="16"/>
                    </a:lnTo>
                    <a:lnTo>
                      <a:pt x="34" y="26"/>
                    </a:lnTo>
                    <a:lnTo>
                      <a:pt x="26" y="42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14" y="94"/>
                    </a:lnTo>
                    <a:lnTo>
                      <a:pt x="12" y="110"/>
                    </a:lnTo>
                    <a:lnTo>
                      <a:pt x="12" y="122"/>
                    </a:lnTo>
                    <a:lnTo>
                      <a:pt x="12" y="122"/>
                    </a:lnTo>
                    <a:lnTo>
                      <a:pt x="10" y="108"/>
                    </a:lnTo>
                    <a:lnTo>
                      <a:pt x="10" y="94"/>
                    </a:lnTo>
                    <a:lnTo>
                      <a:pt x="12" y="76"/>
                    </a:lnTo>
                    <a:lnTo>
                      <a:pt x="16" y="56"/>
                    </a:lnTo>
                    <a:lnTo>
                      <a:pt x="16" y="56"/>
                    </a:lnTo>
                    <a:lnTo>
                      <a:pt x="18" y="46"/>
                    </a:lnTo>
                    <a:lnTo>
                      <a:pt x="18" y="46"/>
                    </a:lnTo>
                    <a:lnTo>
                      <a:pt x="12" y="4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2" y="60"/>
                    </a:lnTo>
                    <a:lnTo>
                      <a:pt x="0" y="76"/>
                    </a:lnTo>
                    <a:lnTo>
                      <a:pt x="0" y="94"/>
                    </a:lnTo>
                    <a:lnTo>
                      <a:pt x="4" y="118"/>
                    </a:lnTo>
                    <a:lnTo>
                      <a:pt x="4" y="118"/>
                    </a:lnTo>
                    <a:lnTo>
                      <a:pt x="8" y="134"/>
                    </a:lnTo>
                    <a:lnTo>
                      <a:pt x="16" y="152"/>
                    </a:lnTo>
                    <a:lnTo>
                      <a:pt x="32" y="188"/>
                    </a:lnTo>
                    <a:lnTo>
                      <a:pt x="32" y="18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4701981" y="2212492"/>
                <a:ext cx="575759" cy="938850"/>
              </a:xfrm>
              <a:custGeom>
                <a:avLst/>
                <a:gdLst/>
                <a:ahLst/>
                <a:cxnLst>
                  <a:cxn ang="0">
                    <a:pos x="18" y="362"/>
                  </a:cxn>
                  <a:cxn ang="0">
                    <a:pos x="112" y="276"/>
                  </a:cxn>
                  <a:cxn ang="0">
                    <a:pos x="128" y="260"/>
                  </a:cxn>
                  <a:cxn ang="0">
                    <a:pos x="172" y="210"/>
                  </a:cxn>
                  <a:cxn ang="0">
                    <a:pos x="188" y="188"/>
                  </a:cxn>
                  <a:cxn ang="0">
                    <a:pos x="206" y="152"/>
                  </a:cxn>
                  <a:cxn ang="0">
                    <a:pos x="216" y="118"/>
                  </a:cxn>
                  <a:cxn ang="0">
                    <a:pos x="222" y="94"/>
                  </a:cxn>
                  <a:cxn ang="0">
                    <a:pos x="218" y="60"/>
                  </a:cxn>
                  <a:cxn ang="0">
                    <a:pos x="212" y="50"/>
                  </a:cxn>
                  <a:cxn ang="0">
                    <a:pos x="204" y="46"/>
                  </a:cxn>
                  <a:cxn ang="0">
                    <a:pos x="206" y="56"/>
                  </a:cxn>
                  <a:cxn ang="0">
                    <a:pos x="208" y="76"/>
                  </a:cxn>
                  <a:cxn ang="0">
                    <a:pos x="210" y="108"/>
                  </a:cxn>
                  <a:cxn ang="0">
                    <a:pos x="208" y="122"/>
                  </a:cxn>
                  <a:cxn ang="0">
                    <a:pos x="208" y="94"/>
                  </a:cxn>
                  <a:cxn ang="0">
                    <a:pos x="200" y="58"/>
                  </a:cxn>
                  <a:cxn ang="0">
                    <a:pos x="186" y="26"/>
                  </a:cxn>
                  <a:cxn ang="0">
                    <a:pos x="172" y="12"/>
                  </a:cxn>
                  <a:cxn ang="0">
                    <a:pos x="166" y="12"/>
                  </a:cxn>
                  <a:cxn ang="0">
                    <a:pos x="162" y="12"/>
                  </a:cxn>
                  <a:cxn ang="0">
                    <a:pos x="174" y="38"/>
                  </a:cxn>
                  <a:cxn ang="0">
                    <a:pos x="188" y="86"/>
                  </a:cxn>
                  <a:cxn ang="0">
                    <a:pos x="188" y="140"/>
                  </a:cxn>
                  <a:cxn ang="0">
                    <a:pos x="184" y="154"/>
                  </a:cxn>
                  <a:cxn ang="0">
                    <a:pos x="184" y="148"/>
                  </a:cxn>
                  <a:cxn ang="0">
                    <a:pos x="188" y="120"/>
                  </a:cxn>
                  <a:cxn ang="0">
                    <a:pos x="180" y="66"/>
                  </a:cxn>
                  <a:cxn ang="0">
                    <a:pos x="170" y="42"/>
                  </a:cxn>
                  <a:cxn ang="0">
                    <a:pos x="156" y="14"/>
                  </a:cxn>
                  <a:cxn ang="0">
                    <a:pos x="144" y="2"/>
                  </a:cxn>
                  <a:cxn ang="0">
                    <a:pos x="140" y="0"/>
                  </a:cxn>
                  <a:cxn ang="0">
                    <a:pos x="126" y="2"/>
                  </a:cxn>
                  <a:cxn ang="0">
                    <a:pos x="122" y="10"/>
                  </a:cxn>
                  <a:cxn ang="0">
                    <a:pos x="124" y="20"/>
                  </a:cxn>
                  <a:cxn ang="0">
                    <a:pos x="136" y="44"/>
                  </a:cxn>
                  <a:cxn ang="0">
                    <a:pos x="150" y="84"/>
                  </a:cxn>
                  <a:cxn ang="0">
                    <a:pos x="152" y="96"/>
                  </a:cxn>
                  <a:cxn ang="0">
                    <a:pos x="152" y="120"/>
                  </a:cxn>
                  <a:cxn ang="0">
                    <a:pos x="144" y="142"/>
                  </a:cxn>
                  <a:cxn ang="0">
                    <a:pos x="126" y="164"/>
                  </a:cxn>
                  <a:cxn ang="0">
                    <a:pos x="114" y="174"/>
                  </a:cxn>
                  <a:cxn ang="0">
                    <a:pos x="134" y="150"/>
                  </a:cxn>
                  <a:cxn ang="0">
                    <a:pos x="142" y="130"/>
                  </a:cxn>
                  <a:cxn ang="0">
                    <a:pos x="144" y="114"/>
                  </a:cxn>
                  <a:cxn ang="0">
                    <a:pos x="140" y="108"/>
                  </a:cxn>
                  <a:cxn ang="0">
                    <a:pos x="124" y="106"/>
                  </a:cxn>
                  <a:cxn ang="0">
                    <a:pos x="118" y="112"/>
                  </a:cxn>
                  <a:cxn ang="0">
                    <a:pos x="106" y="132"/>
                  </a:cxn>
                  <a:cxn ang="0">
                    <a:pos x="90" y="154"/>
                  </a:cxn>
                  <a:cxn ang="0">
                    <a:pos x="76" y="166"/>
                  </a:cxn>
                  <a:cxn ang="0">
                    <a:pos x="42" y="186"/>
                  </a:cxn>
                  <a:cxn ang="0">
                    <a:pos x="26" y="194"/>
                  </a:cxn>
                  <a:cxn ang="0">
                    <a:pos x="14" y="204"/>
                  </a:cxn>
                  <a:cxn ang="0">
                    <a:pos x="0" y="228"/>
                  </a:cxn>
                  <a:cxn ang="0">
                    <a:pos x="0" y="242"/>
                  </a:cxn>
                  <a:cxn ang="0">
                    <a:pos x="4" y="260"/>
                  </a:cxn>
                  <a:cxn ang="0">
                    <a:pos x="18" y="286"/>
                  </a:cxn>
                </a:cxnLst>
                <a:rect l="0" t="0" r="r" b="b"/>
                <a:pathLst>
                  <a:path w="222" h="362">
                    <a:moveTo>
                      <a:pt x="18" y="286"/>
                    </a:moveTo>
                    <a:lnTo>
                      <a:pt x="18" y="362"/>
                    </a:lnTo>
                    <a:lnTo>
                      <a:pt x="112" y="362"/>
                    </a:lnTo>
                    <a:lnTo>
                      <a:pt x="112" y="276"/>
                    </a:lnTo>
                    <a:lnTo>
                      <a:pt x="112" y="276"/>
                    </a:lnTo>
                    <a:lnTo>
                      <a:pt x="128" y="260"/>
                    </a:lnTo>
                    <a:lnTo>
                      <a:pt x="150" y="236"/>
                    </a:lnTo>
                    <a:lnTo>
                      <a:pt x="172" y="210"/>
                    </a:lnTo>
                    <a:lnTo>
                      <a:pt x="182" y="198"/>
                    </a:lnTo>
                    <a:lnTo>
                      <a:pt x="188" y="188"/>
                    </a:lnTo>
                    <a:lnTo>
                      <a:pt x="188" y="188"/>
                    </a:lnTo>
                    <a:lnTo>
                      <a:pt x="206" y="152"/>
                    </a:lnTo>
                    <a:lnTo>
                      <a:pt x="212" y="134"/>
                    </a:lnTo>
                    <a:lnTo>
                      <a:pt x="216" y="118"/>
                    </a:lnTo>
                    <a:lnTo>
                      <a:pt x="216" y="118"/>
                    </a:lnTo>
                    <a:lnTo>
                      <a:pt x="222" y="94"/>
                    </a:lnTo>
                    <a:lnTo>
                      <a:pt x="222" y="76"/>
                    </a:lnTo>
                    <a:lnTo>
                      <a:pt x="218" y="60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208" y="48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6" y="56"/>
                    </a:lnTo>
                    <a:lnTo>
                      <a:pt x="206" y="56"/>
                    </a:lnTo>
                    <a:lnTo>
                      <a:pt x="208" y="76"/>
                    </a:lnTo>
                    <a:lnTo>
                      <a:pt x="210" y="94"/>
                    </a:lnTo>
                    <a:lnTo>
                      <a:pt x="210" y="108"/>
                    </a:lnTo>
                    <a:lnTo>
                      <a:pt x="208" y="122"/>
                    </a:lnTo>
                    <a:lnTo>
                      <a:pt x="208" y="122"/>
                    </a:lnTo>
                    <a:lnTo>
                      <a:pt x="208" y="110"/>
                    </a:lnTo>
                    <a:lnTo>
                      <a:pt x="208" y="94"/>
                    </a:lnTo>
                    <a:lnTo>
                      <a:pt x="200" y="58"/>
                    </a:lnTo>
                    <a:lnTo>
                      <a:pt x="200" y="58"/>
                    </a:lnTo>
                    <a:lnTo>
                      <a:pt x="194" y="42"/>
                    </a:lnTo>
                    <a:lnTo>
                      <a:pt x="186" y="26"/>
                    </a:lnTo>
                    <a:lnTo>
                      <a:pt x="176" y="16"/>
                    </a:lnTo>
                    <a:lnTo>
                      <a:pt x="172" y="12"/>
                    </a:lnTo>
                    <a:lnTo>
                      <a:pt x="166" y="12"/>
                    </a:lnTo>
                    <a:lnTo>
                      <a:pt x="166" y="12"/>
                    </a:lnTo>
                    <a:lnTo>
                      <a:pt x="162" y="12"/>
                    </a:lnTo>
                    <a:lnTo>
                      <a:pt x="162" y="12"/>
                    </a:lnTo>
                    <a:lnTo>
                      <a:pt x="174" y="38"/>
                    </a:lnTo>
                    <a:lnTo>
                      <a:pt x="174" y="38"/>
                    </a:lnTo>
                    <a:lnTo>
                      <a:pt x="184" y="62"/>
                    </a:lnTo>
                    <a:lnTo>
                      <a:pt x="188" y="86"/>
                    </a:lnTo>
                    <a:lnTo>
                      <a:pt x="190" y="114"/>
                    </a:lnTo>
                    <a:lnTo>
                      <a:pt x="188" y="140"/>
                    </a:lnTo>
                    <a:lnTo>
                      <a:pt x="188" y="140"/>
                    </a:lnTo>
                    <a:lnTo>
                      <a:pt x="184" y="154"/>
                    </a:lnTo>
                    <a:lnTo>
                      <a:pt x="184" y="154"/>
                    </a:lnTo>
                    <a:lnTo>
                      <a:pt x="184" y="148"/>
                    </a:lnTo>
                    <a:lnTo>
                      <a:pt x="184" y="148"/>
                    </a:lnTo>
                    <a:lnTo>
                      <a:pt x="188" y="120"/>
                    </a:lnTo>
                    <a:lnTo>
                      <a:pt x="186" y="92"/>
                    </a:lnTo>
                    <a:lnTo>
                      <a:pt x="180" y="66"/>
                    </a:lnTo>
                    <a:lnTo>
                      <a:pt x="170" y="42"/>
                    </a:lnTo>
                    <a:lnTo>
                      <a:pt x="170" y="42"/>
                    </a:lnTo>
                    <a:lnTo>
                      <a:pt x="164" y="28"/>
                    </a:lnTo>
                    <a:lnTo>
                      <a:pt x="156" y="14"/>
                    </a:lnTo>
                    <a:lnTo>
                      <a:pt x="148" y="6"/>
                    </a:lnTo>
                    <a:lnTo>
                      <a:pt x="144" y="2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32" y="0"/>
                    </a:lnTo>
                    <a:lnTo>
                      <a:pt x="126" y="2"/>
                    </a:lnTo>
                    <a:lnTo>
                      <a:pt x="122" y="6"/>
                    </a:lnTo>
                    <a:lnTo>
                      <a:pt x="122" y="10"/>
                    </a:lnTo>
                    <a:lnTo>
                      <a:pt x="122" y="14"/>
                    </a:lnTo>
                    <a:lnTo>
                      <a:pt x="124" y="20"/>
                    </a:lnTo>
                    <a:lnTo>
                      <a:pt x="124" y="20"/>
                    </a:lnTo>
                    <a:lnTo>
                      <a:pt x="136" y="44"/>
                    </a:lnTo>
                    <a:lnTo>
                      <a:pt x="144" y="62"/>
                    </a:lnTo>
                    <a:lnTo>
                      <a:pt x="150" y="84"/>
                    </a:lnTo>
                    <a:lnTo>
                      <a:pt x="150" y="84"/>
                    </a:lnTo>
                    <a:lnTo>
                      <a:pt x="152" y="96"/>
                    </a:lnTo>
                    <a:lnTo>
                      <a:pt x="152" y="108"/>
                    </a:lnTo>
                    <a:lnTo>
                      <a:pt x="152" y="120"/>
                    </a:lnTo>
                    <a:lnTo>
                      <a:pt x="148" y="132"/>
                    </a:lnTo>
                    <a:lnTo>
                      <a:pt x="144" y="142"/>
                    </a:lnTo>
                    <a:lnTo>
                      <a:pt x="136" y="154"/>
                    </a:lnTo>
                    <a:lnTo>
                      <a:pt x="126" y="164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34" y="150"/>
                    </a:lnTo>
                    <a:lnTo>
                      <a:pt x="134" y="150"/>
                    </a:lnTo>
                    <a:lnTo>
                      <a:pt x="138" y="140"/>
                    </a:lnTo>
                    <a:lnTo>
                      <a:pt x="142" y="130"/>
                    </a:lnTo>
                    <a:lnTo>
                      <a:pt x="144" y="120"/>
                    </a:lnTo>
                    <a:lnTo>
                      <a:pt x="144" y="114"/>
                    </a:lnTo>
                    <a:lnTo>
                      <a:pt x="144" y="114"/>
                    </a:lnTo>
                    <a:lnTo>
                      <a:pt x="140" y="108"/>
                    </a:lnTo>
                    <a:lnTo>
                      <a:pt x="132" y="104"/>
                    </a:lnTo>
                    <a:lnTo>
                      <a:pt x="124" y="106"/>
                    </a:lnTo>
                    <a:lnTo>
                      <a:pt x="122" y="108"/>
                    </a:lnTo>
                    <a:lnTo>
                      <a:pt x="118" y="112"/>
                    </a:lnTo>
                    <a:lnTo>
                      <a:pt x="118" y="112"/>
                    </a:lnTo>
                    <a:lnTo>
                      <a:pt x="106" y="132"/>
                    </a:lnTo>
                    <a:lnTo>
                      <a:pt x="98" y="142"/>
                    </a:lnTo>
                    <a:lnTo>
                      <a:pt x="90" y="154"/>
                    </a:lnTo>
                    <a:lnTo>
                      <a:pt x="90" y="154"/>
                    </a:lnTo>
                    <a:lnTo>
                      <a:pt x="76" y="166"/>
                    </a:lnTo>
                    <a:lnTo>
                      <a:pt x="58" y="176"/>
                    </a:lnTo>
                    <a:lnTo>
                      <a:pt x="42" y="186"/>
                    </a:lnTo>
                    <a:lnTo>
                      <a:pt x="26" y="194"/>
                    </a:lnTo>
                    <a:lnTo>
                      <a:pt x="26" y="194"/>
                    </a:lnTo>
                    <a:lnTo>
                      <a:pt x="18" y="198"/>
                    </a:lnTo>
                    <a:lnTo>
                      <a:pt x="14" y="204"/>
                    </a:lnTo>
                    <a:lnTo>
                      <a:pt x="4" y="216"/>
                    </a:lnTo>
                    <a:lnTo>
                      <a:pt x="0" y="228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52"/>
                    </a:lnTo>
                    <a:lnTo>
                      <a:pt x="4" y="260"/>
                    </a:lnTo>
                    <a:lnTo>
                      <a:pt x="10" y="274"/>
                    </a:lnTo>
                    <a:lnTo>
                      <a:pt x="18" y="286"/>
                    </a:lnTo>
                    <a:lnTo>
                      <a:pt x="18" y="28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4292206" y="1916832"/>
                <a:ext cx="586133" cy="337156"/>
              </a:xfrm>
              <a:custGeom>
                <a:avLst/>
                <a:gdLst/>
                <a:ahLst/>
                <a:cxnLst>
                  <a:cxn ang="0">
                    <a:pos x="112" y="130"/>
                  </a:cxn>
                  <a:cxn ang="0">
                    <a:pos x="226" y="64"/>
                  </a:cxn>
                  <a:cxn ang="0">
                    <a:pos x="226" y="64"/>
                  </a:cxn>
                  <a:cxn ang="0">
                    <a:pos x="112" y="0"/>
                  </a:cxn>
                  <a:cxn ang="0">
                    <a:pos x="0" y="64"/>
                  </a:cxn>
                  <a:cxn ang="0">
                    <a:pos x="0" y="64"/>
                  </a:cxn>
                  <a:cxn ang="0">
                    <a:pos x="112" y="130"/>
                  </a:cxn>
                </a:cxnLst>
                <a:rect l="0" t="0" r="r" b="b"/>
                <a:pathLst>
                  <a:path w="226" h="130">
                    <a:moveTo>
                      <a:pt x="112" y="130"/>
                    </a:moveTo>
                    <a:lnTo>
                      <a:pt x="226" y="64"/>
                    </a:lnTo>
                    <a:lnTo>
                      <a:pt x="226" y="64"/>
                    </a:lnTo>
                    <a:lnTo>
                      <a:pt x="112" y="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12" y="13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4281832" y="2124313"/>
                <a:ext cx="285286" cy="47720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0"/>
                  </a:cxn>
                  <a:cxn ang="0">
                    <a:pos x="110" y="184"/>
                  </a:cxn>
                  <a:cxn ang="0">
                    <a:pos x="110" y="62"/>
                  </a:cxn>
                  <a:cxn ang="0">
                    <a:pos x="0" y="0"/>
                  </a:cxn>
                </a:cxnLst>
                <a:rect l="0" t="0" r="r" b="b"/>
                <a:pathLst>
                  <a:path w="110" h="184">
                    <a:moveTo>
                      <a:pt x="0" y="0"/>
                    </a:moveTo>
                    <a:lnTo>
                      <a:pt x="0" y="120"/>
                    </a:lnTo>
                    <a:lnTo>
                      <a:pt x="110" y="184"/>
                    </a:lnTo>
                    <a:lnTo>
                      <a:pt x="110" y="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12"/>
              <p:cNvSpPr>
                <a:spLocks/>
              </p:cNvSpPr>
              <p:nvPr/>
            </p:nvSpPr>
            <p:spPr bwMode="auto">
              <a:xfrm>
                <a:off x="4603428" y="2124313"/>
                <a:ext cx="280099" cy="477206"/>
              </a:xfrm>
              <a:custGeom>
                <a:avLst/>
                <a:gdLst/>
                <a:ahLst/>
                <a:cxnLst>
                  <a:cxn ang="0">
                    <a:pos x="0" y="184"/>
                  </a:cxn>
                  <a:cxn ang="0">
                    <a:pos x="108" y="120"/>
                  </a:cxn>
                  <a:cxn ang="0">
                    <a:pos x="108" y="0"/>
                  </a:cxn>
                  <a:cxn ang="0">
                    <a:pos x="0" y="62"/>
                  </a:cxn>
                  <a:cxn ang="0">
                    <a:pos x="0" y="184"/>
                  </a:cxn>
                </a:cxnLst>
                <a:rect l="0" t="0" r="r" b="b"/>
                <a:pathLst>
                  <a:path w="108" h="184">
                    <a:moveTo>
                      <a:pt x="0" y="184"/>
                    </a:moveTo>
                    <a:lnTo>
                      <a:pt x="108" y="120"/>
                    </a:lnTo>
                    <a:lnTo>
                      <a:pt x="108" y="0"/>
                    </a:lnTo>
                    <a:lnTo>
                      <a:pt x="0" y="62"/>
                    </a:lnTo>
                    <a:lnTo>
                      <a:pt x="0" y="18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58" name="그룹 52"/>
            <p:cNvGrpSpPr/>
            <p:nvPr/>
          </p:nvGrpSpPr>
          <p:grpSpPr>
            <a:xfrm>
              <a:off x="1792370" y="2262815"/>
              <a:ext cx="950749" cy="676346"/>
              <a:chOff x="6534150" y="3016250"/>
              <a:chExt cx="781050" cy="555625"/>
            </a:xfrm>
            <a:solidFill>
              <a:schemeClr val="bg1"/>
            </a:solidFill>
          </p:grpSpPr>
          <p:sp>
            <p:nvSpPr>
              <p:cNvPr id="59" name="Freeform 14"/>
              <p:cNvSpPr>
                <a:spLocks noEditPoints="1"/>
              </p:cNvSpPr>
              <p:nvPr/>
            </p:nvSpPr>
            <p:spPr bwMode="auto">
              <a:xfrm>
                <a:off x="6534150" y="3016250"/>
                <a:ext cx="781050" cy="412750"/>
              </a:xfrm>
              <a:custGeom>
                <a:avLst/>
                <a:gdLst/>
                <a:ahLst/>
                <a:cxnLst>
                  <a:cxn ang="0">
                    <a:pos x="210" y="224"/>
                  </a:cxn>
                  <a:cxn ang="0">
                    <a:pos x="186" y="82"/>
                  </a:cxn>
                  <a:cxn ang="0">
                    <a:pos x="184" y="72"/>
                  </a:cxn>
                  <a:cxn ang="0">
                    <a:pos x="168" y="58"/>
                  </a:cxn>
                  <a:cxn ang="0">
                    <a:pos x="98" y="56"/>
                  </a:cxn>
                  <a:cxn ang="0">
                    <a:pos x="90" y="56"/>
                  </a:cxn>
                  <a:cxn ang="0">
                    <a:pos x="80" y="62"/>
                  </a:cxn>
                  <a:cxn ang="0">
                    <a:pos x="76" y="66"/>
                  </a:cxn>
                  <a:cxn ang="0">
                    <a:pos x="10" y="130"/>
                  </a:cxn>
                  <a:cxn ang="0">
                    <a:pos x="0" y="144"/>
                  </a:cxn>
                  <a:cxn ang="0">
                    <a:pos x="0" y="224"/>
                  </a:cxn>
                  <a:cxn ang="0">
                    <a:pos x="46" y="258"/>
                  </a:cxn>
                  <a:cxn ang="0">
                    <a:pos x="46" y="258"/>
                  </a:cxn>
                  <a:cxn ang="0">
                    <a:pos x="58" y="246"/>
                  </a:cxn>
                  <a:cxn ang="0">
                    <a:pos x="72" y="236"/>
                  </a:cxn>
                  <a:cxn ang="0">
                    <a:pos x="98" y="230"/>
                  </a:cxn>
                  <a:cxn ang="0">
                    <a:pos x="108" y="232"/>
                  </a:cxn>
                  <a:cxn ang="0">
                    <a:pos x="126" y="238"/>
                  </a:cxn>
                  <a:cxn ang="0">
                    <a:pos x="134" y="242"/>
                  </a:cxn>
                  <a:cxn ang="0">
                    <a:pos x="150" y="258"/>
                  </a:cxn>
                  <a:cxn ang="0">
                    <a:pos x="150" y="258"/>
                  </a:cxn>
                  <a:cxn ang="0">
                    <a:pos x="200" y="260"/>
                  </a:cxn>
                  <a:cxn ang="0">
                    <a:pos x="328" y="260"/>
                  </a:cxn>
                  <a:cxn ang="0">
                    <a:pos x="328" y="258"/>
                  </a:cxn>
                  <a:cxn ang="0">
                    <a:pos x="352" y="238"/>
                  </a:cxn>
                  <a:cxn ang="0">
                    <a:pos x="382" y="230"/>
                  </a:cxn>
                  <a:cxn ang="0">
                    <a:pos x="398" y="232"/>
                  </a:cxn>
                  <a:cxn ang="0">
                    <a:pos x="424" y="246"/>
                  </a:cxn>
                  <a:cxn ang="0">
                    <a:pos x="434" y="258"/>
                  </a:cxn>
                  <a:cxn ang="0">
                    <a:pos x="492" y="260"/>
                  </a:cxn>
                  <a:cxn ang="0">
                    <a:pos x="210" y="0"/>
                  </a:cxn>
                  <a:cxn ang="0">
                    <a:pos x="70" y="170"/>
                  </a:cxn>
                  <a:cxn ang="0">
                    <a:pos x="36" y="146"/>
                  </a:cxn>
                  <a:cxn ang="0">
                    <a:pos x="88" y="98"/>
                  </a:cxn>
                  <a:cxn ang="0">
                    <a:pos x="156" y="170"/>
                  </a:cxn>
                  <a:cxn ang="0">
                    <a:pos x="116" y="170"/>
                  </a:cxn>
                  <a:cxn ang="0">
                    <a:pos x="116" y="88"/>
                  </a:cxn>
                  <a:cxn ang="0">
                    <a:pos x="156" y="170"/>
                  </a:cxn>
                </a:cxnLst>
                <a:rect l="0" t="0" r="r" b="b"/>
                <a:pathLst>
                  <a:path w="492" h="260">
                    <a:moveTo>
                      <a:pt x="210" y="0"/>
                    </a:moveTo>
                    <a:lnTo>
                      <a:pt x="210" y="224"/>
                    </a:lnTo>
                    <a:lnTo>
                      <a:pt x="186" y="224"/>
                    </a:lnTo>
                    <a:lnTo>
                      <a:pt x="186" y="82"/>
                    </a:lnTo>
                    <a:lnTo>
                      <a:pt x="186" y="82"/>
                    </a:lnTo>
                    <a:lnTo>
                      <a:pt x="184" y="72"/>
                    </a:lnTo>
                    <a:lnTo>
                      <a:pt x="178" y="64"/>
                    </a:lnTo>
                    <a:lnTo>
                      <a:pt x="168" y="58"/>
                    </a:lnTo>
                    <a:lnTo>
                      <a:pt x="158" y="56"/>
                    </a:lnTo>
                    <a:lnTo>
                      <a:pt x="98" y="56"/>
                    </a:lnTo>
                    <a:lnTo>
                      <a:pt x="98" y="56"/>
                    </a:lnTo>
                    <a:lnTo>
                      <a:pt x="90" y="56"/>
                    </a:lnTo>
                    <a:lnTo>
                      <a:pt x="84" y="58"/>
                    </a:lnTo>
                    <a:lnTo>
                      <a:pt x="80" y="62"/>
                    </a:lnTo>
                    <a:lnTo>
                      <a:pt x="76" y="66"/>
                    </a:lnTo>
                    <a:lnTo>
                      <a:pt x="76" y="66"/>
                    </a:lnTo>
                    <a:lnTo>
                      <a:pt x="32" y="106"/>
                    </a:lnTo>
                    <a:lnTo>
                      <a:pt x="10" y="130"/>
                    </a:lnTo>
                    <a:lnTo>
                      <a:pt x="2" y="138"/>
                    </a:lnTo>
                    <a:lnTo>
                      <a:pt x="0" y="144"/>
                    </a:lnTo>
                    <a:lnTo>
                      <a:pt x="0" y="224"/>
                    </a:lnTo>
                    <a:lnTo>
                      <a:pt x="0" y="224"/>
                    </a:lnTo>
                    <a:lnTo>
                      <a:pt x="0" y="258"/>
                    </a:lnTo>
                    <a:lnTo>
                      <a:pt x="46" y="258"/>
                    </a:lnTo>
                    <a:lnTo>
                      <a:pt x="46" y="258"/>
                    </a:lnTo>
                    <a:lnTo>
                      <a:pt x="46" y="258"/>
                    </a:lnTo>
                    <a:lnTo>
                      <a:pt x="46" y="258"/>
                    </a:lnTo>
                    <a:lnTo>
                      <a:pt x="58" y="246"/>
                    </a:lnTo>
                    <a:lnTo>
                      <a:pt x="72" y="236"/>
                    </a:lnTo>
                    <a:lnTo>
                      <a:pt x="72" y="236"/>
                    </a:lnTo>
                    <a:lnTo>
                      <a:pt x="84" y="232"/>
                    </a:lnTo>
                    <a:lnTo>
                      <a:pt x="98" y="230"/>
                    </a:lnTo>
                    <a:lnTo>
                      <a:pt x="98" y="230"/>
                    </a:lnTo>
                    <a:lnTo>
                      <a:pt x="108" y="232"/>
                    </a:lnTo>
                    <a:lnTo>
                      <a:pt x="118" y="234"/>
                    </a:lnTo>
                    <a:lnTo>
                      <a:pt x="126" y="238"/>
                    </a:lnTo>
                    <a:lnTo>
                      <a:pt x="134" y="242"/>
                    </a:lnTo>
                    <a:lnTo>
                      <a:pt x="134" y="242"/>
                    </a:lnTo>
                    <a:lnTo>
                      <a:pt x="144" y="250"/>
                    </a:lnTo>
                    <a:lnTo>
                      <a:pt x="150" y="258"/>
                    </a:lnTo>
                    <a:lnTo>
                      <a:pt x="150" y="258"/>
                    </a:lnTo>
                    <a:lnTo>
                      <a:pt x="150" y="258"/>
                    </a:lnTo>
                    <a:lnTo>
                      <a:pt x="200" y="258"/>
                    </a:lnTo>
                    <a:lnTo>
                      <a:pt x="200" y="260"/>
                    </a:lnTo>
                    <a:lnTo>
                      <a:pt x="328" y="260"/>
                    </a:lnTo>
                    <a:lnTo>
                      <a:pt x="328" y="260"/>
                    </a:lnTo>
                    <a:lnTo>
                      <a:pt x="328" y="258"/>
                    </a:lnTo>
                    <a:lnTo>
                      <a:pt x="328" y="258"/>
                    </a:lnTo>
                    <a:lnTo>
                      <a:pt x="338" y="246"/>
                    </a:lnTo>
                    <a:lnTo>
                      <a:pt x="352" y="238"/>
                    </a:lnTo>
                    <a:lnTo>
                      <a:pt x="366" y="232"/>
                    </a:lnTo>
                    <a:lnTo>
                      <a:pt x="382" y="230"/>
                    </a:lnTo>
                    <a:lnTo>
                      <a:pt x="382" y="230"/>
                    </a:lnTo>
                    <a:lnTo>
                      <a:pt x="398" y="232"/>
                    </a:lnTo>
                    <a:lnTo>
                      <a:pt x="412" y="238"/>
                    </a:lnTo>
                    <a:lnTo>
                      <a:pt x="424" y="246"/>
                    </a:lnTo>
                    <a:lnTo>
                      <a:pt x="434" y="258"/>
                    </a:lnTo>
                    <a:lnTo>
                      <a:pt x="434" y="258"/>
                    </a:lnTo>
                    <a:lnTo>
                      <a:pt x="434" y="260"/>
                    </a:lnTo>
                    <a:lnTo>
                      <a:pt x="492" y="260"/>
                    </a:lnTo>
                    <a:lnTo>
                      <a:pt x="492" y="0"/>
                    </a:lnTo>
                    <a:lnTo>
                      <a:pt x="210" y="0"/>
                    </a:lnTo>
                    <a:close/>
                    <a:moveTo>
                      <a:pt x="88" y="170"/>
                    </a:moveTo>
                    <a:lnTo>
                      <a:pt x="70" y="170"/>
                    </a:lnTo>
                    <a:lnTo>
                      <a:pt x="36" y="170"/>
                    </a:lnTo>
                    <a:lnTo>
                      <a:pt x="36" y="146"/>
                    </a:lnTo>
                    <a:lnTo>
                      <a:pt x="70" y="114"/>
                    </a:lnTo>
                    <a:lnTo>
                      <a:pt x="88" y="98"/>
                    </a:lnTo>
                    <a:lnTo>
                      <a:pt x="88" y="170"/>
                    </a:lnTo>
                    <a:close/>
                    <a:moveTo>
                      <a:pt x="156" y="170"/>
                    </a:moveTo>
                    <a:lnTo>
                      <a:pt x="136" y="170"/>
                    </a:lnTo>
                    <a:lnTo>
                      <a:pt x="116" y="170"/>
                    </a:lnTo>
                    <a:lnTo>
                      <a:pt x="116" y="106"/>
                    </a:lnTo>
                    <a:lnTo>
                      <a:pt x="116" y="88"/>
                    </a:lnTo>
                    <a:lnTo>
                      <a:pt x="156" y="88"/>
                    </a:lnTo>
                    <a:lnTo>
                      <a:pt x="156" y="17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15"/>
              <p:cNvSpPr>
                <a:spLocks/>
              </p:cNvSpPr>
              <p:nvPr/>
            </p:nvSpPr>
            <p:spPr bwMode="auto">
              <a:xfrm>
                <a:off x="6613525" y="3419475"/>
                <a:ext cx="152400" cy="152400"/>
              </a:xfrm>
              <a:custGeom>
                <a:avLst/>
                <a:gdLst/>
                <a:ahLst/>
                <a:cxnLst>
                  <a:cxn ang="0">
                    <a:pos x="82" y="12"/>
                  </a:cxn>
                  <a:cxn ang="0">
                    <a:pos x="82" y="12"/>
                  </a:cxn>
                  <a:cxn ang="0">
                    <a:pos x="78" y="10"/>
                  </a:cxn>
                  <a:cxn ang="0">
                    <a:pos x="78" y="10"/>
                  </a:cxn>
                  <a:cxn ang="0">
                    <a:pos x="70" y="6"/>
                  </a:cxn>
                  <a:cxn ang="0">
                    <a:pos x="64" y="2"/>
                  </a:cxn>
                  <a:cxn ang="0">
                    <a:pos x="56" y="0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38" y="2"/>
                  </a:cxn>
                  <a:cxn ang="0">
                    <a:pos x="28" y="4"/>
                  </a:cxn>
                  <a:cxn ang="0">
                    <a:pos x="28" y="4"/>
                  </a:cxn>
                  <a:cxn ang="0">
                    <a:pos x="16" y="12"/>
                  </a:cxn>
                  <a:cxn ang="0">
                    <a:pos x="16" y="12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8" y="20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58"/>
                  </a:cxn>
                  <a:cxn ang="0">
                    <a:pos x="4" y="68"/>
                  </a:cxn>
                  <a:cxn ang="0">
                    <a:pos x="8" y="76"/>
                  </a:cxn>
                  <a:cxn ang="0">
                    <a:pos x="14" y="82"/>
                  </a:cxn>
                  <a:cxn ang="0">
                    <a:pos x="22" y="88"/>
                  </a:cxn>
                  <a:cxn ang="0">
                    <a:pos x="30" y="94"/>
                  </a:cxn>
                  <a:cxn ang="0">
                    <a:pos x="38" y="96"/>
                  </a:cxn>
                  <a:cxn ang="0">
                    <a:pos x="48" y="96"/>
                  </a:cxn>
                  <a:cxn ang="0">
                    <a:pos x="48" y="96"/>
                  </a:cxn>
                  <a:cxn ang="0">
                    <a:pos x="58" y="96"/>
                  </a:cxn>
                  <a:cxn ang="0">
                    <a:pos x="68" y="94"/>
                  </a:cxn>
                  <a:cxn ang="0">
                    <a:pos x="76" y="88"/>
                  </a:cxn>
                  <a:cxn ang="0">
                    <a:pos x="82" y="82"/>
                  </a:cxn>
                  <a:cxn ang="0">
                    <a:pos x="88" y="76"/>
                  </a:cxn>
                  <a:cxn ang="0">
                    <a:pos x="94" y="68"/>
                  </a:cxn>
                  <a:cxn ang="0">
                    <a:pos x="96" y="58"/>
                  </a:cxn>
                  <a:cxn ang="0">
                    <a:pos x="96" y="48"/>
                  </a:cxn>
                  <a:cxn ang="0">
                    <a:pos x="96" y="48"/>
                  </a:cxn>
                  <a:cxn ang="0">
                    <a:pos x="96" y="38"/>
                  </a:cxn>
                  <a:cxn ang="0">
                    <a:pos x="92" y="30"/>
                  </a:cxn>
                  <a:cxn ang="0">
                    <a:pos x="88" y="20"/>
                  </a:cxn>
                  <a:cxn ang="0">
                    <a:pos x="82" y="14"/>
                  </a:cxn>
                  <a:cxn ang="0">
                    <a:pos x="82" y="14"/>
                  </a:cxn>
                  <a:cxn ang="0">
                    <a:pos x="82" y="12"/>
                  </a:cxn>
                  <a:cxn ang="0">
                    <a:pos x="82" y="12"/>
                  </a:cxn>
                </a:cxnLst>
                <a:rect l="0" t="0" r="r" b="b"/>
                <a:pathLst>
                  <a:path w="96" h="96">
                    <a:moveTo>
                      <a:pt x="82" y="12"/>
                    </a:moveTo>
                    <a:lnTo>
                      <a:pt x="82" y="12"/>
                    </a:lnTo>
                    <a:lnTo>
                      <a:pt x="78" y="10"/>
                    </a:lnTo>
                    <a:lnTo>
                      <a:pt x="78" y="10"/>
                    </a:lnTo>
                    <a:lnTo>
                      <a:pt x="70" y="6"/>
                    </a:lnTo>
                    <a:lnTo>
                      <a:pt x="64" y="2"/>
                    </a:lnTo>
                    <a:lnTo>
                      <a:pt x="56" y="0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38" y="2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6" y="12"/>
                    </a:lnTo>
                    <a:lnTo>
                      <a:pt x="16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8" y="20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58"/>
                    </a:lnTo>
                    <a:lnTo>
                      <a:pt x="4" y="68"/>
                    </a:lnTo>
                    <a:lnTo>
                      <a:pt x="8" y="76"/>
                    </a:lnTo>
                    <a:lnTo>
                      <a:pt x="14" y="82"/>
                    </a:lnTo>
                    <a:lnTo>
                      <a:pt x="22" y="88"/>
                    </a:lnTo>
                    <a:lnTo>
                      <a:pt x="30" y="94"/>
                    </a:lnTo>
                    <a:lnTo>
                      <a:pt x="38" y="96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8" y="96"/>
                    </a:lnTo>
                    <a:lnTo>
                      <a:pt x="68" y="94"/>
                    </a:lnTo>
                    <a:lnTo>
                      <a:pt x="76" y="88"/>
                    </a:lnTo>
                    <a:lnTo>
                      <a:pt x="82" y="82"/>
                    </a:lnTo>
                    <a:lnTo>
                      <a:pt x="88" y="76"/>
                    </a:lnTo>
                    <a:lnTo>
                      <a:pt x="94" y="68"/>
                    </a:lnTo>
                    <a:lnTo>
                      <a:pt x="96" y="58"/>
                    </a:lnTo>
                    <a:lnTo>
                      <a:pt x="96" y="48"/>
                    </a:lnTo>
                    <a:lnTo>
                      <a:pt x="96" y="48"/>
                    </a:lnTo>
                    <a:lnTo>
                      <a:pt x="96" y="38"/>
                    </a:lnTo>
                    <a:lnTo>
                      <a:pt x="92" y="30"/>
                    </a:lnTo>
                    <a:lnTo>
                      <a:pt x="88" y="20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2" y="12"/>
                    </a:lnTo>
                    <a:lnTo>
                      <a:pt x="82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7064375" y="3419475"/>
                <a:ext cx="152400" cy="152400"/>
              </a:xfrm>
              <a:custGeom>
                <a:avLst/>
                <a:gdLst/>
                <a:ahLst/>
                <a:cxnLst>
                  <a:cxn ang="0">
                    <a:pos x="82" y="14"/>
                  </a:cxn>
                  <a:cxn ang="0">
                    <a:pos x="82" y="14"/>
                  </a:cxn>
                  <a:cxn ang="0">
                    <a:pos x="74" y="8"/>
                  </a:cxn>
                  <a:cxn ang="0">
                    <a:pos x="66" y="4"/>
                  </a:cxn>
                  <a:cxn ang="0">
                    <a:pos x="58" y="0"/>
                  </a:cxn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28" y="4"/>
                  </a:cxn>
                  <a:cxn ang="0">
                    <a:pos x="20" y="8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8" y="22"/>
                  </a:cxn>
                  <a:cxn ang="0">
                    <a:pos x="2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58"/>
                  </a:cxn>
                  <a:cxn ang="0">
                    <a:pos x="2" y="68"/>
                  </a:cxn>
                  <a:cxn ang="0">
                    <a:pos x="8" y="76"/>
                  </a:cxn>
                  <a:cxn ang="0">
                    <a:pos x="14" y="82"/>
                  </a:cxn>
                  <a:cxn ang="0">
                    <a:pos x="20" y="88"/>
                  </a:cxn>
                  <a:cxn ang="0">
                    <a:pos x="28" y="94"/>
                  </a:cxn>
                  <a:cxn ang="0">
                    <a:pos x="38" y="96"/>
                  </a:cxn>
                  <a:cxn ang="0">
                    <a:pos x="48" y="96"/>
                  </a:cxn>
                  <a:cxn ang="0">
                    <a:pos x="48" y="96"/>
                  </a:cxn>
                  <a:cxn ang="0">
                    <a:pos x="58" y="96"/>
                  </a:cxn>
                  <a:cxn ang="0">
                    <a:pos x="66" y="94"/>
                  </a:cxn>
                  <a:cxn ang="0">
                    <a:pos x="74" y="88"/>
                  </a:cxn>
                  <a:cxn ang="0">
                    <a:pos x="82" y="82"/>
                  </a:cxn>
                  <a:cxn ang="0">
                    <a:pos x="88" y="76"/>
                  </a:cxn>
                  <a:cxn ang="0">
                    <a:pos x="92" y="68"/>
                  </a:cxn>
                  <a:cxn ang="0">
                    <a:pos x="94" y="58"/>
                  </a:cxn>
                  <a:cxn ang="0">
                    <a:pos x="96" y="48"/>
                  </a:cxn>
                  <a:cxn ang="0">
                    <a:pos x="96" y="48"/>
                  </a:cxn>
                  <a:cxn ang="0">
                    <a:pos x="94" y="38"/>
                  </a:cxn>
                  <a:cxn ang="0">
                    <a:pos x="92" y="30"/>
                  </a:cxn>
                  <a:cxn ang="0">
                    <a:pos x="88" y="22"/>
                  </a:cxn>
                  <a:cxn ang="0">
                    <a:pos x="82" y="14"/>
                  </a:cxn>
                  <a:cxn ang="0">
                    <a:pos x="82" y="14"/>
                  </a:cxn>
                  <a:cxn ang="0">
                    <a:pos x="82" y="14"/>
                  </a:cxn>
                  <a:cxn ang="0">
                    <a:pos x="82" y="14"/>
                  </a:cxn>
                </a:cxnLst>
                <a:rect l="0" t="0" r="r" b="b"/>
                <a:pathLst>
                  <a:path w="96" h="96">
                    <a:moveTo>
                      <a:pt x="82" y="14"/>
                    </a:moveTo>
                    <a:lnTo>
                      <a:pt x="82" y="14"/>
                    </a:lnTo>
                    <a:lnTo>
                      <a:pt x="74" y="8"/>
                    </a:lnTo>
                    <a:lnTo>
                      <a:pt x="66" y="4"/>
                    </a:lnTo>
                    <a:lnTo>
                      <a:pt x="58" y="0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38" y="0"/>
                    </a:lnTo>
                    <a:lnTo>
                      <a:pt x="28" y="4"/>
                    </a:lnTo>
                    <a:lnTo>
                      <a:pt x="20" y="8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8" y="22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58"/>
                    </a:lnTo>
                    <a:lnTo>
                      <a:pt x="2" y="68"/>
                    </a:lnTo>
                    <a:lnTo>
                      <a:pt x="8" y="76"/>
                    </a:lnTo>
                    <a:lnTo>
                      <a:pt x="14" y="82"/>
                    </a:lnTo>
                    <a:lnTo>
                      <a:pt x="20" y="88"/>
                    </a:lnTo>
                    <a:lnTo>
                      <a:pt x="28" y="94"/>
                    </a:lnTo>
                    <a:lnTo>
                      <a:pt x="38" y="96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8" y="96"/>
                    </a:lnTo>
                    <a:lnTo>
                      <a:pt x="66" y="94"/>
                    </a:lnTo>
                    <a:lnTo>
                      <a:pt x="74" y="88"/>
                    </a:lnTo>
                    <a:lnTo>
                      <a:pt x="82" y="82"/>
                    </a:lnTo>
                    <a:lnTo>
                      <a:pt x="88" y="76"/>
                    </a:lnTo>
                    <a:lnTo>
                      <a:pt x="92" y="68"/>
                    </a:lnTo>
                    <a:lnTo>
                      <a:pt x="94" y="58"/>
                    </a:lnTo>
                    <a:lnTo>
                      <a:pt x="96" y="48"/>
                    </a:lnTo>
                    <a:lnTo>
                      <a:pt x="96" y="48"/>
                    </a:lnTo>
                    <a:lnTo>
                      <a:pt x="94" y="38"/>
                    </a:lnTo>
                    <a:lnTo>
                      <a:pt x="92" y="30"/>
                    </a:lnTo>
                    <a:lnTo>
                      <a:pt x="88" y="22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2" y="14"/>
                    </a:lnTo>
                    <a:lnTo>
                      <a:pt x="82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2-4 </a:t>
            </a:r>
            <a:r>
              <a:rPr lang="ko-KR" altLang="en-US" dirty="0"/>
              <a:t>시설현황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시설현황을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5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6" name="자유형 5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시설현황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사업에 필요한 시설 및 집기의 종류와 규격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수량의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사업장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설비 및 시설현황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함께 작성해도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경우에 따라서는 제품 및 기술현황의 내용을 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대체 가능합니다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35" name="그룹 134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11309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8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9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1320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34" name="그룹 133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11360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69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70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36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37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8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139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41709" y="6445765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/>
        </p:nvGraphicFramePr>
        <p:xfrm>
          <a:off x="920701" y="1520788"/>
          <a:ext cx="7302599" cy="2406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2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0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9679"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kumimoji="1" lang="ko-KR" altLang="en-US" sz="10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내용</a:t>
                      </a:r>
                      <a:endParaRPr lang="ko-KR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158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tint val="2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327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9612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36858DA-687D-4D69-B1FA-2A479BC9C0D8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8D9D6FF-542D-4945-9983-389733A1F37A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2683C7D-762C-4E8B-9FBB-E045E8C86180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81BC8A6B-7CC4-4D56-BFA6-959451AB20F7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193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49AF3D9-46AC-4C2A-B3DE-A95D2A2537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DAFA5D6-4C66-4F75-8F17-4B447523F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9649371-82BB-48F3-9587-0DB03013B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7BCDC10A-BF2C-498B-9E38-5B7432429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5E8EA73-725E-43BC-8321-62EE5FF11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F55A6186-0FDB-4178-9C4D-4613CC2C8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23F40EF9-BE9B-4FB4-84E2-B3B8EE4B7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1D70FAB1-9DAE-476C-ACBB-E8F3B2529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DEB9E0B0-7C75-4C7A-90FF-2A1FC98B0BB1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2CA9388-D2E6-4EE4-899A-065287562529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1C66CD8-6873-436C-9D1F-DB6E6FC67FA3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B11E6223-E15B-4231-AFDF-D1223713B9CD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A17FC9D-6A4E-472D-B814-717289316B9F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7B7427E-46D1-4A89-A661-618FF352237C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654EEE9-5520-46F4-8B8A-D1B5E712B542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B6CF45DF-E101-4EE9-9805-DB233722EB0E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F94E978-6DFF-490D-B2F1-4CD5B2FA110E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37AF844-F9D3-49B7-8E7C-9A189D7E7C1B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035DCE1-7C8E-45D1-BDD6-BFD374730124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89811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1BECAC28-BEF9-4205-92C8-A0A58DF42198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3" name="Picture 3">
            <a:hlinkClick r:id="rId4"/>
            <a:extLst>
              <a:ext uri="{FF2B5EF4-FFF2-40B4-BE49-F238E27FC236}">
                <a16:creationId xmlns:a16="http://schemas.microsoft.com/office/drawing/2014/main" id="{220CE69E-B014-4A02-8762-5D373AC8C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6"/>
            <a:extLst>
              <a:ext uri="{FF2B5EF4-FFF2-40B4-BE49-F238E27FC236}">
                <a16:creationId xmlns:a16="http://schemas.microsoft.com/office/drawing/2014/main" id="{6AE56DA9-9648-4E2C-9AAA-8D96F5969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8"/>
            <a:extLst>
              <a:ext uri="{FF2B5EF4-FFF2-40B4-BE49-F238E27FC236}">
                <a16:creationId xmlns:a16="http://schemas.microsoft.com/office/drawing/2014/main" id="{B58B38C0-9652-4018-AEAC-F57C5D444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10"/>
            <a:extLst>
              <a:ext uri="{FF2B5EF4-FFF2-40B4-BE49-F238E27FC236}">
                <a16:creationId xmlns:a16="http://schemas.microsoft.com/office/drawing/2014/main" id="{EA9541A4-3513-41EF-B5CF-0E3548C03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2"/>
            <a:extLst>
              <a:ext uri="{FF2B5EF4-FFF2-40B4-BE49-F238E27FC236}">
                <a16:creationId xmlns:a16="http://schemas.microsoft.com/office/drawing/2014/main" id="{70FD0772-F629-48FD-BACE-8BBDCCC43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4"/>
            <a:extLst>
              <a:ext uri="{FF2B5EF4-FFF2-40B4-BE49-F238E27FC236}">
                <a16:creationId xmlns:a16="http://schemas.microsoft.com/office/drawing/2014/main" id="{7394108F-48D8-42AB-807E-EBA84EAD7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6"/>
            <a:extLst>
              <a:ext uri="{FF2B5EF4-FFF2-40B4-BE49-F238E27FC236}">
                <a16:creationId xmlns:a16="http://schemas.microsoft.com/office/drawing/2014/main" id="{7974A121-A67B-4A9A-A61C-DB61C0518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203390"/>
            <a:ext cx="1610892" cy="120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/>
            <a:extLst>
              <a:ext uri="{FF2B5EF4-FFF2-40B4-BE49-F238E27FC236}">
                <a16:creationId xmlns:a16="http://schemas.microsoft.com/office/drawing/2014/main" id="{635FAB68-C7A0-4B84-AD7E-B143AB54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16255"/>
            <a:ext cx="1606447" cy="1204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6"/>
            <a:extLst>
              <a:ext uri="{FF2B5EF4-FFF2-40B4-BE49-F238E27FC236}">
                <a16:creationId xmlns:a16="http://schemas.microsoft.com/office/drawing/2014/main" id="{38F73E30-9896-4A58-ACF9-F4A4108A3D0D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4"/>
            <a:extLst>
              <a:ext uri="{FF2B5EF4-FFF2-40B4-BE49-F238E27FC236}">
                <a16:creationId xmlns:a16="http://schemas.microsoft.com/office/drawing/2014/main" id="{12DB2EDD-2AD7-4C18-B3C4-A40B52335D88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8"/>
            <a:extLst>
              <a:ext uri="{FF2B5EF4-FFF2-40B4-BE49-F238E27FC236}">
                <a16:creationId xmlns:a16="http://schemas.microsoft.com/office/drawing/2014/main" id="{CBCFB08F-3D78-44EA-9E62-AE6FE0767444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4"/>
            <a:extLst>
              <a:ext uri="{FF2B5EF4-FFF2-40B4-BE49-F238E27FC236}">
                <a16:creationId xmlns:a16="http://schemas.microsoft.com/office/drawing/2014/main" id="{87D82758-8DD3-46A8-A21B-DB0620F555D2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2"/>
            <a:extLst>
              <a:ext uri="{FF2B5EF4-FFF2-40B4-BE49-F238E27FC236}">
                <a16:creationId xmlns:a16="http://schemas.microsoft.com/office/drawing/2014/main" id="{10DA0CEF-6AD5-4836-87D6-162BA162E5D4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0"/>
            <a:extLst>
              <a:ext uri="{FF2B5EF4-FFF2-40B4-BE49-F238E27FC236}">
                <a16:creationId xmlns:a16="http://schemas.microsoft.com/office/drawing/2014/main" id="{716FF98F-517D-48AB-854F-34A7DD674C17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6"/>
            <a:extLst>
              <a:ext uri="{FF2B5EF4-FFF2-40B4-BE49-F238E27FC236}">
                <a16:creationId xmlns:a16="http://schemas.microsoft.com/office/drawing/2014/main" id="{5641A8F9-B625-475C-B531-D26A91B2DF38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8C950A4-2B3A-4749-91BA-434A6396AB50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F14155B-DC3A-467D-9C35-2088CFE35A7A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8E8C72B-DD42-47F0-AF5A-3A0307AA5A62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62182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무역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594A42"/>
      </a:accent1>
      <a:accent2>
        <a:srgbClr val="F26432"/>
      </a:accent2>
      <a:accent3>
        <a:srgbClr val="FBB040"/>
      </a:accent3>
      <a:accent4>
        <a:srgbClr val="2E9BC1"/>
      </a:accent4>
      <a:accent5>
        <a:srgbClr val="9B8579"/>
      </a:accent5>
      <a:accent6>
        <a:srgbClr val="1A1A1A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2057</TotalTime>
  <Words>360</Words>
  <Application>Microsoft Office PowerPoint</Application>
  <PresentationFormat>화면 슬라이드 쇼(4:3)</PresentationFormat>
  <Paragraphs>90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표준작성법_사업계획서_창업(무역업)</dc:title>
  <dc:creator>㈜ 인비닷컴</dc:creator>
  <dc:description>무단 복제 배포시 법적 불이익을 받을 수 있습니다.</dc:description>
  <cp:lastModifiedBy>pro</cp:lastModifiedBy>
  <cp:revision>464</cp:revision>
  <dcterms:created xsi:type="dcterms:W3CDTF">2013-09-25T11:58:39Z</dcterms:created>
  <dcterms:modified xsi:type="dcterms:W3CDTF">2019-05-03T07:50:12Z</dcterms:modified>
  <cp:category>본 문서의 저작권은 비즈폼에 있습니다.</cp:category>
</cp:coreProperties>
</file>