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2" r:id="rId2"/>
    <p:sldId id="328" r:id="rId3"/>
    <p:sldId id="349" r:id="rId4"/>
    <p:sldId id="353" r:id="rId5"/>
    <p:sldId id="354" r:id="rId6"/>
    <p:sldId id="355" r:id="rId7"/>
    <p:sldId id="356" r:id="rId8"/>
    <p:sldId id="357" r:id="rId9"/>
    <p:sldId id="351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CBCB"/>
    <a:srgbClr val="3F3B3A"/>
    <a:srgbClr val="3F3B35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403648" y="4041068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3648" y="508518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1403648" y="3897052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2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12774" y="908720"/>
            <a:ext cx="3384551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455876" y="1160748"/>
            <a:ext cx="4896544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4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4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3563888" y="2132856"/>
            <a:ext cx="4788532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20" hasCustomPrompt="1"/>
          </p:nvPr>
        </p:nvSpPr>
        <p:spPr>
          <a:xfrm>
            <a:off x="1776413" y="1196752"/>
            <a:ext cx="971550" cy="971550"/>
          </a:xfrm>
          <a:prstGeom prst="rect">
            <a:avLst/>
          </a:prstGeom>
        </p:spPr>
        <p:txBody>
          <a:bodyPr/>
          <a:lstStyle>
            <a:lvl1pPr algn="r">
              <a:buNone/>
              <a:defRPr sz="5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 userDrawn="1"/>
        </p:nvGrpSpPr>
        <p:grpSpPr>
          <a:xfrm flipH="1">
            <a:off x="0" y="0"/>
            <a:ext cx="9144000" cy="723900"/>
            <a:chOff x="0" y="0"/>
            <a:chExt cx="9144000" cy="723900"/>
          </a:xfrm>
        </p:grpSpPr>
        <p:sp>
          <p:nvSpPr>
            <p:cNvPr id="1029" name="Rectangle 5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723900"/>
            </a:xfrm>
            <a:prstGeom prst="rect">
              <a:avLst/>
            </a:prstGeom>
            <a:solidFill>
              <a:srgbClr val="3F3B3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0" name="Freeform 6"/>
            <p:cNvSpPr>
              <a:spLocks/>
            </p:cNvSpPr>
            <p:nvPr userDrawn="1"/>
          </p:nvSpPr>
          <p:spPr bwMode="auto">
            <a:xfrm>
              <a:off x="7077075" y="0"/>
              <a:ext cx="2066925" cy="723900"/>
            </a:xfrm>
            <a:custGeom>
              <a:avLst/>
              <a:gdLst/>
              <a:ahLst/>
              <a:cxnLst>
                <a:cxn ang="0">
                  <a:pos x="504" y="456"/>
                </a:cxn>
                <a:cxn ang="0">
                  <a:pos x="1302" y="456"/>
                </a:cxn>
                <a:cxn ang="0">
                  <a:pos x="1302" y="0"/>
                </a:cxn>
                <a:cxn ang="0">
                  <a:pos x="0" y="0"/>
                </a:cxn>
                <a:cxn ang="0">
                  <a:pos x="504" y="456"/>
                </a:cxn>
              </a:cxnLst>
              <a:rect l="0" t="0" r="r" b="b"/>
              <a:pathLst>
                <a:path w="1302" h="456">
                  <a:moveTo>
                    <a:pt x="504" y="456"/>
                  </a:moveTo>
                  <a:lnTo>
                    <a:pt x="1302" y="456"/>
                  </a:lnTo>
                  <a:lnTo>
                    <a:pt x="1302" y="0"/>
                  </a:lnTo>
                  <a:lnTo>
                    <a:pt x="0" y="0"/>
                  </a:lnTo>
                  <a:lnTo>
                    <a:pt x="504" y="45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5263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800708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 userDrawn="1"/>
        </p:nvGrpSpPr>
        <p:grpSpPr>
          <a:xfrm flipH="1">
            <a:off x="0" y="0"/>
            <a:ext cx="9144000" cy="723900"/>
            <a:chOff x="0" y="0"/>
            <a:chExt cx="9144000" cy="723900"/>
          </a:xfrm>
        </p:grpSpPr>
        <p:sp>
          <p:nvSpPr>
            <p:cNvPr id="10" name="Rectangle 5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723900"/>
            </a:xfrm>
            <a:prstGeom prst="rect">
              <a:avLst/>
            </a:prstGeom>
            <a:solidFill>
              <a:srgbClr val="3F3B3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6"/>
            <p:cNvSpPr>
              <a:spLocks/>
            </p:cNvSpPr>
            <p:nvPr userDrawn="1"/>
          </p:nvSpPr>
          <p:spPr bwMode="auto">
            <a:xfrm>
              <a:off x="7077075" y="0"/>
              <a:ext cx="2066925" cy="723900"/>
            </a:xfrm>
            <a:custGeom>
              <a:avLst/>
              <a:gdLst/>
              <a:ahLst/>
              <a:cxnLst>
                <a:cxn ang="0">
                  <a:pos x="504" y="456"/>
                </a:cxn>
                <a:cxn ang="0">
                  <a:pos x="1302" y="456"/>
                </a:cxn>
                <a:cxn ang="0">
                  <a:pos x="1302" y="0"/>
                </a:cxn>
                <a:cxn ang="0">
                  <a:pos x="0" y="0"/>
                </a:cxn>
                <a:cxn ang="0">
                  <a:pos x="504" y="456"/>
                </a:cxn>
              </a:cxnLst>
              <a:rect l="0" t="0" r="r" b="b"/>
              <a:pathLst>
                <a:path w="1302" h="456">
                  <a:moveTo>
                    <a:pt x="504" y="456"/>
                  </a:moveTo>
                  <a:lnTo>
                    <a:pt x="1302" y="456"/>
                  </a:lnTo>
                  <a:lnTo>
                    <a:pt x="1302" y="0"/>
                  </a:lnTo>
                  <a:lnTo>
                    <a:pt x="0" y="0"/>
                  </a:lnTo>
                  <a:lnTo>
                    <a:pt x="504" y="45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5263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3648" y="4041068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3648" y="508518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1403648" y="3897052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2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1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1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8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7.gif"/><Relationship Id="rId4" Type="http://schemas.openxmlformats.org/officeDocument/2006/relationships/image" Target="../media/image14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hyperlink" Target="http://www.bizforms.co.kr/bms/check.asp?code=bs3217338750418&amp;go_url=http%3a%2f%2fpowerpoint.bizforms.co.kr%2fform_view%2fview.asp%3fnumber%3d186579%26v_flag%3d0" TargetMode="External"/><Relationship Id="rId18" Type="http://schemas.openxmlformats.org/officeDocument/2006/relationships/image" Target="../media/image29.gif"/><Relationship Id="rId3" Type="http://schemas.openxmlformats.org/officeDocument/2006/relationships/hyperlink" Target="http://powerpoint.bizforms.co.kr/form_view/view.asp?number=186757&amp;v_flag=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01%26v_flag%3d0" TargetMode="External"/><Relationship Id="rId12" Type="http://schemas.openxmlformats.org/officeDocument/2006/relationships/image" Target="../media/image26.gif"/><Relationship Id="rId17" Type="http://schemas.openxmlformats.org/officeDocument/2006/relationships/hyperlink" Target="http://www.bizforms.co.kr/bms/check.asp?code=bs3217338750418&amp;go_url=http%3a%2f%2fpowerpoint.bizforms.co.kr%2fform_view%2fview.asp%3fnumber%3d112628%26v_flag%3d0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8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gif"/><Relationship Id="rId11" Type="http://schemas.openxmlformats.org/officeDocument/2006/relationships/hyperlink" Target="http://www.bizforms.co.kr/bms/check.asp?code=bs3217338750418&amp;go_url=http%3a%2f%2fpowerpoint.bizforms.co.kr%2fform_view%2fview.asp%3fnumber%3d186527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48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34%26v_flag%3d0" TargetMode="External"/><Relationship Id="rId10" Type="http://schemas.openxmlformats.org/officeDocument/2006/relationships/image" Target="../media/image25.gif"/><Relationship Id="rId4" Type="http://schemas.openxmlformats.org/officeDocument/2006/relationships/image" Target="../media/image22.gif"/><Relationship Id="rId9" Type="http://schemas.openxmlformats.org/officeDocument/2006/relationships/hyperlink" Target="http://www.bizforms.co.kr/bms/check.asp?code=bs3217338750418&amp;go_url=http%3a%2f%2fpowerpoint.bizforms.co.kr%2fform_view%2fview.asp%3fnumber%3d186525%26v_flag%3d0" TargetMode="External"/><Relationship Id="rId1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1D62A6CC-DEF6-4E56-BF50-24A11EA4095B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795D4BA8-5B01-4B6E-93FB-B15E8CD708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FC0BF75-D1BB-4D61-B4DD-EC0176719170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EEF55B22-173E-4AD5-85E2-35B880E847CB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178E07E-1996-48D5-8C3E-054CEAAF6916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7F31DCF-E827-47A5-94D4-5B99608BB2DE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FA80361-B0FE-4903-9CF5-CC41B849D0F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F0E139F-8635-419C-A628-6A8E663CA3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999" y="944724"/>
            <a:ext cx="3913971" cy="51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1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>
          <a:xfrm>
            <a:off x="314735" y="152636"/>
            <a:ext cx="6417503" cy="537327"/>
          </a:xfrm>
        </p:spPr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 및 기술현황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800708"/>
            <a:ext cx="6417503" cy="305918"/>
          </a:xfrm>
        </p:spPr>
        <p:txBody>
          <a:bodyPr/>
          <a:lstStyle/>
          <a:p>
            <a:r>
              <a:rPr lang="ko-KR" altLang="en-US" dirty="0"/>
              <a:t>제품 및 기술현황을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498337" y="3040063"/>
            <a:ext cx="15875" cy="952500"/>
          </a:xfrm>
          <a:prstGeom prst="rect">
            <a:avLst/>
          </a:prstGeom>
          <a:solidFill>
            <a:srgbClr val="9E9E9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175" name="Freeform 7"/>
          <p:cNvSpPr>
            <a:spLocks/>
          </p:cNvSpPr>
          <p:nvPr/>
        </p:nvSpPr>
        <p:spPr bwMode="auto">
          <a:xfrm>
            <a:off x="4550724" y="3040063"/>
            <a:ext cx="15875" cy="952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00"/>
              </a:cxn>
              <a:cxn ang="0">
                <a:pos x="10" y="600"/>
              </a:cxn>
              <a:cxn ang="0">
                <a:pos x="10" y="0"/>
              </a:cxn>
            </a:cxnLst>
            <a:rect l="0" t="0" r="r" b="b"/>
            <a:pathLst>
              <a:path w="10" h="600">
                <a:moveTo>
                  <a:pt x="0" y="0"/>
                </a:moveTo>
                <a:lnTo>
                  <a:pt x="0" y="600"/>
                </a:lnTo>
                <a:lnTo>
                  <a:pt x="10" y="600"/>
                </a:lnTo>
                <a:lnTo>
                  <a:pt x="1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346" name="Freeform 178"/>
          <p:cNvSpPr>
            <a:spLocks/>
          </p:cNvSpPr>
          <p:nvPr/>
        </p:nvSpPr>
        <p:spPr bwMode="auto">
          <a:xfrm>
            <a:off x="1775774" y="3573463"/>
            <a:ext cx="5565775" cy="422275"/>
          </a:xfrm>
          <a:custGeom>
            <a:avLst/>
            <a:gdLst/>
            <a:ahLst/>
            <a:cxnLst>
              <a:cxn ang="0">
                <a:pos x="8" y="266"/>
              </a:cxn>
              <a:cxn ang="0">
                <a:pos x="8" y="10"/>
              </a:cxn>
              <a:cxn ang="0">
                <a:pos x="3496" y="10"/>
              </a:cxn>
              <a:cxn ang="0">
                <a:pos x="3496" y="256"/>
              </a:cxn>
              <a:cxn ang="0">
                <a:pos x="3506" y="256"/>
              </a:cxn>
              <a:cxn ang="0">
                <a:pos x="3506" y="0"/>
              </a:cxn>
              <a:cxn ang="0">
                <a:pos x="0" y="0"/>
              </a:cxn>
              <a:cxn ang="0">
                <a:pos x="0" y="266"/>
              </a:cxn>
              <a:cxn ang="0">
                <a:pos x="8" y="266"/>
              </a:cxn>
            </a:cxnLst>
            <a:rect l="0" t="0" r="r" b="b"/>
            <a:pathLst>
              <a:path w="3506" h="266">
                <a:moveTo>
                  <a:pt x="8" y="266"/>
                </a:moveTo>
                <a:lnTo>
                  <a:pt x="8" y="10"/>
                </a:lnTo>
                <a:lnTo>
                  <a:pt x="3496" y="10"/>
                </a:lnTo>
                <a:lnTo>
                  <a:pt x="3496" y="256"/>
                </a:lnTo>
                <a:lnTo>
                  <a:pt x="3506" y="256"/>
                </a:lnTo>
                <a:lnTo>
                  <a:pt x="3506" y="0"/>
                </a:lnTo>
                <a:lnTo>
                  <a:pt x="0" y="0"/>
                </a:lnTo>
                <a:lnTo>
                  <a:pt x="0" y="266"/>
                </a:lnTo>
                <a:lnTo>
                  <a:pt x="8" y="266"/>
                </a:lnTo>
                <a:close/>
              </a:path>
            </a:pathLst>
          </a:custGeom>
          <a:solidFill>
            <a:srgbClr val="9E9E9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347" name="Rectangle 179"/>
          <p:cNvSpPr>
            <a:spLocks noChangeArrowheads="1"/>
          </p:cNvSpPr>
          <p:nvPr/>
        </p:nvSpPr>
        <p:spPr bwMode="auto">
          <a:xfrm>
            <a:off x="569274" y="4364038"/>
            <a:ext cx="2471738" cy="1485900"/>
          </a:xfrm>
          <a:prstGeom prst="rect">
            <a:avLst/>
          </a:prstGeom>
          <a:solidFill>
            <a:srgbClr val="E6E6E6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348" name="Rectangle 180"/>
          <p:cNvSpPr>
            <a:spLocks noChangeArrowheads="1"/>
          </p:cNvSpPr>
          <p:nvPr/>
        </p:nvSpPr>
        <p:spPr bwMode="auto">
          <a:xfrm>
            <a:off x="569274" y="3903663"/>
            <a:ext cx="2471738" cy="415925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</a:schemeClr>
              </a:gs>
              <a:gs pos="8000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349" name="Rectangle 181"/>
          <p:cNvSpPr>
            <a:spLocks noChangeArrowheads="1"/>
          </p:cNvSpPr>
          <p:nvPr/>
        </p:nvSpPr>
        <p:spPr bwMode="auto">
          <a:xfrm>
            <a:off x="1007424" y="3944938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357" name="Rectangle 189"/>
          <p:cNvSpPr>
            <a:spLocks noChangeArrowheads="1"/>
          </p:cNvSpPr>
          <p:nvPr/>
        </p:nvSpPr>
        <p:spPr bwMode="auto">
          <a:xfrm>
            <a:off x="6102988" y="3903663"/>
            <a:ext cx="2471738" cy="415925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</a:schemeClr>
              </a:gs>
              <a:gs pos="8000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358" name="Rectangle 190"/>
          <p:cNvSpPr>
            <a:spLocks noChangeArrowheads="1"/>
          </p:cNvSpPr>
          <p:nvPr/>
        </p:nvSpPr>
        <p:spPr bwMode="auto">
          <a:xfrm>
            <a:off x="6541138" y="3944938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367" name="Rectangle 199"/>
          <p:cNvSpPr>
            <a:spLocks noChangeArrowheads="1"/>
          </p:cNvSpPr>
          <p:nvPr/>
        </p:nvSpPr>
        <p:spPr bwMode="auto">
          <a:xfrm>
            <a:off x="778824" y="4462463"/>
            <a:ext cx="2010166" cy="57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06" name="Rectangle 238"/>
          <p:cNvSpPr>
            <a:spLocks noChangeArrowheads="1"/>
          </p:cNvSpPr>
          <p:nvPr/>
        </p:nvSpPr>
        <p:spPr bwMode="auto">
          <a:xfrm>
            <a:off x="3321999" y="4364038"/>
            <a:ext cx="2473325" cy="1485900"/>
          </a:xfrm>
          <a:prstGeom prst="rect">
            <a:avLst/>
          </a:prstGeom>
          <a:solidFill>
            <a:srgbClr val="E6E6E6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408" name="Rectangle 240"/>
          <p:cNvSpPr>
            <a:spLocks noChangeArrowheads="1"/>
          </p:cNvSpPr>
          <p:nvPr/>
        </p:nvSpPr>
        <p:spPr bwMode="auto">
          <a:xfrm>
            <a:off x="3553578" y="4462463"/>
            <a:ext cx="2010166" cy="57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46" name="Rectangle 278"/>
          <p:cNvSpPr>
            <a:spLocks noChangeArrowheads="1"/>
          </p:cNvSpPr>
          <p:nvPr/>
        </p:nvSpPr>
        <p:spPr bwMode="auto">
          <a:xfrm>
            <a:off x="6102988" y="4364038"/>
            <a:ext cx="2471738" cy="1485900"/>
          </a:xfrm>
          <a:prstGeom prst="rect">
            <a:avLst/>
          </a:prstGeom>
          <a:solidFill>
            <a:srgbClr val="E6E6E6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448" name="Rectangle 280"/>
          <p:cNvSpPr>
            <a:spLocks noChangeArrowheads="1"/>
          </p:cNvSpPr>
          <p:nvPr/>
        </p:nvSpPr>
        <p:spPr bwMode="auto">
          <a:xfrm>
            <a:off x="6312538" y="4462463"/>
            <a:ext cx="2010166" cy="57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86" name="Rectangle 318"/>
          <p:cNvSpPr>
            <a:spLocks noChangeArrowheads="1"/>
          </p:cNvSpPr>
          <p:nvPr/>
        </p:nvSpPr>
        <p:spPr bwMode="auto">
          <a:xfrm>
            <a:off x="3321999" y="3903663"/>
            <a:ext cx="2473325" cy="4159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487" name="Rectangle 319"/>
          <p:cNvSpPr>
            <a:spLocks noChangeArrowheads="1"/>
          </p:cNvSpPr>
          <p:nvPr/>
        </p:nvSpPr>
        <p:spPr bwMode="auto">
          <a:xfrm>
            <a:off x="3755557" y="3944938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53" name="그룹 352"/>
          <p:cNvGrpSpPr/>
          <p:nvPr/>
        </p:nvGrpSpPr>
        <p:grpSpPr>
          <a:xfrm>
            <a:off x="2858413" y="1592796"/>
            <a:ext cx="3400497" cy="1800200"/>
            <a:chOff x="2830506" y="1592796"/>
            <a:chExt cx="3400497" cy="1800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49" name="그림 348" descr="톱니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332992">
              <a:off x="2830506" y="2375113"/>
              <a:ext cx="971360" cy="971360"/>
            </a:xfrm>
            <a:prstGeom prst="rect">
              <a:avLst/>
            </a:prstGeom>
          </p:spPr>
        </p:pic>
        <p:pic>
          <p:nvPicPr>
            <p:cNvPr id="350" name="그림 349" descr="톱니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82126" y="1592796"/>
              <a:ext cx="1800200" cy="1800200"/>
            </a:xfrm>
            <a:prstGeom prst="rect">
              <a:avLst/>
            </a:prstGeom>
          </p:spPr>
        </p:pic>
        <p:pic>
          <p:nvPicPr>
            <p:cNvPr id="351" name="그림 350" descr="톱니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332992">
              <a:off x="5259643" y="1632367"/>
              <a:ext cx="971360" cy="971360"/>
            </a:xfrm>
            <a:prstGeom prst="rect">
              <a:avLst/>
            </a:prstGeom>
          </p:spPr>
        </p:pic>
        <p:pic>
          <p:nvPicPr>
            <p:cNvPr id="352" name="그림 351" descr="톱니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332992">
              <a:off x="5172570" y="2566224"/>
              <a:ext cx="719599" cy="719599"/>
            </a:xfrm>
            <a:prstGeom prst="rect">
              <a:avLst/>
            </a:prstGeom>
          </p:spPr>
        </p:pic>
      </p:grpSp>
      <p:sp>
        <p:nvSpPr>
          <p:cNvPr id="357" name="TextBox 356"/>
          <p:cNvSpPr txBox="1"/>
          <p:nvPr/>
        </p:nvSpPr>
        <p:spPr>
          <a:xfrm>
            <a:off x="7128484" y="116632"/>
            <a:ext cx="1800000" cy="341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8" name="TextBox 357"/>
          <p:cNvSpPr txBox="1"/>
          <p:nvPr/>
        </p:nvSpPr>
        <p:spPr>
          <a:xfrm>
            <a:off x="7128484" y="332656"/>
            <a:ext cx="1800000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42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3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6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5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7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3" name="자유형 52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4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0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1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 및 기술현황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2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 생산하고 있는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서비스 또는 기술의 상세한 내용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단순히 텍스트로 구성하는 것보다 제품 또는 서비스방식을 이미지화하여 한눈에 알 수 있게 표현하는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>
          <a:xfrm>
            <a:off x="314735" y="152636"/>
            <a:ext cx="6417503" cy="537327"/>
          </a:xfrm>
        </p:spPr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사업장 및 설비현황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800708"/>
            <a:ext cx="6597525" cy="305918"/>
          </a:xfrm>
        </p:spPr>
        <p:txBody>
          <a:bodyPr/>
          <a:lstStyle/>
          <a:p>
            <a:r>
              <a:rPr lang="ko-KR" altLang="en-US" dirty="0"/>
              <a:t>사업장 및 설비현황을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aphicFrame>
        <p:nvGraphicFramePr>
          <p:cNvPr id="23" name="표 22"/>
          <p:cNvGraphicFramePr>
            <a:graphicFrameLocks noGrp="1"/>
          </p:cNvGraphicFramePr>
          <p:nvPr/>
        </p:nvGraphicFramePr>
        <p:xfrm>
          <a:off x="575556" y="1700808"/>
          <a:ext cx="8028000" cy="464451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99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3B3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3B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7128484" y="116632"/>
            <a:ext cx="1800000" cy="341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28484" y="332656"/>
            <a:ext cx="1800000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7380312" y="728700"/>
            <a:ext cx="1763688" cy="677248"/>
            <a:chOff x="7380312" y="728700"/>
            <a:chExt cx="1763688" cy="677248"/>
          </a:xfrm>
        </p:grpSpPr>
        <p:sp>
          <p:nvSpPr>
            <p:cNvPr id="25" name="Freeform 236"/>
            <p:cNvSpPr>
              <a:spLocks/>
            </p:cNvSpPr>
            <p:nvPr/>
          </p:nvSpPr>
          <p:spPr bwMode="auto">
            <a:xfrm rot="10800000">
              <a:off x="8064388" y="728700"/>
              <a:ext cx="1079612" cy="677248"/>
            </a:xfrm>
            <a:custGeom>
              <a:avLst/>
              <a:gdLst/>
              <a:ahLst/>
              <a:cxnLst>
                <a:cxn ang="0">
                  <a:pos x="482" y="270"/>
                </a:cxn>
                <a:cxn ang="0">
                  <a:pos x="498" y="242"/>
                </a:cxn>
                <a:cxn ang="0">
                  <a:pos x="530" y="220"/>
                </a:cxn>
                <a:cxn ang="0">
                  <a:pos x="536" y="192"/>
                </a:cxn>
                <a:cxn ang="0">
                  <a:pos x="508" y="130"/>
                </a:cxn>
                <a:cxn ang="0">
                  <a:pos x="484" y="138"/>
                </a:cxn>
                <a:cxn ang="0">
                  <a:pos x="452" y="142"/>
                </a:cxn>
                <a:cxn ang="0">
                  <a:pos x="424" y="128"/>
                </a:cxn>
                <a:cxn ang="0">
                  <a:pos x="414" y="112"/>
                </a:cxn>
                <a:cxn ang="0">
                  <a:pos x="410" y="78"/>
                </a:cxn>
                <a:cxn ang="0">
                  <a:pos x="422" y="40"/>
                </a:cxn>
                <a:cxn ang="0">
                  <a:pos x="382" y="18"/>
                </a:cxn>
                <a:cxn ang="0">
                  <a:pos x="338" y="4"/>
                </a:cxn>
                <a:cxn ang="0">
                  <a:pos x="322" y="36"/>
                </a:cxn>
                <a:cxn ang="0">
                  <a:pos x="298" y="58"/>
                </a:cxn>
                <a:cxn ang="0">
                  <a:pos x="278" y="62"/>
                </a:cxn>
                <a:cxn ang="0">
                  <a:pos x="250" y="52"/>
                </a:cxn>
                <a:cxn ang="0">
                  <a:pos x="226" y="26"/>
                </a:cxn>
                <a:cxn ang="0">
                  <a:pos x="214" y="0"/>
                </a:cxn>
                <a:cxn ang="0">
                  <a:pos x="148" y="24"/>
                </a:cxn>
                <a:cxn ang="0">
                  <a:pos x="134" y="46"/>
                </a:cxn>
                <a:cxn ang="0">
                  <a:pos x="140" y="82"/>
                </a:cxn>
                <a:cxn ang="0">
                  <a:pos x="134" y="110"/>
                </a:cxn>
                <a:cxn ang="0">
                  <a:pos x="120" y="124"/>
                </a:cxn>
                <a:cxn ang="0">
                  <a:pos x="88" y="134"/>
                </a:cxn>
                <a:cxn ang="0">
                  <a:pos x="52" y="126"/>
                </a:cxn>
                <a:cxn ang="0">
                  <a:pos x="28" y="140"/>
                </a:cxn>
                <a:cxn ang="0">
                  <a:pos x="2" y="204"/>
                </a:cxn>
                <a:cxn ang="0">
                  <a:pos x="26" y="216"/>
                </a:cxn>
                <a:cxn ang="0">
                  <a:pos x="50" y="238"/>
                </a:cxn>
                <a:cxn ang="0">
                  <a:pos x="60" y="266"/>
                </a:cxn>
                <a:cxn ang="0">
                  <a:pos x="56" y="286"/>
                </a:cxn>
                <a:cxn ang="0">
                  <a:pos x="34" y="318"/>
                </a:cxn>
                <a:cxn ang="0">
                  <a:pos x="0" y="340"/>
                </a:cxn>
                <a:cxn ang="0">
                  <a:pos x="152" y="324"/>
                </a:cxn>
                <a:cxn ang="0">
                  <a:pos x="142" y="272"/>
                </a:cxn>
                <a:cxn ang="0">
                  <a:pos x="144" y="246"/>
                </a:cxn>
                <a:cxn ang="0">
                  <a:pos x="158" y="210"/>
                </a:cxn>
                <a:cxn ang="0">
                  <a:pos x="198" y="166"/>
                </a:cxn>
                <a:cxn ang="0">
                  <a:pos x="232" y="148"/>
                </a:cxn>
                <a:cxn ang="0">
                  <a:pos x="270" y="144"/>
                </a:cxn>
                <a:cxn ang="0">
                  <a:pos x="296" y="146"/>
                </a:cxn>
                <a:cxn ang="0">
                  <a:pos x="332" y="158"/>
                </a:cxn>
                <a:cxn ang="0">
                  <a:pos x="378" y="200"/>
                </a:cxn>
                <a:cxn ang="0">
                  <a:pos x="394" y="234"/>
                </a:cxn>
                <a:cxn ang="0">
                  <a:pos x="400" y="272"/>
                </a:cxn>
                <a:cxn ang="0">
                  <a:pos x="396" y="308"/>
                </a:cxn>
                <a:cxn ang="0">
                  <a:pos x="540" y="340"/>
                </a:cxn>
                <a:cxn ang="0">
                  <a:pos x="516" y="330"/>
                </a:cxn>
                <a:cxn ang="0">
                  <a:pos x="492" y="308"/>
                </a:cxn>
                <a:cxn ang="0">
                  <a:pos x="482" y="280"/>
                </a:cxn>
              </a:cxnLst>
              <a:rect l="0" t="0" r="r" b="b"/>
              <a:pathLst>
                <a:path w="542" h="340">
                  <a:moveTo>
                    <a:pt x="482" y="280"/>
                  </a:moveTo>
                  <a:lnTo>
                    <a:pt x="482" y="280"/>
                  </a:lnTo>
                  <a:lnTo>
                    <a:pt x="482" y="270"/>
                  </a:lnTo>
                  <a:lnTo>
                    <a:pt x="486" y="260"/>
                  </a:lnTo>
                  <a:lnTo>
                    <a:pt x="490" y="250"/>
                  </a:lnTo>
                  <a:lnTo>
                    <a:pt x="498" y="242"/>
                  </a:lnTo>
                  <a:lnTo>
                    <a:pt x="508" y="234"/>
                  </a:lnTo>
                  <a:lnTo>
                    <a:pt x="518" y="226"/>
                  </a:lnTo>
                  <a:lnTo>
                    <a:pt x="530" y="220"/>
                  </a:lnTo>
                  <a:lnTo>
                    <a:pt x="542" y="216"/>
                  </a:lnTo>
                  <a:lnTo>
                    <a:pt x="542" y="216"/>
                  </a:lnTo>
                  <a:lnTo>
                    <a:pt x="536" y="192"/>
                  </a:lnTo>
                  <a:lnTo>
                    <a:pt x="530" y="170"/>
                  </a:lnTo>
                  <a:lnTo>
                    <a:pt x="520" y="150"/>
                  </a:lnTo>
                  <a:lnTo>
                    <a:pt x="508" y="130"/>
                  </a:lnTo>
                  <a:lnTo>
                    <a:pt x="508" y="130"/>
                  </a:lnTo>
                  <a:lnTo>
                    <a:pt x="496" y="136"/>
                  </a:lnTo>
                  <a:lnTo>
                    <a:pt x="484" y="138"/>
                  </a:lnTo>
                  <a:lnTo>
                    <a:pt x="474" y="142"/>
                  </a:lnTo>
                  <a:lnTo>
                    <a:pt x="462" y="142"/>
                  </a:lnTo>
                  <a:lnTo>
                    <a:pt x="452" y="142"/>
                  </a:lnTo>
                  <a:lnTo>
                    <a:pt x="442" y="138"/>
                  </a:lnTo>
                  <a:lnTo>
                    <a:pt x="432" y="134"/>
                  </a:lnTo>
                  <a:lnTo>
                    <a:pt x="424" y="128"/>
                  </a:lnTo>
                  <a:lnTo>
                    <a:pt x="424" y="128"/>
                  </a:lnTo>
                  <a:lnTo>
                    <a:pt x="418" y="120"/>
                  </a:lnTo>
                  <a:lnTo>
                    <a:pt x="414" y="112"/>
                  </a:lnTo>
                  <a:lnTo>
                    <a:pt x="412" y="102"/>
                  </a:lnTo>
                  <a:lnTo>
                    <a:pt x="410" y="90"/>
                  </a:lnTo>
                  <a:lnTo>
                    <a:pt x="410" y="78"/>
                  </a:lnTo>
                  <a:lnTo>
                    <a:pt x="414" y="66"/>
                  </a:lnTo>
                  <a:lnTo>
                    <a:pt x="418" y="54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04" y="28"/>
                  </a:lnTo>
                  <a:lnTo>
                    <a:pt x="382" y="18"/>
                  </a:lnTo>
                  <a:lnTo>
                    <a:pt x="360" y="10"/>
                  </a:lnTo>
                  <a:lnTo>
                    <a:pt x="338" y="4"/>
                  </a:lnTo>
                  <a:lnTo>
                    <a:pt x="338" y="4"/>
                  </a:lnTo>
                  <a:lnTo>
                    <a:pt x="334" y="16"/>
                  </a:lnTo>
                  <a:lnTo>
                    <a:pt x="328" y="26"/>
                  </a:lnTo>
                  <a:lnTo>
                    <a:pt x="322" y="36"/>
                  </a:lnTo>
                  <a:lnTo>
                    <a:pt x="314" y="46"/>
                  </a:lnTo>
                  <a:lnTo>
                    <a:pt x="306" y="52"/>
                  </a:lnTo>
                  <a:lnTo>
                    <a:pt x="298" y="58"/>
                  </a:lnTo>
                  <a:lnTo>
                    <a:pt x="288" y="60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68" y="60"/>
                  </a:lnTo>
                  <a:lnTo>
                    <a:pt x="258" y="58"/>
                  </a:lnTo>
                  <a:lnTo>
                    <a:pt x="250" y="52"/>
                  </a:lnTo>
                  <a:lnTo>
                    <a:pt x="240" y="46"/>
                  </a:lnTo>
                  <a:lnTo>
                    <a:pt x="232" y="36"/>
                  </a:lnTo>
                  <a:lnTo>
                    <a:pt x="226" y="26"/>
                  </a:lnTo>
                  <a:lnTo>
                    <a:pt x="220" y="14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192" y="6"/>
                  </a:lnTo>
                  <a:lnTo>
                    <a:pt x="170" y="14"/>
                  </a:lnTo>
                  <a:lnTo>
                    <a:pt x="148" y="24"/>
                  </a:lnTo>
                  <a:lnTo>
                    <a:pt x="128" y="34"/>
                  </a:lnTo>
                  <a:lnTo>
                    <a:pt x="128" y="34"/>
                  </a:lnTo>
                  <a:lnTo>
                    <a:pt x="134" y="46"/>
                  </a:lnTo>
                  <a:lnTo>
                    <a:pt x="138" y="58"/>
                  </a:lnTo>
                  <a:lnTo>
                    <a:pt x="140" y="70"/>
                  </a:lnTo>
                  <a:lnTo>
                    <a:pt x="140" y="82"/>
                  </a:lnTo>
                  <a:lnTo>
                    <a:pt x="140" y="92"/>
                  </a:lnTo>
                  <a:lnTo>
                    <a:pt x="138" y="102"/>
                  </a:lnTo>
                  <a:lnTo>
                    <a:pt x="134" y="110"/>
                  </a:lnTo>
                  <a:lnTo>
                    <a:pt x="128" y="118"/>
                  </a:lnTo>
                  <a:lnTo>
                    <a:pt x="128" y="118"/>
                  </a:lnTo>
                  <a:lnTo>
                    <a:pt x="120" y="124"/>
                  </a:lnTo>
                  <a:lnTo>
                    <a:pt x="110" y="130"/>
                  </a:lnTo>
                  <a:lnTo>
                    <a:pt x="100" y="132"/>
                  </a:lnTo>
                  <a:lnTo>
                    <a:pt x="88" y="134"/>
                  </a:lnTo>
                  <a:lnTo>
                    <a:pt x="76" y="132"/>
                  </a:lnTo>
                  <a:lnTo>
                    <a:pt x="64" y="130"/>
                  </a:lnTo>
                  <a:lnTo>
                    <a:pt x="52" y="126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28" y="140"/>
                  </a:lnTo>
                  <a:lnTo>
                    <a:pt x="16" y="160"/>
                  </a:lnTo>
                  <a:lnTo>
                    <a:pt x="8" y="182"/>
                  </a:lnTo>
                  <a:lnTo>
                    <a:pt x="2" y="204"/>
                  </a:lnTo>
                  <a:lnTo>
                    <a:pt x="2" y="204"/>
                  </a:lnTo>
                  <a:lnTo>
                    <a:pt x="14" y="210"/>
                  </a:lnTo>
                  <a:lnTo>
                    <a:pt x="26" y="216"/>
                  </a:lnTo>
                  <a:lnTo>
                    <a:pt x="36" y="222"/>
                  </a:lnTo>
                  <a:lnTo>
                    <a:pt x="44" y="230"/>
                  </a:lnTo>
                  <a:lnTo>
                    <a:pt x="50" y="238"/>
                  </a:lnTo>
                  <a:lnTo>
                    <a:pt x="56" y="246"/>
                  </a:lnTo>
                  <a:lnTo>
                    <a:pt x="60" y="256"/>
                  </a:lnTo>
                  <a:lnTo>
                    <a:pt x="60" y="266"/>
                  </a:lnTo>
                  <a:lnTo>
                    <a:pt x="60" y="266"/>
                  </a:lnTo>
                  <a:lnTo>
                    <a:pt x="60" y="276"/>
                  </a:lnTo>
                  <a:lnTo>
                    <a:pt x="56" y="286"/>
                  </a:lnTo>
                  <a:lnTo>
                    <a:pt x="50" y="298"/>
                  </a:lnTo>
                  <a:lnTo>
                    <a:pt x="44" y="308"/>
                  </a:lnTo>
                  <a:lnTo>
                    <a:pt x="34" y="318"/>
                  </a:lnTo>
                  <a:lnTo>
                    <a:pt x="24" y="326"/>
                  </a:lnTo>
                  <a:lnTo>
                    <a:pt x="12" y="334"/>
                  </a:lnTo>
                  <a:lnTo>
                    <a:pt x="0" y="340"/>
                  </a:lnTo>
                  <a:lnTo>
                    <a:pt x="160" y="340"/>
                  </a:lnTo>
                  <a:lnTo>
                    <a:pt x="160" y="340"/>
                  </a:lnTo>
                  <a:lnTo>
                    <a:pt x="152" y="324"/>
                  </a:lnTo>
                  <a:lnTo>
                    <a:pt x="146" y="308"/>
                  </a:lnTo>
                  <a:lnTo>
                    <a:pt x="142" y="290"/>
                  </a:lnTo>
                  <a:lnTo>
                    <a:pt x="142" y="272"/>
                  </a:lnTo>
                  <a:lnTo>
                    <a:pt x="142" y="272"/>
                  </a:lnTo>
                  <a:lnTo>
                    <a:pt x="142" y="260"/>
                  </a:lnTo>
                  <a:lnTo>
                    <a:pt x="144" y="246"/>
                  </a:lnTo>
                  <a:lnTo>
                    <a:pt x="148" y="234"/>
                  </a:lnTo>
                  <a:lnTo>
                    <a:pt x="152" y="222"/>
                  </a:lnTo>
                  <a:lnTo>
                    <a:pt x="158" y="210"/>
                  </a:lnTo>
                  <a:lnTo>
                    <a:pt x="164" y="200"/>
                  </a:lnTo>
                  <a:lnTo>
                    <a:pt x="180" y="180"/>
                  </a:lnTo>
                  <a:lnTo>
                    <a:pt x="198" y="166"/>
                  </a:lnTo>
                  <a:lnTo>
                    <a:pt x="210" y="158"/>
                  </a:lnTo>
                  <a:lnTo>
                    <a:pt x="220" y="154"/>
                  </a:lnTo>
                  <a:lnTo>
                    <a:pt x="232" y="148"/>
                  </a:lnTo>
                  <a:lnTo>
                    <a:pt x="244" y="146"/>
                  </a:lnTo>
                  <a:lnTo>
                    <a:pt x="258" y="144"/>
                  </a:lnTo>
                  <a:lnTo>
                    <a:pt x="270" y="144"/>
                  </a:lnTo>
                  <a:lnTo>
                    <a:pt x="270" y="144"/>
                  </a:lnTo>
                  <a:lnTo>
                    <a:pt x="284" y="144"/>
                  </a:lnTo>
                  <a:lnTo>
                    <a:pt x="296" y="146"/>
                  </a:lnTo>
                  <a:lnTo>
                    <a:pt x="310" y="148"/>
                  </a:lnTo>
                  <a:lnTo>
                    <a:pt x="322" y="154"/>
                  </a:lnTo>
                  <a:lnTo>
                    <a:pt x="332" y="158"/>
                  </a:lnTo>
                  <a:lnTo>
                    <a:pt x="344" y="166"/>
                  </a:lnTo>
                  <a:lnTo>
                    <a:pt x="362" y="180"/>
                  </a:lnTo>
                  <a:lnTo>
                    <a:pt x="378" y="200"/>
                  </a:lnTo>
                  <a:lnTo>
                    <a:pt x="384" y="210"/>
                  </a:lnTo>
                  <a:lnTo>
                    <a:pt x="390" y="222"/>
                  </a:lnTo>
                  <a:lnTo>
                    <a:pt x="394" y="234"/>
                  </a:lnTo>
                  <a:lnTo>
                    <a:pt x="398" y="246"/>
                  </a:lnTo>
                  <a:lnTo>
                    <a:pt x="400" y="260"/>
                  </a:lnTo>
                  <a:lnTo>
                    <a:pt x="400" y="272"/>
                  </a:lnTo>
                  <a:lnTo>
                    <a:pt x="400" y="272"/>
                  </a:lnTo>
                  <a:lnTo>
                    <a:pt x="398" y="290"/>
                  </a:lnTo>
                  <a:lnTo>
                    <a:pt x="396" y="308"/>
                  </a:lnTo>
                  <a:lnTo>
                    <a:pt x="390" y="324"/>
                  </a:lnTo>
                  <a:lnTo>
                    <a:pt x="382" y="340"/>
                  </a:lnTo>
                  <a:lnTo>
                    <a:pt x="540" y="340"/>
                  </a:lnTo>
                  <a:lnTo>
                    <a:pt x="540" y="340"/>
                  </a:lnTo>
                  <a:lnTo>
                    <a:pt x="528" y="336"/>
                  </a:lnTo>
                  <a:lnTo>
                    <a:pt x="516" y="330"/>
                  </a:lnTo>
                  <a:lnTo>
                    <a:pt x="506" y="322"/>
                  </a:lnTo>
                  <a:lnTo>
                    <a:pt x="498" y="316"/>
                  </a:lnTo>
                  <a:lnTo>
                    <a:pt x="492" y="308"/>
                  </a:lnTo>
                  <a:lnTo>
                    <a:pt x="486" y="298"/>
                  </a:lnTo>
                  <a:lnTo>
                    <a:pt x="482" y="290"/>
                  </a:lnTo>
                  <a:lnTo>
                    <a:pt x="482" y="280"/>
                  </a:lnTo>
                  <a:lnTo>
                    <a:pt x="482" y="280"/>
                  </a:lnTo>
                  <a:close/>
                </a:path>
              </a:pathLst>
            </a:custGeom>
            <a:solidFill>
              <a:srgbClr val="9E9E9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ko-KR" altLang="en-US" dirty="0"/>
            </a:p>
          </p:txBody>
        </p:sp>
        <p:sp>
          <p:nvSpPr>
            <p:cNvPr id="28" name="Freeform 236"/>
            <p:cNvSpPr>
              <a:spLocks/>
            </p:cNvSpPr>
            <p:nvPr/>
          </p:nvSpPr>
          <p:spPr bwMode="auto">
            <a:xfrm rot="10800000">
              <a:off x="7380312" y="728700"/>
              <a:ext cx="647564" cy="406221"/>
            </a:xfrm>
            <a:custGeom>
              <a:avLst/>
              <a:gdLst/>
              <a:ahLst/>
              <a:cxnLst>
                <a:cxn ang="0">
                  <a:pos x="482" y="270"/>
                </a:cxn>
                <a:cxn ang="0">
                  <a:pos x="498" y="242"/>
                </a:cxn>
                <a:cxn ang="0">
                  <a:pos x="530" y="220"/>
                </a:cxn>
                <a:cxn ang="0">
                  <a:pos x="536" y="192"/>
                </a:cxn>
                <a:cxn ang="0">
                  <a:pos x="508" y="130"/>
                </a:cxn>
                <a:cxn ang="0">
                  <a:pos x="484" y="138"/>
                </a:cxn>
                <a:cxn ang="0">
                  <a:pos x="452" y="142"/>
                </a:cxn>
                <a:cxn ang="0">
                  <a:pos x="424" y="128"/>
                </a:cxn>
                <a:cxn ang="0">
                  <a:pos x="414" y="112"/>
                </a:cxn>
                <a:cxn ang="0">
                  <a:pos x="410" y="78"/>
                </a:cxn>
                <a:cxn ang="0">
                  <a:pos x="422" y="40"/>
                </a:cxn>
                <a:cxn ang="0">
                  <a:pos x="382" y="18"/>
                </a:cxn>
                <a:cxn ang="0">
                  <a:pos x="338" y="4"/>
                </a:cxn>
                <a:cxn ang="0">
                  <a:pos x="322" y="36"/>
                </a:cxn>
                <a:cxn ang="0">
                  <a:pos x="298" y="58"/>
                </a:cxn>
                <a:cxn ang="0">
                  <a:pos x="278" y="62"/>
                </a:cxn>
                <a:cxn ang="0">
                  <a:pos x="250" y="52"/>
                </a:cxn>
                <a:cxn ang="0">
                  <a:pos x="226" y="26"/>
                </a:cxn>
                <a:cxn ang="0">
                  <a:pos x="214" y="0"/>
                </a:cxn>
                <a:cxn ang="0">
                  <a:pos x="148" y="24"/>
                </a:cxn>
                <a:cxn ang="0">
                  <a:pos x="134" y="46"/>
                </a:cxn>
                <a:cxn ang="0">
                  <a:pos x="140" y="82"/>
                </a:cxn>
                <a:cxn ang="0">
                  <a:pos x="134" y="110"/>
                </a:cxn>
                <a:cxn ang="0">
                  <a:pos x="120" y="124"/>
                </a:cxn>
                <a:cxn ang="0">
                  <a:pos x="88" y="134"/>
                </a:cxn>
                <a:cxn ang="0">
                  <a:pos x="52" y="126"/>
                </a:cxn>
                <a:cxn ang="0">
                  <a:pos x="28" y="140"/>
                </a:cxn>
                <a:cxn ang="0">
                  <a:pos x="2" y="204"/>
                </a:cxn>
                <a:cxn ang="0">
                  <a:pos x="26" y="216"/>
                </a:cxn>
                <a:cxn ang="0">
                  <a:pos x="50" y="238"/>
                </a:cxn>
                <a:cxn ang="0">
                  <a:pos x="60" y="266"/>
                </a:cxn>
                <a:cxn ang="0">
                  <a:pos x="56" y="286"/>
                </a:cxn>
                <a:cxn ang="0">
                  <a:pos x="34" y="318"/>
                </a:cxn>
                <a:cxn ang="0">
                  <a:pos x="0" y="340"/>
                </a:cxn>
                <a:cxn ang="0">
                  <a:pos x="152" y="324"/>
                </a:cxn>
                <a:cxn ang="0">
                  <a:pos x="142" y="272"/>
                </a:cxn>
                <a:cxn ang="0">
                  <a:pos x="144" y="246"/>
                </a:cxn>
                <a:cxn ang="0">
                  <a:pos x="158" y="210"/>
                </a:cxn>
                <a:cxn ang="0">
                  <a:pos x="198" y="166"/>
                </a:cxn>
                <a:cxn ang="0">
                  <a:pos x="232" y="148"/>
                </a:cxn>
                <a:cxn ang="0">
                  <a:pos x="270" y="144"/>
                </a:cxn>
                <a:cxn ang="0">
                  <a:pos x="296" y="146"/>
                </a:cxn>
                <a:cxn ang="0">
                  <a:pos x="332" y="158"/>
                </a:cxn>
                <a:cxn ang="0">
                  <a:pos x="378" y="200"/>
                </a:cxn>
                <a:cxn ang="0">
                  <a:pos x="394" y="234"/>
                </a:cxn>
                <a:cxn ang="0">
                  <a:pos x="400" y="272"/>
                </a:cxn>
                <a:cxn ang="0">
                  <a:pos x="396" y="308"/>
                </a:cxn>
                <a:cxn ang="0">
                  <a:pos x="540" y="340"/>
                </a:cxn>
                <a:cxn ang="0">
                  <a:pos x="516" y="330"/>
                </a:cxn>
                <a:cxn ang="0">
                  <a:pos x="492" y="308"/>
                </a:cxn>
                <a:cxn ang="0">
                  <a:pos x="482" y="280"/>
                </a:cxn>
              </a:cxnLst>
              <a:rect l="0" t="0" r="r" b="b"/>
              <a:pathLst>
                <a:path w="542" h="340">
                  <a:moveTo>
                    <a:pt x="482" y="280"/>
                  </a:moveTo>
                  <a:lnTo>
                    <a:pt x="482" y="280"/>
                  </a:lnTo>
                  <a:lnTo>
                    <a:pt x="482" y="270"/>
                  </a:lnTo>
                  <a:lnTo>
                    <a:pt x="486" y="260"/>
                  </a:lnTo>
                  <a:lnTo>
                    <a:pt x="490" y="250"/>
                  </a:lnTo>
                  <a:lnTo>
                    <a:pt x="498" y="242"/>
                  </a:lnTo>
                  <a:lnTo>
                    <a:pt x="508" y="234"/>
                  </a:lnTo>
                  <a:lnTo>
                    <a:pt x="518" y="226"/>
                  </a:lnTo>
                  <a:lnTo>
                    <a:pt x="530" y="220"/>
                  </a:lnTo>
                  <a:lnTo>
                    <a:pt x="542" y="216"/>
                  </a:lnTo>
                  <a:lnTo>
                    <a:pt x="542" y="216"/>
                  </a:lnTo>
                  <a:lnTo>
                    <a:pt x="536" y="192"/>
                  </a:lnTo>
                  <a:lnTo>
                    <a:pt x="530" y="170"/>
                  </a:lnTo>
                  <a:lnTo>
                    <a:pt x="520" y="150"/>
                  </a:lnTo>
                  <a:lnTo>
                    <a:pt x="508" y="130"/>
                  </a:lnTo>
                  <a:lnTo>
                    <a:pt x="508" y="130"/>
                  </a:lnTo>
                  <a:lnTo>
                    <a:pt x="496" y="136"/>
                  </a:lnTo>
                  <a:lnTo>
                    <a:pt x="484" y="138"/>
                  </a:lnTo>
                  <a:lnTo>
                    <a:pt x="474" y="142"/>
                  </a:lnTo>
                  <a:lnTo>
                    <a:pt x="462" y="142"/>
                  </a:lnTo>
                  <a:lnTo>
                    <a:pt x="452" y="142"/>
                  </a:lnTo>
                  <a:lnTo>
                    <a:pt x="442" y="138"/>
                  </a:lnTo>
                  <a:lnTo>
                    <a:pt x="432" y="134"/>
                  </a:lnTo>
                  <a:lnTo>
                    <a:pt x="424" y="128"/>
                  </a:lnTo>
                  <a:lnTo>
                    <a:pt x="424" y="128"/>
                  </a:lnTo>
                  <a:lnTo>
                    <a:pt x="418" y="120"/>
                  </a:lnTo>
                  <a:lnTo>
                    <a:pt x="414" y="112"/>
                  </a:lnTo>
                  <a:lnTo>
                    <a:pt x="412" y="102"/>
                  </a:lnTo>
                  <a:lnTo>
                    <a:pt x="410" y="90"/>
                  </a:lnTo>
                  <a:lnTo>
                    <a:pt x="410" y="78"/>
                  </a:lnTo>
                  <a:lnTo>
                    <a:pt x="414" y="66"/>
                  </a:lnTo>
                  <a:lnTo>
                    <a:pt x="418" y="54"/>
                  </a:lnTo>
                  <a:lnTo>
                    <a:pt x="422" y="40"/>
                  </a:lnTo>
                  <a:lnTo>
                    <a:pt x="422" y="40"/>
                  </a:lnTo>
                  <a:lnTo>
                    <a:pt x="404" y="28"/>
                  </a:lnTo>
                  <a:lnTo>
                    <a:pt x="382" y="18"/>
                  </a:lnTo>
                  <a:lnTo>
                    <a:pt x="360" y="10"/>
                  </a:lnTo>
                  <a:lnTo>
                    <a:pt x="338" y="4"/>
                  </a:lnTo>
                  <a:lnTo>
                    <a:pt x="338" y="4"/>
                  </a:lnTo>
                  <a:lnTo>
                    <a:pt x="334" y="16"/>
                  </a:lnTo>
                  <a:lnTo>
                    <a:pt x="328" y="26"/>
                  </a:lnTo>
                  <a:lnTo>
                    <a:pt x="322" y="36"/>
                  </a:lnTo>
                  <a:lnTo>
                    <a:pt x="314" y="46"/>
                  </a:lnTo>
                  <a:lnTo>
                    <a:pt x="306" y="52"/>
                  </a:lnTo>
                  <a:lnTo>
                    <a:pt x="298" y="58"/>
                  </a:lnTo>
                  <a:lnTo>
                    <a:pt x="288" y="60"/>
                  </a:lnTo>
                  <a:lnTo>
                    <a:pt x="278" y="62"/>
                  </a:lnTo>
                  <a:lnTo>
                    <a:pt x="278" y="62"/>
                  </a:lnTo>
                  <a:lnTo>
                    <a:pt x="268" y="60"/>
                  </a:lnTo>
                  <a:lnTo>
                    <a:pt x="258" y="58"/>
                  </a:lnTo>
                  <a:lnTo>
                    <a:pt x="250" y="52"/>
                  </a:lnTo>
                  <a:lnTo>
                    <a:pt x="240" y="46"/>
                  </a:lnTo>
                  <a:lnTo>
                    <a:pt x="232" y="36"/>
                  </a:lnTo>
                  <a:lnTo>
                    <a:pt x="226" y="26"/>
                  </a:lnTo>
                  <a:lnTo>
                    <a:pt x="220" y="14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192" y="6"/>
                  </a:lnTo>
                  <a:lnTo>
                    <a:pt x="170" y="14"/>
                  </a:lnTo>
                  <a:lnTo>
                    <a:pt x="148" y="24"/>
                  </a:lnTo>
                  <a:lnTo>
                    <a:pt x="128" y="34"/>
                  </a:lnTo>
                  <a:lnTo>
                    <a:pt x="128" y="34"/>
                  </a:lnTo>
                  <a:lnTo>
                    <a:pt x="134" y="46"/>
                  </a:lnTo>
                  <a:lnTo>
                    <a:pt x="138" y="58"/>
                  </a:lnTo>
                  <a:lnTo>
                    <a:pt x="140" y="70"/>
                  </a:lnTo>
                  <a:lnTo>
                    <a:pt x="140" y="82"/>
                  </a:lnTo>
                  <a:lnTo>
                    <a:pt x="140" y="92"/>
                  </a:lnTo>
                  <a:lnTo>
                    <a:pt x="138" y="102"/>
                  </a:lnTo>
                  <a:lnTo>
                    <a:pt x="134" y="110"/>
                  </a:lnTo>
                  <a:lnTo>
                    <a:pt x="128" y="118"/>
                  </a:lnTo>
                  <a:lnTo>
                    <a:pt x="128" y="118"/>
                  </a:lnTo>
                  <a:lnTo>
                    <a:pt x="120" y="124"/>
                  </a:lnTo>
                  <a:lnTo>
                    <a:pt x="110" y="130"/>
                  </a:lnTo>
                  <a:lnTo>
                    <a:pt x="100" y="132"/>
                  </a:lnTo>
                  <a:lnTo>
                    <a:pt x="88" y="134"/>
                  </a:lnTo>
                  <a:lnTo>
                    <a:pt x="76" y="132"/>
                  </a:lnTo>
                  <a:lnTo>
                    <a:pt x="64" y="130"/>
                  </a:lnTo>
                  <a:lnTo>
                    <a:pt x="52" y="126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28" y="140"/>
                  </a:lnTo>
                  <a:lnTo>
                    <a:pt x="16" y="160"/>
                  </a:lnTo>
                  <a:lnTo>
                    <a:pt x="8" y="182"/>
                  </a:lnTo>
                  <a:lnTo>
                    <a:pt x="2" y="204"/>
                  </a:lnTo>
                  <a:lnTo>
                    <a:pt x="2" y="204"/>
                  </a:lnTo>
                  <a:lnTo>
                    <a:pt x="14" y="210"/>
                  </a:lnTo>
                  <a:lnTo>
                    <a:pt x="26" y="216"/>
                  </a:lnTo>
                  <a:lnTo>
                    <a:pt x="36" y="222"/>
                  </a:lnTo>
                  <a:lnTo>
                    <a:pt x="44" y="230"/>
                  </a:lnTo>
                  <a:lnTo>
                    <a:pt x="50" y="238"/>
                  </a:lnTo>
                  <a:lnTo>
                    <a:pt x="56" y="246"/>
                  </a:lnTo>
                  <a:lnTo>
                    <a:pt x="60" y="256"/>
                  </a:lnTo>
                  <a:lnTo>
                    <a:pt x="60" y="266"/>
                  </a:lnTo>
                  <a:lnTo>
                    <a:pt x="60" y="266"/>
                  </a:lnTo>
                  <a:lnTo>
                    <a:pt x="60" y="276"/>
                  </a:lnTo>
                  <a:lnTo>
                    <a:pt x="56" y="286"/>
                  </a:lnTo>
                  <a:lnTo>
                    <a:pt x="50" y="298"/>
                  </a:lnTo>
                  <a:lnTo>
                    <a:pt x="44" y="308"/>
                  </a:lnTo>
                  <a:lnTo>
                    <a:pt x="34" y="318"/>
                  </a:lnTo>
                  <a:lnTo>
                    <a:pt x="24" y="326"/>
                  </a:lnTo>
                  <a:lnTo>
                    <a:pt x="12" y="334"/>
                  </a:lnTo>
                  <a:lnTo>
                    <a:pt x="0" y="340"/>
                  </a:lnTo>
                  <a:lnTo>
                    <a:pt x="160" y="340"/>
                  </a:lnTo>
                  <a:lnTo>
                    <a:pt x="160" y="340"/>
                  </a:lnTo>
                  <a:lnTo>
                    <a:pt x="152" y="324"/>
                  </a:lnTo>
                  <a:lnTo>
                    <a:pt x="146" y="308"/>
                  </a:lnTo>
                  <a:lnTo>
                    <a:pt x="142" y="290"/>
                  </a:lnTo>
                  <a:lnTo>
                    <a:pt x="142" y="272"/>
                  </a:lnTo>
                  <a:lnTo>
                    <a:pt x="142" y="272"/>
                  </a:lnTo>
                  <a:lnTo>
                    <a:pt x="142" y="260"/>
                  </a:lnTo>
                  <a:lnTo>
                    <a:pt x="144" y="246"/>
                  </a:lnTo>
                  <a:lnTo>
                    <a:pt x="148" y="234"/>
                  </a:lnTo>
                  <a:lnTo>
                    <a:pt x="152" y="222"/>
                  </a:lnTo>
                  <a:lnTo>
                    <a:pt x="158" y="210"/>
                  </a:lnTo>
                  <a:lnTo>
                    <a:pt x="164" y="200"/>
                  </a:lnTo>
                  <a:lnTo>
                    <a:pt x="180" y="180"/>
                  </a:lnTo>
                  <a:lnTo>
                    <a:pt x="198" y="166"/>
                  </a:lnTo>
                  <a:lnTo>
                    <a:pt x="210" y="158"/>
                  </a:lnTo>
                  <a:lnTo>
                    <a:pt x="220" y="154"/>
                  </a:lnTo>
                  <a:lnTo>
                    <a:pt x="232" y="148"/>
                  </a:lnTo>
                  <a:lnTo>
                    <a:pt x="244" y="146"/>
                  </a:lnTo>
                  <a:lnTo>
                    <a:pt x="258" y="144"/>
                  </a:lnTo>
                  <a:lnTo>
                    <a:pt x="270" y="144"/>
                  </a:lnTo>
                  <a:lnTo>
                    <a:pt x="270" y="144"/>
                  </a:lnTo>
                  <a:lnTo>
                    <a:pt x="284" y="144"/>
                  </a:lnTo>
                  <a:lnTo>
                    <a:pt x="296" y="146"/>
                  </a:lnTo>
                  <a:lnTo>
                    <a:pt x="310" y="148"/>
                  </a:lnTo>
                  <a:lnTo>
                    <a:pt x="322" y="154"/>
                  </a:lnTo>
                  <a:lnTo>
                    <a:pt x="332" y="158"/>
                  </a:lnTo>
                  <a:lnTo>
                    <a:pt x="344" y="166"/>
                  </a:lnTo>
                  <a:lnTo>
                    <a:pt x="362" y="180"/>
                  </a:lnTo>
                  <a:lnTo>
                    <a:pt x="378" y="200"/>
                  </a:lnTo>
                  <a:lnTo>
                    <a:pt x="384" y="210"/>
                  </a:lnTo>
                  <a:lnTo>
                    <a:pt x="390" y="222"/>
                  </a:lnTo>
                  <a:lnTo>
                    <a:pt x="394" y="234"/>
                  </a:lnTo>
                  <a:lnTo>
                    <a:pt x="398" y="246"/>
                  </a:lnTo>
                  <a:lnTo>
                    <a:pt x="400" y="260"/>
                  </a:lnTo>
                  <a:lnTo>
                    <a:pt x="400" y="272"/>
                  </a:lnTo>
                  <a:lnTo>
                    <a:pt x="400" y="272"/>
                  </a:lnTo>
                  <a:lnTo>
                    <a:pt x="398" y="290"/>
                  </a:lnTo>
                  <a:lnTo>
                    <a:pt x="396" y="308"/>
                  </a:lnTo>
                  <a:lnTo>
                    <a:pt x="390" y="324"/>
                  </a:lnTo>
                  <a:lnTo>
                    <a:pt x="382" y="340"/>
                  </a:lnTo>
                  <a:lnTo>
                    <a:pt x="540" y="340"/>
                  </a:lnTo>
                  <a:lnTo>
                    <a:pt x="540" y="340"/>
                  </a:lnTo>
                  <a:lnTo>
                    <a:pt x="528" y="336"/>
                  </a:lnTo>
                  <a:lnTo>
                    <a:pt x="516" y="330"/>
                  </a:lnTo>
                  <a:lnTo>
                    <a:pt x="506" y="322"/>
                  </a:lnTo>
                  <a:lnTo>
                    <a:pt x="498" y="316"/>
                  </a:lnTo>
                  <a:lnTo>
                    <a:pt x="492" y="308"/>
                  </a:lnTo>
                  <a:lnTo>
                    <a:pt x="486" y="298"/>
                  </a:lnTo>
                  <a:lnTo>
                    <a:pt x="482" y="290"/>
                  </a:lnTo>
                  <a:lnTo>
                    <a:pt x="482" y="280"/>
                  </a:lnTo>
                  <a:lnTo>
                    <a:pt x="482" y="280"/>
                  </a:lnTo>
                  <a:close/>
                </a:path>
              </a:pathLst>
            </a:custGeom>
            <a:solidFill>
              <a:srgbClr val="9E9E9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ko-KR" altLang="en-US" dirty="0"/>
            </a:p>
          </p:txBody>
        </p:sp>
      </p:grpSp>
      <p:grpSp>
        <p:nvGrpSpPr>
          <p:cNvPr id="2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2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5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6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0" name="자유형 39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1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7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8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및 설비현황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9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현재의 사업장과 향후 사업장 확보계획 및 설비현황과 설비 도입계획 등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803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4460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3D9F299-7475-4A8A-A651-D42D03274812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A2F20EB-E8F4-4B75-96A9-8919C57D1C3B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8F0CF29-769B-43BF-A1F0-E37423F13234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A09A67EB-B04E-4D4C-8C4E-B5A131528E00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447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0AD5A61-96FF-4EA7-A7FF-1F2B82557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E165ECD-8BB2-404A-AE1F-E750C06DC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B48A869-B09E-402A-A0F6-A91633E44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323C485-E812-4CA3-AE9F-9ED53F190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6C7B0AD5-50FF-4067-B2F0-EAC1DCC3F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34145822-3482-4DFF-8F5A-1DE3AE8A1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DECAA81F-87EE-4560-8211-E9FF4E9B7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3E22A06-6378-4F87-B174-5707E9A59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FCC955E-3A92-4A29-92ED-185384B34055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BA0C8026-0086-47B7-994E-AB471C504F53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2DAD33ED-070B-43EA-BB40-682551A5948A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5B321F3-E1F1-4EC9-ADBD-AE4555966D34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59FD6BC-0FAB-4C1F-A4F7-D2C4A7AECECF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4D29C25-F1DD-4A95-96EA-C3CECE2F65DA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62AB0AA0-5CBA-4C98-A6F1-F47E69E834B5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A91FAAF-D406-44D6-8D14-D43FD6402C3A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78CB24A-5EAF-4F64-87B0-55CB4CD9FADF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634C0FB-FB1C-40F9-9500-AE1C3A65D9C9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4CDCABD-4D57-43B6-8F27-CB5DB862DA48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81002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 action="ppaction://hlinkfile"/>
            <a:extLst>
              <a:ext uri="{FF2B5EF4-FFF2-40B4-BE49-F238E27FC236}">
                <a16:creationId xmlns:a16="http://schemas.microsoft.com/office/drawing/2014/main" id="{FD1A17A8-A541-4B75-A57D-BAFEB9E15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7165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02DDA25-55C9-4171-BEEA-6F9741846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358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1730D54-1053-4F7F-B0A2-9B153EFB1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0766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EC9249C-5DDE-4D92-AC44-067F550C0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5981" y="4070275"/>
            <a:ext cx="1574152" cy="118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D7CCAF4-363C-4248-A353-BD7EA37ED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8173" y="4070275"/>
            <a:ext cx="1574152" cy="118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1DED92B-A8B5-4F5F-A942-9F1E073CD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7857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6AA7276-C84D-47D2-90CC-5582B0342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9968" y="4083851"/>
            <a:ext cx="1550071" cy="116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EC7E478-280E-4428-BF17-B558B1210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0851" y="4096230"/>
            <a:ext cx="1545793" cy="115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9010ED70-B650-4CAD-9400-43FD5B8C1C40}"/>
              </a:ext>
            </a:extLst>
          </p:cNvPr>
          <p:cNvSpPr/>
          <p:nvPr/>
        </p:nvSpPr>
        <p:spPr>
          <a:xfrm>
            <a:off x="752753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 action="ppaction://hlinkfile"/>
            <a:extLst>
              <a:ext uri="{FF2B5EF4-FFF2-40B4-BE49-F238E27FC236}">
                <a16:creationId xmlns:a16="http://schemas.microsoft.com/office/drawing/2014/main" id="{A7C146E2-F6FF-48F4-B8DE-3F7C2D748C8E}"/>
              </a:ext>
            </a:extLst>
          </p:cNvPr>
          <p:cNvSpPr/>
          <p:nvPr/>
        </p:nvSpPr>
        <p:spPr>
          <a:xfrm>
            <a:off x="2660560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25E8D97B-278B-4822-B182-DE00584F3B44}"/>
              </a:ext>
            </a:extLst>
          </p:cNvPr>
          <p:cNvSpPr/>
          <p:nvPr/>
        </p:nvSpPr>
        <p:spPr>
          <a:xfrm>
            <a:off x="4574161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9631CDB-F109-4B0B-84FF-CB54344E6044}"/>
              </a:ext>
            </a:extLst>
          </p:cNvPr>
          <p:cNvSpPr/>
          <p:nvPr/>
        </p:nvSpPr>
        <p:spPr>
          <a:xfrm>
            <a:off x="6481252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CDC8D25-79A9-4BCD-B869-64A01D7429CD}"/>
              </a:ext>
            </a:extLst>
          </p:cNvPr>
          <p:cNvSpPr/>
          <p:nvPr/>
        </p:nvSpPr>
        <p:spPr>
          <a:xfrm>
            <a:off x="752753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70089DC-8B2F-4FD2-B419-CF4A36947798}"/>
              </a:ext>
            </a:extLst>
          </p:cNvPr>
          <p:cNvSpPr/>
          <p:nvPr/>
        </p:nvSpPr>
        <p:spPr>
          <a:xfrm>
            <a:off x="2660560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4F39F7E-408D-41B1-82A7-9345F611641A}"/>
              </a:ext>
            </a:extLst>
          </p:cNvPr>
          <p:cNvSpPr/>
          <p:nvPr/>
        </p:nvSpPr>
        <p:spPr>
          <a:xfrm>
            <a:off x="4574161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A6E09D7-21F4-4990-91AA-0140A918ECE2}"/>
              </a:ext>
            </a:extLst>
          </p:cNvPr>
          <p:cNvSpPr/>
          <p:nvPr/>
        </p:nvSpPr>
        <p:spPr>
          <a:xfrm>
            <a:off x="6481252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F3A8A6C-03E2-45AF-94F9-2F2C1DEA53FD}"/>
              </a:ext>
            </a:extLst>
          </p:cNvPr>
          <p:cNvSpPr/>
          <p:nvPr/>
        </p:nvSpPr>
        <p:spPr>
          <a:xfrm>
            <a:off x="672841" y="1248882"/>
            <a:ext cx="3143283" cy="3705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DA60FB9-03F2-4852-943A-F523BFB4682C}"/>
              </a:ext>
            </a:extLst>
          </p:cNvPr>
          <p:cNvSpPr/>
          <p:nvPr/>
        </p:nvSpPr>
        <p:spPr>
          <a:xfrm>
            <a:off x="672841" y="1037318"/>
            <a:ext cx="1486524" cy="2470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515FC18-C845-4B83-B84F-DA98D149EBC3}"/>
              </a:ext>
            </a:extLst>
          </p:cNvPr>
          <p:cNvSpPr/>
          <p:nvPr/>
        </p:nvSpPr>
        <p:spPr>
          <a:xfrm>
            <a:off x="6376956" y="1390105"/>
            <a:ext cx="1822003" cy="19761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59933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비즈폼_표준작성법_사업계획서_제조0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B31E24"/>
      </a:accent1>
      <a:accent2>
        <a:srgbClr val="464062"/>
      </a:accent2>
      <a:accent3>
        <a:srgbClr val="9BBB59"/>
      </a:accent3>
      <a:accent4>
        <a:srgbClr val="8064A2"/>
      </a:accent4>
      <a:accent5>
        <a:srgbClr val="4BACC6"/>
      </a:accent5>
      <a:accent6>
        <a:srgbClr val="9F3F3D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2339</TotalTime>
  <Words>367</Words>
  <Application>Microsoft Office PowerPoint</Application>
  <PresentationFormat>화면 슬라이드 쇼(4:3)</PresentationFormat>
  <Paragraphs>90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표준작성법_사업계획서_표준(제조업)</dc:title>
  <dc:creator>㈜ 인비닷컴</dc:creator>
  <dc:description>무단 복제 배포시 법적 불이익을 받을 수 있습니다.</dc:description>
  <cp:lastModifiedBy>pro</cp:lastModifiedBy>
  <cp:revision>522</cp:revision>
  <dcterms:created xsi:type="dcterms:W3CDTF">2013-09-25T11:58:39Z</dcterms:created>
  <dcterms:modified xsi:type="dcterms:W3CDTF">2019-05-03T06:54:08Z</dcterms:modified>
  <cp:category>본 문서의 저작권은 비즈폼에 있습니다.</cp:category>
</cp:coreProperties>
</file>