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sldIdLst>
    <p:sldId id="342" r:id="rId2"/>
    <p:sldId id="323" r:id="rId3"/>
    <p:sldId id="325" r:id="rId4"/>
    <p:sldId id="343" r:id="rId5"/>
    <p:sldId id="344" r:id="rId6"/>
    <p:sldId id="345" r:id="rId7"/>
    <p:sldId id="346" r:id="rId8"/>
    <p:sldId id="347" r:id="rId9"/>
    <p:sldId id="322" r:id="rId10"/>
  </p:sldIdLst>
  <p:sldSz cx="10693400" cy="7561263"/>
  <p:notesSz cx="6858000" cy="9144000"/>
  <p:defaultTextStyle>
    <a:defPPr>
      <a:defRPr lang="ko-KR"/>
    </a:defPPr>
    <a:lvl1pPr marL="0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2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EDBA00"/>
    <a:srgbClr val="333333"/>
    <a:srgbClr val="2A557B"/>
    <a:srgbClr val="FFFFFF"/>
    <a:srgbClr val="322E2D"/>
    <a:srgbClr val="90C1B8"/>
    <a:srgbClr val="112945"/>
    <a:srgbClr val="132C4B"/>
    <a:srgbClr val="3F7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밝은 스타일 1 - 강조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202B0CA-FC54-4496-8BCA-5EF66A818D29}" styleName="어두운 스타일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E3FDE45-AF77-4B5C-9715-49D594BDF05E}" styleName="밝은 스타일 1 - 강조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밝은 스타일 1 - 강조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36" autoAdjust="0"/>
    <p:restoredTop sz="99756" autoAdjust="0"/>
  </p:normalViewPr>
  <p:slideViewPr>
    <p:cSldViewPr>
      <p:cViewPr varScale="1">
        <p:scale>
          <a:sx n="103" d="100"/>
          <a:sy n="103" d="100"/>
        </p:scale>
        <p:origin x="732" y="120"/>
      </p:cViewPr>
      <p:guideLst>
        <p:guide orient="horz" pos="2382"/>
        <p:guide pos="336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83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5512701978499582E-2"/>
          <c:y val="8.1655967631355228E-2"/>
          <c:w val="0.85351062946607881"/>
          <c:h val="0.83668831477317096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내용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8E42-40C7-9019-9B81165702BE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E42-40C7-9019-9B81165702BE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8E42-40C7-9019-9B81165702BE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E42-40C7-9019-9B81165702BE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8E42-40C7-9019-9B81165702BE}"/>
              </c:ext>
            </c:extLst>
          </c:dPt>
          <c:dLbls>
            <c:dLbl>
              <c:idx val="0"/>
              <c:spPr/>
              <c:txPr>
                <a:bodyPr/>
                <a:lstStyle/>
                <a:p>
                  <a:pPr>
                    <a:defRPr sz="1800" b="1">
                      <a:solidFill>
                        <a:schemeClr val="bg1"/>
                      </a:solidFill>
                    </a:defRPr>
                  </a:pPr>
                  <a:endParaRPr lang="ko-K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8E42-40C7-9019-9B81165702B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홍길동</c:v>
                </c:pt>
                <c:pt idx="1">
                  <c:v>이순신</c:v>
                </c:pt>
                <c:pt idx="2">
                  <c:v>지리산</c:v>
                </c:pt>
                <c:pt idx="3">
                  <c:v>태백산</c:v>
                </c:pt>
                <c:pt idx="4">
                  <c:v>한라산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50</c:v>
                </c:pt>
                <c:pt idx="1">
                  <c:v>23</c:v>
                </c:pt>
                <c:pt idx="2">
                  <c:v>18</c:v>
                </c:pt>
                <c:pt idx="3">
                  <c:v>5</c:v>
                </c:pt>
                <c:pt idx="4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8E42-40C7-9019-9B81165702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"/>
        <c:overlap val="100"/>
        <c:axId val="146651008"/>
        <c:axId val="140430336"/>
      </c:barChart>
      <c:valAx>
        <c:axId val="140430336"/>
        <c:scaling>
          <c:orientation val="minMax"/>
          <c:max val="100"/>
        </c:scaling>
        <c:delete val="0"/>
        <c:axPos val="b"/>
        <c:majorGridlines>
          <c:spPr>
            <a:ln w="6350">
              <a:solidFill>
                <a:schemeClr val="bg1">
                  <a:lumMod val="75000"/>
                </a:schemeClr>
              </a:solidFill>
              <a:prstDash val="dash"/>
            </a:ln>
          </c:spPr>
        </c:majorGridlines>
        <c:numFmt formatCode="General" sourceLinked="1"/>
        <c:majorTickMark val="out"/>
        <c:minorTickMark val="none"/>
        <c:tickLblPos val="nextTo"/>
        <c:crossAx val="146651008"/>
        <c:crosses val="autoZero"/>
        <c:crossBetween val="between"/>
        <c:majorUnit val="20"/>
      </c:valAx>
      <c:catAx>
        <c:axId val="146651008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crossAx val="14043033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7986026583126842"/>
          <c:y val="8.4277843870595504E-2"/>
          <c:w val="0.12013973416873101"/>
          <c:h val="0.30431866972910693"/>
        </c:manualLayout>
      </c:layout>
      <c:overlay val="0"/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1C7838-1921-4FBB-BD39-0D157D0E0C7F}" type="datetimeFigureOut">
              <a:rPr lang="ko-KR" altLang="en-US" smtClean="0"/>
              <a:pPr/>
              <a:t>2019-05-02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85800"/>
            <a:ext cx="48482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C6072E-5F50-489B-A2A3-615447009C41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337434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앞표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01_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508" y="1111"/>
            <a:ext cx="10692384" cy="7559040"/>
          </a:xfrm>
          <a:prstGeom prst="rect">
            <a:avLst/>
          </a:prstGeom>
        </p:spPr>
      </p:pic>
      <p:sp>
        <p:nvSpPr>
          <p:cNvPr id="4" name="텍스트 개체 틀 10"/>
          <p:cNvSpPr>
            <a:spLocks noGrp="1"/>
          </p:cNvSpPr>
          <p:nvPr>
            <p:ph type="body" sz="quarter" idx="10" hasCustomPrompt="1"/>
          </p:nvPr>
        </p:nvSpPr>
        <p:spPr>
          <a:xfrm>
            <a:off x="522164" y="3970827"/>
            <a:ext cx="7848872" cy="720080"/>
          </a:xfrm>
        </p:spPr>
        <p:txBody>
          <a:bodyPr>
            <a:noAutofit/>
          </a:bodyPr>
          <a:lstStyle>
            <a:lvl1pPr marL="0" indent="0">
              <a:buNone/>
              <a:defRPr kumimoji="1" lang="ko-KR" altLang="en-US" sz="4600" b="1" i="0" u="none" strike="noStrike" kern="1200" cap="none" normalizeH="0" baseline="0" dirty="0">
                <a:ln>
                  <a:noFill/>
                </a:ln>
                <a:solidFill>
                  <a:srgbClr val="305779"/>
                </a:solidFill>
                <a:effectLst/>
                <a:latin typeface="맑은 고딕" pitchFamily="50" charset="-127"/>
                <a:ea typeface="맑은 고딕" pitchFamily="50" charset="-127"/>
                <a:cs typeface="맑은 고딕" pitchFamily="50" charset="-127"/>
              </a:defRPr>
            </a:lvl1pPr>
          </a:lstStyle>
          <a:p>
            <a:pPr lvl="0"/>
            <a:r>
              <a:rPr lang="ko-KR" altLang="en-US" dirty="0"/>
              <a:t>제목을 입력하세요</a:t>
            </a:r>
          </a:p>
        </p:txBody>
      </p:sp>
      <p:sp>
        <p:nvSpPr>
          <p:cNvPr id="5" name="텍스트 개체 틀 12"/>
          <p:cNvSpPr>
            <a:spLocks noGrp="1"/>
          </p:cNvSpPr>
          <p:nvPr>
            <p:ph type="body" sz="quarter" idx="11" hasCustomPrompt="1"/>
          </p:nvPr>
        </p:nvSpPr>
        <p:spPr>
          <a:xfrm>
            <a:off x="522164" y="4860751"/>
            <a:ext cx="7848872" cy="576064"/>
          </a:xfrm>
        </p:spPr>
        <p:txBody>
          <a:bodyPr>
            <a:noAutofit/>
          </a:bodyPr>
          <a:lstStyle>
            <a:lvl1pPr marL="0" indent="0">
              <a:buNone/>
              <a:tabLst/>
              <a:defRPr lang="ko-KR" altLang="en-US" sz="2200" kern="1200" dirty="0">
                <a:solidFill>
                  <a:schemeClr val="bg1">
                    <a:lumMod val="50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pPr marL="391146" lvl="0" indent="-391146" algn="l" defTabSz="1043056" rtl="0" eaLnBrk="1" latinLnBrk="1" hangingPunct="1">
              <a:spcBef>
                <a:spcPct val="20000"/>
              </a:spcBef>
              <a:buNone/>
            </a:pPr>
            <a:r>
              <a:rPr lang="ko-KR" altLang="en-US" dirty="0"/>
              <a:t>소제목을 입력하세요</a:t>
            </a:r>
          </a:p>
        </p:txBody>
      </p:sp>
      <p:sp>
        <p:nvSpPr>
          <p:cNvPr id="6" name="텍스트 개체 틀 14"/>
          <p:cNvSpPr>
            <a:spLocks noGrp="1"/>
          </p:cNvSpPr>
          <p:nvPr>
            <p:ph type="body" sz="quarter" idx="12" hasCustomPrompt="1"/>
          </p:nvPr>
        </p:nvSpPr>
        <p:spPr>
          <a:xfrm>
            <a:off x="522164" y="3420591"/>
            <a:ext cx="7848872" cy="431552"/>
          </a:xfrm>
        </p:spPr>
        <p:txBody>
          <a:bodyPr anchor="b">
            <a:noAutofit/>
          </a:bodyPr>
          <a:lstStyle>
            <a:lvl1pPr>
              <a:buNone/>
              <a:defRPr kumimoji="1" lang="ko-KR" altLang="en-US" sz="1500" b="0" i="0" u="none" strike="noStrike" kern="1200" cap="none" normalizeH="0" baseline="0" dirty="0">
                <a:ln>
                  <a:noFill/>
                </a:ln>
                <a:solidFill>
                  <a:srgbClr val="305779"/>
                </a:solidFill>
                <a:effectLst/>
                <a:latin typeface="맑은 고딕" pitchFamily="50" charset="-127"/>
                <a:ea typeface="맑은 고딕" pitchFamily="50" charset="-127"/>
                <a:cs typeface="맑은 고딕" pitchFamily="50" charset="-127"/>
              </a:defRPr>
            </a:lvl1pPr>
          </a:lstStyle>
          <a:p>
            <a:pPr marL="0" lvl="0" indent="0" algn="l" defTabSz="1043056" rtl="0" eaLnBrk="1" latinLnBrk="1" hangingPunct="1">
              <a:spcBef>
                <a:spcPct val="20000"/>
              </a:spcBef>
              <a:buNone/>
            </a:pPr>
            <a:r>
              <a:rPr lang="ko-KR" altLang="en-US" dirty="0"/>
              <a:t>소제목을 입력하세요</a:t>
            </a:r>
          </a:p>
        </p:txBody>
      </p:sp>
      <p:sp>
        <p:nvSpPr>
          <p:cNvPr id="7" name="텍스트 개체 틀 17"/>
          <p:cNvSpPr>
            <a:spLocks noGrp="1"/>
          </p:cNvSpPr>
          <p:nvPr>
            <p:ph type="body" sz="quarter" idx="13" hasCustomPrompt="1"/>
          </p:nvPr>
        </p:nvSpPr>
        <p:spPr>
          <a:xfrm>
            <a:off x="522164" y="6957676"/>
            <a:ext cx="1728788" cy="351546"/>
          </a:xfrm>
        </p:spPr>
        <p:txBody>
          <a:bodyPr anchor="b">
            <a:spAutoFit/>
          </a:bodyPr>
          <a:lstStyle>
            <a:lvl1pPr marL="0" indent="0" algn="l">
              <a:buNone/>
              <a:defRPr kumimoji="1" lang="ko-KR" altLang="en-US" sz="1600" kern="1200" dirty="0" smtClean="0">
                <a:solidFill>
                  <a:srgbClr val="7F8182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defRPr>
            </a:lvl1pPr>
          </a:lstStyle>
          <a:p>
            <a:pPr lvl="0"/>
            <a:r>
              <a:rPr lang="en-US" altLang="ko-KR" dirty="0"/>
              <a:t>Logo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508" y="1111"/>
            <a:ext cx="10692384" cy="7559040"/>
          </a:xfrm>
          <a:prstGeom prst="rect">
            <a:avLst/>
          </a:prstGeom>
        </p:spPr>
      </p:pic>
      <p:sp>
        <p:nvSpPr>
          <p:cNvPr id="12" name="텍스트 개체 틀 10"/>
          <p:cNvSpPr>
            <a:spLocks noGrp="1"/>
          </p:cNvSpPr>
          <p:nvPr>
            <p:ph type="body" sz="quarter" idx="10" hasCustomPrompt="1"/>
          </p:nvPr>
        </p:nvSpPr>
        <p:spPr>
          <a:xfrm>
            <a:off x="738188" y="2700511"/>
            <a:ext cx="1584176" cy="1008112"/>
          </a:xfrm>
        </p:spPr>
        <p:txBody>
          <a:bodyPr>
            <a:noAutofit/>
          </a:bodyPr>
          <a:lstStyle>
            <a:lvl1pPr algn="l">
              <a:buNone/>
              <a:defRPr lang="ko-KR" altLang="en-US" sz="6800" b="1" kern="1200" dirty="0">
                <a:solidFill>
                  <a:schemeClr val="accent5"/>
                </a:solidFill>
                <a:latin typeface="Arial" pitchFamily="34" charset="0"/>
                <a:ea typeface="맑은 고딕" pitchFamily="50" charset="-127"/>
                <a:cs typeface="Arial" pitchFamily="34" charset="0"/>
              </a:defRPr>
            </a:lvl1pPr>
            <a:lvl5pPr>
              <a:defRPr/>
            </a:lvl5pPr>
          </a:lstStyle>
          <a:p>
            <a:pPr lvl="0"/>
            <a:r>
              <a:rPr lang="en-US" altLang="ko-KR" dirty="0"/>
              <a:t>01</a:t>
            </a:r>
            <a:endParaRPr lang="ko-KR" altLang="en-US" dirty="0"/>
          </a:p>
        </p:txBody>
      </p:sp>
      <p:sp>
        <p:nvSpPr>
          <p:cNvPr id="13" name="텍스트 개체 틀 10"/>
          <p:cNvSpPr>
            <a:spLocks noGrp="1"/>
          </p:cNvSpPr>
          <p:nvPr>
            <p:ph type="body" sz="quarter" idx="11" hasCustomPrompt="1"/>
          </p:nvPr>
        </p:nvSpPr>
        <p:spPr>
          <a:xfrm>
            <a:off x="1809071" y="3131988"/>
            <a:ext cx="5552989" cy="575493"/>
          </a:xfrm>
        </p:spPr>
        <p:txBody>
          <a:bodyPr>
            <a:noAutofit/>
          </a:bodyPr>
          <a:lstStyle>
            <a:lvl1pPr marL="0" algn="l" defTabSz="1043056" rtl="0" eaLnBrk="1" latinLnBrk="1" hangingPunct="1">
              <a:buNone/>
              <a:defRPr lang="ko-KR" altLang="en-US" sz="3200" b="1" kern="120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5pPr>
              <a:defRPr/>
            </a:lvl5pPr>
          </a:lstStyle>
          <a:p>
            <a:pPr lvl="0"/>
            <a:r>
              <a:rPr lang="ko-KR" altLang="en-US" dirty="0"/>
              <a:t>목차를 입력하세요</a:t>
            </a:r>
          </a:p>
        </p:txBody>
      </p:sp>
      <p:sp>
        <p:nvSpPr>
          <p:cNvPr id="14" name="텍스트 개체 틀 10"/>
          <p:cNvSpPr>
            <a:spLocks noGrp="1"/>
          </p:cNvSpPr>
          <p:nvPr>
            <p:ph type="body" sz="quarter" idx="12" hasCustomPrompt="1"/>
          </p:nvPr>
        </p:nvSpPr>
        <p:spPr>
          <a:xfrm>
            <a:off x="738188" y="3910133"/>
            <a:ext cx="6840760" cy="575493"/>
          </a:xfrm>
        </p:spPr>
        <p:txBody>
          <a:bodyPr>
            <a:noAutofit/>
          </a:bodyPr>
          <a:lstStyle>
            <a:lvl1pPr marL="180975" indent="-180975" algn="l" defTabSz="1043056" rtl="0" eaLnBrk="1" latinLnBrk="1" hangingPunct="1">
              <a:lnSpc>
                <a:spcPct val="150000"/>
              </a:lnSpc>
              <a:buNone/>
              <a:defRPr lang="ko-KR" altLang="en-US" sz="1200" kern="120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5pPr>
              <a:defRPr/>
            </a:lvl5pPr>
          </a:lstStyle>
          <a:p>
            <a:pPr lvl="0"/>
            <a:r>
              <a:rPr lang="ko-KR" altLang="en-US" dirty="0"/>
              <a:t>내용을 입력하세요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내용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 userDrawn="1"/>
        </p:nvSpPr>
        <p:spPr>
          <a:xfrm>
            <a:off x="5202684" y="252239"/>
            <a:ext cx="5490716" cy="360040"/>
          </a:xfrm>
          <a:prstGeom prst="rect">
            <a:avLst/>
          </a:prstGeom>
          <a:solidFill>
            <a:srgbClr val="2A55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045692" y="281720"/>
            <a:ext cx="504056" cy="330559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lang="ko-KR" altLang="en-US" sz="1000" b="1" kern="120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fld id="{9DB1A714-22B6-415B-B621-748EF96EC691}" type="slidenum">
              <a:rPr lang="en-US" altLang="ko-KR" smtClean="0"/>
              <a:pPr/>
              <a:t>‹#›</a:t>
            </a:fld>
            <a:endParaRPr lang="en-US" dirty="0"/>
          </a:p>
        </p:txBody>
      </p:sp>
      <p:cxnSp>
        <p:nvCxnSpPr>
          <p:cNvPr id="8" name="직선 연결선 7"/>
          <p:cNvCxnSpPr/>
          <p:nvPr userDrawn="1"/>
        </p:nvCxnSpPr>
        <p:spPr>
          <a:xfrm>
            <a:off x="10082638" y="398988"/>
            <a:ext cx="0" cy="10800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직사각형 6"/>
          <p:cNvSpPr/>
          <p:nvPr userDrawn="1"/>
        </p:nvSpPr>
        <p:spPr>
          <a:xfrm>
            <a:off x="0" y="252239"/>
            <a:ext cx="450156" cy="360040"/>
          </a:xfrm>
          <a:prstGeom prst="rect">
            <a:avLst/>
          </a:prstGeom>
          <a:solidFill>
            <a:srgbClr val="2A55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4" name="텍스트 개체 틀 14"/>
          <p:cNvSpPr>
            <a:spLocks noGrp="1"/>
          </p:cNvSpPr>
          <p:nvPr>
            <p:ph type="body" sz="quarter" idx="15" hasCustomPrompt="1"/>
          </p:nvPr>
        </p:nvSpPr>
        <p:spPr>
          <a:xfrm>
            <a:off x="522164" y="186547"/>
            <a:ext cx="4608512" cy="504502"/>
          </a:xfrm>
        </p:spPr>
        <p:txBody>
          <a:bodyPr>
            <a:normAutofit/>
          </a:bodyPr>
          <a:lstStyle>
            <a:lvl1pPr>
              <a:buNone/>
              <a:defRPr lang="ko-KR" altLang="en-US" sz="2500" b="1" kern="1200" dirty="0" smtClean="0">
                <a:solidFill>
                  <a:srgbClr val="2A557B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pPr lvl="0"/>
            <a:r>
              <a:rPr lang="ko-KR" altLang="en-US" dirty="0"/>
              <a:t>제목을 입력하세요</a:t>
            </a:r>
          </a:p>
        </p:txBody>
      </p:sp>
      <p:sp>
        <p:nvSpPr>
          <p:cNvPr id="11" name="텍스트 개체 틀 9"/>
          <p:cNvSpPr>
            <a:spLocks noGrp="1"/>
          </p:cNvSpPr>
          <p:nvPr>
            <p:ph type="body" sz="quarter" idx="13" hasCustomPrompt="1"/>
          </p:nvPr>
        </p:nvSpPr>
        <p:spPr>
          <a:xfrm>
            <a:off x="7794972" y="50963"/>
            <a:ext cx="2232248" cy="576064"/>
          </a:xfrm>
        </p:spPr>
        <p:txBody>
          <a:bodyPr anchor="b">
            <a:noAutofit/>
          </a:bodyPr>
          <a:lstStyle>
            <a:lvl1pPr algn="r">
              <a:buNone/>
              <a:defRPr lang="ko-KR" altLang="en-US" sz="900" b="1" kern="12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ko-KR" dirty="0"/>
              <a:t>Logo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끝표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텍스트 개체 틀 10"/>
          <p:cNvSpPr>
            <a:spLocks noGrp="1"/>
          </p:cNvSpPr>
          <p:nvPr>
            <p:ph type="body" sz="quarter" idx="12" hasCustomPrompt="1"/>
          </p:nvPr>
        </p:nvSpPr>
        <p:spPr>
          <a:xfrm>
            <a:off x="2034332" y="2916535"/>
            <a:ext cx="5760000" cy="864096"/>
          </a:xfrm>
        </p:spPr>
        <p:txBody>
          <a:bodyPr>
            <a:noAutofit/>
          </a:bodyPr>
          <a:lstStyle>
            <a:lvl1pPr algn="ctr">
              <a:buNone/>
              <a:defRPr kumimoji="1" lang="ko-KR" altLang="en-US" sz="4600" b="1" i="0" u="none" strike="noStrike" kern="1200" cap="none" spc="0" normalizeH="0" baseline="0" noProof="0" dirty="0">
                <a:ln>
                  <a:noFill/>
                </a:ln>
                <a:solidFill>
                  <a:srgbClr val="2A557B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맑은 고딕" pitchFamily="50" charset="-127"/>
              </a:defRPr>
            </a:lvl1pPr>
          </a:lstStyle>
          <a:p>
            <a:pPr lvl="0"/>
            <a:r>
              <a:rPr lang="ko-KR" altLang="en-US" dirty="0"/>
              <a:t>제목을 입력하세요</a:t>
            </a:r>
          </a:p>
        </p:txBody>
      </p:sp>
      <p:sp>
        <p:nvSpPr>
          <p:cNvPr id="14" name="텍스트 개체 틀 12"/>
          <p:cNvSpPr>
            <a:spLocks noGrp="1"/>
          </p:cNvSpPr>
          <p:nvPr>
            <p:ph type="body" sz="quarter" idx="13" hasCustomPrompt="1"/>
          </p:nvPr>
        </p:nvSpPr>
        <p:spPr>
          <a:xfrm>
            <a:off x="2034332" y="3636615"/>
            <a:ext cx="5760000" cy="360040"/>
          </a:xfrm>
        </p:spPr>
        <p:txBody>
          <a:bodyPr>
            <a:noAutofit/>
          </a:bodyPr>
          <a:lstStyle>
            <a:lvl1pPr algn="ctr">
              <a:buNone/>
              <a:defRPr lang="ko-KR" altLang="en-US" sz="22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pPr marL="391146" lvl="0" indent="-391146" algn="ctr" defTabSz="1043056" rtl="0" eaLnBrk="1" latinLnBrk="1" hangingPunct="1">
              <a:spcBef>
                <a:spcPct val="20000"/>
              </a:spcBef>
              <a:buNone/>
            </a:pPr>
            <a:r>
              <a:rPr lang="ko-KR" altLang="en-US" dirty="0"/>
              <a:t>소제목을 입력하세요</a:t>
            </a:r>
          </a:p>
        </p:txBody>
      </p:sp>
      <p:sp>
        <p:nvSpPr>
          <p:cNvPr id="15" name="텍스트 개체 틀 14"/>
          <p:cNvSpPr>
            <a:spLocks noGrp="1"/>
          </p:cNvSpPr>
          <p:nvPr>
            <p:ph type="body" sz="quarter" idx="14" hasCustomPrompt="1"/>
          </p:nvPr>
        </p:nvSpPr>
        <p:spPr>
          <a:xfrm>
            <a:off x="2034332" y="4111579"/>
            <a:ext cx="5760000" cy="863600"/>
          </a:xfrm>
        </p:spPr>
        <p:txBody>
          <a:bodyPr>
            <a:normAutofit/>
          </a:bodyPr>
          <a:lstStyle>
            <a:lvl1pPr algn="ctr">
              <a:buNone/>
              <a:defRPr kumimoji="1" lang="ko-KR" altLang="en-US" sz="1200" b="0" i="0" u="none" strike="noStrike" kern="1200" cap="none" normalizeH="0" baseline="0" dirty="0">
                <a:ln>
                  <a:noFill/>
                </a:ln>
                <a:solidFill>
                  <a:srgbClr val="2A557B"/>
                </a:solidFill>
                <a:effectLst/>
                <a:latin typeface="맑은 고딕" pitchFamily="50" charset="-127"/>
                <a:ea typeface="맑은 고딕" pitchFamily="50" charset="-127"/>
                <a:cs typeface="맑은 고딕" pitchFamily="50" charset="-127"/>
              </a:defRPr>
            </a:lvl1pPr>
          </a:lstStyle>
          <a:p>
            <a:pPr marL="0" lvl="0" indent="0" algn="ctr" defTabSz="1043056" rtl="0" eaLnBrk="1" latinLnBrk="1" hangingPunct="1">
              <a:spcBef>
                <a:spcPct val="20000"/>
              </a:spcBef>
              <a:buNone/>
            </a:pPr>
            <a:r>
              <a:rPr lang="ko-KR" altLang="en-US" dirty="0"/>
              <a:t>소제목을 입력하세요</a:t>
            </a:r>
          </a:p>
        </p:txBody>
      </p:sp>
      <p:sp>
        <p:nvSpPr>
          <p:cNvPr id="16" name="텍스트 개체 틀 17"/>
          <p:cNvSpPr>
            <a:spLocks noGrp="1"/>
          </p:cNvSpPr>
          <p:nvPr>
            <p:ph type="body" sz="quarter" idx="15" hasCustomPrompt="1"/>
          </p:nvPr>
        </p:nvSpPr>
        <p:spPr>
          <a:xfrm>
            <a:off x="4482306" y="6948983"/>
            <a:ext cx="1728788" cy="351546"/>
          </a:xfrm>
        </p:spPr>
        <p:txBody>
          <a:bodyPr anchor="b">
            <a:spAutoFit/>
          </a:bodyPr>
          <a:lstStyle>
            <a:lvl1pPr algn="ctr">
              <a:buNone/>
              <a:defRPr kumimoji="1" lang="ko-KR" altLang="en-US" sz="1600" kern="1200" dirty="0" smtClean="0">
                <a:solidFill>
                  <a:srgbClr val="7F8182"/>
                </a:solidFill>
                <a:latin typeface="맑은 고딕" pitchFamily="50" charset="-127"/>
                <a:ea typeface="맑은 고딕" pitchFamily="50" charset="-127"/>
                <a:cs typeface="맑은 고딕" pitchFamily="50" charset="-127"/>
              </a:defRPr>
            </a:lvl1pPr>
          </a:lstStyle>
          <a:p>
            <a:pPr lvl="0"/>
            <a:r>
              <a:rPr lang="en-US" altLang="ko-KR" dirty="0"/>
              <a:t>Logo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내용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04.jpg"/>
          <p:cNvPicPr>
            <a:picLocks noChangeAspect="1"/>
          </p:cNvPicPr>
          <p:nvPr userDrawn="1"/>
        </p:nvPicPr>
        <p:blipFill>
          <a:blip r:embed="rId8" cstate="print"/>
          <a:stretch>
            <a:fillRect/>
          </a:stretch>
        </p:blipFill>
        <p:spPr>
          <a:xfrm>
            <a:off x="508" y="1111"/>
            <a:ext cx="10692384" cy="7559040"/>
          </a:xfrm>
          <a:prstGeom prst="rect">
            <a:avLst/>
          </a:prstGeom>
        </p:spPr>
      </p:pic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1260211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34670" y="1764295"/>
            <a:ext cx="9624060" cy="4990084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663603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r">
              <a:defRPr lang="ko-KR" altLang="en-US" sz="1200" b="1" kern="120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9DB1A714-22B6-415B-B621-748EF96EC691}" type="slidenum">
              <a:rPr lang="en-US" altLang="ko-KR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1" r:id="rId3"/>
    <p:sldLayoutId id="2147483650" r:id="rId4"/>
    <p:sldLayoutId id="2147483655" r:id="rId5"/>
    <p:sldLayoutId id="2147483671" r:id="rId6"/>
  </p:sldLayoutIdLst>
  <p:hf hdr="0" ftr="0" dt="0"/>
  <p:txStyles>
    <p:titleStyle>
      <a:lvl1pPr algn="ctr" defTabSz="1043056" rtl="0" eaLnBrk="1" latinLnBrk="1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1146" indent="-391146" algn="l" defTabSz="1043056" rtl="0" eaLnBrk="1" latinLnBrk="1" hangingPunct="1">
        <a:spcBef>
          <a:spcPct val="20000"/>
        </a:spcBef>
        <a:buFont typeface="Arial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7483" indent="-325955" algn="l" defTabSz="1043056" rtl="0" eaLnBrk="1" latinLnBrk="1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820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348" indent="-260764" algn="l" defTabSz="1043056" rtl="0" eaLnBrk="1" latinLnBrk="1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876" indent="-260764" algn="l" defTabSz="1043056" rtl="0" eaLnBrk="1" latinLnBrk="1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8404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zforms.co.kr/bms/check.asp?code=bs3217338750418&amp;go_url=http%3a%2f%2fpowerpoint.bizforms.co.kr%2fform_view%2fview.asp%3fnumber%3d108498%26v_flag%3d0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gif"/><Relationship Id="rId13" Type="http://schemas.openxmlformats.org/officeDocument/2006/relationships/hyperlink" Target="http://www.bizforms.co.kr/bms/check.asp?code=bs3217338750418&amp;go_url=http%3a%2f%2fpowerpoint.bizforms.co.kr%2fform_view%2fview.asp%3fnumber%3d105721%26v_flag%3d0%0d%0a" TargetMode="External"/><Relationship Id="rId18" Type="http://schemas.openxmlformats.org/officeDocument/2006/relationships/image" Target="../media/image19.gif"/><Relationship Id="rId3" Type="http://schemas.openxmlformats.org/officeDocument/2006/relationships/hyperlink" Target="http://www.bizforms.co.kr/bms/check.asp?code=bs3217338750418&amp;go_url=http%3a%2f%2fpowerpoint.bizforms.co.kr%2fform_view%2fview.asp%3fnumber%3d186247%26v_flag%3d0%0d%0a" TargetMode="External"/><Relationship Id="rId7" Type="http://schemas.openxmlformats.org/officeDocument/2006/relationships/hyperlink" Target="http://www.bizforms.co.kr/bms/check.asp?code=bs3217338750418&amp;go_url=http%3a%2f%2fpowerpoint.bizforms.co.kr%2fform_view%2fview.asp%3fnumber%3d105662%26v_flag%3d0%0d%0a" TargetMode="External"/><Relationship Id="rId12" Type="http://schemas.openxmlformats.org/officeDocument/2006/relationships/image" Target="../media/image16.gif"/><Relationship Id="rId17" Type="http://schemas.openxmlformats.org/officeDocument/2006/relationships/hyperlink" Target="http://www.bizforms.co.kr/bms/check.asp?code=bs3217338750418&amp;go_url=http%3a%2f%2fpowerpoint.bizforms.co.kr%2fform_view%2fview.asp%3fnumber%3d105566%26v_flag%3d0%0d%0a" TargetMode="External"/><Relationship Id="rId2" Type="http://schemas.openxmlformats.org/officeDocument/2006/relationships/image" Target="../media/image11.jpg"/><Relationship Id="rId16" Type="http://schemas.openxmlformats.org/officeDocument/2006/relationships/image" Target="../media/image18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gif"/><Relationship Id="rId11" Type="http://schemas.openxmlformats.org/officeDocument/2006/relationships/hyperlink" Target="http://www.bizforms.co.kr/bms/check.asp?code=bs3217338750418&amp;go_url=http%3a%2f%2fpowerpoint.bizforms.co.kr%2fform_view%2fview.asp%3fnumber%3d105574%26v_flag%3d0%0d%0a" TargetMode="External"/><Relationship Id="rId5" Type="http://schemas.openxmlformats.org/officeDocument/2006/relationships/hyperlink" Target="http://www.bizforms.co.kr/bms/check.asp?code=bs3217338750418&amp;go_url=http%3a%2f%2fpowerpoint.bizforms.co.kr%2fform_view%2fview.asp%3fnumber%3d105725%26v_flag%3d0%0d%0a" TargetMode="External"/><Relationship Id="rId15" Type="http://schemas.openxmlformats.org/officeDocument/2006/relationships/hyperlink" Target="http://www.bizforms.co.kr/bms/check.asp?code=bs3217338750418&amp;go_url=http%3a%2f%2fpowerpoint.bizforms.co.kr%2fform_view%2fview.asp%3fnumber%3d105575%26v_flag%3d0%0d%0a" TargetMode="External"/><Relationship Id="rId10" Type="http://schemas.openxmlformats.org/officeDocument/2006/relationships/image" Target="../media/image15.gif"/><Relationship Id="rId4" Type="http://schemas.openxmlformats.org/officeDocument/2006/relationships/image" Target="../media/image12.gif"/><Relationship Id="rId9" Type="http://schemas.openxmlformats.org/officeDocument/2006/relationships/hyperlink" Target="http://www.bizforms.co.kr/bms/check.asp?code=bs3217338750418&amp;go_url=http%3a%2f%2fpowerpoint.bizforms.co.kr%2fform_view%2fview.asp%3fnumber%3d105572%26v_flag%3d0%0d%0a" TargetMode="External"/><Relationship Id="rId14" Type="http://schemas.openxmlformats.org/officeDocument/2006/relationships/image" Target="../media/image17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gif"/><Relationship Id="rId13" Type="http://schemas.openxmlformats.org/officeDocument/2006/relationships/hyperlink" Target="http://www.bizforms.co.kr/bms/check.asp?code=bs3217338750418&amp;go_url=http%3a%2f%2fpowerpoint.bizforms.co.kr%2fform_view%2fview.asp%3fnumber%3d186474%26v_flag%3d0%0d%0a" TargetMode="External"/><Relationship Id="rId18" Type="http://schemas.openxmlformats.org/officeDocument/2006/relationships/image" Target="../media/image27.gif"/><Relationship Id="rId3" Type="http://schemas.openxmlformats.org/officeDocument/2006/relationships/hyperlink" Target="http://www.bizforms.co.kr/bms/check.asp?code=bs3217338750418&amp;go_url=http%3a%2f%2fpowerpoint.bizforms.co.kr%2fform_view%2fview.asp%3fnumber%3d186557%26v_flag%3d0%0d%0a" TargetMode="External"/><Relationship Id="rId7" Type="http://schemas.openxmlformats.org/officeDocument/2006/relationships/hyperlink" Target="http://www.bizforms.co.kr/bms/check.asp?code=bs3217338750418&amp;go_url=http%3a%2f%2fpowerpoint.bizforms.co.kr%2fform_view%2fview.asp%3fnumber%3d186613%26v_flag%3d0%0d%0a" TargetMode="External"/><Relationship Id="rId12" Type="http://schemas.openxmlformats.org/officeDocument/2006/relationships/image" Target="../media/image24.gif"/><Relationship Id="rId17" Type="http://schemas.openxmlformats.org/officeDocument/2006/relationships/hyperlink" Target="http://www.bizforms.co.kr/bms/check.asp?code=bs3217338750418&amp;go_url=http%3a%2f%2fpowerpoint.bizforms.co.kr%2fform_view%2fview.asp%3fnumber%3d105586%26v_flag%3d0%0d%0a" TargetMode="External"/><Relationship Id="rId2" Type="http://schemas.openxmlformats.org/officeDocument/2006/relationships/image" Target="../media/image11.jpg"/><Relationship Id="rId16" Type="http://schemas.openxmlformats.org/officeDocument/2006/relationships/image" Target="../media/image26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gif"/><Relationship Id="rId11" Type="http://schemas.openxmlformats.org/officeDocument/2006/relationships/hyperlink" Target="http://www.bizforms.co.kr/bms/check.asp?code=bs3217338750418&amp;go_url=http%3a%2f%2fpowerpoint.bizforms.co.kr%2fform_view%2fview.asp%3fnumber%3d186272%26v_flag%3d0%0d%0a" TargetMode="External"/><Relationship Id="rId5" Type="http://schemas.openxmlformats.org/officeDocument/2006/relationships/hyperlink" Target="http://www.bizforms.co.kr/bms/check.asp?code=bs3217338750418&amp;go_url=http%3a%2f%2fpowerpoint.bizforms.co.kr%2fform_view%2fview.asp%3fnumber%3d186028%26v_flag%3d0%0d%0a" TargetMode="External"/><Relationship Id="rId15" Type="http://schemas.openxmlformats.org/officeDocument/2006/relationships/hyperlink" Target="http://www.bizforms.co.kr/bms/check.asp?code=bs3217338750418&amp;go_url=http%3a%2f%2fpowerpoint.bizforms.co.kr%2fform_view%2fview.asp%3fnumber%3d186506%26v_flag%3d0%0d%0a" TargetMode="External"/><Relationship Id="rId10" Type="http://schemas.openxmlformats.org/officeDocument/2006/relationships/image" Target="../media/image23.gif"/><Relationship Id="rId4" Type="http://schemas.openxmlformats.org/officeDocument/2006/relationships/image" Target="../media/image20.gif"/><Relationship Id="rId9" Type="http://schemas.openxmlformats.org/officeDocument/2006/relationships/hyperlink" Target="http://www.bizforms.co.kr/bms/check.asp?code=bs3217338750418&amp;go_url=http%3a%2f%2fpowerpoint.bizforms.co.kr%2fform_view%2fview.asp%3fnumber%3d112831%26v_flag%3d0%0d%0a" TargetMode="External"/><Relationship Id="rId14" Type="http://schemas.openxmlformats.org/officeDocument/2006/relationships/image" Target="../media/image25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67868D3A-274E-423F-9734-DEF5A720BEB7}"/>
              </a:ext>
            </a:extLst>
          </p:cNvPr>
          <p:cNvSpPr/>
          <p:nvPr/>
        </p:nvSpPr>
        <p:spPr>
          <a:xfrm>
            <a:off x="0" y="-1"/>
            <a:ext cx="5095875" cy="7559675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ea"/>
            </a:endParaRPr>
          </a:p>
        </p:txBody>
      </p:sp>
      <p:pic>
        <p:nvPicPr>
          <p:cNvPr id="3" name="그림 2">
            <a:hlinkClick r:id="rId3"/>
            <a:extLst>
              <a:ext uri="{FF2B5EF4-FFF2-40B4-BE49-F238E27FC236}">
                <a16:creationId xmlns:a16="http://schemas.microsoft.com/office/drawing/2014/main" id="{2A609DD1-321A-40FF-B38F-AB6419A9FE6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498" y="1009618"/>
            <a:ext cx="3838877" cy="2714219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35B1E657-286D-4209-B843-E2BCE789448C}"/>
              </a:ext>
            </a:extLst>
          </p:cNvPr>
          <p:cNvSpPr/>
          <p:nvPr/>
        </p:nvSpPr>
        <p:spPr>
          <a:xfrm>
            <a:off x="627710" y="4889137"/>
            <a:ext cx="298350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" indent="-85725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파워포인트 </a:t>
            </a: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&gt; </a:t>
            </a: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표준작성법 </a:t>
            </a: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&gt; </a:t>
            </a: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신년도 사업계획서</a:t>
            </a:r>
            <a:endParaRPr lang="en-US" altLang="ko-KR" sz="10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marL="85725" indent="-85725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사업계획서 표준작성 샘플 포함</a:t>
            </a:r>
            <a:endParaRPr lang="en-US" altLang="ko-KR" sz="10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marL="85725" indent="-85725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27 page</a:t>
            </a:r>
            <a:endParaRPr lang="ko-KR" altLang="en-US" sz="10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5" name="직사각형 4">
            <a:hlinkClick r:id="rId3"/>
            <a:extLst>
              <a:ext uri="{FF2B5EF4-FFF2-40B4-BE49-F238E27FC236}">
                <a16:creationId xmlns:a16="http://schemas.microsoft.com/office/drawing/2014/main" id="{AEF8F1AE-15CD-4F93-9487-DF6AB0910EEB}"/>
              </a:ext>
            </a:extLst>
          </p:cNvPr>
          <p:cNvSpPr/>
          <p:nvPr/>
        </p:nvSpPr>
        <p:spPr>
          <a:xfrm>
            <a:off x="621937" y="5580273"/>
            <a:ext cx="3852000" cy="385862"/>
          </a:xfrm>
          <a:prstGeom prst="rect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원본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PPT 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바로가기    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&gt;</a:t>
            </a:r>
            <a:endParaRPr lang="ko-KR" altLang="en-US" sz="12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E6D49E68-6CAB-4999-9E62-732A1922E94D}"/>
              </a:ext>
            </a:extLst>
          </p:cNvPr>
          <p:cNvSpPr/>
          <p:nvPr/>
        </p:nvSpPr>
        <p:spPr>
          <a:xfrm>
            <a:off x="627710" y="6071949"/>
            <a:ext cx="383522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http://www.bizforms.co.kr/bms/check.asp?code=bs3217338750418&amp;go_url=http%3a%2f%2fpowerpoint.bizforms.co.kr%2fform_view%2fview.asp%3fnumber%3d108498%26v_flag%3d0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BE362612-1038-48D7-A4F4-971768B40BDF}"/>
              </a:ext>
            </a:extLst>
          </p:cNvPr>
          <p:cNvSpPr/>
          <p:nvPr/>
        </p:nvSpPr>
        <p:spPr>
          <a:xfrm>
            <a:off x="627710" y="4411212"/>
            <a:ext cx="3877985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ko-KR" altLang="en-US" sz="1600" b="1" dirty="0">
                <a:solidFill>
                  <a:schemeClr val="bg1"/>
                </a:solidFill>
                <a:latin typeface="+mn-ea"/>
              </a:rPr>
              <a:t>표준 신년도 사업계획서</a:t>
            </a:r>
            <a:r>
              <a:rPr lang="en-US" altLang="ko-KR" sz="1600" b="1" dirty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600" b="1" dirty="0">
                <a:solidFill>
                  <a:schemeClr val="bg1"/>
                </a:solidFill>
                <a:latin typeface="+mn-ea"/>
              </a:rPr>
              <a:t>미디어디자인</a:t>
            </a:r>
            <a:r>
              <a:rPr lang="en-US" altLang="ko-KR" sz="1600" b="1" dirty="0">
                <a:solidFill>
                  <a:schemeClr val="bg1"/>
                </a:solidFill>
                <a:latin typeface="+mn-ea"/>
              </a:rPr>
              <a:t>)4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3A4F3AC0-9688-48A4-B9C9-72306EE7E436}"/>
              </a:ext>
            </a:extLst>
          </p:cNvPr>
          <p:cNvSpPr/>
          <p:nvPr/>
        </p:nvSpPr>
        <p:spPr>
          <a:xfrm>
            <a:off x="627710" y="4001086"/>
            <a:ext cx="2090380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US" altLang="ko-KR" sz="16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Bizforms PowerPoint</a:t>
            </a:r>
            <a:endParaRPr lang="ko-KR" altLang="en-US" sz="16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pic>
        <p:nvPicPr>
          <p:cNvPr id="28" name="그림 27">
            <a:extLst>
              <a:ext uri="{FF2B5EF4-FFF2-40B4-BE49-F238E27FC236}">
                <a16:creationId xmlns:a16="http://schemas.microsoft.com/office/drawing/2014/main" id="{61B18531-45EC-4D7B-BE81-2B91611D91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1905" y="972319"/>
            <a:ext cx="4517528" cy="5547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3569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슬라이드 번호 개체 틀 3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B1A714-22B6-415B-B621-748EF96EC691}" type="slidenum">
              <a:rPr lang="en-US" altLang="ko-KR" smtClean="0"/>
              <a:pPr/>
              <a:t>2</a:t>
            </a:fld>
            <a:endParaRPr lang="en-US" dirty="0"/>
          </a:p>
        </p:txBody>
      </p:sp>
      <p:sp>
        <p:nvSpPr>
          <p:cNvPr id="33" name="텍스트 개체 틀 3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ko-KR" dirty="0"/>
              <a:t>1-1 </a:t>
            </a:r>
            <a:r>
              <a:rPr lang="ko-KR" altLang="en-US" dirty="0"/>
              <a:t>회사개요</a:t>
            </a:r>
          </a:p>
        </p:txBody>
      </p:sp>
      <p:sp>
        <p:nvSpPr>
          <p:cNvPr id="54" name="텍스트 개체 틀 4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dirty="0"/>
              <a:t>2015</a:t>
            </a:r>
            <a:r>
              <a:rPr lang="ko-KR" altLang="en-US" dirty="0"/>
              <a:t>년 미디어디자인 사업계획서</a:t>
            </a:r>
            <a:endParaRPr lang="en-US" altLang="ko-KR" dirty="0"/>
          </a:p>
          <a:p>
            <a:r>
              <a:rPr lang="en-US" altLang="ko-KR" dirty="0"/>
              <a:t>BIZFORMS</a:t>
            </a:r>
            <a:endParaRPr lang="ko-KR" altLang="en-US" dirty="0"/>
          </a:p>
        </p:txBody>
      </p:sp>
      <p:grpSp>
        <p:nvGrpSpPr>
          <p:cNvPr id="5" name="그룹 4"/>
          <p:cNvGrpSpPr/>
          <p:nvPr/>
        </p:nvGrpSpPr>
        <p:grpSpPr>
          <a:xfrm>
            <a:off x="-2191784" y="-1621"/>
            <a:ext cx="2164508" cy="3781425"/>
            <a:chOff x="-2182548" y="-1621"/>
            <a:chExt cx="2164508" cy="3781425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6" name="Freeform 1997"/>
            <p:cNvSpPr>
              <a:spLocks/>
            </p:cNvSpPr>
            <p:nvPr/>
          </p:nvSpPr>
          <p:spPr bwMode="auto">
            <a:xfrm rot="16200000">
              <a:off x="-2992255" y="808380"/>
              <a:ext cx="3780000" cy="2160000"/>
            </a:xfrm>
            <a:prstGeom prst="round2SameRect">
              <a:avLst>
                <a:gd name="adj1" fmla="val 9394"/>
                <a:gd name="adj2" fmla="val 0"/>
              </a:avLst>
            </a:prstGeom>
            <a:solidFill>
              <a:srgbClr val="F2F2F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7" name="Freeform 1998"/>
            <p:cNvSpPr>
              <a:spLocks/>
            </p:cNvSpPr>
            <p:nvPr/>
          </p:nvSpPr>
          <p:spPr bwMode="auto">
            <a:xfrm>
              <a:off x="-2177040" y="-1621"/>
              <a:ext cx="2159000" cy="3781425"/>
            </a:xfrm>
            <a:custGeom>
              <a:avLst/>
              <a:gdLst/>
              <a:ahLst/>
              <a:cxnLst>
                <a:cxn ang="0">
                  <a:pos x="1360" y="2268"/>
                </a:cxn>
                <a:cxn ang="0">
                  <a:pos x="1360" y="2268"/>
                </a:cxn>
                <a:cxn ang="0">
                  <a:pos x="1358" y="2292"/>
                </a:cxn>
                <a:cxn ang="0">
                  <a:pos x="1352" y="2312"/>
                </a:cxn>
                <a:cxn ang="0">
                  <a:pos x="1340" y="2332"/>
                </a:cxn>
                <a:cxn ang="0">
                  <a:pos x="1326" y="2348"/>
                </a:cxn>
                <a:cxn ang="0">
                  <a:pos x="1310" y="2362"/>
                </a:cxn>
                <a:cxn ang="0">
                  <a:pos x="1290" y="2372"/>
                </a:cxn>
                <a:cxn ang="0">
                  <a:pos x="1270" y="2380"/>
                </a:cxn>
                <a:cxn ang="0">
                  <a:pos x="1246" y="2382"/>
                </a:cxn>
                <a:cxn ang="0">
                  <a:pos x="112" y="2382"/>
                </a:cxn>
                <a:cxn ang="0">
                  <a:pos x="112" y="2382"/>
                </a:cxn>
                <a:cxn ang="0">
                  <a:pos x="90" y="2380"/>
                </a:cxn>
                <a:cxn ang="0">
                  <a:pos x="68" y="2372"/>
                </a:cxn>
                <a:cxn ang="0">
                  <a:pos x="50" y="2362"/>
                </a:cxn>
                <a:cxn ang="0">
                  <a:pos x="32" y="2348"/>
                </a:cxn>
                <a:cxn ang="0">
                  <a:pos x="18" y="2332"/>
                </a:cxn>
                <a:cxn ang="0">
                  <a:pos x="8" y="2312"/>
                </a:cxn>
                <a:cxn ang="0">
                  <a:pos x="2" y="2292"/>
                </a:cxn>
                <a:cxn ang="0">
                  <a:pos x="0" y="2268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2" y="92"/>
                </a:cxn>
                <a:cxn ang="0">
                  <a:pos x="8" y="70"/>
                </a:cxn>
                <a:cxn ang="0">
                  <a:pos x="18" y="50"/>
                </a:cxn>
                <a:cxn ang="0">
                  <a:pos x="32" y="34"/>
                </a:cxn>
                <a:cxn ang="0">
                  <a:pos x="50" y="20"/>
                </a:cxn>
                <a:cxn ang="0">
                  <a:pos x="68" y="10"/>
                </a:cxn>
                <a:cxn ang="0">
                  <a:pos x="90" y="2"/>
                </a:cxn>
                <a:cxn ang="0">
                  <a:pos x="112" y="0"/>
                </a:cxn>
                <a:cxn ang="0">
                  <a:pos x="1246" y="0"/>
                </a:cxn>
                <a:cxn ang="0">
                  <a:pos x="1246" y="0"/>
                </a:cxn>
                <a:cxn ang="0">
                  <a:pos x="1270" y="2"/>
                </a:cxn>
                <a:cxn ang="0">
                  <a:pos x="1290" y="10"/>
                </a:cxn>
                <a:cxn ang="0">
                  <a:pos x="1310" y="20"/>
                </a:cxn>
                <a:cxn ang="0">
                  <a:pos x="1326" y="34"/>
                </a:cxn>
                <a:cxn ang="0">
                  <a:pos x="1340" y="50"/>
                </a:cxn>
                <a:cxn ang="0">
                  <a:pos x="1352" y="70"/>
                </a:cxn>
                <a:cxn ang="0">
                  <a:pos x="1358" y="92"/>
                </a:cxn>
                <a:cxn ang="0">
                  <a:pos x="1360" y="114"/>
                </a:cxn>
                <a:cxn ang="0">
                  <a:pos x="1360" y="2268"/>
                </a:cxn>
              </a:cxnLst>
              <a:rect l="0" t="0" r="r" b="b"/>
              <a:pathLst>
                <a:path w="1360" h="2382">
                  <a:moveTo>
                    <a:pt x="1360" y="2268"/>
                  </a:moveTo>
                  <a:lnTo>
                    <a:pt x="1360" y="2268"/>
                  </a:lnTo>
                  <a:lnTo>
                    <a:pt x="1358" y="2292"/>
                  </a:lnTo>
                  <a:lnTo>
                    <a:pt x="1352" y="2312"/>
                  </a:lnTo>
                  <a:lnTo>
                    <a:pt x="1340" y="2332"/>
                  </a:lnTo>
                  <a:lnTo>
                    <a:pt x="1326" y="2348"/>
                  </a:lnTo>
                  <a:lnTo>
                    <a:pt x="1310" y="2362"/>
                  </a:lnTo>
                  <a:lnTo>
                    <a:pt x="1290" y="2372"/>
                  </a:lnTo>
                  <a:lnTo>
                    <a:pt x="1270" y="2380"/>
                  </a:lnTo>
                  <a:lnTo>
                    <a:pt x="1246" y="2382"/>
                  </a:lnTo>
                  <a:lnTo>
                    <a:pt x="112" y="2382"/>
                  </a:lnTo>
                  <a:lnTo>
                    <a:pt x="112" y="2382"/>
                  </a:lnTo>
                  <a:lnTo>
                    <a:pt x="90" y="2380"/>
                  </a:lnTo>
                  <a:lnTo>
                    <a:pt x="68" y="2372"/>
                  </a:lnTo>
                  <a:lnTo>
                    <a:pt x="50" y="2362"/>
                  </a:lnTo>
                  <a:lnTo>
                    <a:pt x="32" y="2348"/>
                  </a:lnTo>
                  <a:lnTo>
                    <a:pt x="18" y="2332"/>
                  </a:lnTo>
                  <a:lnTo>
                    <a:pt x="8" y="2312"/>
                  </a:lnTo>
                  <a:lnTo>
                    <a:pt x="2" y="2292"/>
                  </a:lnTo>
                  <a:lnTo>
                    <a:pt x="0" y="2268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2" y="92"/>
                  </a:lnTo>
                  <a:lnTo>
                    <a:pt x="8" y="70"/>
                  </a:lnTo>
                  <a:lnTo>
                    <a:pt x="18" y="50"/>
                  </a:lnTo>
                  <a:lnTo>
                    <a:pt x="32" y="34"/>
                  </a:lnTo>
                  <a:lnTo>
                    <a:pt x="50" y="20"/>
                  </a:lnTo>
                  <a:lnTo>
                    <a:pt x="68" y="10"/>
                  </a:lnTo>
                  <a:lnTo>
                    <a:pt x="90" y="2"/>
                  </a:lnTo>
                  <a:lnTo>
                    <a:pt x="112" y="0"/>
                  </a:lnTo>
                  <a:lnTo>
                    <a:pt x="1246" y="0"/>
                  </a:lnTo>
                  <a:lnTo>
                    <a:pt x="1246" y="0"/>
                  </a:lnTo>
                  <a:lnTo>
                    <a:pt x="1270" y="2"/>
                  </a:lnTo>
                  <a:lnTo>
                    <a:pt x="1290" y="10"/>
                  </a:lnTo>
                  <a:lnTo>
                    <a:pt x="1310" y="20"/>
                  </a:lnTo>
                  <a:lnTo>
                    <a:pt x="1326" y="34"/>
                  </a:lnTo>
                  <a:lnTo>
                    <a:pt x="1340" y="50"/>
                  </a:lnTo>
                  <a:lnTo>
                    <a:pt x="1352" y="70"/>
                  </a:lnTo>
                  <a:lnTo>
                    <a:pt x="1358" y="92"/>
                  </a:lnTo>
                  <a:lnTo>
                    <a:pt x="1360" y="114"/>
                  </a:lnTo>
                  <a:lnTo>
                    <a:pt x="1360" y="2268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8" name="Rectangle 1999"/>
            <p:cNvSpPr>
              <a:spLocks noChangeArrowheads="1"/>
            </p:cNvSpPr>
            <p:nvPr/>
          </p:nvSpPr>
          <p:spPr bwMode="auto">
            <a:xfrm>
              <a:off x="-2181755" y="3240054"/>
              <a:ext cx="2159000" cy="53975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grpSp>
          <p:nvGrpSpPr>
            <p:cNvPr id="9" name="그룹 288"/>
            <p:cNvGrpSpPr/>
            <p:nvPr/>
          </p:nvGrpSpPr>
          <p:grpSpPr>
            <a:xfrm>
              <a:off x="-2081790" y="3341654"/>
              <a:ext cx="107950" cy="304800"/>
              <a:chOff x="-2081790" y="3341654"/>
              <a:chExt cx="107950" cy="304800"/>
            </a:xfrm>
          </p:grpSpPr>
          <p:sp>
            <p:nvSpPr>
              <p:cNvPr id="18" name="Freeform 2015"/>
              <p:cNvSpPr>
                <a:spLocks/>
              </p:cNvSpPr>
              <p:nvPr/>
            </p:nvSpPr>
            <p:spPr bwMode="auto">
              <a:xfrm>
                <a:off x="-2081790" y="3544854"/>
                <a:ext cx="107950" cy="101600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8" y="2"/>
                  </a:cxn>
                  <a:cxn ang="0">
                    <a:pos x="68" y="2"/>
                  </a:cxn>
                  <a:cxn ang="0">
                    <a:pos x="58" y="12"/>
                  </a:cxn>
                  <a:cxn ang="0">
                    <a:pos x="46" y="26"/>
                  </a:cxn>
                  <a:cxn ang="0">
                    <a:pos x="46" y="26"/>
                  </a:cxn>
                  <a:cxn ang="0">
                    <a:pos x="34" y="42"/>
                  </a:cxn>
                  <a:cxn ang="0">
                    <a:pos x="26" y="58"/>
                  </a:cxn>
                  <a:cxn ang="0">
                    <a:pos x="22" y="60"/>
                  </a:cxn>
                  <a:cxn ang="0">
                    <a:pos x="22" y="60"/>
                  </a:cxn>
                  <a:cxn ang="0">
                    <a:pos x="16" y="64"/>
                  </a:cxn>
                  <a:cxn ang="0">
                    <a:pos x="16" y="64"/>
                  </a:cxn>
                  <a:cxn ang="0">
                    <a:pos x="12" y="56"/>
                  </a:cxn>
                  <a:cxn ang="0">
                    <a:pos x="12" y="54"/>
                  </a:cxn>
                  <a:cxn ang="0">
                    <a:pos x="12" y="54"/>
                  </a:cxn>
                  <a:cxn ang="0">
                    <a:pos x="6" y="44"/>
                  </a:cxn>
                  <a:cxn ang="0">
                    <a:pos x="6" y="44"/>
                  </a:cxn>
                  <a:cxn ang="0">
                    <a:pos x="0" y="38"/>
                  </a:cxn>
                  <a:cxn ang="0">
                    <a:pos x="0" y="38"/>
                  </a:cxn>
                  <a:cxn ang="0">
                    <a:pos x="6" y="34"/>
                  </a:cxn>
                  <a:cxn ang="0">
                    <a:pos x="10" y="34"/>
                  </a:cxn>
                  <a:cxn ang="0">
                    <a:pos x="10" y="34"/>
                  </a:cxn>
                  <a:cxn ang="0">
                    <a:pos x="14" y="36"/>
                  </a:cxn>
                  <a:cxn ang="0">
                    <a:pos x="18" y="44"/>
                  </a:cxn>
                  <a:cxn ang="0">
                    <a:pos x="20" y="48"/>
                  </a:cxn>
                  <a:cxn ang="0">
                    <a:pos x="20" y="48"/>
                  </a:cxn>
                  <a:cxn ang="0">
                    <a:pos x="30" y="34"/>
                  </a:cxn>
                  <a:cxn ang="0">
                    <a:pos x="42" y="20"/>
                  </a:cxn>
                  <a:cxn ang="0">
                    <a:pos x="42" y="20"/>
                  </a:cxn>
                  <a:cxn ang="0">
                    <a:pos x="54" y="8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68" h="64">
                    <a:moveTo>
                      <a:pt x="66" y="0"/>
                    </a:moveTo>
                    <a:lnTo>
                      <a:pt x="68" y="2"/>
                    </a:lnTo>
                    <a:lnTo>
                      <a:pt x="68" y="2"/>
                    </a:lnTo>
                    <a:lnTo>
                      <a:pt x="58" y="12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34" y="42"/>
                    </a:lnTo>
                    <a:lnTo>
                      <a:pt x="26" y="58"/>
                    </a:lnTo>
                    <a:lnTo>
                      <a:pt x="22" y="60"/>
                    </a:lnTo>
                    <a:lnTo>
                      <a:pt x="22" y="60"/>
                    </a:lnTo>
                    <a:lnTo>
                      <a:pt x="16" y="64"/>
                    </a:lnTo>
                    <a:lnTo>
                      <a:pt x="16" y="64"/>
                    </a:lnTo>
                    <a:lnTo>
                      <a:pt x="12" y="56"/>
                    </a:lnTo>
                    <a:lnTo>
                      <a:pt x="12" y="54"/>
                    </a:lnTo>
                    <a:lnTo>
                      <a:pt x="12" y="54"/>
                    </a:lnTo>
                    <a:lnTo>
                      <a:pt x="6" y="44"/>
                    </a:lnTo>
                    <a:lnTo>
                      <a:pt x="6" y="44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6" y="34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14" y="36"/>
                    </a:lnTo>
                    <a:lnTo>
                      <a:pt x="18" y="44"/>
                    </a:lnTo>
                    <a:lnTo>
                      <a:pt x="20" y="48"/>
                    </a:lnTo>
                    <a:lnTo>
                      <a:pt x="20" y="48"/>
                    </a:lnTo>
                    <a:lnTo>
                      <a:pt x="30" y="34"/>
                    </a:lnTo>
                    <a:lnTo>
                      <a:pt x="42" y="20"/>
                    </a:lnTo>
                    <a:lnTo>
                      <a:pt x="42" y="20"/>
                    </a:lnTo>
                    <a:lnTo>
                      <a:pt x="54" y="8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9" name="Freeform 2016"/>
              <p:cNvSpPr>
                <a:spLocks/>
              </p:cNvSpPr>
              <p:nvPr/>
            </p:nvSpPr>
            <p:spPr bwMode="auto">
              <a:xfrm>
                <a:off x="-2081790" y="3341654"/>
                <a:ext cx="107950" cy="101600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8" y="2"/>
                  </a:cxn>
                  <a:cxn ang="0">
                    <a:pos x="68" y="2"/>
                  </a:cxn>
                  <a:cxn ang="0">
                    <a:pos x="58" y="12"/>
                  </a:cxn>
                  <a:cxn ang="0">
                    <a:pos x="46" y="26"/>
                  </a:cxn>
                  <a:cxn ang="0">
                    <a:pos x="46" y="26"/>
                  </a:cxn>
                  <a:cxn ang="0">
                    <a:pos x="34" y="42"/>
                  </a:cxn>
                  <a:cxn ang="0">
                    <a:pos x="26" y="58"/>
                  </a:cxn>
                  <a:cxn ang="0">
                    <a:pos x="22" y="60"/>
                  </a:cxn>
                  <a:cxn ang="0">
                    <a:pos x="22" y="60"/>
                  </a:cxn>
                  <a:cxn ang="0">
                    <a:pos x="16" y="64"/>
                  </a:cxn>
                  <a:cxn ang="0">
                    <a:pos x="16" y="64"/>
                  </a:cxn>
                  <a:cxn ang="0">
                    <a:pos x="12" y="58"/>
                  </a:cxn>
                  <a:cxn ang="0">
                    <a:pos x="12" y="54"/>
                  </a:cxn>
                  <a:cxn ang="0">
                    <a:pos x="12" y="54"/>
                  </a:cxn>
                  <a:cxn ang="0">
                    <a:pos x="6" y="44"/>
                  </a:cxn>
                  <a:cxn ang="0">
                    <a:pos x="6" y="44"/>
                  </a:cxn>
                  <a:cxn ang="0">
                    <a:pos x="0" y="40"/>
                  </a:cxn>
                  <a:cxn ang="0">
                    <a:pos x="0" y="40"/>
                  </a:cxn>
                  <a:cxn ang="0">
                    <a:pos x="6" y="36"/>
                  </a:cxn>
                  <a:cxn ang="0">
                    <a:pos x="10" y="34"/>
                  </a:cxn>
                  <a:cxn ang="0">
                    <a:pos x="10" y="34"/>
                  </a:cxn>
                  <a:cxn ang="0">
                    <a:pos x="14" y="36"/>
                  </a:cxn>
                  <a:cxn ang="0">
                    <a:pos x="18" y="44"/>
                  </a:cxn>
                  <a:cxn ang="0">
                    <a:pos x="20" y="48"/>
                  </a:cxn>
                  <a:cxn ang="0">
                    <a:pos x="20" y="48"/>
                  </a:cxn>
                  <a:cxn ang="0">
                    <a:pos x="30" y="34"/>
                  </a:cxn>
                  <a:cxn ang="0">
                    <a:pos x="42" y="20"/>
                  </a:cxn>
                  <a:cxn ang="0">
                    <a:pos x="42" y="20"/>
                  </a:cxn>
                  <a:cxn ang="0">
                    <a:pos x="54" y="8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68" h="64">
                    <a:moveTo>
                      <a:pt x="66" y="0"/>
                    </a:moveTo>
                    <a:lnTo>
                      <a:pt x="68" y="2"/>
                    </a:lnTo>
                    <a:lnTo>
                      <a:pt x="68" y="2"/>
                    </a:lnTo>
                    <a:lnTo>
                      <a:pt x="58" y="12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34" y="42"/>
                    </a:lnTo>
                    <a:lnTo>
                      <a:pt x="26" y="58"/>
                    </a:lnTo>
                    <a:lnTo>
                      <a:pt x="22" y="60"/>
                    </a:lnTo>
                    <a:lnTo>
                      <a:pt x="22" y="60"/>
                    </a:lnTo>
                    <a:lnTo>
                      <a:pt x="16" y="64"/>
                    </a:lnTo>
                    <a:lnTo>
                      <a:pt x="16" y="64"/>
                    </a:lnTo>
                    <a:lnTo>
                      <a:pt x="12" y="58"/>
                    </a:lnTo>
                    <a:lnTo>
                      <a:pt x="12" y="54"/>
                    </a:lnTo>
                    <a:lnTo>
                      <a:pt x="12" y="54"/>
                    </a:lnTo>
                    <a:lnTo>
                      <a:pt x="6" y="44"/>
                    </a:lnTo>
                    <a:lnTo>
                      <a:pt x="6" y="44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6" y="36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14" y="36"/>
                    </a:lnTo>
                    <a:lnTo>
                      <a:pt x="18" y="44"/>
                    </a:lnTo>
                    <a:lnTo>
                      <a:pt x="20" y="48"/>
                    </a:lnTo>
                    <a:lnTo>
                      <a:pt x="20" y="48"/>
                    </a:lnTo>
                    <a:lnTo>
                      <a:pt x="30" y="34"/>
                    </a:lnTo>
                    <a:lnTo>
                      <a:pt x="42" y="20"/>
                    </a:lnTo>
                    <a:lnTo>
                      <a:pt x="42" y="20"/>
                    </a:lnTo>
                    <a:lnTo>
                      <a:pt x="54" y="8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</p:grpSp>
        <p:sp>
          <p:nvSpPr>
            <p:cNvPr id="10" name="Rectangle 2146"/>
            <p:cNvSpPr>
              <a:spLocks noChangeArrowheads="1"/>
            </p:cNvSpPr>
            <p:nvPr/>
          </p:nvSpPr>
          <p:spPr bwMode="auto">
            <a:xfrm>
              <a:off x="-1957965" y="224644"/>
              <a:ext cx="1098058" cy="492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ko-KR" sz="1600" b="1" i="0" u="none" strike="noStrike" cap="none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04</a:t>
              </a:r>
            </a:p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ko-KR" sz="1600" b="1" i="0" u="none" strike="noStrike" cap="none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전</a:t>
              </a:r>
              <a:r>
                <a:rPr kumimoji="1" lang="ko-KR" altLang="en-US" sz="1600" b="1" i="0" u="none" strike="noStrike" cap="none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문가 조언</a:t>
              </a:r>
              <a:endParaRPr kumimoji="1" lang="ko-KR" sz="1800" b="0" i="0" u="none" strike="noStrike" cap="none" normalizeH="0" baseline="0" dirty="0">
                <a:ln>
                  <a:noFill/>
                </a:ln>
                <a:solidFill>
                  <a:schemeClr val="accent1"/>
                </a:solidFill>
                <a:effectLst/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11" name="Rectangle 2151"/>
            <p:cNvSpPr>
              <a:spLocks noChangeArrowheads="1"/>
            </p:cNvSpPr>
            <p:nvPr/>
          </p:nvSpPr>
          <p:spPr bwMode="auto">
            <a:xfrm>
              <a:off x="-1964315" y="728629"/>
              <a:ext cx="1069975" cy="952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grpSp>
          <p:nvGrpSpPr>
            <p:cNvPr id="12" name="그룹 282"/>
            <p:cNvGrpSpPr/>
            <p:nvPr/>
          </p:nvGrpSpPr>
          <p:grpSpPr>
            <a:xfrm>
              <a:off x="-842886" y="133299"/>
              <a:ext cx="509621" cy="635906"/>
              <a:chOff x="-842886" y="133299"/>
              <a:chExt cx="509621" cy="635906"/>
            </a:xfrm>
          </p:grpSpPr>
          <p:sp>
            <p:nvSpPr>
              <p:cNvPr id="16" name="자유형 15"/>
              <p:cNvSpPr/>
              <p:nvPr/>
            </p:nvSpPr>
            <p:spPr>
              <a:xfrm rot="15966003">
                <a:off x="-600873" y="501598"/>
                <a:ext cx="139171" cy="396044"/>
              </a:xfrm>
              <a:custGeom>
                <a:avLst/>
                <a:gdLst>
                  <a:gd name="connsiteX0" fmla="*/ 0 w 95580"/>
                  <a:gd name="connsiteY0" fmla="*/ 396044 h 396044"/>
                  <a:gd name="connsiteX1" fmla="*/ 47790 w 95580"/>
                  <a:gd name="connsiteY1" fmla="*/ 0 h 396044"/>
                  <a:gd name="connsiteX2" fmla="*/ 95580 w 95580"/>
                  <a:gd name="connsiteY2" fmla="*/ 396044 h 396044"/>
                  <a:gd name="connsiteX3" fmla="*/ 0 w 95580"/>
                  <a:gd name="connsiteY3" fmla="*/ 396044 h 396044"/>
                  <a:gd name="connsiteX0" fmla="*/ 0 w 139171"/>
                  <a:gd name="connsiteY0" fmla="*/ 396044 h 396044"/>
                  <a:gd name="connsiteX1" fmla="*/ 47790 w 139171"/>
                  <a:gd name="connsiteY1" fmla="*/ 0 h 396044"/>
                  <a:gd name="connsiteX2" fmla="*/ 139171 w 139171"/>
                  <a:gd name="connsiteY2" fmla="*/ 337814 h 396044"/>
                  <a:gd name="connsiteX3" fmla="*/ 0 w 139171"/>
                  <a:gd name="connsiteY3" fmla="*/ 396044 h 396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171" h="396044">
                    <a:moveTo>
                      <a:pt x="0" y="396044"/>
                    </a:moveTo>
                    <a:lnTo>
                      <a:pt x="47790" y="0"/>
                    </a:lnTo>
                    <a:lnTo>
                      <a:pt x="139171" y="337814"/>
                    </a:lnTo>
                    <a:lnTo>
                      <a:pt x="0" y="39604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95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pic>
            <p:nvPicPr>
              <p:cNvPr id="17" name="그림 45" descr="체크만년필수첩.png"/>
              <p:cNvPicPr>
                <a:picLocks noChangeAspect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-842886" y="133299"/>
                <a:ext cx="491200" cy="6066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3" name="텍스트 개체 틀 56"/>
            <p:cNvSpPr txBox="1">
              <a:spLocks/>
            </p:cNvSpPr>
            <p:nvPr/>
          </p:nvSpPr>
          <p:spPr bwMode="auto">
            <a:xfrm>
              <a:off x="-2182548" y="3262313"/>
              <a:ext cx="2160587" cy="431800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base" latinLnBrk="1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ü"/>
                <a:tabLst/>
                <a:defRPr/>
              </a:pPr>
              <a:r>
                <a:rPr kumimoji="1" lang="ko-KR" altLang="en-US" sz="8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이 상자는 출력 시 나오지 않습니다</a:t>
              </a:r>
              <a:r>
                <a:rPr kumimoji="1" lang="en-US" altLang="ko-KR" sz="8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.</a:t>
              </a:r>
            </a:p>
            <a:p>
              <a:pPr marL="0" marR="0" lvl="0" indent="0" algn="l" defTabSz="914400" rtl="0" eaLnBrk="1" fontAlgn="base" latinLnBrk="1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ü"/>
                <a:tabLst/>
                <a:defRPr/>
              </a:pPr>
              <a:r>
                <a:rPr kumimoji="1" lang="ko-KR" altLang="en-US" sz="8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완성 후 삭제해주세요</a:t>
              </a:r>
              <a:r>
                <a:rPr kumimoji="1" lang="en-US" altLang="ko-KR" sz="8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.</a:t>
              </a:r>
            </a:p>
          </p:txBody>
        </p:sp>
        <p:sp>
          <p:nvSpPr>
            <p:cNvPr id="14" name="텍스트 개체 틀 56"/>
            <p:cNvSpPr txBox="1">
              <a:spLocks/>
            </p:cNvSpPr>
            <p:nvPr/>
          </p:nvSpPr>
          <p:spPr bwMode="auto">
            <a:xfrm>
              <a:off x="-2092855" y="840051"/>
              <a:ext cx="1981200" cy="267381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lvl="0"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en-US" altLang="ko-KR" sz="1100" b="1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[</a:t>
              </a:r>
              <a:r>
                <a:rPr kumimoji="1" lang="ko-KR" altLang="en-US" sz="1100" b="1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회사개요</a:t>
              </a:r>
              <a:r>
                <a:rPr kumimoji="1" lang="en-US" altLang="ko-KR" sz="1100" b="1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]</a:t>
              </a:r>
            </a:p>
          </p:txBody>
        </p:sp>
        <p:sp>
          <p:nvSpPr>
            <p:cNvPr id="15" name="텍스트 개체 틀 56"/>
            <p:cNvSpPr txBox="1">
              <a:spLocks/>
            </p:cNvSpPr>
            <p:nvPr/>
          </p:nvSpPr>
          <p:spPr bwMode="auto">
            <a:xfrm>
              <a:off x="-2092855" y="1016732"/>
              <a:ext cx="1981200" cy="1246495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 fontAlgn="ctr">
                <a:lnSpc>
                  <a:spcPts val="1500"/>
                </a:lnSpc>
              </a:pPr>
              <a:r>
                <a:rPr kumimoji="1" lang="ko-KR" altLang="en-US" sz="1050" spc="30" dirty="0">
                  <a:latin typeface="+mn-ea"/>
                </a:rPr>
                <a:t> 회사의 전체 개요에 대해 작성합니다</a:t>
              </a:r>
              <a:r>
                <a:rPr kumimoji="1" lang="en-US" altLang="ko-KR" sz="1050" spc="30" dirty="0">
                  <a:latin typeface="+mn-ea"/>
                </a:rPr>
                <a:t>. </a:t>
              </a:r>
            </a:p>
            <a:p>
              <a:pPr algn="just" fontAlgn="ctr">
                <a:lnSpc>
                  <a:spcPts val="1500"/>
                </a:lnSpc>
              </a:pPr>
              <a:r>
                <a:rPr kumimoji="1" lang="en-US" altLang="ko-KR" sz="1050" spc="30" dirty="0">
                  <a:latin typeface="+mn-ea"/>
                </a:rPr>
                <a:t> </a:t>
              </a:r>
              <a:r>
                <a:rPr kumimoji="1" lang="ko-KR" altLang="en-US" sz="1050" spc="30" dirty="0">
                  <a:latin typeface="+mn-ea"/>
                </a:rPr>
                <a:t>경우에 따라 코스닥 등록일 및 자본금</a:t>
              </a:r>
              <a:r>
                <a:rPr kumimoji="1" lang="en-US" altLang="ko-KR" sz="1050" spc="30" dirty="0">
                  <a:latin typeface="+mn-ea"/>
                </a:rPr>
                <a:t>, </a:t>
              </a:r>
              <a:r>
                <a:rPr kumimoji="1" lang="ko-KR" altLang="en-US" sz="1050" spc="30" dirty="0">
                  <a:latin typeface="+mn-ea"/>
                </a:rPr>
                <a:t>사업장 주소 및 공장 주소</a:t>
              </a:r>
              <a:r>
                <a:rPr kumimoji="1" lang="en-US" altLang="ko-KR" sz="1050" spc="30" dirty="0">
                  <a:latin typeface="+mn-ea"/>
                </a:rPr>
                <a:t>, </a:t>
              </a:r>
              <a:r>
                <a:rPr kumimoji="1" lang="ko-KR" altLang="en-US" sz="1050" spc="30" dirty="0">
                  <a:latin typeface="+mn-ea"/>
                </a:rPr>
                <a:t>경영 비전 등을 함께 작성할 수 있습니다</a:t>
              </a:r>
              <a:r>
                <a:rPr kumimoji="1" lang="en-US" altLang="ko-KR" sz="1050" spc="30" dirty="0">
                  <a:latin typeface="+mn-ea"/>
                </a:rPr>
                <a:t>.</a:t>
              </a:r>
              <a:endParaRPr kumimoji="1" lang="en-US" altLang="ko-KR" sz="1050" spc="30" dirty="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  <p:graphicFrame>
        <p:nvGraphicFramePr>
          <p:cNvPr id="77" name="표 7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3992713"/>
              </p:ext>
            </p:extLst>
          </p:nvPr>
        </p:nvGraphicFramePr>
        <p:xfrm>
          <a:off x="2106340" y="1908423"/>
          <a:ext cx="7454122" cy="1925232"/>
        </p:xfrm>
        <a:graphic>
          <a:graphicData uri="http://schemas.openxmlformats.org/drawingml/2006/table">
            <a:tbl>
              <a:tblPr>
                <a:tableStyleId>{C083E6E3-FA7D-4D7B-A595-EF9225AFEA82}</a:tableStyleId>
              </a:tblPr>
              <a:tblGrid>
                <a:gridCol w="14378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92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46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324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0872">
                <a:tc>
                  <a:txBody>
                    <a:bodyPr/>
                    <a:lstStyle/>
                    <a:p>
                      <a:pPr marL="0" algn="l" defTabSz="1043056" rtl="0" eaLnBrk="1" latinLnBrk="1" hangingPunct="1">
                        <a:lnSpc>
                          <a:spcPct val="130000"/>
                        </a:lnSpc>
                      </a:pPr>
                      <a:r>
                        <a:rPr lang="ko-KR" altLang="en-US" sz="10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회 사 명</a:t>
                      </a:r>
                      <a:endParaRPr lang="en-US" altLang="ko-KR" sz="10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4759" marR="94759" marT="47379" marB="47379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ko-KR" altLang="en-US" sz="10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㈜ 인</a:t>
                      </a:r>
                      <a:r>
                        <a:rPr lang="ko-KR" altLang="en-US" sz="1000" b="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 미디어</a:t>
                      </a:r>
                      <a:endParaRPr lang="ko-KR" altLang="en-US" sz="1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4759" marR="94759" marT="47379" marB="47379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ko-KR" altLang="en-US" sz="1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자 본 금</a:t>
                      </a:r>
                    </a:p>
                  </a:txBody>
                  <a:tcPr marL="94759" marR="94759" marT="47379" marB="47379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en-US" altLang="ko-KR" sz="10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600</a:t>
                      </a:r>
                      <a:r>
                        <a:rPr lang="ko-KR" altLang="en-US" sz="10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억 원</a:t>
                      </a:r>
                    </a:p>
                  </a:txBody>
                  <a:tcPr marL="94759" marR="94759" marT="47379" marB="47379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872">
                <a:tc>
                  <a:txBody>
                    <a:bodyPr/>
                    <a:lstStyle/>
                    <a:p>
                      <a:pPr marL="0" indent="0" algn="l" defTabSz="1043056" rtl="0" eaLnBrk="1" latinLnBrk="1" hangingPunct="1">
                        <a:lnSpc>
                          <a:spcPct val="130000"/>
                        </a:lnSpc>
                      </a:pPr>
                      <a:r>
                        <a:rPr lang="ko-KR" altLang="en-US" sz="10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대표이사</a:t>
                      </a:r>
                    </a:p>
                  </a:txBody>
                  <a:tcPr marL="94759" marR="94759" marT="47379" marB="47379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ko-KR" altLang="en-US" sz="10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홍 길 동</a:t>
                      </a:r>
                    </a:p>
                  </a:txBody>
                  <a:tcPr marL="94759" marR="94759" marT="47379" marB="47379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ko-KR" altLang="en-US" sz="1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매출실적</a:t>
                      </a:r>
                      <a:r>
                        <a:rPr lang="en-US" altLang="ko-KR" sz="1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(2013</a:t>
                      </a:r>
                      <a:r>
                        <a:rPr lang="ko-KR" altLang="en-US" sz="1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년</a:t>
                      </a:r>
                      <a:r>
                        <a:rPr lang="en-US" altLang="ko-KR" sz="1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1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4759" marR="94759" marT="47379" marB="47379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300</a:t>
                      </a:r>
                      <a:r>
                        <a:rPr lang="ko-KR" altLang="en-US" sz="10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억원</a:t>
                      </a:r>
                      <a:endParaRPr lang="ko-KR" altLang="en-US" sz="1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4759" marR="94759" marT="47379" marB="47379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872">
                <a:tc>
                  <a:txBody>
                    <a:bodyPr/>
                    <a:lstStyle/>
                    <a:p>
                      <a:pPr marL="0" indent="0" algn="l" defTabSz="1043056" rtl="0" eaLnBrk="1" latinLnBrk="1" hangingPunct="1">
                        <a:lnSpc>
                          <a:spcPct val="130000"/>
                        </a:lnSpc>
                      </a:pPr>
                      <a:r>
                        <a:rPr lang="ko-KR" altLang="en-US" sz="10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설립일자</a:t>
                      </a:r>
                    </a:p>
                  </a:txBody>
                  <a:tcPr marL="94759" marR="94759" marT="47379" marB="47379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lnSpc>
                          <a:spcPct val="130000"/>
                        </a:lnSpc>
                      </a:pPr>
                      <a:r>
                        <a:rPr lang="en-US" altLang="ko-KR" sz="10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2008.09.08</a:t>
                      </a:r>
                      <a:endParaRPr lang="ko-KR" altLang="en-US" sz="10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4759" marR="94759" marT="47379" marB="47379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1043056" rtl="0" eaLnBrk="1" latinLnBrk="1" hangingPunct="1">
                        <a:lnSpc>
                          <a:spcPct val="130000"/>
                        </a:lnSpc>
                      </a:pPr>
                      <a:r>
                        <a:rPr lang="ko-KR" altLang="en-US" sz="10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사업자 등록번호</a:t>
                      </a:r>
                      <a:endParaRPr lang="ko-KR" altLang="ko-KR" sz="10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4759" marR="94759" marT="47379" marB="47379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1" hangingPunct="1">
                        <a:lnSpc>
                          <a:spcPct val="130000"/>
                        </a:lnSpc>
                      </a:pPr>
                      <a:r>
                        <a:rPr lang="en-US" altLang="ko-KR" sz="10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134-86-489</a:t>
                      </a:r>
                      <a:r>
                        <a:rPr lang="ko-KR" altLang="en-US" sz="10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○○</a:t>
                      </a:r>
                    </a:p>
                  </a:txBody>
                  <a:tcPr marL="94759" marR="94759" marT="47379" marB="47379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0872">
                <a:tc>
                  <a:txBody>
                    <a:bodyPr/>
                    <a:lstStyle/>
                    <a:p>
                      <a:pPr marL="0" indent="0" algn="l" defTabSz="1043056" rtl="0" eaLnBrk="1" latinLnBrk="1" hangingPunct="1">
                        <a:lnSpc>
                          <a:spcPct val="130000"/>
                        </a:lnSpc>
                      </a:pPr>
                      <a:r>
                        <a:rPr lang="ko-KR" altLang="en-US" sz="10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업     종</a:t>
                      </a:r>
                    </a:p>
                  </a:txBody>
                  <a:tcPr marL="94759" marR="94759" marT="47379" marB="47379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ko-KR" altLang="en-US" sz="10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광고기획 및 미디어제작</a:t>
                      </a:r>
                    </a:p>
                  </a:txBody>
                  <a:tcPr marL="94759" marR="94759" marT="47379" marB="47379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1043056" rtl="0" eaLnBrk="1" latinLnBrk="1" hangingPunct="1">
                        <a:lnSpc>
                          <a:spcPct val="130000"/>
                        </a:lnSpc>
                      </a:pPr>
                      <a:r>
                        <a:rPr lang="ko-KR" altLang="en-US" sz="10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법인 등록번호</a:t>
                      </a:r>
                    </a:p>
                  </a:txBody>
                  <a:tcPr marL="94759" marR="94759" marT="47379" marB="47379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en-US" altLang="ko-KR" sz="10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131411-02128</a:t>
                      </a:r>
                      <a:r>
                        <a:rPr lang="ko-KR" altLang="en-US" sz="10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○○</a:t>
                      </a:r>
                    </a:p>
                  </a:txBody>
                  <a:tcPr marL="94759" marR="94759" marT="47379" marB="47379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872">
                <a:tc>
                  <a:txBody>
                    <a:bodyPr/>
                    <a:lstStyle/>
                    <a:p>
                      <a:pPr marL="0" indent="0" algn="l" defTabSz="1043056" rtl="0" eaLnBrk="1" latinLnBrk="1" hangingPunct="1">
                        <a:lnSpc>
                          <a:spcPct val="130000"/>
                        </a:lnSpc>
                      </a:pPr>
                      <a:r>
                        <a:rPr lang="ko-KR" altLang="en-US" sz="10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임직원수</a:t>
                      </a:r>
                    </a:p>
                  </a:txBody>
                  <a:tcPr marL="94759" marR="94759" marT="47379" marB="47379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en-US" altLang="ko-KR" sz="10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200</a:t>
                      </a:r>
                      <a:r>
                        <a:rPr lang="ko-KR" altLang="en-US" sz="10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명</a:t>
                      </a:r>
                    </a:p>
                  </a:txBody>
                  <a:tcPr marL="94759" marR="94759" marT="47379" marB="47379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ko-KR" altLang="en-US" sz="1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주요사업</a:t>
                      </a:r>
                    </a:p>
                  </a:txBody>
                  <a:tcPr marL="94759" marR="94759" marT="47379" marB="47379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ko-KR" altLang="en-US" sz="10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종합 광고기획</a:t>
                      </a:r>
                    </a:p>
                  </a:txBody>
                  <a:tcPr marL="94759" marR="94759" marT="47379" marB="47379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872">
                <a:tc>
                  <a:txBody>
                    <a:bodyPr/>
                    <a:lstStyle/>
                    <a:p>
                      <a:pPr marL="0" indent="0" algn="l" defTabSz="1043056" rtl="0" eaLnBrk="1" latinLnBrk="1" hangingPunct="1">
                        <a:lnSpc>
                          <a:spcPct val="130000"/>
                        </a:lnSpc>
                      </a:pPr>
                      <a:r>
                        <a:rPr lang="ko-KR" altLang="en-US" sz="10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주     소</a:t>
                      </a:r>
                    </a:p>
                  </a:txBody>
                  <a:tcPr marL="94759" marR="94759" marT="47379" marB="47379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algn="l" latinLnBrk="1">
                        <a:lnSpc>
                          <a:spcPct val="130000"/>
                        </a:lnSpc>
                      </a:pPr>
                      <a:r>
                        <a:rPr lang="ko-KR" altLang="en-US" sz="10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서울시</a:t>
                      </a:r>
                      <a:r>
                        <a:rPr lang="ko-KR" altLang="en-US" sz="1000" b="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강남구 역삼로 </a:t>
                      </a:r>
                      <a:r>
                        <a:rPr lang="en-US" altLang="ko-KR" sz="1000" b="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111 </a:t>
                      </a:r>
                      <a:endParaRPr lang="ko-KR" altLang="en-US" sz="1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4759" marR="94759" marT="47379" marB="47379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759" marR="94759" marT="47379" marB="47379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</a:pPr>
                      <a:endParaRPr lang="ko-KR" altLang="en-US" sz="1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759" marR="94759" marT="47379" marB="47379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7" name="육각형 46"/>
          <p:cNvSpPr/>
          <p:nvPr/>
        </p:nvSpPr>
        <p:spPr>
          <a:xfrm>
            <a:off x="3624332" y="5004767"/>
            <a:ext cx="1597333" cy="1375900"/>
          </a:xfrm>
          <a:prstGeom prst="hexagon">
            <a:avLst/>
          </a:prstGeom>
          <a:solidFill>
            <a:schemeClr val="accent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3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혁  신</a:t>
            </a:r>
            <a:endParaRPr lang="en-US" altLang="ko-KR" sz="13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en-US" altLang="ko-KR" sz="13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Innovation</a:t>
            </a:r>
          </a:p>
        </p:txBody>
      </p:sp>
      <p:sp>
        <p:nvSpPr>
          <p:cNvPr id="44" name="육각형 43"/>
          <p:cNvSpPr/>
          <p:nvPr/>
        </p:nvSpPr>
        <p:spPr>
          <a:xfrm>
            <a:off x="2034332" y="5004767"/>
            <a:ext cx="1597333" cy="1375900"/>
          </a:xfrm>
          <a:prstGeom prst="hexagon">
            <a:avLst/>
          </a:prstGeom>
          <a:solidFill>
            <a:schemeClr val="accent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3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실  현</a:t>
            </a:r>
            <a:endParaRPr lang="en-US" altLang="ko-KR" sz="13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en-US" altLang="ko-KR" sz="13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Realization</a:t>
            </a:r>
          </a:p>
        </p:txBody>
      </p:sp>
      <p:sp>
        <p:nvSpPr>
          <p:cNvPr id="58" name="육각형 57"/>
          <p:cNvSpPr>
            <a:spLocks/>
          </p:cNvSpPr>
          <p:nvPr/>
        </p:nvSpPr>
        <p:spPr>
          <a:xfrm>
            <a:off x="5261535" y="5004767"/>
            <a:ext cx="1597333" cy="1375900"/>
          </a:xfrm>
          <a:prstGeom prst="hexagon">
            <a:avLst/>
          </a:prstGeom>
          <a:solidFill>
            <a:schemeClr val="accent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3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글로벌</a:t>
            </a:r>
            <a:endParaRPr lang="en-US" altLang="ko-KR" sz="13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en-US" altLang="ko-KR" sz="13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Global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06340" y="1404367"/>
            <a:ext cx="25710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4625" indent="-174625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altLang="ko-KR" sz="1800" b="1" dirty="0">
                <a:solidFill>
                  <a:schemeClr val="accent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COMPANY RESUME</a:t>
            </a:r>
            <a:endParaRPr lang="ko-KR" altLang="en-US" sz="1800" b="1" dirty="0">
              <a:solidFill>
                <a:schemeClr val="accent1">
                  <a:lumMod val="90000"/>
                  <a:lumOff val="10000"/>
                </a:schemeClr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106340" y="4428703"/>
            <a:ext cx="1143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4625" indent="-174625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altLang="ko-KR" sz="1800" b="1" dirty="0">
                <a:solidFill>
                  <a:schemeClr val="accent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VISION</a:t>
            </a:r>
            <a:endParaRPr lang="ko-KR" altLang="en-US" sz="1800" b="1" dirty="0">
              <a:solidFill>
                <a:schemeClr val="accent1">
                  <a:lumMod val="90000"/>
                  <a:lumOff val="10000"/>
                </a:schemeClr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슬라이드 번호 개체 틀 3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B1A714-22B6-415B-B621-748EF96EC691}" type="slidenum">
              <a:rPr lang="en-US" altLang="ko-KR" smtClean="0"/>
              <a:pPr/>
              <a:t>3</a:t>
            </a:fld>
            <a:endParaRPr lang="en-US" dirty="0"/>
          </a:p>
        </p:txBody>
      </p:sp>
      <p:sp>
        <p:nvSpPr>
          <p:cNvPr id="33" name="텍스트 개체 틀 3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ko-KR" dirty="0"/>
              <a:t>1-3 </a:t>
            </a:r>
            <a:r>
              <a:rPr lang="ko-KR" altLang="en-US" dirty="0"/>
              <a:t>주주 현황</a:t>
            </a:r>
          </a:p>
        </p:txBody>
      </p:sp>
      <p:sp>
        <p:nvSpPr>
          <p:cNvPr id="54" name="텍스트 개체 틀 4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dirty="0"/>
              <a:t>2015</a:t>
            </a:r>
            <a:r>
              <a:rPr lang="ko-KR" altLang="en-US" dirty="0"/>
              <a:t>년 미디어디자인 사업계획서</a:t>
            </a:r>
            <a:endParaRPr lang="en-US" altLang="ko-KR" dirty="0"/>
          </a:p>
          <a:p>
            <a:r>
              <a:rPr lang="en-US" altLang="ko-KR" dirty="0"/>
              <a:t>BIZFORMS</a:t>
            </a:r>
            <a:endParaRPr lang="ko-KR" altLang="en-US" dirty="0"/>
          </a:p>
        </p:txBody>
      </p:sp>
      <p:grpSp>
        <p:nvGrpSpPr>
          <p:cNvPr id="5" name="그룹 68"/>
          <p:cNvGrpSpPr/>
          <p:nvPr/>
        </p:nvGrpSpPr>
        <p:grpSpPr>
          <a:xfrm>
            <a:off x="-2191784" y="-1621"/>
            <a:ext cx="2164508" cy="3781425"/>
            <a:chOff x="-2182548" y="-1621"/>
            <a:chExt cx="2164508" cy="3781425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6" name="Freeform 1997"/>
            <p:cNvSpPr>
              <a:spLocks/>
            </p:cNvSpPr>
            <p:nvPr/>
          </p:nvSpPr>
          <p:spPr bwMode="auto">
            <a:xfrm rot="16200000">
              <a:off x="-2992255" y="808380"/>
              <a:ext cx="3780000" cy="2160000"/>
            </a:xfrm>
            <a:prstGeom prst="round2SameRect">
              <a:avLst>
                <a:gd name="adj1" fmla="val 9394"/>
                <a:gd name="adj2" fmla="val 0"/>
              </a:avLst>
            </a:prstGeom>
            <a:solidFill>
              <a:srgbClr val="F2F2F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7" name="Freeform 1998"/>
            <p:cNvSpPr>
              <a:spLocks/>
            </p:cNvSpPr>
            <p:nvPr/>
          </p:nvSpPr>
          <p:spPr bwMode="auto">
            <a:xfrm>
              <a:off x="-2177040" y="-1621"/>
              <a:ext cx="2159000" cy="3781425"/>
            </a:xfrm>
            <a:custGeom>
              <a:avLst/>
              <a:gdLst/>
              <a:ahLst/>
              <a:cxnLst>
                <a:cxn ang="0">
                  <a:pos x="1360" y="2268"/>
                </a:cxn>
                <a:cxn ang="0">
                  <a:pos x="1360" y="2268"/>
                </a:cxn>
                <a:cxn ang="0">
                  <a:pos x="1358" y="2292"/>
                </a:cxn>
                <a:cxn ang="0">
                  <a:pos x="1352" y="2312"/>
                </a:cxn>
                <a:cxn ang="0">
                  <a:pos x="1340" y="2332"/>
                </a:cxn>
                <a:cxn ang="0">
                  <a:pos x="1326" y="2348"/>
                </a:cxn>
                <a:cxn ang="0">
                  <a:pos x="1310" y="2362"/>
                </a:cxn>
                <a:cxn ang="0">
                  <a:pos x="1290" y="2372"/>
                </a:cxn>
                <a:cxn ang="0">
                  <a:pos x="1270" y="2380"/>
                </a:cxn>
                <a:cxn ang="0">
                  <a:pos x="1246" y="2382"/>
                </a:cxn>
                <a:cxn ang="0">
                  <a:pos x="112" y="2382"/>
                </a:cxn>
                <a:cxn ang="0">
                  <a:pos x="112" y="2382"/>
                </a:cxn>
                <a:cxn ang="0">
                  <a:pos x="90" y="2380"/>
                </a:cxn>
                <a:cxn ang="0">
                  <a:pos x="68" y="2372"/>
                </a:cxn>
                <a:cxn ang="0">
                  <a:pos x="50" y="2362"/>
                </a:cxn>
                <a:cxn ang="0">
                  <a:pos x="32" y="2348"/>
                </a:cxn>
                <a:cxn ang="0">
                  <a:pos x="18" y="2332"/>
                </a:cxn>
                <a:cxn ang="0">
                  <a:pos x="8" y="2312"/>
                </a:cxn>
                <a:cxn ang="0">
                  <a:pos x="2" y="2292"/>
                </a:cxn>
                <a:cxn ang="0">
                  <a:pos x="0" y="2268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2" y="92"/>
                </a:cxn>
                <a:cxn ang="0">
                  <a:pos x="8" y="70"/>
                </a:cxn>
                <a:cxn ang="0">
                  <a:pos x="18" y="50"/>
                </a:cxn>
                <a:cxn ang="0">
                  <a:pos x="32" y="34"/>
                </a:cxn>
                <a:cxn ang="0">
                  <a:pos x="50" y="20"/>
                </a:cxn>
                <a:cxn ang="0">
                  <a:pos x="68" y="10"/>
                </a:cxn>
                <a:cxn ang="0">
                  <a:pos x="90" y="2"/>
                </a:cxn>
                <a:cxn ang="0">
                  <a:pos x="112" y="0"/>
                </a:cxn>
                <a:cxn ang="0">
                  <a:pos x="1246" y="0"/>
                </a:cxn>
                <a:cxn ang="0">
                  <a:pos x="1246" y="0"/>
                </a:cxn>
                <a:cxn ang="0">
                  <a:pos x="1270" y="2"/>
                </a:cxn>
                <a:cxn ang="0">
                  <a:pos x="1290" y="10"/>
                </a:cxn>
                <a:cxn ang="0">
                  <a:pos x="1310" y="20"/>
                </a:cxn>
                <a:cxn ang="0">
                  <a:pos x="1326" y="34"/>
                </a:cxn>
                <a:cxn ang="0">
                  <a:pos x="1340" y="50"/>
                </a:cxn>
                <a:cxn ang="0">
                  <a:pos x="1352" y="70"/>
                </a:cxn>
                <a:cxn ang="0">
                  <a:pos x="1358" y="92"/>
                </a:cxn>
                <a:cxn ang="0">
                  <a:pos x="1360" y="114"/>
                </a:cxn>
                <a:cxn ang="0">
                  <a:pos x="1360" y="2268"/>
                </a:cxn>
              </a:cxnLst>
              <a:rect l="0" t="0" r="r" b="b"/>
              <a:pathLst>
                <a:path w="1360" h="2382">
                  <a:moveTo>
                    <a:pt x="1360" y="2268"/>
                  </a:moveTo>
                  <a:lnTo>
                    <a:pt x="1360" y="2268"/>
                  </a:lnTo>
                  <a:lnTo>
                    <a:pt x="1358" y="2292"/>
                  </a:lnTo>
                  <a:lnTo>
                    <a:pt x="1352" y="2312"/>
                  </a:lnTo>
                  <a:lnTo>
                    <a:pt x="1340" y="2332"/>
                  </a:lnTo>
                  <a:lnTo>
                    <a:pt x="1326" y="2348"/>
                  </a:lnTo>
                  <a:lnTo>
                    <a:pt x="1310" y="2362"/>
                  </a:lnTo>
                  <a:lnTo>
                    <a:pt x="1290" y="2372"/>
                  </a:lnTo>
                  <a:lnTo>
                    <a:pt x="1270" y="2380"/>
                  </a:lnTo>
                  <a:lnTo>
                    <a:pt x="1246" y="2382"/>
                  </a:lnTo>
                  <a:lnTo>
                    <a:pt x="112" y="2382"/>
                  </a:lnTo>
                  <a:lnTo>
                    <a:pt x="112" y="2382"/>
                  </a:lnTo>
                  <a:lnTo>
                    <a:pt x="90" y="2380"/>
                  </a:lnTo>
                  <a:lnTo>
                    <a:pt x="68" y="2372"/>
                  </a:lnTo>
                  <a:lnTo>
                    <a:pt x="50" y="2362"/>
                  </a:lnTo>
                  <a:lnTo>
                    <a:pt x="32" y="2348"/>
                  </a:lnTo>
                  <a:lnTo>
                    <a:pt x="18" y="2332"/>
                  </a:lnTo>
                  <a:lnTo>
                    <a:pt x="8" y="2312"/>
                  </a:lnTo>
                  <a:lnTo>
                    <a:pt x="2" y="2292"/>
                  </a:lnTo>
                  <a:lnTo>
                    <a:pt x="0" y="2268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2" y="92"/>
                  </a:lnTo>
                  <a:lnTo>
                    <a:pt x="8" y="70"/>
                  </a:lnTo>
                  <a:lnTo>
                    <a:pt x="18" y="50"/>
                  </a:lnTo>
                  <a:lnTo>
                    <a:pt x="32" y="34"/>
                  </a:lnTo>
                  <a:lnTo>
                    <a:pt x="50" y="20"/>
                  </a:lnTo>
                  <a:lnTo>
                    <a:pt x="68" y="10"/>
                  </a:lnTo>
                  <a:lnTo>
                    <a:pt x="90" y="2"/>
                  </a:lnTo>
                  <a:lnTo>
                    <a:pt x="112" y="0"/>
                  </a:lnTo>
                  <a:lnTo>
                    <a:pt x="1246" y="0"/>
                  </a:lnTo>
                  <a:lnTo>
                    <a:pt x="1246" y="0"/>
                  </a:lnTo>
                  <a:lnTo>
                    <a:pt x="1270" y="2"/>
                  </a:lnTo>
                  <a:lnTo>
                    <a:pt x="1290" y="10"/>
                  </a:lnTo>
                  <a:lnTo>
                    <a:pt x="1310" y="20"/>
                  </a:lnTo>
                  <a:lnTo>
                    <a:pt x="1326" y="34"/>
                  </a:lnTo>
                  <a:lnTo>
                    <a:pt x="1340" y="50"/>
                  </a:lnTo>
                  <a:lnTo>
                    <a:pt x="1352" y="70"/>
                  </a:lnTo>
                  <a:lnTo>
                    <a:pt x="1358" y="92"/>
                  </a:lnTo>
                  <a:lnTo>
                    <a:pt x="1360" y="114"/>
                  </a:lnTo>
                  <a:lnTo>
                    <a:pt x="1360" y="2268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8" name="Rectangle 1999"/>
            <p:cNvSpPr>
              <a:spLocks noChangeArrowheads="1"/>
            </p:cNvSpPr>
            <p:nvPr/>
          </p:nvSpPr>
          <p:spPr bwMode="auto">
            <a:xfrm>
              <a:off x="-2181755" y="3240054"/>
              <a:ext cx="2159000" cy="53975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grpSp>
          <p:nvGrpSpPr>
            <p:cNvPr id="9" name="그룹 288"/>
            <p:cNvGrpSpPr/>
            <p:nvPr/>
          </p:nvGrpSpPr>
          <p:grpSpPr>
            <a:xfrm>
              <a:off x="-2081790" y="3341654"/>
              <a:ext cx="107950" cy="304800"/>
              <a:chOff x="-2081790" y="3341654"/>
              <a:chExt cx="107950" cy="304800"/>
            </a:xfrm>
          </p:grpSpPr>
          <p:sp>
            <p:nvSpPr>
              <p:cNvPr id="18" name="Freeform 2015"/>
              <p:cNvSpPr>
                <a:spLocks/>
              </p:cNvSpPr>
              <p:nvPr/>
            </p:nvSpPr>
            <p:spPr bwMode="auto">
              <a:xfrm>
                <a:off x="-2081790" y="3544854"/>
                <a:ext cx="107950" cy="101600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8" y="2"/>
                  </a:cxn>
                  <a:cxn ang="0">
                    <a:pos x="68" y="2"/>
                  </a:cxn>
                  <a:cxn ang="0">
                    <a:pos x="58" y="12"/>
                  </a:cxn>
                  <a:cxn ang="0">
                    <a:pos x="46" y="26"/>
                  </a:cxn>
                  <a:cxn ang="0">
                    <a:pos x="46" y="26"/>
                  </a:cxn>
                  <a:cxn ang="0">
                    <a:pos x="34" y="42"/>
                  </a:cxn>
                  <a:cxn ang="0">
                    <a:pos x="26" y="58"/>
                  </a:cxn>
                  <a:cxn ang="0">
                    <a:pos x="22" y="60"/>
                  </a:cxn>
                  <a:cxn ang="0">
                    <a:pos x="22" y="60"/>
                  </a:cxn>
                  <a:cxn ang="0">
                    <a:pos x="16" y="64"/>
                  </a:cxn>
                  <a:cxn ang="0">
                    <a:pos x="16" y="64"/>
                  </a:cxn>
                  <a:cxn ang="0">
                    <a:pos x="12" y="56"/>
                  </a:cxn>
                  <a:cxn ang="0">
                    <a:pos x="12" y="54"/>
                  </a:cxn>
                  <a:cxn ang="0">
                    <a:pos x="12" y="54"/>
                  </a:cxn>
                  <a:cxn ang="0">
                    <a:pos x="6" y="44"/>
                  </a:cxn>
                  <a:cxn ang="0">
                    <a:pos x="6" y="44"/>
                  </a:cxn>
                  <a:cxn ang="0">
                    <a:pos x="0" y="38"/>
                  </a:cxn>
                  <a:cxn ang="0">
                    <a:pos x="0" y="38"/>
                  </a:cxn>
                  <a:cxn ang="0">
                    <a:pos x="6" y="34"/>
                  </a:cxn>
                  <a:cxn ang="0">
                    <a:pos x="10" y="34"/>
                  </a:cxn>
                  <a:cxn ang="0">
                    <a:pos x="10" y="34"/>
                  </a:cxn>
                  <a:cxn ang="0">
                    <a:pos x="14" y="36"/>
                  </a:cxn>
                  <a:cxn ang="0">
                    <a:pos x="18" y="44"/>
                  </a:cxn>
                  <a:cxn ang="0">
                    <a:pos x="20" y="48"/>
                  </a:cxn>
                  <a:cxn ang="0">
                    <a:pos x="20" y="48"/>
                  </a:cxn>
                  <a:cxn ang="0">
                    <a:pos x="30" y="34"/>
                  </a:cxn>
                  <a:cxn ang="0">
                    <a:pos x="42" y="20"/>
                  </a:cxn>
                  <a:cxn ang="0">
                    <a:pos x="42" y="20"/>
                  </a:cxn>
                  <a:cxn ang="0">
                    <a:pos x="54" y="8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68" h="64">
                    <a:moveTo>
                      <a:pt x="66" y="0"/>
                    </a:moveTo>
                    <a:lnTo>
                      <a:pt x="68" y="2"/>
                    </a:lnTo>
                    <a:lnTo>
                      <a:pt x="68" y="2"/>
                    </a:lnTo>
                    <a:lnTo>
                      <a:pt x="58" y="12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34" y="42"/>
                    </a:lnTo>
                    <a:lnTo>
                      <a:pt x="26" y="58"/>
                    </a:lnTo>
                    <a:lnTo>
                      <a:pt x="22" y="60"/>
                    </a:lnTo>
                    <a:lnTo>
                      <a:pt x="22" y="60"/>
                    </a:lnTo>
                    <a:lnTo>
                      <a:pt x="16" y="64"/>
                    </a:lnTo>
                    <a:lnTo>
                      <a:pt x="16" y="64"/>
                    </a:lnTo>
                    <a:lnTo>
                      <a:pt x="12" y="56"/>
                    </a:lnTo>
                    <a:lnTo>
                      <a:pt x="12" y="54"/>
                    </a:lnTo>
                    <a:lnTo>
                      <a:pt x="12" y="54"/>
                    </a:lnTo>
                    <a:lnTo>
                      <a:pt x="6" y="44"/>
                    </a:lnTo>
                    <a:lnTo>
                      <a:pt x="6" y="44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6" y="34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14" y="36"/>
                    </a:lnTo>
                    <a:lnTo>
                      <a:pt x="18" y="44"/>
                    </a:lnTo>
                    <a:lnTo>
                      <a:pt x="20" y="48"/>
                    </a:lnTo>
                    <a:lnTo>
                      <a:pt x="20" y="48"/>
                    </a:lnTo>
                    <a:lnTo>
                      <a:pt x="30" y="34"/>
                    </a:lnTo>
                    <a:lnTo>
                      <a:pt x="42" y="20"/>
                    </a:lnTo>
                    <a:lnTo>
                      <a:pt x="42" y="20"/>
                    </a:lnTo>
                    <a:lnTo>
                      <a:pt x="54" y="8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9" name="Freeform 2016"/>
              <p:cNvSpPr>
                <a:spLocks/>
              </p:cNvSpPr>
              <p:nvPr/>
            </p:nvSpPr>
            <p:spPr bwMode="auto">
              <a:xfrm>
                <a:off x="-2081790" y="3341654"/>
                <a:ext cx="107950" cy="101600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8" y="2"/>
                  </a:cxn>
                  <a:cxn ang="0">
                    <a:pos x="68" y="2"/>
                  </a:cxn>
                  <a:cxn ang="0">
                    <a:pos x="58" y="12"/>
                  </a:cxn>
                  <a:cxn ang="0">
                    <a:pos x="46" y="26"/>
                  </a:cxn>
                  <a:cxn ang="0">
                    <a:pos x="46" y="26"/>
                  </a:cxn>
                  <a:cxn ang="0">
                    <a:pos x="34" y="42"/>
                  </a:cxn>
                  <a:cxn ang="0">
                    <a:pos x="26" y="58"/>
                  </a:cxn>
                  <a:cxn ang="0">
                    <a:pos x="22" y="60"/>
                  </a:cxn>
                  <a:cxn ang="0">
                    <a:pos x="22" y="60"/>
                  </a:cxn>
                  <a:cxn ang="0">
                    <a:pos x="16" y="64"/>
                  </a:cxn>
                  <a:cxn ang="0">
                    <a:pos x="16" y="64"/>
                  </a:cxn>
                  <a:cxn ang="0">
                    <a:pos x="12" y="58"/>
                  </a:cxn>
                  <a:cxn ang="0">
                    <a:pos x="12" y="54"/>
                  </a:cxn>
                  <a:cxn ang="0">
                    <a:pos x="12" y="54"/>
                  </a:cxn>
                  <a:cxn ang="0">
                    <a:pos x="6" y="44"/>
                  </a:cxn>
                  <a:cxn ang="0">
                    <a:pos x="6" y="44"/>
                  </a:cxn>
                  <a:cxn ang="0">
                    <a:pos x="0" y="40"/>
                  </a:cxn>
                  <a:cxn ang="0">
                    <a:pos x="0" y="40"/>
                  </a:cxn>
                  <a:cxn ang="0">
                    <a:pos x="6" y="36"/>
                  </a:cxn>
                  <a:cxn ang="0">
                    <a:pos x="10" y="34"/>
                  </a:cxn>
                  <a:cxn ang="0">
                    <a:pos x="10" y="34"/>
                  </a:cxn>
                  <a:cxn ang="0">
                    <a:pos x="14" y="36"/>
                  </a:cxn>
                  <a:cxn ang="0">
                    <a:pos x="18" y="44"/>
                  </a:cxn>
                  <a:cxn ang="0">
                    <a:pos x="20" y="48"/>
                  </a:cxn>
                  <a:cxn ang="0">
                    <a:pos x="20" y="48"/>
                  </a:cxn>
                  <a:cxn ang="0">
                    <a:pos x="30" y="34"/>
                  </a:cxn>
                  <a:cxn ang="0">
                    <a:pos x="42" y="20"/>
                  </a:cxn>
                  <a:cxn ang="0">
                    <a:pos x="42" y="20"/>
                  </a:cxn>
                  <a:cxn ang="0">
                    <a:pos x="54" y="8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68" h="64">
                    <a:moveTo>
                      <a:pt x="66" y="0"/>
                    </a:moveTo>
                    <a:lnTo>
                      <a:pt x="68" y="2"/>
                    </a:lnTo>
                    <a:lnTo>
                      <a:pt x="68" y="2"/>
                    </a:lnTo>
                    <a:lnTo>
                      <a:pt x="58" y="12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34" y="42"/>
                    </a:lnTo>
                    <a:lnTo>
                      <a:pt x="26" y="58"/>
                    </a:lnTo>
                    <a:lnTo>
                      <a:pt x="22" y="60"/>
                    </a:lnTo>
                    <a:lnTo>
                      <a:pt x="22" y="60"/>
                    </a:lnTo>
                    <a:lnTo>
                      <a:pt x="16" y="64"/>
                    </a:lnTo>
                    <a:lnTo>
                      <a:pt x="16" y="64"/>
                    </a:lnTo>
                    <a:lnTo>
                      <a:pt x="12" y="58"/>
                    </a:lnTo>
                    <a:lnTo>
                      <a:pt x="12" y="54"/>
                    </a:lnTo>
                    <a:lnTo>
                      <a:pt x="12" y="54"/>
                    </a:lnTo>
                    <a:lnTo>
                      <a:pt x="6" y="44"/>
                    </a:lnTo>
                    <a:lnTo>
                      <a:pt x="6" y="44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6" y="36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14" y="36"/>
                    </a:lnTo>
                    <a:lnTo>
                      <a:pt x="18" y="44"/>
                    </a:lnTo>
                    <a:lnTo>
                      <a:pt x="20" y="48"/>
                    </a:lnTo>
                    <a:lnTo>
                      <a:pt x="20" y="48"/>
                    </a:lnTo>
                    <a:lnTo>
                      <a:pt x="30" y="34"/>
                    </a:lnTo>
                    <a:lnTo>
                      <a:pt x="42" y="20"/>
                    </a:lnTo>
                    <a:lnTo>
                      <a:pt x="42" y="20"/>
                    </a:lnTo>
                    <a:lnTo>
                      <a:pt x="54" y="8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</p:grpSp>
        <p:sp>
          <p:nvSpPr>
            <p:cNvPr id="10" name="Rectangle 2146"/>
            <p:cNvSpPr>
              <a:spLocks noChangeArrowheads="1"/>
            </p:cNvSpPr>
            <p:nvPr/>
          </p:nvSpPr>
          <p:spPr bwMode="auto">
            <a:xfrm>
              <a:off x="-1957965" y="224644"/>
              <a:ext cx="1098058" cy="492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ko-KR" sz="1600" b="1" i="0" u="none" strike="noStrike" cap="none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06</a:t>
              </a:r>
            </a:p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ko-KR" sz="1600" b="1" i="0" u="none" strike="noStrike" cap="none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전</a:t>
              </a:r>
              <a:r>
                <a:rPr kumimoji="1" lang="ko-KR" altLang="en-US" sz="1600" b="1" i="0" u="none" strike="noStrike" cap="none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문가 조언</a:t>
              </a:r>
              <a:endParaRPr kumimoji="1" lang="ko-KR" sz="1800" b="0" i="0" u="none" strike="noStrike" cap="none" normalizeH="0" baseline="0" dirty="0">
                <a:ln>
                  <a:noFill/>
                </a:ln>
                <a:solidFill>
                  <a:schemeClr val="accent1"/>
                </a:solidFill>
                <a:effectLst/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11" name="Rectangle 2151"/>
            <p:cNvSpPr>
              <a:spLocks noChangeArrowheads="1"/>
            </p:cNvSpPr>
            <p:nvPr/>
          </p:nvSpPr>
          <p:spPr bwMode="auto">
            <a:xfrm>
              <a:off x="-1964315" y="728629"/>
              <a:ext cx="1069975" cy="952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grpSp>
          <p:nvGrpSpPr>
            <p:cNvPr id="12" name="그룹 282"/>
            <p:cNvGrpSpPr/>
            <p:nvPr/>
          </p:nvGrpSpPr>
          <p:grpSpPr>
            <a:xfrm>
              <a:off x="-842886" y="133299"/>
              <a:ext cx="509621" cy="635906"/>
              <a:chOff x="-842886" y="133299"/>
              <a:chExt cx="509621" cy="635906"/>
            </a:xfrm>
          </p:grpSpPr>
          <p:sp>
            <p:nvSpPr>
              <p:cNvPr id="16" name="자유형 15"/>
              <p:cNvSpPr/>
              <p:nvPr/>
            </p:nvSpPr>
            <p:spPr>
              <a:xfrm rot="15966003">
                <a:off x="-600873" y="501598"/>
                <a:ext cx="139171" cy="396044"/>
              </a:xfrm>
              <a:custGeom>
                <a:avLst/>
                <a:gdLst>
                  <a:gd name="connsiteX0" fmla="*/ 0 w 95580"/>
                  <a:gd name="connsiteY0" fmla="*/ 396044 h 396044"/>
                  <a:gd name="connsiteX1" fmla="*/ 47790 w 95580"/>
                  <a:gd name="connsiteY1" fmla="*/ 0 h 396044"/>
                  <a:gd name="connsiteX2" fmla="*/ 95580 w 95580"/>
                  <a:gd name="connsiteY2" fmla="*/ 396044 h 396044"/>
                  <a:gd name="connsiteX3" fmla="*/ 0 w 95580"/>
                  <a:gd name="connsiteY3" fmla="*/ 396044 h 396044"/>
                  <a:gd name="connsiteX0" fmla="*/ 0 w 139171"/>
                  <a:gd name="connsiteY0" fmla="*/ 396044 h 396044"/>
                  <a:gd name="connsiteX1" fmla="*/ 47790 w 139171"/>
                  <a:gd name="connsiteY1" fmla="*/ 0 h 396044"/>
                  <a:gd name="connsiteX2" fmla="*/ 139171 w 139171"/>
                  <a:gd name="connsiteY2" fmla="*/ 337814 h 396044"/>
                  <a:gd name="connsiteX3" fmla="*/ 0 w 139171"/>
                  <a:gd name="connsiteY3" fmla="*/ 396044 h 396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171" h="396044">
                    <a:moveTo>
                      <a:pt x="0" y="396044"/>
                    </a:moveTo>
                    <a:lnTo>
                      <a:pt x="47790" y="0"/>
                    </a:lnTo>
                    <a:lnTo>
                      <a:pt x="139171" y="337814"/>
                    </a:lnTo>
                    <a:lnTo>
                      <a:pt x="0" y="39604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95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pic>
            <p:nvPicPr>
              <p:cNvPr id="17" name="그림 45" descr="체크만년필수첩.png"/>
              <p:cNvPicPr>
                <a:picLocks noChangeAspect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-842886" y="133299"/>
                <a:ext cx="491200" cy="6066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3" name="텍스트 개체 틀 56"/>
            <p:cNvSpPr txBox="1">
              <a:spLocks/>
            </p:cNvSpPr>
            <p:nvPr/>
          </p:nvSpPr>
          <p:spPr bwMode="auto">
            <a:xfrm>
              <a:off x="-2182548" y="3262313"/>
              <a:ext cx="2160587" cy="431800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base" latinLnBrk="1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ü"/>
                <a:tabLst/>
                <a:defRPr/>
              </a:pPr>
              <a:r>
                <a:rPr kumimoji="1" lang="ko-KR" altLang="en-US" sz="8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이 상자는 출력 시 나오지 않습니다</a:t>
              </a:r>
              <a:r>
                <a:rPr kumimoji="1" lang="en-US" altLang="ko-KR" sz="8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.</a:t>
              </a:r>
            </a:p>
            <a:p>
              <a:pPr marL="0" marR="0" lvl="0" indent="0" algn="l" defTabSz="914400" rtl="0" eaLnBrk="1" fontAlgn="base" latinLnBrk="1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ü"/>
                <a:tabLst/>
                <a:defRPr/>
              </a:pPr>
              <a:r>
                <a:rPr kumimoji="1" lang="ko-KR" altLang="en-US" sz="8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완성 후 삭제해주세요</a:t>
              </a:r>
              <a:r>
                <a:rPr kumimoji="1" lang="en-US" altLang="ko-KR" sz="8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.</a:t>
              </a:r>
            </a:p>
          </p:txBody>
        </p:sp>
        <p:sp>
          <p:nvSpPr>
            <p:cNvPr id="14" name="텍스트 개체 틀 56"/>
            <p:cNvSpPr txBox="1">
              <a:spLocks/>
            </p:cNvSpPr>
            <p:nvPr/>
          </p:nvSpPr>
          <p:spPr bwMode="auto">
            <a:xfrm>
              <a:off x="-2092855" y="840051"/>
              <a:ext cx="1981200" cy="267381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lvl="0"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en-US" altLang="ko-KR" sz="1100" b="1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[</a:t>
              </a:r>
              <a:r>
                <a:rPr kumimoji="1" lang="ko-KR" altLang="en-US" sz="1100" b="1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주주 현황</a:t>
              </a:r>
              <a:r>
                <a:rPr kumimoji="1" lang="en-US" altLang="ko-KR" sz="1100" b="1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]</a:t>
              </a:r>
            </a:p>
          </p:txBody>
        </p:sp>
        <p:sp>
          <p:nvSpPr>
            <p:cNvPr id="15" name="텍스트 개체 틀 56"/>
            <p:cNvSpPr txBox="1">
              <a:spLocks/>
            </p:cNvSpPr>
            <p:nvPr/>
          </p:nvSpPr>
          <p:spPr bwMode="auto">
            <a:xfrm>
              <a:off x="-2092855" y="1016732"/>
              <a:ext cx="1981200" cy="1054135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 fontAlgn="ctr">
                <a:lnSpc>
                  <a:spcPts val="1500"/>
                </a:lnSpc>
              </a:pPr>
              <a:r>
                <a:rPr kumimoji="1" lang="ko-KR" altLang="en-US" sz="1050" spc="30" dirty="0">
                  <a:latin typeface="+mn-ea"/>
                </a:rPr>
                <a:t> 주주현황은 회사의 소유에 대한 지분을 표시해 주는 것이기 때문에 </a:t>
              </a:r>
              <a:r>
                <a:rPr kumimoji="1" lang="ko-KR" altLang="en-US" sz="1050" b="1" spc="30" dirty="0">
                  <a:solidFill>
                    <a:srgbClr val="C00000"/>
                  </a:solidFill>
                  <a:latin typeface="+mn-ea"/>
                </a:rPr>
                <a:t>회사의 이해관계와 구조 등을 쉽게 파악</a:t>
              </a:r>
              <a:r>
                <a:rPr kumimoji="1" lang="ko-KR" altLang="en-US" sz="1050" spc="30" dirty="0">
                  <a:latin typeface="+mn-ea"/>
                </a:rPr>
                <a:t>할 수 있습니다</a:t>
              </a:r>
              <a:r>
                <a:rPr kumimoji="1" lang="en-US" altLang="ko-KR" sz="1050" spc="30" dirty="0">
                  <a:latin typeface="+mn-ea"/>
                </a:rPr>
                <a:t>.</a:t>
              </a:r>
              <a:endParaRPr kumimoji="1" lang="en-US" altLang="ko-KR" sz="1050" spc="30" dirty="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  <p:graphicFrame>
        <p:nvGraphicFramePr>
          <p:cNvPr id="25" name="차트 24"/>
          <p:cNvGraphicFramePr/>
          <p:nvPr>
            <p:extLst>
              <p:ext uri="{D42A27DB-BD31-4B8C-83A1-F6EECF244321}">
                <p14:modId xmlns:p14="http://schemas.microsoft.com/office/powerpoint/2010/main" val="3896548760"/>
              </p:ext>
            </p:extLst>
          </p:nvPr>
        </p:nvGraphicFramePr>
        <p:xfrm>
          <a:off x="2322364" y="1941445"/>
          <a:ext cx="6552728" cy="3207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2106340" y="1404367"/>
            <a:ext cx="21393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4625" indent="-174625" fontAlgn="base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/>
            </a:pPr>
            <a:r>
              <a:rPr lang="en-US" altLang="ko-KR" sz="1800" b="1" dirty="0">
                <a:solidFill>
                  <a:schemeClr val="accent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STOCKHOLDER</a:t>
            </a: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8177672"/>
              </p:ext>
            </p:extLst>
          </p:nvPr>
        </p:nvGraphicFramePr>
        <p:xfrm>
          <a:off x="2394372" y="5436815"/>
          <a:ext cx="6480719" cy="14401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25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58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58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58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58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258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258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주주 명</a:t>
                      </a:r>
                    </a:p>
                  </a:txBody>
                  <a:tcPr marL="9525" marR="9525" marT="9525" marB="0" anchor="ctr"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백두산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이순신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태백산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한라산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지리산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합  계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주식 수</a:t>
                      </a:r>
                    </a:p>
                  </a:txBody>
                  <a:tcPr marL="9525" marR="9525" marT="9525" marB="0" anchor="ctr"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45,000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20,000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15,000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5,000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5,000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90,000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지분 율</a:t>
                      </a:r>
                    </a:p>
                  </a:txBody>
                  <a:tcPr marL="9525" marR="9525" marT="9525" marB="0" anchor="ctr"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50.00%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22.20%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16.67%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5.56%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5.56%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관  계</a:t>
                      </a:r>
                    </a:p>
                  </a:txBody>
                  <a:tcPr marL="9525" marR="9525" marT="9525" marB="0" anchor="ctr"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대표이사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기타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기타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기타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거래처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66202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3966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20645AD2-C431-42BE-AA53-4EED262D44A7}"/>
              </a:ext>
            </a:extLst>
          </p:cNvPr>
          <p:cNvSpPr/>
          <p:nvPr/>
        </p:nvSpPr>
        <p:spPr>
          <a:xfrm>
            <a:off x="346673" y="6030072"/>
            <a:ext cx="1154142" cy="553998"/>
          </a:xfrm>
          <a:prstGeom prst="rect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r>
              <a:rPr lang="ko-KR" altLang="en-US" sz="1100" b="1">
                <a:solidFill>
                  <a:schemeClr val="tx1"/>
                </a:solidFill>
                <a:latin typeface="+mn-ea"/>
              </a:rPr>
              <a:t>원본 </a:t>
            </a:r>
            <a:r>
              <a:rPr lang="en-US" altLang="ko-KR" sz="1100" b="1">
                <a:solidFill>
                  <a:schemeClr val="tx1"/>
                </a:solidFill>
                <a:latin typeface="+mn-ea"/>
              </a:rPr>
              <a:t>PPT</a:t>
            </a:r>
          </a:p>
          <a:p>
            <a:r>
              <a:rPr lang="ko-KR" altLang="en-US" sz="1100" b="1">
                <a:solidFill>
                  <a:schemeClr val="tx1"/>
                </a:solidFill>
                <a:latin typeface="+mn-ea"/>
              </a:rPr>
              <a:t>바로가기</a:t>
            </a:r>
            <a:endParaRPr lang="ko-KR" altLang="en-US" sz="11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D0D28F72-1036-41DD-B1C7-61FB940C5D98}"/>
              </a:ext>
            </a:extLst>
          </p:cNvPr>
          <p:cNvSpPr/>
          <p:nvPr/>
        </p:nvSpPr>
        <p:spPr>
          <a:xfrm>
            <a:off x="346673" y="6641916"/>
            <a:ext cx="11541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800">
                <a:solidFill>
                  <a:schemeClr val="bg1">
                    <a:lumMod val="50000"/>
                  </a:schemeClr>
                </a:solidFill>
                <a:latin typeface="+mn-ea"/>
              </a:rPr>
              <a:t>http://powerpoint.bizforms.co.kr/form_view/view.asp?number=186250&amp;v_flag=0</a:t>
            </a:r>
            <a:endParaRPr lang="en-US" altLang="ko-KR" sz="8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" name="직각 삼각형 3">
            <a:extLst>
              <a:ext uri="{FF2B5EF4-FFF2-40B4-BE49-F238E27FC236}">
                <a16:creationId xmlns:a16="http://schemas.microsoft.com/office/drawing/2014/main" id="{DB5A3BDD-71F7-466C-B795-260C053CF487}"/>
              </a:ext>
            </a:extLst>
          </p:cNvPr>
          <p:cNvSpPr/>
          <p:nvPr/>
        </p:nvSpPr>
        <p:spPr>
          <a:xfrm>
            <a:off x="1378766" y="5884211"/>
            <a:ext cx="122049" cy="145861"/>
          </a:xfrm>
          <a:prstGeom prst="rtTriangl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화살표: 갈매기형 수장 4">
            <a:extLst>
              <a:ext uri="{FF2B5EF4-FFF2-40B4-BE49-F238E27FC236}">
                <a16:creationId xmlns:a16="http://schemas.microsoft.com/office/drawing/2014/main" id="{7C2A6CB6-4458-42FE-B031-F56A2A0A9645}"/>
              </a:ext>
            </a:extLst>
          </p:cNvPr>
          <p:cNvSpPr/>
          <p:nvPr/>
        </p:nvSpPr>
        <p:spPr>
          <a:xfrm>
            <a:off x="1248363" y="6210443"/>
            <a:ext cx="95478" cy="193258"/>
          </a:xfrm>
          <a:prstGeom prst="chevron">
            <a:avLst>
              <a:gd name="adj" fmla="val 10000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11113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hlinkClick r:id="rId3"/>
            <a:extLst>
              <a:ext uri="{FF2B5EF4-FFF2-40B4-BE49-F238E27FC236}">
                <a16:creationId xmlns:a16="http://schemas.microsoft.com/office/drawing/2014/main" id="{E1695C5F-31E0-481A-A95F-03D23D1230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20021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>
            <a:hlinkClick r:id="rId5"/>
            <a:extLst>
              <a:ext uri="{FF2B5EF4-FFF2-40B4-BE49-F238E27FC236}">
                <a16:creationId xmlns:a16="http://schemas.microsoft.com/office/drawing/2014/main" id="{D71AE678-EF6B-435A-AAF1-4AF67F0612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2938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9">
            <a:hlinkClick r:id="rId7"/>
            <a:extLst>
              <a:ext uri="{FF2B5EF4-FFF2-40B4-BE49-F238E27FC236}">
                <a16:creationId xmlns:a16="http://schemas.microsoft.com/office/drawing/2014/main" id="{A9D814F3-ADD4-47F6-8EA3-F42E4BAA83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04323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2">
            <a:hlinkClick r:id="rId9"/>
            <a:extLst>
              <a:ext uri="{FF2B5EF4-FFF2-40B4-BE49-F238E27FC236}">
                <a16:creationId xmlns:a16="http://schemas.microsoft.com/office/drawing/2014/main" id="{0D03958C-D6F0-4E43-AD1C-223ECB485F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18545" y="4816311"/>
            <a:ext cx="1961356" cy="147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5">
            <a:hlinkClick r:id="rId11"/>
            <a:extLst>
              <a:ext uri="{FF2B5EF4-FFF2-40B4-BE49-F238E27FC236}">
                <a16:creationId xmlns:a16="http://schemas.microsoft.com/office/drawing/2014/main" id="{AF683DD7-AC07-4B55-A332-8B22074E3F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1462" y="4816311"/>
            <a:ext cx="1961356" cy="147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8">
            <a:hlinkClick r:id="rId13"/>
            <a:extLst>
              <a:ext uri="{FF2B5EF4-FFF2-40B4-BE49-F238E27FC236}">
                <a16:creationId xmlns:a16="http://schemas.microsoft.com/office/drawing/2014/main" id="{5DE03C1F-9DCE-4593-B853-50163ABBE4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80513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>
            <a:hlinkClick r:id="rId15"/>
            <a:extLst>
              <a:ext uri="{FF2B5EF4-FFF2-40B4-BE49-F238E27FC236}">
                <a16:creationId xmlns:a16="http://schemas.microsoft.com/office/drawing/2014/main" id="{DF958357-5031-4EFD-AAF8-8BAB85F40C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27183" y="482308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>
            <a:hlinkClick r:id="rId17"/>
            <a:extLst>
              <a:ext uri="{FF2B5EF4-FFF2-40B4-BE49-F238E27FC236}">
                <a16:creationId xmlns:a16="http://schemas.microsoft.com/office/drawing/2014/main" id="{FDC41B21-5B73-4865-8A48-C450DA5B74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83215" y="4838535"/>
            <a:ext cx="1953000" cy="146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직사각형 9">
            <a:hlinkClick r:id="rId5"/>
            <a:extLst>
              <a:ext uri="{FF2B5EF4-FFF2-40B4-BE49-F238E27FC236}">
                <a16:creationId xmlns:a16="http://schemas.microsoft.com/office/drawing/2014/main" id="{625BDD53-A55A-43FA-923C-52ECEAC45D04}"/>
              </a:ext>
            </a:extLst>
          </p:cNvPr>
          <p:cNvSpPr/>
          <p:nvPr/>
        </p:nvSpPr>
        <p:spPr>
          <a:xfrm>
            <a:off x="772409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1" name="직사각형 10">
            <a:hlinkClick r:id="rId3"/>
            <a:extLst>
              <a:ext uri="{FF2B5EF4-FFF2-40B4-BE49-F238E27FC236}">
                <a16:creationId xmlns:a16="http://schemas.microsoft.com/office/drawing/2014/main" id="{689CF6E9-5D13-4288-ABE7-25485F8158D5}"/>
              </a:ext>
            </a:extLst>
          </p:cNvPr>
          <p:cNvSpPr/>
          <p:nvPr/>
        </p:nvSpPr>
        <p:spPr>
          <a:xfrm>
            <a:off x="3149492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2" name="직사각형 11">
            <a:hlinkClick r:id="rId7"/>
            <a:extLst>
              <a:ext uri="{FF2B5EF4-FFF2-40B4-BE49-F238E27FC236}">
                <a16:creationId xmlns:a16="http://schemas.microsoft.com/office/drawing/2014/main" id="{461F9F21-3CD4-4ACE-A007-5B6977843EE4}"/>
              </a:ext>
            </a:extLst>
          </p:cNvPr>
          <p:cNvSpPr/>
          <p:nvPr/>
        </p:nvSpPr>
        <p:spPr>
          <a:xfrm>
            <a:off x="5533794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3" name="직사각형 12">
            <a:hlinkClick r:id="rId13"/>
            <a:extLst>
              <a:ext uri="{FF2B5EF4-FFF2-40B4-BE49-F238E27FC236}">
                <a16:creationId xmlns:a16="http://schemas.microsoft.com/office/drawing/2014/main" id="{27F37BFB-ECF2-4A0B-8D0D-7D43B0E079AC}"/>
              </a:ext>
            </a:extLst>
          </p:cNvPr>
          <p:cNvSpPr/>
          <p:nvPr/>
        </p:nvSpPr>
        <p:spPr>
          <a:xfrm>
            <a:off x="7909985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4" name="직사각형 13">
            <a:hlinkClick r:id="rId11"/>
            <a:extLst>
              <a:ext uri="{FF2B5EF4-FFF2-40B4-BE49-F238E27FC236}">
                <a16:creationId xmlns:a16="http://schemas.microsoft.com/office/drawing/2014/main" id="{21904AC5-4E53-46A8-849E-256FB365B70F}"/>
              </a:ext>
            </a:extLst>
          </p:cNvPr>
          <p:cNvSpPr/>
          <p:nvPr/>
        </p:nvSpPr>
        <p:spPr>
          <a:xfrm>
            <a:off x="772409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5" name="직사각형 14">
            <a:hlinkClick r:id="rId9"/>
            <a:extLst>
              <a:ext uri="{FF2B5EF4-FFF2-40B4-BE49-F238E27FC236}">
                <a16:creationId xmlns:a16="http://schemas.microsoft.com/office/drawing/2014/main" id="{B02CD506-09E6-49FF-A4E6-69CF07776A50}"/>
              </a:ext>
            </a:extLst>
          </p:cNvPr>
          <p:cNvSpPr/>
          <p:nvPr/>
        </p:nvSpPr>
        <p:spPr>
          <a:xfrm>
            <a:off x="3149492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6" name="직사각형 15">
            <a:hlinkClick r:id="rId15"/>
            <a:extLst>
              <a:ext uri="{FF2B5EF4-FFF2-40B4-BE49-F238E27FC236}">
                <a16:creationId xmlns:a16="http://schemas.microsoft.com/office/drawing/2014/main" id="{7408C3F8-1CCA-409D-A505-7A299E43C08D}"/>
              </a:ext>
            </a:extLst>
          </p:cNvPr>
          <p:cNvSpPr/>
          <p:nvPr/>
        </p:nvSpPr>
        <p:spPr>
          <a:xfrm>
            <a:off x="5533794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7" name="직사각형 16">
            <a:hlinkClick r:id="rId17"/>
            <a:extLst>
              <a:ext uri="{FF2B5EF4-FFF2-40B4-BE49-F238E27FC236}">
                <a16:creationId xmlns:a16="http://schemas.microsoft.com/office/drawing/2014/main" id="{1B0D0FE1-3F04-41BA-A75F-D883C7C3AACF}"/>
              </a:ext>
            </a:extLst>
          </p:cNvPr>
          <p:cNvSpPr/>
          <p:nvPr/>
        </p:nvSpPr>
        <p:spPr>
          <a:xfrm>
            <a:off x="7909985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8FCA6926-6218-4CC5-AE1C-B191DBA58C3B}"/>
              </a:ext>
            </a:extLst>
          </p:cNvPr>
          <p:cNvSpPr/>
          <p:nvPr/>
        </p:nvSpPr>
        <p:spPr>
          <a:xfrm>
            <a:off x="672841" y="1300922"/>
            <a:ext cx="4493538" cy="46166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ko-KR" altLang="en-US" sz="2400" b="1" spc="-150" dirty="0">
                <a:solidFill>
                  <a:srgbClr val="E99325"/>
                </a:solidFill>
                <a:latin typeface="+mn-ea"/>
              </a:rPr>
              <a:t>사업계획서</a:t>
            </a: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 추천 파워포인트 샘플</a:t>
            </a: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B5428A71-765E-415A-94F5-7DE0776A9C78}"/>
              </a:ext>
            </a:extLst>
          </p:cNvPr>
          <p:cNvSpPr/>
          <p:nvPr/>
        </p:nvSpPr>
        <p:spPr>
          <a:xfrm>
            <a:off x="672841" y="1037318"/>
            <a:ext cx="18521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Bizforms PowerPoint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411B5CC1-286D-4EAA-8ACC-9CD77E44CBD5}"/>
              </a:ext>
            </a:extLst>
          </p:cNvPr>
          <p:cNvSpPr/>
          <p:nvPr/>
        </p:nvSpPr>
        <p:spPr>
          <a:xfrm>
            <a:off x="7780034" y="1476882"/>
            <a:ext cx="2270173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ko-KR" sz="1000">
                <a:solidFill>
                  <a:schemeClr val="bg1"/>
                </a:solidFill>
                <a:latin typeface="+mn-ea"/>
              </a:rPr>
              <a:t>Ctrl + </a:t>
            </a:r>
            <a:r>
              <a:rPr lang="ko-KR" altLang="en-US" sz="1000">
                <a:solidFill>
                  <a:schemeClr val="bg1"/>
                </a:solidFill>
                <a:latin typeface="+mn-ea"/>
              </a:rPr>
              <a:t>클릭 시 페이지로 이동합니다</a:t>
            </a:r>
            <a:r>
              <a:rPr lang="en-US" altLang="ko-KR" sz="1000">
                <a:solidFill>
                  <a:schemeClr val="bg1"/>
                </a:solidFill>
                <a:latin typeface="+mn-ea"/>
              </a:rPr>
              <a:t>.</a:t>
            </a:r>
            <a:endParaRPr lang="ko-KR" altLang="en-US" sz="100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920856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hlinkClick r:id="rId3"/>
            <a:extLst>
              <a:ext uri="{FF2B5EF4-FFF2-40B4-BE49-F238E27FC236}">
                <a16:creationId xmlns:a16="http://schemas.microsoft.com/office/drawing/2014/main" id="{C747F403-58B9-429D-9619-69CCE42101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20021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>
            <a:hlinkClick r:id="rId5"/>
            <a:extLst>
              <a:ext uri="{FF2B5EF4-FFF2-40B4-BE49-F238E27FC236}">
                <a16:creationId xmlns:a16="http://schemas.microsoft.com/office/drawing/2014/main" id="{2A505EEF-71E4-48E0-BE89-72E4668112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2938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9">
            <a:hlinkClick r:id="rId7"/>
            <a:extLst>
              <a:ext uri="{FF2B5EF4-FFF2-40B4-BE49-F238E27FC236}">
                <a16:creationId xmlns:a16="http://schemas.microsoft.com/office/drawing/2014/main" id="{05D94D2B-D18F-434A-A2F4-DE8B9E6978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04323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2">
            <a:hlinkClick r:id="rId9"/>
            <a:extLst>
              <a:ext uri="{FF2B5EF4-FFF2-40B4-BE49-F238E27FC236}">
                <a16:creationId xmlns:a16="http://schemas.microsoft.com/office/drawing/2014/main" id="{5112F8E2-E8A3-4E5E-A296-8832A49C2E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18545" y="4816311"/>
            <a:ext cx="1961356" cy="147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5">
            <a:hlinkClick r:id="rId11"/>
            <a:extLst>
              <a:ext uri="{FF2B5EF4-FFF2-40B4-BE49-F238E27FC236}">
                <a16:creationId xmlns:a16="http://schemas.microsoft.com/office/drawing/2014/main" id="{281F1903-B5B7-45D2-B2B5-475388DAEC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1462" y="4816311"/>
            <a:ext cx="1961356" cy="147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8">
            <a:hlinkClick r:id="rId13"/>
            <a:extLst>
              <a:ext uri="{FF2B5EF4-FFF2-40B4-BE49-F238E27FC236}">
                <a16:creationId xmlns:a16="http://schemas.microsoft.com/office/drawing/2014/main" id="{B9EDC2DB-CA3A-49CF-B86D-1D51C0E39C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80513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>
            <a:hlinkClick r:id="rId15"/>
            <a:extLst>
              <a:ext uri="{FF2B5EF4-FFF2-40B4-BE49-F238E27FC236}">
                <a16:creationId xmlns:a16="http://schemas.microsoft.com/office/drawing/2014/main" id="{AAFBE180-5D18-48E8-A679-19C4C55618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27183" y="482308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>
            <a:hlinkClick r:id="rId17"/>
            <a:extLst>
              <a:ext uri="{FF2B5EF4-FFF2-40B4-BE49-F238E27FC236}">
                <a16:creationId xmlns:a16="http://schemas.microsoft.com/office/drawing/2014/main" id="{822E9D5B-FF4C-4AFA-A816-DAA6E93260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83215" y="4838535"/>
            <a:ext cx="1953000" cy="146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직사각형 9">
            <a:hlinkClick r:id="rId5"/>
            <a:extLst>
              <a:ext uri="{FF2B5EF4-FFF2-40B4-BE49-F238E27FC236}">
                <a16:creationId xmlns:a16="http://schemas.microsoft.com/office/drawing/2014/main" id="{E3086168-9BAC-42DA-9074-55633EF63D56}"/>
              </a:ext>
            </a:extLst>
          </p:cNvPr>
          <p:cNvSpPr/>
          <p:nvPr/>
        </p:nvSpPr>
        <p:spPr>
          <a:xfrm>
            <a:off x="772409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1" name="직사각형 10">
            <a:hlinkClick r:id="rId3"/>
            <a:extLst>
              <a:ext uri="{FF2B5EF4-FFF2-40B4-BE49-F238E27FC236}">
                <a16:creationId xmlns:a16="http://schemas.microsoft.com/office/drawing/2014/main" id="{3C8DB3EE-218C-41D3-A202-1717F0D1AADA}"/>
              </a:ext>
            </a:extLst>
          </p:cNvPr>
          <p:cNvSpPr/>
          <p:nvPr/>
        </p:nvSpPr>
        <p:spPr>
          <a:xfrm>
            <a:off x="3149492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2" name="직사각형 11">
            <a:hlinkClick r:id="rId7"/>
            <a:extLst>
              <a:ext uri="{FF2B5EF4-FFF2-40B4-BE49-F238E27FC236}">
                <a16:creationId xmlns:a16="http://schemas.microsoft.com/office/drawing/2014/main" id="{4AD4CEEB-C284-49B8-B7BB-9E298D374237}"/>
              </a:ext>
            </a:extLst>
          </p:cNvPr>
          <p:cNvSpPr/>
          <p:nvPr/>
        </p:nvSpPr>
        <p:spPr>
          <a:xfrm>
            <a:off x="5533794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3" name="직사각형 12">
            <a:hlinkClick r:id="rId13"/>
            <a:extLst>
              <a:ext uri="{FF2B5EF4-FFF2-40B4-BE49-F238E27FC236}">
                <a16:creationId xmlns:a16="http://schemas.microsoft.com/office/drawing/2014/main" id="{FD5F7CFF-941D-4F3E-83FF-5435A5CD8D05}"/>
              </a:ext>
            </a:extLst>
          </p:cNvPr>
          <p:cNvSpPr/>
          <p:nvPr/>
        </p:nvSpPr>
        <p:spPr>
          <a:xfrm>
            <a:off x="7909985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4" name="직사각형 13">
            <a:hlinkClick r:id="rId11"/>
            <a:extLst>
              <a:ext uri="{FF2B5EF4-FFF2-40B4-BE49-F238E27FC236}">
                <a16:creationId xmlns:a16="http://schemas.microsoft.com/office/drawing/2014/main" id="{0450744C-7E0D-4C4B-8674-2F1C45D734B9}"/>
              </a:ext>
            </a:extLst>
          </p:cNvPr>
          <p:cNvSpPr/>
          <p:nvPr/>
        </p:nvSpPr>
        <p:spPr>
          <a:xfrm>
            <a:off x="772409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5" name="직사각형 14">
            <a:hlinkClick r:id="rId9"/>
            <a:extLst>
              <a:ext uri="{FF2B5EF4-FFF2-40B4-BE49-F238E27FC236}">
                <a16:creationId xmlns:a16="http://schemas.microsoft.com/office/drawing/2014/main" id="{5B21773B-92CD-418A-9956-1D7FD45CADA0}"/>
              </a:ext>
            </a:extLst>
          </p:cNvPr>
          <p:cNvSpPr/>
          <p:nvPr/>
        </p:nvSpPr>
        <p:spPr>
          <a:xfrm>
            <a:off x="3149492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6" name="직사각형 15">
            <a:hlinkClick r:id="rId15"/>
            <a:extLst>
              <a:ext uri="{FF2B5EF4-FFF2-40B4-BE49-F238E27FC236}">
                <a16:creationId xmlns:a16="http://schemas.microsoft.com/office/drawing/2014/main" id="{A745CB26-5233-4604-AE9D-689187EA03C3}"/>
              </a:ext>
            </a:extLst>
          </p:cNvPr>
          <p:cNvSpPr/>
          <p:nvPr/>
        </p:nvSpPr>
        <p:spPr>
          <a:xfrm>
            <a:off x="5533794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7" name="직사각형 16">
            <a:hlinkClick r:id="rId17"/>
            <a:extLst>
              <a:ext uri="{FF2B5EF4-FFF2-40B4-BE49-F238E27FC236}">
                <a16:creationId xmlns:a16="http://schemas.microsoft.com/office/drawing/2014/main" id="{B5D04D03-0802-4277-9FD7-EBC926BDC38C}"/>
              </a:ext>
            </a:extLst>
          </p:cNvPr>
          <p:cNvSpPr/>
          <p:nvPr/>
        </p:nvSpPr>
        <p:spPr>
          <a:xfrm>
            <a:off x="7909985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4283A0F6-69A4-487C-893E-5DE3C95D5F1A}"/>
              </a:ext>
            </a:extLst>
          </p:cNvPr>
          <p:cNvSpPr/>
          <p:nvPr/>
        </p:nvSpPr>
        <p:spPr>
          <a:xfrm>
            <a:off x="672841" y="1300922"/>
            <a:ext cx="3916457" cy="46166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ko-KR" altLang="en-US" sz="2400" b="1" spc="-150" dirty="0" err="1">
                <a:solidFill>
                  <a:srgbClr val="667789"/>
                </a:solidFill>
                <a:latin typeface="+mn-ea"/>
              </a:rPr>
              <a:t>컬러별</a:t>
            </a: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 추천 파워포인트 샘플</a:t>
            </a: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A90D8545-AEA7-4264-9B18-8F9954489A3A}"/>
              </a:ext>
            </a:extLst>
          </p:cNvPr>
          <p:cNvSpPr/>
          <p:nvPr/>
        </p:nvSpPr>
        <p:spPr>
          <a:xfrm>
            <a:off x="672841" y="1037318"/>
            <a:ext cx="18521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Bizforms PowerPoint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F0B941B2-7727-40CC-A26B-FAF8EFADF460}"/>
              </a:ext>
            </a:extLst>
          </p:cNvPr>
          <p:cNvSpPr/>
          <p:nvPr/>
        </p:nvSpPr>
        <p:spPr>
          <a:xfrm>
            <a:off x="7780034" y="1476882"/>
            <a:ext cx="2270173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ko-KR" sz="1000">
                <a:solidFill>
                  <a:schemeClr val="bg1"/>
                </a:solidFill>
                <a:latin typeface="+mn-ea"/>
              </a:rPr>
              <a:t>Ctrl + </a:t>
            </a:r>
            <a:r>
              <a:rPr lang="ko-KR" altLang="en-US" sz="1000">
                <a:solidFill>
                  <a:schemeClr val="bg1"/>
                </a:solidFill>
                <a:latin typeface="+mn-ea"/>
              </a:rPr>
              <a:t>클릭 시 페이지로 이동합니다</a:t>
            </a:r>
            <a:r>
              <a:rPr lang="en-US" altLang="ko-KR" sz="1000">
                <a:solidFill>
                  <a:schemeClr val="bg1"/>
                </a:solidFill>
                <a:latin typeface="+mn-ea"/>
              </a:rPr>
              <a:t>.</a:t>
            </a:r>
            <a:endParaRPr lang="ko-KR" altLang="en-US" sz="100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88731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2015 미디어디자인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22E2D"/>
      </a:accent1>
      <a:accent2>
        <a:srgbClr val="3F7AAA"/>
      </a:accent2>
      <a:accent3>
        <a:srgbClr val="88ADCA"/>
      </a:accent3>
      <a:accent4>
        <a:srgbClr val="EBBC06"/>
      </a:accent4>
      <a:accent5>
        <a:srgbClr val="F06000"/>
      </a:accent5>
      <a:accent6>
        <a:srgbClr val="76BA49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2536</TotalTime>
  <Words>370</Words>
  <Application>Microsoft Office PowerPoint</Application>
  <PresentationFormat>사용자 지정</PresentationFormat>
  <Paragraphs>112</Paragraphs>
  <Slides>9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4" baseType="lpstr">
      <vt:lpstr>굴림</vt:lpstr>
      <vt:lpstr>맑은 고딕</vt:lpstr>
      <vt:lpstr>Arial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표준작성법_사업계획서_신년도</dc:title>
  <dc:creator>㈜ 인비닷컴</dc:creator>
  <dc:description>무단 복제 배포시 법적 불이익을 받을 수 있습니다.</dc:description>
  <cp:lastModifiedBy>pro</cp:lastModifiedBy>
  <cp:revision>523</cp:revision>
  <dcterms:created xsi:type="dcterms:W3CDTF">2014-10-24T01:49:55Z</dcterms:created>
  <dcterms:modified xsi:type="dcterms:W3CDTF">2019-05-02T02:48:24Z</dcterms:modified>
  <cp:category>본 문서의 저작권은 비즈폼에 있습니다.</cp:category>
</cp:coreProperties>
</file>