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65" r:id="rId3"/>
    <p:sldId id="270" r:id="rId4"/>
    <p:sldId id="308" r:id="rId5"/>
    <p:sldId id="309" r:id="rId6"/>
    <p:sldId id="310" r:id="rId7"/>
    <p:sldId id="311" r:id="rId8"/>
    <p:sldId id="312" r:id="rId9"/>
    <p:sldId id="306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ADAD"/>
    <a:srgbClr val="E0E2E4"/>
    <a:srgbClr val="C5C9CC"/>
    <a:srgbClr val="19202E"/>
    <a:srgbClr val="E7E7E7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1734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7" d="100"/>
          <a:sy n="77" d="100"/>
        </p:scale>
        <p:origin x="-4014" y="-84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r>
              <a:rPr lang="ko-KR" altLang="en-US" dirty="0"/>
              <a:t>ㅣ</a:t>
            </a:r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428995" y="1712889"/>
            <a:ext cx="4033466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28995" y="1530324"/>
            <a:ext cx="4033466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428995" y="2297097"/>
            <a:ext cx="4033466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289" name="그림 288" descr="접시.png"/>
          <p:cNvPicPr>
            <a:picLocks noChangeAspect="1"/>
          </p:cNvPicPr>
          <p:nvPr userDrawn="1"/>
        </p:nvPicPr>
        <p:blipFill>
          <a:blip r:embed="rId2"/>
          <a:srcRect r="38921"/>
          <a:stretch>
            <a:fillRect/>
          </a:stretch>
        </p:blipFill>
        <p:spPr>
          <a:xfrm>
            <a:off x="4397310" y="-8467"/>
            <a:ext cx="4746690" cy="4406350"/>
          </a:xfrm>
          <a:prstGeom prst="rect">
            <a:avLst/>
          </a:prstGeom>
          <a:effectLst>
            <a:outerShdw blurRad="127000" dist="63500" dir="8100000" algn="tr" rotWithShape="0">
              <a:prstClr val="black">
                <a:alpha val="50000"/>
              </a:prstClr>
            </a:outerShdw>
          </a:effectLst>
        </p:spPr>
      </p:pic>
      <p:grpSp>
        <p:nvGrpSpPr>
          <p:cNvPr id="293" name="그룹 292"/>
          <p:cNvGrpSpPr/>
          <p:nvPr userDrawn="1"/>
        </p:nvGrpSpPr>
        <p:grpSpPr>
          <a:xfrm>
            <a:off x="1113842" y="691581"/>
            <a:ext cx="620721" cy="500070"/>
            <a:chOff x="2911981" y="4223819"/>
            <a:chExt cx="620721" cy="500070"/>
          </a:xfrm>
        </p:grpSpPr>
        <p:sp>
          <p:nvSpPr>
            <p:cNvPr id="292" name="타원 291"/>
            <p:cNvSpPr/>
            <p:nvPr userDrawn="1"/>
          </p:nvSpPr>
          <p:spPr>
            <a:xfrm>
              <a:off x="2911981" y="4541324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1" name="그림 290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006468" y="4223819"/>
              <a:ext cx="431746" cy="431746"/>
            </a:xfrm>
            <a:prstGeom prst="rect">
              <a:avLst/>
            </a:prstGeom>
          </p:spPr>
        </p:pic>
      </p:grpSp>
      <p:grpSp>
        <p:nvGrpSpPr>
          <p:cNvPr id="294" name="그룹 293"/>
          <p:cNvGrpSpPr/>
          <p:nvPr userDrawn="1"/>
        </p:nvGrpSpPr>
        <p:grpSpPr>
          <a:xfrm>
            <a:off x="665109" y="361908"/>
            <a:ext cx="620721" cy="500070"/>
            <a:chOff x="2911981" y="4223819"/>
            <a:chExt cx="620721" cy="500070"/>
          </a:xfrm>
        </p:grpSpPr>
        <p:sp>
          <p:nvSpPr>
            <p:cNvPr id="295" name="타원 294"/>
            <p:cNvSpPr/>
            <p:nvPr userDrawn="1"/>
          </p:nvSpPr>
          <p:spPr>
            <a:xfrm>
              <a:off x="2911981" y="4541324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6" name="그림 295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006468" y="4223819"/>
              <a:ext cx="431746" cy="431746"/>
            </a:xfrm>
            <a:prstGeom prst="rect">
              <a:avLst/>
            </a:prstGeom>
          </p:spPr>
        </p:pic>
      </p:grpSp>
      <p:grpSp>
        <p:nvGrpSpPr>
          <p:cNvPr id="297" name="그룹 296"/>
          <p:cNvGrpSpPr/>
          <p:nvPr userDrawn="1"/>
        </p:nvGrpSpPr>
        <p:grpSpPr>
          <a:xfrm>
            <a:off x="738135" y="4816494"/>
            <a:ext cx="620721" cy="500070"/>
            <a:chOff x="2911981" y="4223819"/>
            <a:chExt cx="620721" cy="500070"/>
          </a:xfrm>
        </p:grpSpPr>
        <p:sp>
          <p:nvSpPr>
            <p:cNvPr id="298" name="타원 297"/>
            <p:cNvSpPr/>
            <p:nvPr userDrawn="1"/>
          </p:nvSpPr>
          <p:spPr>
            <a:xfrm>
              <a:off x="2911981" y="4541324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99" name="그림 298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006468" y="4223819"/>
              <a:ext cx="431746" cy="431746"/>
            </a:xfrm>
            <a:prstGeom prst="rect">
              <a:avLst/>
            </a:prstGeom>
          </p:spPr>
        </p:pic>
      </p:grpSp>
      <p:grpSp>
        <p:nvGrpSpPr>
          <p:cNvPr id="300" name="그룹 299"/>
          <p:cNvGrpSpPr/>
          <p:nvPr userDrawn="1"/>
        </p:nvGrpSpPr>
        <p:grpSpPr>
          <a:xfrm>
            <a:off x="1139778" y="5072085"/>
            <a:ext cx="620721" cy="500070"/>
            <a:chOff x="2911981" y="4223819"/>
            <a:chExt cx="620721" cy="500070"/>
          </a:xfrm>
        </p:grpSpPr>
        <p:sp>
          <p:nvSpPr>
            <p:cNvPr id="301" name="타원 300"/>
            <p:cNvSpPr/>
            <p:nvPr userDrawn="1"/>
          </p:nvSpPr>
          <p:spPr>
            <a:xfrm>
              <a:off x="2911981" y="4541324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2" name="그림 301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006468" y="4223819"/>
              <a:ext cx="431746" cy="431746"/>
            </a:xfrm>
            <a:prstGeom prst="rect">
              <a:avLst/>
            </a:prstGeom>
          </p:spPr>
        </p:pic>
      </p:grpSp>
      <p:grpSp>
        <p:nvGrpSpPr>
          <p:cNvPr id="303" name="그룹 302"/>
          <p:cNvGrpSpPr/>
          <p:nvPr userDrawn="1"/>
        </p:nvGrpSpPr>
        <p:grpSpPr>
          <a:xfrm>
            <a:off x="1395369" y="5437215"/>
            <a:ext cx="620721" cy="500070"/>
            <a:chOff x="2911981" y="4223819"/>
            <a:chExt cx="620721" cy="500070"/>
          </a:xfrm>
        </p:grpSpPr>
        <p:sp>
          <p:nvSpPr>
            <p:cNvPr id="304" name="타원 303"/>
            <p:cNvSpPr/>
            <p:nvPr userDrawn="1"/>
          </p:nvSpPr>
          <p:spPr>
            <a:xfrm>
              <a:off x="2911981" y="4541324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5" name="그림 304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006468" y="4223819"/>
              <a:ext cx="431746" cy="431746"/>
            </a:xfrm>
            <a:prstGeom prst="rect">
              <a:avLst/>
            </a:prstGeom>
          </p:spPr>
        </p:pic>
      </p:grpSp>
      <p:grpSp>
        <p:nvGrpSpPr>
          <p:cNvPr id="309" name="그룹 308"/>
          <p:cNvGrpSpPr/>
          <p:nvPr userDrawn="1"/>
        </p:nvGrpSpPr>
        <p:grpSpPr>
          <a:xfrm>
            <a:off x="592083" y="5181624"/>
            <a:ext cx="620721" cy="500070"/>
            <a:chOff x="665109" y="5546754"/>
            <a:chExt cx="620721" cy="500070"/>
          </a:xfrm>
        </p:grpSpPr>
        <p:sp>
          <p:nvSpPr>
            <p:cNvPr id="307" name="타원 306"/>
            <p:cNvSpPr/>
            <p:nvPr userDrawn="1"/>
          </p:nvSpPr>
          <p:spPr>
            <a:xfrm>
              <a:off x="665109" y="5864259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8" name="그림 307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rot="14758610" flipV="1">
              <a:off x="759596" y="5546754"/>
              <a:ext cx="431746" cy="431746"/>
            </a:xfrm>
            <a:prstGeom prst="rect">
              <a:avLst/>
            </a:prstGeom>
          </p:spPr>
        </p:pic>
      </p:grpSp>
      <p:grpSp>
        <p:nvGrpSpPr>
          <p:cNvPr id="310" name="그룹 309"/>
          <p:cNvGrpSpPr/>
          <p:nvPr userDrawn="1"/>
        </p:nvGrpSpPr>
        <p:grpSpPr>
          <a:xfrm>
            <a:off x="811161" y="5583267"/>
            <a:ext cx="620721" cy="500070"/>
            <a:chOff x="665109" y="5546754"/>
            <a:chExt cx="620721" cy="500070"/>
          </a:xfrm>
        </p:grpSpPr>
        <p:sp>
          <p:nvSpPr>
            <p:cNvPr id="311" name="타원 310"/>
            <p:cNvSpPr/>
            <p:nvPr userDrawn="1"/>
          </p:nvSpPr>
          <p:spPr>
            <a:xfrm>
              <a:off x="665109" y="5864259"/>
              <a:ext cx="620721" cy="18256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2" name="그림 311" descr="올리브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 rot="14758610" flipV="1">
              <a:off x="759596" y="5546754"/>
              <a:ext cx="431746" cy="431746"/>
            </a:xfrm>
            <a:prstGeom prst="rect">
              <a:avLst/>
            </a:prstGeom>
          </p:spPr>
        </p:pic>
      </p:grpSp>
      <p:grpSp>
        <p:nvGrpSpPr>
          <p:cNvPr id="321" name="그룹 320"/>
          <p:cNvGrpSpPr/>
          <p:nvPr userDrawn="1"/>
        </p:nvGrpSpPr>
        <p:grpSpPr>
          <a:xfrm>
            <a:off x="2527272" y="5307866"/>
            <a:ext cx="985851" cy="713557"/>
            <a:chOff x="2527272" y="5015761"/>
            <a:chExt cx="985851" cy="713557"/>
          </a:xfrm>
        </p:grpSpPr>
        <p:sp>
          <p:nvSpPr>
            <p:cNvPr id="320" name="타원 319"/>
            <p:cNvSpPr/>
            <p:nvPr userDrawn="1"/>
          </p:nvSpPr>
          <p:spPr>
            <a:xfrm>
              <a:off x="2527272" y="5473728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4" name="그림 313" descr="마늘1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2651943" y="5015761"/>
              <a:ext cx="736508" cy="609524"/>
            </a:xfrm>
            <a:prstGeom prst="rect">
              <a:avLst/>
            </a:prstGeom>
          </p:spPr>
        </p:pic>
      </p:grpSp>
      <p:grpSp>
        <p:nvGrpSpPr>
          <p:cNvPr id="322" name="그룹 321"/>
          <p:cNvGrpSpPr/>
          <p:nvPr userDrawn="1"/>
        </p:nvGrpSpPr>
        <p:grpSpPr>
          <a:xfrm>
            <a:off x="3221019" y="5692807"/>
            <a:ext cx="985851" cy="474668"/>
            <a:chOff x="3221019" y="5400702"/>
            <a:chExt cx="985851" cy="474668"/>
          </a:xfrm>
        </p:grpSpPr>
        <p:sp>
          <p:nvSpPr>
            <p:cNvPr id="319" name="타원 318"/>
            <p:cNvSpPr/>
            <p:nvPr userDrawn="1"/>
          </p:nvSpPr>
          <p:spPr>
            <a:xfrm>
              <a:off x="3221019" y="5619780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5" name="그림 314" descr="마늘2.png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313944" y="5400702"/>
              <a:ext cx="800000" cy="431746"/>
            </a:xfrm>
            <a:prstGeom prst="rect">
              <a:avLst/>
            </a:prstGeom>
          </p:spPr>
        </p:pic>
      </p:grpSp>
      <p:grpSp>
        <p:nvGrpSpPr>
          <p:cNvPr id="323" name="그룹 322"/>
          <p:cNvGrpSpPr/>
          <p:nvPr userDrawn="1"/>
        </p:nvGrpSpPr>
        <p:grpSpPr>
          <a:xfrm>
            <a:off x="2417733" y="5729320"/>
            <a:ext cx="985851" cy="620720"/>
            <a:chOff x="2417733" y="5437215"/>
            <a:chExt cx="985851" cy="620720"/>
          </a:xfrm>
        </p:grpSpPr>
        <p:sp>
          <p:nvSpPr>
            <p:cNvPr id="317" name="타원 316"/>
            <p:cNvSpPr/>
            <p:nvPr userDrawn="1"/>
          </p:nvSpPr>
          <p:spPr>
            <a:xfrm>
              <a:off x="2417733" y="5802345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16" name="그림 315" descr="마늘3.png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2504309" y="5437215"/>
              <a:ext cx="812698" cy="546032"/>
            </a:xfrm>
            <a:prstGeom prst="rect">
              <a:avLst/>
            </a:prstGeom>
          </p:spPr>
        </p:pic>
      </p:grpSp>
      <p:pic>
        <p:nvPicPr>
          <p:cNvPr id="327" name="그림 326" descr="피망.pn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010156" y="3648078"/>
            <a:ext cx="1879365" cy="2488889"/>
          </a:xfrm>
          <a:prstGeom prst="rect">
            <a:avLst/>
          </a:prstGeom>
        </p:spPr>
      </p:pic>
      <p:pic>
        <p:nvPicPr>
          <p:cNvPr id="329" name="그림 328" descr="홍피망.png"/>
          <p:cNvPicPr>
            <a:picLocks noChangeAspect="1"/>
          </p:cNvPicPr>
          <p:nvPr userDrawn="1"/>
        </p:nvPicPr>
        <p:blipFill>
          <a:blip r:embed="rId8"/>
          <a:srcRect b="39817"/>
          <a:stretch>
            <a:fillRect/>
          </a:stretch>
        </p:blipFill>
        <p:spPr>
          <a:xfrm>
            <a:off x="7091397" y="5543532"/>
            <a:ext cx="1600000" cy="131446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그림 312" descr="접시.png"/>
          <p:cNvPicPr>
            <a:picLocks noChangeAspect="1"/>
          </p:cNvPicPr>
          <p:nvPr userDrawn="1"/>
        </p:nvPicPr>
        <p:blipFill>
          <a:blip r:embed="rId2"/>
          <a:srcRect l="64838" r="394"/>
          <a:stretch>
            <a:fillRect/>
          </a:stretch>
        </p:blipFill>
        <p:spPr>
          <a:xfrm>
            <a:off x="0" y="-8467"/>
            <a:ext cx="2701962" cy="4406350"/>
          </a:xfrm>
          <a:prstGeom prst="rect">
            <a:avLst/>
          </a:prstGeom>
          <a:effectLst>
            <a:outerShdw blurRad="127000" dist="63500" dir="2700000" algn="tl" rotWithShape="0">
              <a:prstClr val="black">
                <a:alpha val="50000"/>
              </a:prstClr>
            </a:outerShdw>
          </a:effectLst>
        </p:spPr>
      </p:pic>
      <p:pic>
        <p:nvPicPr>
          <p:cNvPr id="317" name="그림 316" descr="홍고추.png"/>
          <p:cNvPicPr>
            <a:picLocks noChangeAspect="1"/>
          </p:cNvPicPr>
          <p:nvPr userDrawn="1"/>
        </p:nvPicPr>
        <p:blipFill>
          <a:blip r:embed="rId3"/>
          <a:srcRect b="28709"/>
          <a:stretch>
            <a:fillRect/>
          </a:stretch>
        </p:blipFill>
        <p:spPr>
          <a:xfrm>
            <a:off x="1395369" y="4667220"/>
            <a:ext cx="2336508" cy="2190780"/>
          </a:xfrm>
          <a:prstGeom prst="rect">
            <a:avLst/>
          </a:prstGeom>
        </p:spPr>
      </p:pic>
      <p:grpSp>
        <p:nvGrpSpPr>
          <p:cNvPr id="318" name="그룹 317"/>
          <p:cNvGrpSpPr/>
          <p:nvPr userDrawn="1"/>
        </p:nvGrpSpPr>
        <p:grpSpPr>
          <a:xfrm>
            <a:off x="519057" y="4086234"/>
            <a:ext cx="985851" cy="713557"/>
            <a:chOff x="2527272" y="5015761"/>
            <a:chExt cx="985851" cy="713557"/>
          </a:xfrm>
        </p:grpSpPr>
        <p:sp>
          <p:nvSpPr>
            <p:cNvPr id="319" name="타원 318"/>
            <p:cNvSpPr/>
            <p:nvPr userDrawn="1"/>
          </p:nvSpPr>
          <p:spPr>
            <a:xfrm>
              <a:off x="2527272" y="5473728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0" name="그림 319" descr="마늘1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2651943" y="5015761"/>
              <a:ext cx="736508" cy="609524"/>
            </a:xfrm>
            <a:prstGeom prst="rect">
              <a:avLst/>
            </a:prstGeom>
          </p:spPr>
        </p:pic>
      </p:grpSp>
      <p:grpSp>
        <p:nvGrpSpPr>
          <p:cNvPr id="321" name="그룹 320"/>
          <p:cNvGrpSpPr/>
          <p:nvPr userDrawn="1"/>
        </p:nvGrpSpPr>
        <p:grpSpPr>
          <a:xfrm>
            <a:off x="446031" y="5145111"/>
            <a:ext cx="985851" cy="474668"/>
            <a:chOff x="3221019" y="5400702"/>
            <a:chExt cx="985851" cy="474668"/>
          </a:xfrm>
        </p:grpSpPr>
        <p:sp>
          <p:nvSpPr>
            <p:cNvPr id="322" name="타원 321"/>
            <p:cNvSpPr/>
            <p:nvPr userDrawn="1"/>
          </p:nvSpPr>
          <p:spPr>
            <a:xfrm>
              <a:off x="3221019" y="5619780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3" name="그림 322" descr="마늘2.png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3313944" y="5400702"/>
              <a:ext cx="800000" cy="431746"/>
            </a:xfrm>
            <a:prstGeom prst="rect">
              <a:avLst/>
            </a:prstGeom>
          </p:spPr>
        </p:pic>
      </p:grpSp>
      <p:grpSp>
        <p:nvGrpSpPr>
          <p:cNvPr id="324" name="그룹 323"/>
          <p:cNvGrpSpPr/>
          <p:nvPr userDrawn="1"/>
        </p:nvGrpSpPr>
        <p:grpSpPr>
          <a:xfrm>
            <a:off x="1395369" y="4743468"/>
            <a:ext cx="985851" cy="620720"/>
            <a:chOff x="2417733" y="5437215"/>
            <a:chExt cx="985851" cy="620720"/>
          </a:xfrm>
        </p:grpSpPr>
        <p:sp>
          <p:nvSpPr>
            <p:cNvPr id="325" name="타원 324"/>
            <p:cNvSpPr/>
            <p:nvPr userDrawn="1"/>
          </p:nvSpPr>
          <p:spPr>
            <a:xfrm>
              <a:off x="2417733" y="5802345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26" name="그림 325" descr="마늘3.png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2504309" y="5437215"/>
              <a:ext cx="812698" cy="546032"/>
            </a:xfrm>
            <a:prstGeom prst="rect">
              <a:avLst/>
            </a:prstGeom>
          </p:spPr>
        </p:pic>
      </p:grpSp>
      <p:pic>
        <p:nvPicPr>
          <p:cNvPr id="327" name="그림 326" descr="가지.png"/>
          <p:cNvPicPr>
            <a:picLocks noChangeAspect="1"/>
          </p:cNvPicPr>
          <p:nvPr userDrawn="1"/>
        </p:nvPicPr>
        <p:blipFill>
          <a:blip r:embed="rId7"/>
          <a:srcRect t="32396" r="4801"/>
          <a:stretch>
            <a:fillRect/>
          </a:stretch>
        </p:blipFill>
        <p:spPr>
          <a:xfrm>
            <a:off x="4937130" y="0"/>
            <a:ext cx="4206870" cy="2103250"/>
          </a:xfrm>
          <a:prstGeom prst="rect">
            <a:avLst/>
          </a:prstGeom>
        </p:spPr>
      </p:pic>
      <p:sp>
        <p:nvSpPr>
          <p:cNvPr id="328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3014516" y="2173235"/>
            <a:ext cx="2981491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29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758163" y="2917612"/>
            <a:ext cx="176971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 u="none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30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4015674" y="3209922"/>
            <a:ext cx="157869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1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5375286" y="2917612"/>
            <a:ext cx="1769710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32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5632797" y="3209922"/>
            <a:ext cx="157869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3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7018371" y="2919794"/>
            <a:ext cx="1769710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34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7275882" y="3212104"/>
            <a:ext cx="157869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5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3758163" y="4670236"/>
            <a:ext cx="1769710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36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4015674" y="4962546"/>
            <a:ext cx="157869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337" name="텍스트 개체 틀 5"/>
          <p:cNvSpPr>
            <a:spLocks noGrp="1"/>
          </p:cNvSpPr>
          <p:nvPr>
            <p:ph type="body" sz="quarter" idx="36" hasCustomPrompt="1"/>
          </p:nvPr>
        </p:nvSpPr>
        <p:spPr>
          <a:xfrm>
            <a:off x="5375286" y="4670236"/>
            <a:ext cx="1769710" cy="341568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01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338" name="텍스트 개체 틀 62"/>
          <p:cNvSpPr>
            <a:spLocks noGrp="1"/>
          </p:cNvSpPr>
          <p:nvPr>
            <p:ph type="body" sz="quarter" idx="37" hasCustomPrompt="1"/>
          </p:nvPr>
        </p:nvSpPr>
        <p:spPr>
          <a:xfrm>
            <a:off x="5632797" y="4962546"/>
            <a:ext cx="1578690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/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그림 185" descr="수첩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65109" y="617499"/>
            <a:ext cx="4685715" cy="556190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1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2602592" y="2305241"/>
            <a:ext cx="2407564" cy="492443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0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82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2600298" y="2808279"/>
            <a:ext cx="240756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>
              <a:lnSpc>
                <a:spcPct val="130000"/>
              </a:lnSpc>
              <a:buClrTx/>
              <a:buSzPct val="80000"/>
              <a:buFont typeface="Arial" pitchFamily="34" charset="0"/>
              <a:buChar char="•"/>
              <a:defRPr sz="12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183" name="텍스트 개체 틀 12"/>
          <p:cNvSpPr>
            <a:spLocks noGrp="1"/>
          </p:cNvSpPr>
          <p:nvPr>
            <p:ph type="body" sz="quarter" idx="20" hasCustomPrompt="1"/>
          </p:nvPr>
        </p:nvSpPr>
        <p:spPr>
          <a:xfrm>
            <a:off x="1918073" y="2151045"/>
            <a:ext cx="864790" cy="773038"/>
          </a:xfrm>
          <a:prstGeom prst="rect">
            <a:avLst/>
          </a:prstGeom>
        </p:spPr>
        <p:txBody>
          <a:bodyPr/>
          <a:lstStyle>
            <a:lvl1pPr>
              <a:buNone/>
              <a:defRPr sz="4000" b="1" i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01</a:t>
            </a:r>
            <a:endParaRPr lang="ko-KR" altLang="en-US" dirty="0"/>
          </a:p>
        </p:txBody>
      </p:sp>
      <p:sp>
        <p:nvSpPr>
          <p:cNvPr id="185" name="텍스트 개체 틀 12"/>
          <p:cNvSpPr>
            <a:spLocks noGrp="1"/>
          </p:cNvSpPr>
          <p:nvPr>
            <p:ph type="body" sz="quarter" idx="21" hasCustomPrompt="1"/>
          </p:nvPr>
        </p:nvSpPr>
        <p:spPr>
          <a:xfrm>
            <a:off x="1806174" y="2046596"/>
            <a:ext cx="648072" cy="360040"/>
          </a:xfrm>
          <a:prstGeom prst="rect">
            <a:avLst/>
          </a:prstGeom>
        </p:spPr>
        <p:txBody>
          <a:bodyPr/>
          <a:lstStyle>
            <a:lvl1pPr>
              <a:buNone/>
              <a:defRPr sz="13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Part</a:t>
            </a:r>
            <a:endParaRPr lang="ko-KR" altLang="en-US" dirty="0"/>
          </a:p>
        </p:txBody>
      </p:sp>
      <p:grpSp>
        <p:nvGrpSpPr>
          <p:cNvPr id="187" name="그룹 186"/>
          <p:cNvGrpSpPr/>
          <p:nvPr userDrawn="1"/>
        </p:nvGrpSpPr>
        <p:grpSpPr>
          <a:xfrm flipH="1">
            <a:off x="226953" y="5838858"/>
            <a:ext cx="985851" cy="474668"/>
            <a:chOff x="3221019" y="5400702"/>
            <a:chExt cx="985851" cy="474668"/>
          </a:xfrm>
        </p:grpSpPr>
        <p:sp>
          <p:nvSpPr>
            <p:cNvPr id="188" name="타원 187"/>
            <p:cNvSpPr/>
            <p:nvPr userDrawn="1"/>
          </p:nvSpPr>
          <p:spPr>
            <a:xfrm>
              <a:off x="3221019" y="5619780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89" name="그림 188" descr="마늘2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3313944" y="5400702"/>
              <a:ext cx="800000" cy="431746"/>
            </a:xfrm>
            <a:prstGeom prst="rect">
              <a:avLst/>
            </a:prstGeom>
          </p:spPr>
        </p:pic>
      </p:grpSp>
      <p:grpSp>
        <p:nvGrpSpPr>
          <p:cNvPr id="190" name="그룹 189"/>
          <p:cNvGrpSpPr/>
          <p:nvPr userDrawn="1"/>
        </p:nvGrpSpPr>
        <p:grpSpPr>
          <a:xfrm flipH="1">
            <a:off x="482544" y="5035572"/>
            <a:ext cx="985851" cy="620720"/>
            <a:chOff x="2417733" y="5437215"/>
            <a:chExt cx="985851" cy="620720"/>
          </a:xfrm>
        </p:grpSpPr>
        <p:sp>
          <p:nvSpPr>
            <p:cNvPr id="191" name="타원 190"/>
            <p:cNvSpPr/>
            <p:nvPr userDrawn="1"/>
          </p:nvSpPr>
          <p:spPr>
            <a:xfrm>
              <a:off x="2417733" y="5802345"/>
              <a:ext cx="985851" cy="25559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62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192" name="그림 191" descr="마늘3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2504309" y="5437215"/>
              <a:ext cx="812698" cy="546032"/>
            </a:xfrm>
            <a:prstGeom prst="rect">
              <a:avLst/>
            </a:prstGeom>
          </p:spPr>
        </p:pic>
      </p:grpSp>
      <p:pic>
        <p:nvPicPr>
          <p:cNvPr id="194" name="그림 193" descr="나이프.png"/>
          <p:cNvPicPr>
            <a:picLocks noChangeAspect="1"/>
          </p:cNvPicPr>
          <p:nvPr userDrawn="1"/>
        </p:nvPicPr>
        <p:blipFill>
          <a:blip r:embed="rId5"/>
          <a:srcRect b="20256"/>
          <a:stretch>
            <a:fillRect/>
          </a:stretch>
        </p:blipFill>
        <p:spPr>
          <a:xfrm>
            <a:off x="5996007" y="3060648"/>
            <a:ext cx="2755556" cy="3797352"/>
          </a:xfrm>
          <a:prstGeom prst="rect">
            <a:avLst/>
          </a:prstGeom>
        </p:spPr>
      </p:pic>
      <p:pic>
        <p:nvPicPr>
          <p:cNvPr id="195" name="그림 194" descr="레몬.png"/>
          <p:cNvPicPr>
            <a:picLocks noChangeAspect="1"/>
          </p:cNvPicPr>
          <p:nvPr userDrawn="1"/>
        </p:nvPicPr>
        <p:blipFill>
          <a:blip r:embed="rId6"/>
          <a:srcRect t="59241"/>
          <a:stretch>
            <a:fillRect/>
          </a:stretch>
        </p:blipFill>
        <p:spPr>
          <a:xfrm>
            <a:off x="3586149" y="0"/>
            <a:ext cx="3022222" cy="1050676"/>
          </a:xfrm>
          <a:prstGeom prst="rect">
            <a:avLst/>
          </a:prstGeom>
        </p:spPr>
      </p:pic>
      <p:pic>
        <p:nvPicPr>
          <p:cNvPr id="196" name="그림 195" descr="피망2.png"/>
          <p:cNvPicPr>
            <a:picLocks noChangeAspect="1"/>
          </p:cNvPicPr>
          <p:nvPr userDrawn="1"/>
        </p:nvPicPr>
        <p:blipFill>
          <a:blip r:embed="rId7"/>
          <a:srcRect t="12352"/>
          <a:stretch>
            <a:fillRect/>
          </a:stretch>
        </p:blipFill>
        <p:spPr>
          <a:xfrm>
            <a:off x="6616728" y="0"/>
            <a:ext cx="2234921" cy="18364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0" y="727038"/>
            <a:ext cx="9144000" cy="558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 userDrawn="1"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 userDrawn="1"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 userDrawn="1"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23528" y="796282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727038"/>
            <a:ext cx="9144000" cy="547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23528" y="13456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그림 204" descr="종합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33905" y="982629"/>
            <a:ext cx="3276191" cy="328888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70000"/>
              </a:prstClr>
            </a:outerShdw>
          </a:effectLst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2476818" y="4305312"/>
            <a:ext cx="4190364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ctr">
              <a:lnSpc>
                <a:spcPct val="130000"/>
              </a:lnSpc>
              <a:defRPr sz="2500" b="1">
                <a:solidFill>
                  <a:schemeClr val="accent3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2476818" y="4889520"/>
            <a:ext cx="4190364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1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2476818" y="5254650"/>
            <a:ext cx="4190364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ctr">
              <a:lnSpc>
                <a:spcPct val="130000"/>
              </a:lnSpc>
              <a:buNone/>
              <a:defRPr sz="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8.png"/><Relationship Id="rId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13" Type="http://schemas.openxmlformats.org/officeDocument/2006/relationships/hyperlink" Target="http://www.bizforms.co.kr/bms/check.asp?code=bs3217338750418&amp;go_url=http%3a%2f%2fpowerpoint.bizforms.co.kr%2fform_view%2fview.asp%3fnumber%3d105881%26v_flag%3d0" TargetMode="External"/><Relationship Id="rId18" Type="http://schemas.openxmlformats.org/officeDocument/2006/relationships/image" Target="../media/image34.gif"/><Relationship Id="rId3" Type="http://schemas.openxmlformats.org/officeDocument/2006/relationships/hyperlink" Target="http://www.bizforms.co.kr/bms/check.asp?code=bs3217338750418&amp;go_url=http%3a%2f%2fpowerpoint.bizforms.co.kr%2fform_view%2fview.asp%3fnumber%3d105885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714%26v_flag%3d0" TargetMode="External"/><Relationship Id="rId12" Type="http://schemas.openxmlformats.org/officeDocument/2006/relationships/image" Target="../media/image31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26.jpg"/><Relationship Id="rId16" Type="http://schemas.openxmlformats.org/officeDocument/2006/relationships/image" Target="../media/image33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676%26v_flag%3d0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30.gif"/><Relationship Id="rId4" Type="http://schemas.openxmlformats.org/officeDocument/2006/relationships/image" Target="../media/image27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izforms.co.kr/bms/check.asp?code=bs3217338750418&amp;go_url=http%3a%2f%2fpowerpoint.bizforms.co.kr%2fform_view%2fview.asp%3fnumber%3d186567%26v_flag%3d0" TargetMode="External"/><Relationship Id="rId13" Type="http://schemas.openxmlformats.org/officeDocument/2006/relationships/image" Target="../media/image39.gif"/><Relationship Id="rId18" Type="http://schemas.openxmlformats.org/officeDocument/2006/relationships/image" Target="../media/image42.gif"/><Relationship Id="rId3" Type="http://schemas.openxmlformats.org/officeDocument/2006/relationships/hyperlink" Target="http://www.bizforms.co.kr/bms/check.asp?code=bs3217338750418&amp;go_url=http%3a%2f%2fpowerpoint.bizforms.co.kr%2fform_view%2fview.asp%3fnumber%3d186113%26v_flag%3d0" TargetMode="External"/><Relationship Id="rId7" Type="http://schemas.openxmlformats.org/officeDocument/2006/relationships/image" Target="../media/image36.gif"/><Relationship Id="rId12" Type="http://schemas.openxmlformats.org/officeDocument/2006/relationships/hyperlink" Target="http://www.bizforms.co.kr/bms/check.asp?code=bs3217338750418&amp;go_url=http%3a%2f%2fpowerpoint.bizforms.co.kr%2fform_view%2fview.asp%3fnumber%3d186469%26v_flag%3d0" TargetMode="External"/><Relationship Id="rId17" Type="http://schemas.openxmlformats.org/officeDocument/2006/relationships/image" Target="../media/image41.gif"/><Relationship Id="rId2" Type="http://schemas.openxmlformats.org/officeDocument/2006/relationships/image" Target="../media/image26.jpg"/><Relationship Id="rId16" Type="http://schemas.openxmlformats.org/officeDocument/2006/relationships/hyperlink" Target="http://www.bizforms.co.kr/bms/check.asp?code=bs3217338750418&amp;go_url=http%3a%2f%2fpowerpoint.bizforms.co.kr%2fform_view%2fview.asp%3fnumber%3d186467%26v_flag%3d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bizforms.co.kr/bms/check.asp?code=bs3217338750418&amp;go_url=http%3a%2f%2fpowerpoint.bizforms.co.kr%2fform_view%2fview.asp%3fnumber%3d186569%26v_flag%3d0" TargetMode="External"/><Relationship Id="rId11" Type="http://schemas.openxmlformats.org/officeDocument/2006/relationships/image" Target="../media/image38.gif"/><Relationship Id="rId5" Type="http://schemas.openxmlformats.org/officeDocument/2006/relationships/image" Target="../media/image35.gif"/><Relationship Id="rId15" Type="http://schemas.openxmlformats.org/officeDocument/2006/relationships/image" Target="../media/image40.gif"/><Relationship Id="rId10" Type="http://schemas.openxmlformats.org/officeDocument/2006/relationships/hyperlink" Target="http://www.bizforms.co.kr/bms/check.asp?code=bs3217338750418&amp;go_url=http%3a%2f%2fpowerpoint.bizforms.co.kr%2fform_view%2fview.asp%3fnumber%3d186468%26v_flag%3d0" TargetMode="External"/><Relationship Id="rId4" Type="http://schemas.openxmlformats.org/officeDocument/2006/relationships/hyperlink" Target="http://www.bizforms.co.kr/bms/check.asp?code=bs3217338750418&amp;go_url=http%3a%2f%2fpowerpoint.bizforms.co.kr%2fform_view%2fview.asp%3fnumber%3d186568%26v_flag%3d0" TargetMode="External"/><Relationship Id="rId9" Type="http://schemas.openxmlformats.org/officeDocument/2006/relationships/image" Target="../media/image37.gif"/><Relationship Id="rId14" Type="http://schemas.openxmlformats.org/officeDocument/2006/relationships/hyperlink" Target="http://www.bizforms.co.kr/bms/check.asp?code=bs3217338750418&amp;go_url=http%3a%2f%2fpowerpoint.bizforms.co.kr%2fform_view%2fview.asp%3fnumber%3d186532%26v_flag%3d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BCB8EB37-52B4-412E-AFAB-120907B5D9DC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539660E7-49A7-44D6-A592-2949EDB256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A9EEA89-6662-4624-B43B-605E2E618AB3}"/>
              </a:ext>
            </a:extLst>
          </p:cNvPr>
          <p:cNvSpPr/>
          <p:nvPr/>
        </p:nvSpPr>
        <p:spPr>
          <a:xfrm>
            <a:off x="551623" y="4435822"/>
            <a:ext cx="286168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회사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/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제품소개서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22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D03A144A-903E-468D-B48D-9F30312AB9A3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FE40A14-3771-4570-BA0A-5F1FC97CCBEA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http://www.bizforms.co.kr/bms/check.asp?code=bs3217338750418&amp;go_url=http%3a%2f%2fpowerpoint.bizforms.co.kr%2fform_view%2fview.asp%3fnumber%3d186469%26v_flag%3d0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747BD73-C1D9-4E54-9DB9-2FDF976AD9DB}"/>
              </a:ext>
            </a:extLst>
          </p:cNvPr>
          <p:cNvSpPr/>
          <p:nvPr/>
        </p:nvSpPr>
        <p:spPr>
          <a:xfrm>
            <a:off x="551623" y="3986545"/>
            <a:ext cx="3687228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식품 회사제품소개서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chemeClr val="bg1"/>
                </a:solidFill>
                <a:latin typeface="+mn-ea"/>
              </a:rPr>
              <a:t>기업홍보및영업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5743A62-8152-4632-BCA8-A291B45AC893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A59448F7-DC01-4C2C-98F5-588E1A9736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0663" y="908720"/>
            <a:ext cx="3895682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340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그림 106" descr="종합2.png"/>
          <p:cNvPicPr>
            <a:picLocks noChangeAspect="1"/>
          </p:cNvPicPr>
          <p:nvPr/>
        </p:nvPicPr>
        <p:blipFill>
          <a:blip r:embed="rId2"/>
          <a:srcRect b="42132"/>
          <a:stretch>
            <a:fillRect/>
          </a:stretch>
        </p:blipFill>
        <p:spPr>
          <a:xfrm>
            <a:off x="993726" y="3355974"/>
            <a:ext cx="5155556" cy="2954024"/>
          </a:xfrm>
          <a:prstGeom prst="rect">
            <a:avLst/>
          </a:prstGeom>
          <a:effectLst>
            <a:outerShdw blurRad="76200" dist="63500" dir="13500000" algn="br" rotWithShape="0">
              <a:prstClr val="black">
                <a:alpha val="16000"/>
              </a:prstClr>
            </a:outerShdw>
          </a:effectLst>
        </p:spPr>
      </p:pic>
      <p:pic>
        <p:nvPicPr>
          <p:cNvPr id="80" name="그림 79" descr="수첩2.png"/>
          <p:cNvPicPr>
            <a:picLocks noChangeAspect="1"/>
          </p:cNvPicPr>
          <p:nvPr/>
        </p:nvPicPr>
        <p:blipFill>
          <a:blip r:embed="rId3"/>
          <a:srcRect b="9421"/>
          <a:stretch>
            <a:fillRect/>
          </a:stretch>
        </p:blipFill>
        <p:spPr>
          <a:xfrm>
            <a:off x="3797352" y="1419825"/>
            <a:ext cx="4381560" cy="489370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1-1 </a:t>
            </a:r>
            <a:r>
              <a:rPr lang="ko-KR" altLang="en-US" dirty="0"/>
              <a:t>회사소개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회사소개를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58" name="그룹 5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9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0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10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10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63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04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4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65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101" name="자유형 10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02" name="그림 45" descr="체크만년필수첩.png"/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66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67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84693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회사소개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8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054135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회사의 비전과 대표이사 인사말 등</a:t>
              </a:r>
              <a:r>
                <a:rPr kumimoji="1" lang="ko-KR" altLang="en-US" sz="1050" spc="30" dirty="0">
                  <a:latin typeface="+mn-ea"/>
                </a:rPr>
                <a:t>을 보여줍니다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회사를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소개할 수 있는 간략하고 명확한 카피문구</a:t>
              </a:r>
              <a:r>
                <a:rPr kumimoji="1" lang="ko-KR" altLang="en-US" sz="1050" spc="30" dirty="0">
                  <a:latin typeface="+mn-ea"/>
                </a:rPr>
                <a:t>가 들어가는 것이 좋습니다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7092280" y="99678"/>
            <a:ext cx="1800000" cy="450768"/>
            <a:chOff x="6984468" y="6021288"/>
            <a:chExt cx="1800000" cy="450768"/>
          </a:xfrm>
        </p:grpSpPr>
        <p:sp>
          <p:nvSpPr>
            <p:cNvPr id="77" name="TextBox 76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pic>
        <p:nvPicPr>
          <p:cNvPr id="96" name="그림 95" descr="홍피망.png"/>
          <p:cNvPicPr>
            <a:picLocks noChangeAspect="1"/>
          </p:cNvPicPr>
          <p:nvPr/>
        </p:nvPicPr>
        <p:blipFill>
          <a:blip r:embed="rId5"/>
          <a:srcRect b="39817"/>
          <a:stretch>
            <a:fillRect/>
          </a:stretch>
        </p:blipFill>
        <p:spPr>
          <a:xfrm>
            <a:off x="-7875" y="4999059"/>
            <a:ext cx="1600000" cy="1314468"/>
          </a:xfrm>
          <a:prstGeom prst="rect">
            <a:avLst/>
          </a:prstGeom>
          <a:effectLst>
            <a:outerShdw blurRad="88900" dist="38100" dir="13500000" algn="br" rotWithShape="0">
              <a:prstClr val="black">
                <a:alpha val="30000"/>
              </a:prstClr>
            </a:outerShdw>
          </a:effectLst>
        </p:spPr>
      </p:pic>
      <p:graphicFrame>
        <p:nvGraphicFramePr>
          <p:cNvPr id="105" name="표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710088"/>
              </p:ext>
            </p:extLst>
          </p:nvPr>
        </p:nvGraphicFramePr>
        <p:xfrm>
          <a:off x="4061088" y="2224068"/>
          <a:ext cx="3716181" cy="3687816"/>
        </p:xfrm>
        <a:graphic>
          <a:graphicData uri="http://schemas.openxmlformats.org/drawingml/2006/table">
            <a:tbl>
              <a:tblPr bandRow="1">
                <a:effectLst/>
                <a:tableStyleId>{E8034E78-7F5D-4C2E-B375-FC64B27BC917}</a:tableStyleId>
              </a:tblPr>
              <a:tblGrid>
                <a:gridCol w="8258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90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56"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000" b="1" dirty="0">
                          <a:latin typeface="+mn-lt"/>
                        </a:rPr>
                        <a:t>  Bizforms</a:t>
                      </a:r>
                      <a:endParaRPr lang="ko-KR" altLang="en-US" sz="1000" b="1" dirty="0">
                        <a:solidFill>
                          <a:schemeClr val="bg2"/>
                        </a:solidFill>
                        <a:latin typeface="+mn-lt"/>
                        <a:ea typeface="+mn-ea"/>
                      </a:endParaRPr>
                    </a:p>
                  </a:txBody>
                  <a:tcPr anchor="ctr">
                    <a:lnL>
                      <a:noFill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endParaRPr lang="ko-KR" altLang="en-US" sz="10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회사명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설립일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내용</a:t>
                      </a: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매출액</a:t>
                      </a:r>
                      <a:endParaRPr lang="ko-KR" altLang="ko-KR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홈페이지</a:t>
                      </a:r>
                      <a:endParaRPr lang="ko-KR" altLang="ko-KR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생산지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rtl="0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본사</a:t>
                      </a:r>
                      <a:endParaRPr lang="ko-KR" altLang="ko-KR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marR="0" marT="0" marB="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대표이사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업종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marL="0" algn="l" defTabSz="914400" rtl="0" eaLnBrk="1" latinLnBrk="1" hangingPunct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자본금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56"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000" b="1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직원수</a:t>
                      </a:r>
                      <a:endParaRPr lang="ko-KR" altLang="en-US" sz="1000" b="1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72000" anchor="ctr">
                    <a:lnL>
                      <a:noFill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30000"/>
                        </a:lnSpc>
                      </a:pPr>
                      <a:endParaRPr lang="ko-KR" altLang="en-US" sz="1000" b="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97" name="그림 96" descr="나이프.png"/>
          <p:cNvPicPr>
            <a:picLocks noChangeAspect="1"/>
          </p:cNvPicPr>
          <p:nvPr/>
        </p:nvPicPr>
        <p:blipFill>
          <a:blip r:embed="rId6"/>
          <a:srcRect b="20256"/>
          <a:stretch>
            <a:fillRect/>
          </a:stretch>
        </p:blipFill>
        <p:spPr>
          <a:xfrm>
            <a:off x="6791418" y="3129450"/>
            <a:ext cx="2308194" cy="3180855"/>
          </a:xfrm>
          <a:prstGeom prst="rect">
            <a:avLst/>
          </a:prstGeom>
          <a:effectLst>
            <a:outerShdw blurRad="50800" dist="38100" algn="l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2-2 </a:t>
            </a:r>
            <a:r>
              <a:rPr lang="ko-KR" altLang="en-US" dirty="0"/>
              <a:t>사업분야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사업분야를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6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51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2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7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7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70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09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1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72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76" name="자유형 7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7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73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74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사업분야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75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86177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회사의 사업분야에 대해 기재하며 자사가 속해 있는 분야의 시장현황에 대해 간략히 적으셔도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7092280" y="106317"/>
            <a:ext cx="1800000" cy="450768"/>
            <a:chOff x="6984468" y="6021288"/>
            <a:chExt cx="1800000" cy="450768"/>
          </a:xfrm>
        </p:grpSpPr>
        <p:sp>
          <p:nvSpPr>
            <p:cNvPr id="60" name="TextBox 59"/>
            <p:cNvSpPr txBox="1"/>
            <p:nvPr/>
          </p:nvSpPr>
          <p:spPr>
            <a:xfrm>
              <a:off x="6984468" y="6021288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 Bizforms</a:t>
              </a:r>
              <a:endParaRPr lang="ko-KR" altLang="en-US" sz="1200" b="1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984468" y="6237312"/>
              <a:ext cx="1800000" cy="2347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800" kern="1200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800" kern="1200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5" name="Rectangle 211"/>
          <p:cNvSpPr>
            <a:spLocks noChangeArrowheads="1"/>
          </p:cNvSpPr>
          <p:nvPr/>
        </p:nvSpPr>
        <p:spPr bwMode="auto">
          <a:xfrm>
            <a:off x="3622662" y="1895454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accent2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6" name="Rectangle 213"/>
          <p:cNvSpPr>
            <a:spLocks noChangeArrowheads="1"/>
          </p:cNvSpPr>
          <p:nvPr/>
        </p:nvSpPr>
        <p:spPr bwMode="auto">
          <a:xfrm>
            <a:off x="3622662" y="3130529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7" name="Rectangle 215"/>
          <p:cNvSpPr>
            <a:spLocks noChangeArrowheads="1"/>
          </p:cNvSpPr>
          <p:nvPr/>
        </p:nvSpPr>
        <p:spPr bwMode="auto">
          <a:xfrm>
            <a:off x="3622662" y="4381479"/>
            <a:ext cx="711733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0</a:t>
            </a:r>
            <a:r>
              <a:rPr kumimoji="1" lang="en-US" altLang="ko-KR" sz="5000" b="1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1800" b="0" i="0" u="none" strike="noStrike" cap="none" normalizeH="0" baseline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grpSp>
        <p:nvGrpSpPr>
          <p:cNvPr id="68" name="그룹 67"/>
          <p:cNvGrpSpPr/>
          <p:nvPr/>
        </p:nvGrpSpPr>
        <p:grpSpPr>
          <a:xfrm>
            <a:off x="4389435" y="1939881"/>
            <a:ext cx="3395709" cy="749284"/>
            <a:chOff x="5192721" y="3465513"/>
            <a:chExt cx="2868517" cy="749284"/>
          </a:xfrm>
        </p:grpSpPr>
        <p:sp>
          <p:nvSpPr>
            <p:cNvPr id="80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81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accent2"/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82" name="그룹 81"/>
          <p:cNvGrpSpPr/>
          <p:nvPr/>
        </p:nvGrpSpPr>
        <p:grpSpPr>
          <a:xfrm>
            <a:off x="4389435" y="3217836"/>
            <a:ext cx="3395709" cy="749284"/>
            <a:chOff x="5192721" y="3465513"/>
            <a:chExt cx="2868517" cy="749284"/>
          </a:xfrm>
        </p:grpSpPr>
        <p:sp>
          <p:nvSpPr>
            <p:cNvPr id="83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84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4389435" y="4459278"/>
            <a:ext cx="3395709" cy="749284"/>
            <a:chOff x="5192721" y="3465513"/>
            <a:chExt cx="2868517" cy="749284"/>
          </a:xfrm>
        </p:grpSpPr>
        <p:sp>
          <p:nvSpPr>
            <p:cNvPr id="86" name="Rectangle 222"/>
            <p:cNvSpPr>
              <a:spLocks noChangeArrowheads="1"/>
            </p:cNvSpPr>
            <p:nvPr/>
          </p:nvSpPr>
          <p:spPr bwMode="auto">
            <a:xfrm>
              <a:off x="5192722" y="3814687"/>
              <a:ext cx="2868516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</p:txBody>
        </p:sp>
        <p:sp>
          <p:nvSpPr>
            <p:cNvPr id="87" name="Rectangle 292"/>
            <p:cNvSpPr>
              <a:spLocks noChangeArrowheads="1"/>
            </p:cNvSpPr>
            <p:nvPr/>
          </p:nvSpPr>
          <p:spPr bwMode="auto">
            <a:xfrm>
              <a:off x="5192721" y="3465513"/>
              <a:ext cx="1356841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pic>
        <p:nvPicPr>
          <p:cNvPr id="94" name="그림 93" descr="종합2.png"/>
          <p:cNvPicPr>
            <a:picLocks noChangeAspect="1"/>
          </p:cNvPicPr>
          <p:nvPr/>
        </p:nvPicPr>
        <p:blipFill>
          <a:blip r:embed="rId3"/>
          <a:srcRect l="41501"/>
          <a:stretch>
            <a:fillRect/>
          </a:stretch>
        </p:blipFill>
        <p:spPr>
          <a:xfrm>
            <a:off x="0" y="1092168"/>
            <a:ext cx="3015934" cy="5104762"/>
          </a:xfrm>
          <a:prstGeom prst="rect">
            <a:avLst/>
          </a:prstGeom>
          <a:effectLst>
            <a:outerShdw blurRad="215900" dist="38100" algn="l" rotWithShape="0">
              <a:prstClr val="black">
                <a:alpha val="27000"/>
              </a:prst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1821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63283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B6D668F3-8339-4EF5-877C-B939A8809391}"/>
              </a:ext>
            </a:extLst>
          </p:cNvPr>
          <p:cNvSpPr/>
          <p:nvPr/>
        </p:nvSpPr>
        <p:spPr>
          <a:xfrm>
            <a:off x="107504" y="5656926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7BB552C-7C8B-4B6F-A0C1-E6F7E0C86DB7}"/>
              </a:ext>
            </a:extLst>
          </p:cNvPr>
          <p:cNvSpPr/>
          <p:nvPr/>
        </p:nvSpPr>
        <p:spPr>
          <a:xfrm>
            <a:off x="107504" y="6268770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EF067C1D-C6F2-4504-A69D-4C3E9B7BD712}"/>
              </a:ext>
            </a:extLst>
          </p:cNvPr>
          <p:cNvSpPr/>
          <p:nvPr/>
        </p:nvSpPr>
        <p:spPr>
          <a:xfrm>
            <a:off x="1139597" y="5511065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834AE984-5629-4AB4-A75A-1FBB45C64615}"/>
              </a:ext>
            </a:extLst>
          </p:cNvPr>
          <p:cNvSpPr/>
          <p:nvPr/>
        </p:nvSpPr>
        <p:spPr>
          <a:xfrm>
            <a:off x="1009194" y="5837297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280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A3E906F4-4FEC-42C4-B6AF-6BEC55B56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0B3CE621-924F-4C71-A961-DD46DA997B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A1E0351-C751-4D90-8015-E61110E091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D4D8427F-2EAB-40C0-90A5-9938FC776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795466B-FCE3-495A-BFE5-D464EA489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1E6A9292-B40E-4A82-9D13-E0D7672E2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4D08C0B5-F917-4673-96D8-36CA3D1662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49FA799-6A35-4E84-80BC-06D7A8084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E1918FE7-6FFE-4077-B6AF-33E7E11D03A4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1007C5A-2546-462F-80C6-7E434D06F3D7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3230E049-E49C-4199-94F7-46B1C7DC8DB8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3513CE99-7AB4-40C6-A755-45DDBDE502D4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4DD9ABD4-E5BD-4916-8311-DAB35628D507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0072C13-1019-4D42-ACC1-79736037C9B7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4B44296D-F4D6-4331-88E3-33A3AE70957A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E3277338-9140-431A-B369-40C64CDABF80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D0E6E16-E9CF-4355-90D1-F859BA92E61D}"/>
              </a:ext>
            </a:extLst>
          </p:cNvPr>
          <p:cNvSpPr/>
          <p:nvPr/>
        </p:nvSpPr>
        <p:spPr>
          <a:xfrm>
            <a:off x="672841" y="1258257"/>
            <a:ext cx="5186035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회사</a:t>
            </a:r>
            <a:r>
              <a:rPr lang="en-US" altLang="ko-KR" sz="2400" b="1" spc="-150" dirty="0">
                <a:solidFill>
                  <a:schemeClr val="accent1"/>
                </a:solidFill>
                <a:latin typeface="+mn-ea"/>
              </a:rPr>
              <a:t>/</a:t>
            </a:r>
            <a:r>
              <a:rPr lang="ko-KR" altLang="en-US" sz="2400" b="1" spc="-150" dirty="0">
                <a:solidFill>
                  <a:schemeClr val="accent1"/>
                </a:solidFill>
                <a:latin typeface="+mn-ea"/>
              </a:rPr>
              <a:t>제품소개서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26CAB93-FF72-40CB-9C41-B5A0A9F69930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DD2D17D-9A01-479B-BB7B-973CCA284761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7117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hlinkClick r:id="rId3"/>
            <a:extLst>
              <a:ext uri="{FF2B5EF4-FFF2-40B4-BE49-F238E27FC236}">
                <a16:creationId xmlns:a16="http://schemas.microsoft.com/office/drawing/2014/main" id="{DE1C4C7E-E3CD-48EC-B4E7-DEE98BB1C500}"/>
              </a:ext>
            </a:extLst>
          </p:cNvPr>
          <p:cNvSpPr/>
          <p:nvPr/>
        </p:nvSpPr>
        <p:spPr>
          <a:xfrm>
            <a:off x="6800325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pic>
        <p:nvPicPr>
          <p:cNvPr id="3" name="Picture 3">
            <a:hlinkClick r:id="rId4"/>
            <a:extLst>
              <a:ext uri="{FF2B5EF4-FFF2-40B4-BE49-F238E27FC236}">
                <a16:creationId xmlns:a16="http://schemas.microsoft.com/office/drawing/2014/main" id="{F93FC6DA-33AE-48C1-A1F5-F64686D1A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9466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>
            <a:hlinkClick r:id="rId6"/>
            <a:extLst>
              <a:ext uri="{FF2B5EF4-FFF2-40B4-BE49-F238E27FC236}">
                <a16:creationId xmlns:a16="http://schemas.microsoft.com/office/drawing/2014/main" id="{2ED9BC99-4E03-485B-878B-B2E2442AF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85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9">
            <a:hlinkClick r:id="rId8"/>
            <a:extLst>
              <a:ext uri="{FF2B5EF4-FFF2-40B4-BE49-F238E27FC236}">
                <a16:creationId xmlns:a16="http://schemas.microsoft.com/office/drawing/2014/main" id="{3999E1BE-1C0E-448C-831D-D3BC6BAEDD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8187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hlinkClick r:id="rId10"/>
            <a:extLst>
              <a:ext uri="{FF2B5EF4-FFF2-40B4-BE49-F238E27FC236}">
                <a16:creationId xmlns:a16="http://schemas.microsoft.com/office/drawing/2014/main" id="{6E375723-4080-469F-9BB4-BA18A1223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8216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5">
            <a:hlinkClick r:id="rId12"/>
            <a:extLst>
              <a:ext uri="{FF2B5EF4-FFF2-40B4-BE49-F238E27FC236}">
                <a16:creationId xmlns:a16="http://schemas.microsoft.com/office/drawing/2014/main" id="{1D0A8B7B-0A96-4E1C-B735-1DFA93428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608" y="4236884"/>
            <a:ext cx="1660624" cy="124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>
            <a:hlinkClick r:id="rId14"/>
            <a:extLst>
              <a:ext uri="{FF2B5EF4-FFF2-40B4-BE49-F238E27FC236}">
                <a16:creationId xmlns:a16="http://schemas.microsoft.com/office/drawing/2014/main" id="{D5061419-AC7B-4D67-ABD6-815841768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0039" y="2288390"/>
            <a:ext cx="1658125" cy="1243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>
            <a:hlinkClick r:id="rId16"/>
            <a:extLst>
              <a:ext uri="{FF2B5EF4-FFF2-40B4-BE49-F238E27FC236}">
                <a16:creationId xmlns:a16="http://schemas.microsoft.com/office/drawing/2014/main" id="{CE963B29-CE10-4EF9-B917-3F6CBB6D2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8993" y="4251205"/>
            <a:ext cx="1635221" cy="122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>
            <a:hlinkClick r:id="rId3"/>
            <a:extLst>
              <a:ext uri="{FF2B5EF4-FFF2-40B4-BE49-F238E27FC236}">
                <a16:creationId xmlns:a16="http://schemas.microsoft.com/office/drawing/2014/main" id="{5B75B648-93D1-44EB-A226-AAB00B5BC2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3747" y="4264265"/>
            <a:ext cx="1630708" cy="122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>
            <a:hlinkClick r:id="rId6"/>
            <a:extLst>
              <a:ext uri="{FF2B5EF4-FFF2-40B4-BE49-F238E27FC236}">
                <a16:creationId xmlns:a16="http://schemas.microsoft.com/office/drawing/2014/main" id="{1D13BAF6-AEF3-4C74-B377-2D5605386159}"/>
              </a:ext>
            </a:extLst>
          </p:cNvPr>
          <p:cNvSpPr/>
          <p:nvPr/>
        </p:nvSpPr>
        <p:spPr>
          <a:xfrm>
            <a:off x="75714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4"/>
            <a:extLst>
              <a:ext uri="{FF2B5EF4-FFF2-40B4-BE49-F238E27FC236}">
                <a16:creationId xmlns:a16="http://schemas.microsoft.com/office/drawing/2014/main" id="{3A524733-196A-44A1-8B2F-DACBC95A142B}"/>
              </a:ext>
            </a:extLst>
          </p:cNvPr>
          <p:cNvSpPr/>
          <p:nvPr/>
        </p:nvSpPr>
        <p:spPr>
          <a:xfrm>
            <a:off x="2769751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8"/>
            <a:extLst>
              <a:ext uri="{FF2B5EF4-FFF2-40B4-BE49-F238E27FC236}">
                <a16:creationId xmlns:a16="http://schemas.microsoft.com/office/drawing/2014/main" id="{5D36B298-05F0-4024-820D-A04BBCD48A73}"/>
              </a:ext>
            </a:extLst>
          </p:cNvPr>
          <p:cNvSpPr/>
          <p:nvPr/>
        </p:nvSpPr>
        <p:spPr>
          <a:xfrm>
            <a:off x="4788472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4"/>
            <a:extLst>
              <a:ext uri="{FF2B5EF4-FFF2-40B4-BE49-F238E27FC236}">
                <a16:creationId xmlns:a16="http://schemas.microsoft.com/office/drawing/2014/main" id="{2EBDA7E7-8307-4E4C-A1D1-65D4990500DC}"/>
              </a:ext>
            </a:extLst>
          </p:cNvPr>
          <p:cNvSpPr/>
          <p:nvPr/>
        </p:nvSpPr>
        <p:spPr>
          <a:xfrm>
            <a:off x="6800325" y="3631560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12"/>
            <a:extLst>
              <a:ext uri="{FF2B5EF4-FFF2-40B4-BE49-F238E27FC236}">
                <a16:creationId xmlns:a16="http://schemas.microsoft.com/office/drawing/2014/main" id="{0F54BEB3-E761-4112-AE35-AA172CB67D6B}"/>
              </a:ext>
            </a:extLst>
          </p:cNvPr>
          <p:cNvSpPr/>
          <p:nvPr/>
        </p:nvSpPr>
        <p:spPr>
          <a:xfrm>
            <a:off x="75714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0"/>
            <a:extLst>
              <a:ext uri="{FF2B5EF4-FFF2-40B4-BE49-F238E27FC236}">
                <a16:creationId xmlns:a16="http://schemas.microsoft.com/office/drawing/2014/main" id="{88B0673F-B29E-41D5-B8B5-34D91CB797EE}"/>
              </a:ext>
            </a:extLst>
          </p:cNvPr>
          <p:cNvSpPr/>
          <p:nvPr/>
        </p:nvSpPr>
        <p:spPr>
          <a:xfrm>
            <a:off x="2769751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6"/>
            <a:extLst>
              <a:ext uri="{FF2B5EF4-FFF2-40B4-BE49-F238E27FC236}">
                <a16:creationId xmlns:a16="http://schemas.microsoft.com/office/drawing/2014/main" id="{D8548002-69AF-4F22-AF54-245C65D40DD7}"/>
              </a:ext>
            </a:extLst>
          </p:cNvPr>
          <p:cNvSpPr/>
          <p:nvPr/>
        </p:nvSpPr>
        <p:spPr>
          <a:xfrm>
            <a:off x="4788472" y="5588447"/>
            <a:ext cx="1777555" cy="288825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2F47CB7-1BD7-4459-83E8-55A8D7C45F2F}"/>
              </a:ext>
            </a:extLst>
          </p:cNvPr>
          <p:cNvSpPr/>
          <p:nvPr/>
        </p:nvSpPr>
        <p:spPr>
          <a:xfrm>
            <a:off x="672841" y="1260504"/>
            <a:ext cx="3315953" cy="390879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DA6E6E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32AC2FB-2281-41E5-B6CA-CE890590E7F3}"/>
              </a:ext>
            </a:extLst>
          </p:cNvPr>
          <p:cNvSpPr/>
          <p:nvPr/>
        </p:nvSpPr>
        <p:spPr>
          <a:xfrm>
            <a:off x="672841" y="1037318"/>
            <a:ext cx="1568183" cy="2605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7ACF04D2-548A-4457-9940-F12F309EB94E}"/>
              </a:ext>
            </a:extLst>
          </p:cNvPr>
          <p:cNvSpPr/>
          <p:nvPr/>
        </p:nvSpPr>
        <p:spPr>
          <a:xfrm>
            <a:off x="6690299" y="1409484"/>
            <a:ext cx="1922091" cy="20846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52322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회사제품소개서_기업홍보_식품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654121"/>
      </a:accent1>
      <a:accent2>
        <a:srgbClr val="C22426"/>
      </a:accent2>
      <a:accent3>
        <a:srgbClr val="F4CB2A"/>
      </a:accent3>
      <a:accent4>
        <a:srgbClr val="D68A47"/>
      </a:accent4>
      <a:accent5>
        <a:srgbClr val="21102A"/>
      </a:accent5>
      <a:accent6>
        <a:srgbClr val="4A6930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2539</TotalTime>
  <Words>359</Words>
  <Application>Microsoft Office PowerPoint</Application>
  <PresentationFormat>화면 슬라이드 쇼(4:3)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표준작성법_회사제품소개서_기업홍보및영업(식품)</dc:title>
  <dc:creator>㈜ 인비닷컴</dc:creator>
  <dc:description>무단 복제 배포시 법적 불이익을 받을 수 있습니다.</dc:description>
  <cp:lastModifiedBy>pro</cp:lastModifiedBy>
  <cp:revision>584</cp:revision>
  <dcterms:created xsi:type="dcterms:W3CDTF">2013-09-25T11:58:39Z</dcterms:created>
  <dcterms:modified xsi:type="dcterms:W3CDTF">2019-05-02T09:41:32Z</dcterms:modified>
  <cp:category>본 문서의 저작권은 비즈폼에 있습니다.</cp:category>
</cp:coreProperties>
</file>