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70" r:id="rId2"/>
    <p:sldId id="323" r:id="rId3"/>
    <p:sldId id="327" r:id="rId4"/>
    <p:sldId id="371" r:id="rId5"/>
    <p:sldId id="372" r:id="rId6"/>
    <p:sldId id="373" r:id="rId7"/>
    <p:sldId id="374" r:id="rId8"/>
    <p:sldId id="375" r:id="rId9"/>
    <p:sldId id="368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B35"/>
    <a:srgbClr val="3F3B3A"/>
    <a:srgbClr val="CBCBCB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80485" autoAdjust="0"/>
  </p:normalViewPr>
  <p:slideViewPr>
    <p:cSldViewPr>
      <p:cViewPr varScale="1">
        <p:scale>
          <a:sx n="114" d="100"/>
          <a:sy n="114" d="100"/>
        </p:scale>
        <p:origin x="156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503333333333717E-2"/>
          <c:y val="3.2683713602897957E-2"/>
          <c:w val="0.82882297227873014"/>
          <c:h val="0.8404055613307465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74</c:v>
                </c:pt>
                <c:pt idx="1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F17-42A7-B528-E5732150AF0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내용2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4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9.647553322079437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F17-42A7-B528-E5732150AF0D}"/>
                </c:ext>
              </c:extLst>
            </c:dLbl>
            <c:dLbl>
              <c:idx val="1"/>
              <c:layout>
                <c:manualLayout>
                  <c:x val="-0.10250525404709411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F17-42A7-B528-E5732150AF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400" b="1" i="0" u="none" strike="noStrike" kern="1200" baseline="0">
                    <a:solidFill>
                      <a:prstClr val="white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50</c:v>
                </c:pt>
                <c:pt idx="1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F17-42A7-B528-E5732150AF0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4833280"/>
        <c:axId val="114835456"/>
      </c:barChart>
      <c:catAx>
        <c:axId val="11483328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ln>
            <a:prstDash val="sysDash"/>
          </a:ln>
        </c:spPr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114835456"/>
        <c:crosses val="autoZero"/>
        <c:auto val="1"/>
        <c:lblAlgn val="ctr"/>
        <c:lblOffset val="100"/>
        <c:noMultiLvlLbl val="0"/>
      </c:catAx>
      <c:valAx>
        <c:axId val="114835456"/>
        <c:scaling>
          <c:orientation val="minMax"/>
        </c:scaling>
        <c:delete val="0"/>
        <c:axPos val="b"/>
        <c:majorGridlines>
          <c:spPr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c:spPr>
        </c:majorGridlines>
        <c:numFmt formatCode="General" sourceLinked="1"/>
        <c:majorTickMark val="none"/>
        <c:minorTickMark val="none"/>
        <c:tickLblPos val="nextTo"/>
        <c:spPr>
          <a:ln>
            <a:solidFill>
              <a:schemeClr val="tx1">
                <a:lumMod val="75000"/>
                <a:lumOff val="25000"/>
              </a:schemeClr>
            </a:solidFill>
          </a:ln>
        </c:spPr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114833280"/>
        <c:crosses val="autoZero"/>
        <c:crossBetween val="between"/>
      </c:valAx>
      <c:spPr>
        <a:ln>
          <a:noFill/>
        </a:ln>
      </c:spPr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503333333333744E-2"/>
          <c:y val="3.2683713602897978E-2"/>
          <c:w val="0.82882297227873036"/>
          <c:h val="0.8404055613307465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74</c:v>
                </c:pt>
                <c:pt idx="1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0AF-4872-B52B-A47635735DD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내용2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4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9.647553322079437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0AF-4872-B52B-A47635735DD7}"/>
                </c:ext>
              </c:extLst>
            </c:dLbl>
            <c:dLbl>
              <c:idx val="1"/>
              <c:layout>
                <c:manualLayout>
                  <c:x val="-0.1025052540470941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0AF-4872-B52B-A47635735D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400" b="1" i="0" u="none" strike="noStrike" kern="1200" baseline="0">
                    <a:solidFill>
                      <a:prstClr val="white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50</c:v>
                </c:pt>
                <c:pt idx="1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0AF-4872-B52B-A47635735DD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4926336"/>
        <c:axId val="114928256"/>
      </c:barChart>
      <c:catAx>
        <c:axId val="11492633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ln>
            <a:prstDash val="sysDash"/>
          </a:ln>
        </c:spPr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114928256"/>
        <c:crosses val="autoZero"/>
        <c:auto val="1"/>
        <c:lblAlgn val="ctr"/>
        <c:lblOffset val="100"/>
        <c:noMultiLvlLbl val="0"/>
      </c:catAx>
      <c:valAx>
        <c:axId val="114928256"/>
        <c:scaling>
          <c:orientation val="minMax"/>
        </c:scaling>
        <c:delete val="0"/>
        <c:axPos val="b"/>
        <c:majorGridlines>
          <c:spPr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c:spPr>
        </c:majorGridlines>
        <c:numFmt formatCode="General" sourceLinked="1"/>
        <c:majorTickMark val="none"/>
        <c:minorTickMark val="none"/>
        <c:tickLblPos val="nextTo"/>
        <c:spPr>
          <a:ln>
            <a:solidFill>
              <a:schemeClr val="tx1">
                <a:lumMod val="75000"/>
                <a:lumOff val="25000"/>
              </a:schemeClr>
            </a:solidFill>
          </a:ln>
        </c:spPr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114926336"/>
        <c:crosses val="autoZero"/>
        <c:crossBetween val="between"/>
      </c:valAx>
      <c:spPr>
        <a:ln>
          <a:noFill/>
        </a:ln>
      </c:spPr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974620"/>
            <a:ext cx="6336000" cy="892552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4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1823072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1404000" y="800708"/>
            <a:ext cx="6336000" cy="352404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300" b="1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029" name="Rectangle 5"/>
          <p:cNvSpPr>
            <a:spLocks noChangeArrowheads="1"/>
          </p:cNvSpPr>
          <p:nvPr userDrawn="1"/>
        </p:nvSpPr>
        <p:spPr bwMode="auto">
          <a:xfrm>
            <a:off x="0" y="4029075"/>
            <a:ext cx="9144000" cy="28289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auto">
          <a:xfrm>
            <a:off x="0" y="4029075"/>
            <a:ext cx="9144000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4" name="Freeform 10"/>
          <p:cNvSpPr>
            <a:spLocks/>
          </p:cNvSpPr>
          <p:nvPr userDrawn="1"/>
        </p:nvSpPr>
        <p:spPr bwMode="auto">
          <a:xfrm>
            <a:off x="3978275" y="3467100"/>
            <a:ext cx="1187450" cy="1155700"/>
          </a:xfrm>
          <a:custGeom>
            <a:avLst/>
            <a:gdLst/>
            <a:ahLst/>
            <a:cxnLst>
              <a:cxn ang="0">
                <a:pos x="520" y="10"/>
              </a:cxn>
              <a:cxn ang="0">
                <a:pos x="596" y="54"/>
              </a:cxn>
              <a:cxn ang="0">
                <a:pos x="658" y="112"/>
              </a:cxn>
              <a:cxn ang="0">
                <a:pos x="706" y="184"/>
              </a:cxn>
              <a:cxn ang="0">
                <a:pos x="736" y="264"/>
              </a:cxn>
              <a:cxn ang="0">
                <a:pos x="748" y="354"/>
              </a:cxn>
              <a:cxn ang="0">
                <a:pos x="740" y="430"/>
              </a:cxn>
              <a:cxn ang="0">
                <a:pos x="702" y="532"/>
              </a:cxn>
              <a:cxn ang="0">
                <a:pos x="638" y="618"/>
              </a:cxn>
              <a:cxn ang="0">
                <a:pos x="552" y="682"/>
              </a:cxn>
              <a:cxn ang="0">
                <a:pos x="450" y="720"/>
              </a:cxn>
              <a:cxn ang="0">
                <a:pos x="374" y="728"/>
              </a:cxn>
              <a:cxn ang="0">
                <a:pos x="262" y="710"/>
              </a:cxn>
              <a:cxn ang="0">
                <a:pos x="166" y="664"/>
              </a:cxn>
              <a:cxn ang="0">
                <a:pos x="86" y="592"/>
              </a:cxn>
              <a:cxn ang="0">
                <a:pos x="30" y="500"/>
              </a:cxn>
              <a:cxn ang="0">
                <a:pos x="2" y="392"/>
              </a:cxn>
              <a:cxn ang="0">
                <a:pos x="2" y="324"/>
              </a:cxn>
              <a:cxn ang="0">
                <a:pos x="20" y="236"/>
              </a:cxn>
              <a:cxn ang="0">
                <a:pos x="56" y="158"/>
              </a:cxn>
              <a:cxn ang="0">
                <a:pos x="110" y="90"/>
              </a:cxn>
              <a:cxn ang="0">
                <a:pos x="176" y="38"/>
              </a:cxn>
              <a:cxn ang="0">
                <a:pos x="254" y="0"/>
              </a:cxn>
              <a:cxn ang="0">
                <a:pos x="236" y="100"/>
              </a:cxn>
              <a:cxn ang="0">
                <a:pos x="186" y="134"/>
              </a:cxn>
              <a:cxn ang="0">
                <a:pos x="144" y="178"/>
              </a:cxn>
              <a:cxn ang="0">
                <a:pos x="112" y="230"/>
              </a:cxn>
              <a:cxn ang="0">
                <a:pos x="92" y="290"/>
              </a:cxn>
              <a:cxn ang="0">
                <a:pos x="84" y="354"/>
              </a:cxn>
              <a:cxn ang="0">
                <a:pos x="90" y="412"/>
              </a:cxn>
              <a:cxn ang="0">
                <a:pos x="120" y="492"/>
              </a:cxn>
              <a:cxn ang="0">
                <a:pos x="168" y="560"/>
              </a:cxn>
              <a:cxn ang="0">
                <a:pos x="236" y="610"/>
              </a:cxn>
              <a:cxn ang="0">
                <a:pos x="316" y="638"/>
              </a:cxn>
              <a:cxn ang="0">
                <a:pos x="374" y="644"/>
              </a:cxn>
              <a:cxn ang="0">
                <a:pos x="460" y="632"/>
              </a:cxn>
              <a:cxn ang="0">
                <a:pos x="536" y="594"/>
              </a:cxn>
              <a:cxn ang="0">
                <a:pos x="598" y="538"/>
              </a:cxn>
              <a:cxn ang="0">
                <a:pos x="642" y="468"/>
              </a:cxn>
              <a:cxn ang="0">
                <a:pos x="662" y="384"/>
              </a:cxn>
              <a:cxn ang="0">
                <a:pos x="664" y="332"/>
              </a:cxn>
              <a:cxn ang="0">
                <a:pos x="652" y="270"/>
              </a:cxn>
              <a:cxn ang="0">
                <a:pos x="628" y="212"/>
              </a:cxn>
              <a:cxn ang="0">
                <a:pos x="592" y="162"/>
              </a:cxn>
              <a:cxn ang="0">
                <a:pos x="546" y="122"/>
              </a:cxn>
              <a:cxn ang="0">
                <a:pos x="494" y="90"/>
              </a:cxn>
            </a:cxnLst>
            <a:rect l="0" t="0" r="r" b="b"/>
            <a:pathLst>
              <a:path w="748" h="728">
                <a:moveTo>
                  <a:pt x="494" y="0"/>
                </a:moveTo>
                <a:lnTo>
                  <a:pt x="494" y="0"/>
                </a:lnTo>
                <a:lnTo>
                  <a:pt x="520" y="10"/>
                </a:lnTo>
                <a:lnTo>
                  <a:pt x="546" y="24"/>
                </a:lnTo>
                <a:lnTo>
                  <a:pt x="572" y="38"/>
                </a:lnTo>
                <a:lnTo>
                  <a:pt x="596" y="54"/>
                </a:lnTo>
                <a:lnTo>
                  <a:pt x="618" y="72"/>
                </a:lnTo>
                <a:lnTo>
                  <a:pt x="638" y="92"/>
                </a:lnTo>
                <a:lnTo>
                  <a:pt x="658" y="112"/>
                </a:lnTo>
                <a:lnTo>
                  <a:pt x="676" y="134"/>
                </a:lnTo>
                <a:lnTo>
                  <a:pt x="692" y="158"/>
                </a:lnTo>
                <a:lnTo>
                  <a:pt x="706" y="184"/>
                </a:lnTo>
                <a:lnTo>
                  <a:pt x="718" y="210"/>
                </a:lnTo>
                <a:lnTo>
                  <a:pt x="728" y="236"/>
                </a:lnTo>
                <a:lnTo>
                  <a:pt x="736" y="264"/>
                </a:lnTo>
                <a:lnTo>
                  <a:pt x="742" y="294"/>
                </a:lnTo>
                <a:lnTo>
                  <a:pt x="746" y="324"/>
                </a:lnTo>
                <a:lnTo>
                  <a:pt x="748" y="354"/>
                </a:lnTo>
                <a:lnTo>
                  <a:pt x="748" y="354"/>
                </a:lnTo>
                <a:lnTo>
                  <a:pt x="746" y="392"/>
                </a:lnTo>
                <a:lnTo>
                  <a:pt x="740" y="430"/>
                </a:lnTo>
                <a:lnTo>
                  <a:pt x="730" y="466"/>
                </a:lnTo>
                <a:lnTo>
                  <a:pt x="718" y="500"/>
                </a:lnTo>
                <a:lnTo>
                  <a:pt x="702" y="532"/>
                </a:lnTo>
                <a:lnTo>
                  <a:pt x="684" y="562"/>
                </a:lnTo>
                <a:lnTo>
                  <a:pt x="662" y="592"/>
                </a:lnTo>
                <a:lnTo>
                  <a:pt x="638" y="618"/>
                </a:lnTo>
                <a:lnTo>
                  <a:pt x="612" y="642"/>
                </a:lnTo>
                <a:lnTo>
                  <a:pt x="582" y="664"/>
                </a:lnTo>
                <a:lnTo>
                  <a:pt x="552" y="682"/>
                </a:lnTo>
                <a:lnTo>
                  <a:pt x="520" y="698"/>
                </a:lnTo>
                <a:lnTo>
                  <a:pt x="484" y="710"/>
                </a:lnTo>
                <a:lnTo>
                  <a:pt x="450" y="720"/>
                </a:lnTo>
                <a:lnTo>
                  <a:pt x="412" y="726"/>
                </a:lnTo>
                <a:lnTo>
                  <a:pt x="374" y="728"/>
                </a:lnTo>
                <a:lnTo>
                  <a:pt x="374" y="728"/>
                </a:lnTo>
                <a:lnTo>
                  <a:pt x="336" y="726"/>
                </a:lnTo>
                <a:lnTo>
                  <a:pt x="298" y="720"/>
                </a:lnTo>
                <a:lnTo>
                  <a:pt x="262" y="710"/>
                </a:lnTo>
                <a:lnTo>
                  <a:pt x="228" y="698"/>
                </a:lnTo>
                <a:lnTo>
                  <a:pt x="196" y="682"/>
                </a:lnTo>
                <a:lnTo>
                  <a:pt x="166" y="664"/>
                </a:lnTo>
                <a:lnTo>
                  <a:pt x="136" y="642"/>
                </a:lnTo>
                <a:lnTo>
                  <a:pt x="110" y="618"/>
                </a:lnTo>
                <a:lnTo>
                  <a:pt x="86" y="592"/>
                </a:lnTo>
                <a:lnTo>
                  <a:pt x="64" y="562"/>
                </a:lnTo>
                <a:lnTo>
                  <a:pt x="46" y="532"/>
                </a:lnTo>
                <a:lnTo>
                  <a:pt x="30" y="500"/>
                </a:lnTo>
                <a:lnTo>
                  <a:pt x="18" y="466"/>
                </a:lnTo>
                <a:lnTo>
                  <a:pt x="8" y="430"/>
                </a:lnTo>
                <a:lnTo>
                  <a:pt x="2" y="392"/>
                </a:lnTo>
                <a:lnTo>
                  <a:pt x="0" y="354"/>
                </a:lnTo>
                <a:lnTo>
                  <a:pt x="0" y="354"/>
                </a:lnTo>
                <a:lnTo>
                  <a:pt x="2" y="324"/>
                </a:lnTo>
                <a:lnTo>
                  <a:pt x="6" y="294"/>
                </a:lnTo>
                <a:lnTo>
                  <a:pt x="12" y="264"/>
                </a:lnTo>
                <a:lnTo>
                  <a:pt x="20" y="236"/>
                </a:lnTo>
                <a:lnTo>
                  <a:pt x="30" y="210"/>
                </a:lnTo>
                <a:lnTo>
                  <a:pt x="42" y="184"/>
                </a:lnTo>
                <a:lnTo>
                  <a:pt x="56" y="158"/>
                </a:lnTo>
                <a:lnTo>
                  <a:pt x="72" y="134"/>
                </a:lnTo>
                <a:lnTo>
                  <a:pt x="90" y="112"/>
                </a:lnTo>
                <a:lnTo>
                  <a:pt x="110" y="90"/>
                </a:lnTo>
                <a:lnTo>
                  <a:pt x="130" y="72"/>
                </a:lnTo>
                <a:lnTo>
                  <a:pt x="152" y="54"/>
                </a:lnTo>
                <a:lnTo>
                  <a:pt x="176" y="38"/>
                </a:lnTo>
                <a:lnTo>
                  <a:pt x="202" y="24"/>
                </a:lnTo>
                <a:lnTo>
                  <a:pt x="228" y="10"/>
                </a:lnTo>
                <a:lnTo>
                  <a:pt x="254" y="0"/>
                </a:lnTo>
                <a:lnTo>
                  <a:pt x="254" y="90"/>
                </a:lnTo>
                <a:lnTo>
                  <a:pt x="254" y="90"/>
                </a:lnTo>
                <a:lnTo>
                  <a:pt x="236" y="100"/>
                </a:lnTo>
                <a:lnTo>
                  <a:pt x="218" y="110"/>
                </a:lnTo>
                <a:lnTo>
                  <a:pt x="202" y="122"/>
                </a:lnTo>
                <a:lnTo>
                  <a:pt x="186" y="134"/>
                </a:lnTo>
                <a:lnTo>
                  <a:pt x="170" y="148"/>
                </a:lnTo>
                <a:lnTo>
                  <a:pt x="156" y="162"/>
                </a:lnTo>
                <a:lnTo>
                  <a:pt x="144" y="178"/>
                </a:lnTo>
                <a:lnTo>
                  <a:pt x="132" y="196"/>
                </a:lnTo>
                <a:lnTo>
                  <a:pt x="120" y="212"/>
                </a:lnTo>
                <a:lnTo>
                  <a:pt x="112" y="230"/>
                </a:lnTo>
                <a:lnTo>
                  <a:pt x="104" y="250"/>
                </a:lnTo>
                <a:lnTo>
                  <a:pt x="96" y="270"/>
                </a:lnTo>
                <a:lnTo>
                  <a:pt x="92" y="290"/>
                </a:lnTo>
                <a:lnTo>
                  <a:pt x="88" y="312"/>
                </a:lnTo>
                <a:lnTo>
                  <a:pt x="84" y="332"/>
                </a:lnTo>
                <a:lnTo>
                  <a:pt x="84" y="354"/>
                </a:lnTo>
                <a:lnTo>
                  <a:pt x="84" y="354"/>
                </a:lnTo>
                <a:lnTo>
                  <a:pt x="86" y="384"/>
                </a:lnTo>
                <a:lnTo>
                  <a:pt x="90" y="412"/>
                </a:lnTo>
                <a:lnTo>
                  <a:pt x="98" y="440"/>
                </a:lnTo>
                <a:lnTo>
                  <a:pt x="106" y="468"/>
                </a:lnTo>
                <a:lnTo>
                  <a:pt x="120" y="492"/>
                </a:lnTo>
                <a:lnTo>
                  <a:pt x="134" y="516"/>
                </a:lnTo>
                <a:lnTo>
                  <a:pt x="150" y="538"/>
                </a:lnTo>
                <a:lnTo>
                  <a:pt x="168" y="560"/>
                </a:lnTo>
                <a:lnTo>
                  <a:pt x="190" y="578"/>
                </a:lnTo>
                <a:lnTo>
                  <a:pt x="212" y="594"/>
                </a:lnTo>
                <a:lnTo>
                  <a:pt x="236" y="610"/>
                </a:lnTo>
                <a:lnTo>
                  <a:pt x="262" y="622"/>
                </a:lnTo>
                <a:lnTo>
                  <a:pt x="288" y="632"/>
                </a:lnTo>
                <a:lnTo>
                  <a:pt x="316" y="638"/>
                </a:lnTo>
                <a:lnTo>
                  <a:pt x="344" y="642"/>
                </a:lnTo>
                <a:lnTo>
                  <a:pt x="374" y="644"/>
                </a:lnTo>
                <a:lnTo>
                  <a:pt x="374" y="644"/>
                </a:lnTo>
                <a:lnTo>
                  <a:pt x="404" y="642"/>
                </a:lnTo>
                <a:lnTo>
                  <a:pt x="432" y="638"/>
                </a:lnTo>
                <a:lnTo>
                  <a:pt x="460" y="632"/>
                </a:lnTo>
                <a:lnTo>
                  <a:pt x="486" y="622"/>
                </a:lnTo>
                <a:lnTo>
                  <a:pt x="512" y="610"/>
                </a:lnTo>
                <a:lnTo>
                  <a:pt x="536" y="594"/>
                </a:lnTo>
                <a:lnTo>
                  <a:pt x="558" y="578"/>
                </a:lnTo>
                <a:lnTo>
                  <a:pt x="580" y="560"/>
                </a:lnTo>
                <a:lnTo>
                  <a:pt x="598" y="538"/>
                </a:lnTo>
                <a:lnTo>
                  <a:pt x="614" y="516"/>
                </a:lnTo>
                <a:lnTo>
                  <a:pt x="628" y="492"/>
                </a:lnTo>
                <a:lnTo>
                  <a:pt x="642" y="468"/>
                </a:lnTo>
                <a:lnTo>
                  <a:pt x="650" y="440"/>
                </a:lnTo>
                <a:lnTo>
                  <a:pt x="658" y="412"/>
                </a:lnTo>
                <a:lnTo>
                  <a:pt x="662" y="384"/>
                </a:lnTo>
                <a:lnTo>
                  <a:pt x="664" y="354"/>
                </a:lnTo>
                <a:lnTo>
                  <a:pt x="664" y="354"/>
                </a:lnTo>
                <a:lnTo>
                  <a:pt x="664" y="332"/>
                </a:lnTo>
                <a:lnTo>
                  <a:pt x="660" y="312"/>
                </a:lnTo>
                <a:lnTo>
                  <a:pt x="656" y="290"/>
                </a:lnTo>
                <a:lnTo>
                  <a:pt x="652" y="270"/>
                </a:lnTo>
                <a:lnTo>
                  <a:pt x="644" y="250"/>
                </a:lnTo>
                <a:lnTo>
                  <a:pt x="636" y="230"/>
                </a:lnTo>
                <a:lnTo>
                  <a:pt x="628" y="212"/>
                </a:lnTo>
                <a:lnTo>
                  <a:pt x="616" y="196"/>
                </a:lnTo>
                <a:lnTo>
                  <a:pt x="604" y="178"/>
                </a:lnTo>
                <a:lnTo>
                  <a:pt x="592" y="162"/>
                </a:lnTo>
                <a:lnTo>
                  <a:pt x="578" y="148"/>
                </a:lnTo>
                <a:lnTo>
                  <a:pt x="562" y="134"/>
                </a:lnTo>
                <a:lnTo>
                  <a:pt x="546" y="122"/>
                </a:lnTo>
                <a:lnTo>
                  <a:pt x="530" y="110"/>
                </a:lnTo>
                <a:lnTo>
                  <a:pt x="512" y="100"/>
                </a:lnTo>
                <a:lnTo>
                  <a:pt x="494" y="90"/>
                </a:lnTo>
                <a:lnTo>
                  <a:pt x="494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6" name="Freeform 12"/>
          <p:cNvSpPr>
            <a:spLocks/>
          </p:cNvSpPr>
          <p:nvPr userDrawn="1"/>
        </p:nvSpPr>
        <p:spPr bwMode="auto">
          <a:xfrm>
            <a:off x="4457700" y="3314700"/>
            <a:ext cx="228600" cy="714375"/>
          </a:xfrm>
          <a:custGeom>
            <a:avLst/>
            <a:gdLst/>
            <a:ahLst/>
            <a:cxnLst>
              <a:cxn ang="0">
                <a:pos x="72" y="0"/>
              </a:cxn>
              <a:cxn ang="0">
                <a:pos x="72" y="0"/>
              </a:cxn>
              <a:cxn ang="0">
                <a:pos x="86" y="2"/>
              </a:cxn>
              <a:cxn ang="0">
                <a:pos x="100" y="6"/>
              </a:cxn>
              <a:cxn ang="0">
                <a:pos x="112" y="12"/>
              </a:cxn>
              <a:cxn ang="0">
                <a:pos x="124" y="22"/>
              </a:cxn>
              <a:cxn ang="0">
                <a:pos x="132" y="32"/>
              </a:cxn>
              <a:cxn ang="0">
                <a:pos x="138" y="44"/>
              </a:cxn>
              <a:cxn ang="0">
                <a:pos x="142" y="58"/>
              </a:cxn>
              <a:cxn ang="0">
                <a:pos x="144" y="72"/>
              </a:cxn>
              <a:cxn ang="0">
                <a:pos x="144" y="378"/>
              </a:cxn>
              <a:cxn ang="0">
                <a:pos x="144" y="378"/>
              </a:cxn>
              <a:cxn ang="0">
                <a:pos x="142" y="392"/>
              </a:cxn>
              <a:cxn ang="0">
                <a:pos x="138" y="406"/>
              </a:cxn>
              <a:cxn ang="0">
                <a:pos x="132" y="418"/>
              </a:cxn>
              <a:cxn ang="0">
                <a:pos x="124" y="428"/>
              </a:cxn>
              <a:cxn ang="0">
                <a:pos x="112" y="438"/>
              </a:cxn>
              <a:cxn ang="0">
                <a:pos x="100" y="444"/>
              </a:cxn>
              <a:cxn ang="0">
                <a:pos x="86" y="448"/>
              </a:cxn>
              <a:cxn ang="0">
                <a:pos x="72" y="450"/>
              </a:cxn>
              <a:cxn ang="0">
                <a:pos x="72" y="450"/>
              </a:cxn>
              <a:cxn ang="0">
                <a:pos x="58" y="448"/>
              </a:cxn>
              <a:cxn ang="0">
                <a:pos x="44" y="444"/>
              </a:cxn>
              <a:cxn ang="0">
                <a:pos x="32" y="438"/>
              </a:cxn>
              <a:cxn ang="0">
                <a:pos x="20" y="428"/>
              </a:cxn>
              <a:cxn ang="0">
                <a:pos x="12" y="418"/>
              </a:cxn>
              <a:cxn ang="0">
                <a:pos x="6" y="406"/>
              </a:cxn>
              <a:cxn ang="0">
                <a:pos x="0" y="392"/>
              </a:cxn>
              <a:cxn ang="0">
                <a:pos x="0" y="378"/>
              </a:cxn>
              <a:cxn ang="0">
                <a:pos x="0" y="72"/>
              </a:cxn>
              <a:cxn ang="0">
                <a:pos x="0" y="72"/>
              </a:cxn>
              <a:cxn ang="0">
                <a:pos x="0" y="58"/>
              </a:cxn>
              <a:cxn ang="0">
                <a:pos x="6" y="44"/>
              </a:cxn>
              <a:cxn ang="0">
                <a:pos x="12" y="32"/>
              </a:cxn>
              <a:cxn ang="0">
                <a:pos x="20" y="22"/>
              </a:cxn>
              <a:cxn ang="0">
                <a:pos x="32" y="12"/>
              </a:cxn>
              <a:cxn ang="0">
                <a:pos x="44" y="6"/>
              </a:cxn>
              <a:cxn ang="0">
                <a:pos x="58" y="2"/>
              </a:cxn>
              <a:cxn ang="0">
                <a:pos x="72" y="0"/>
              </a:cxn>
            </a:cxnLst>
            <a:rect l="0" t="0" r="r" b="b"/>
            <a:pathLst>
              <a:path w="144" h="450">
                <a:moveTo>
                  <a:pt x="72" y="0"/>
                </a:moveTo>
                <a:lnTo>
                  <a:pt x="72" y="0"/>
                </a:lnTo>
                <a:lnTo>
                  <a:pt x="86" y="2"/>
                </a:lnTo>
                <a:lnTo>
                  <a:pt x="100" y="6"/>
                </a:lnTo>
                <a:lnTo>
                  <a:pt x="112" y="12"/>
                </a:lnTo>
                <a:lnTo>
                  <a:pt x="124" y="22"/>
                </a:lnTo>
                <a:lnTo>
                  <a:pt x="132" y="32"/>
                </a:lnTo>
                <a:lnTo>
                  <a:pt x="138" y="44"/>
                </a:lnTo>
                <a:lnTo>
                  <a:pt x="142" y="58"/>
                </a:lnTo>
                <a:lnTo>
                  <a:pt x="144" y="72"/>
                </a:lnTo>
                <a:lnTo>
                  <a:pt x="144" y="378"/>
                </a:lnTo>
                <a:lnTo>
                  <a:pt x="144" y="378"/>
                </a:lnTo>
                <a:lnTo>
                  <a:pt x="142" y="392"/>
                </a:lnTo>
                <a:lnTo>
                  <a:pt x="138" y="406"/>
                </a:lnTo>
                <a:lnTo>
                  <a:pt x="132" y="418"/>
                </a:lnTo>
                <a:lnTo>
                  <a:pt x="124" y="428"/>
                </a:lnTo>
                <a:lnTo>
                  <a:pt x="112" y="438"/>
                </a:lnTo>
                <a:lnTo>
                  <a:pt x="100" y="444"/>
                </a:lnTo>
                <a:lnTo>
                  <a:pt x="86" y="448"/>
                </a:lnTo>
                <a:lnTo>
                  <a:pt x="72" y="450"/>
                </a:lnTo>
                <a:lnTo>
                  <a:pt x="72" y="450"/>
                </a:lnTo>
                <a:lnTo>
                  <a:pt x="58" y="448"/>
                </a:lnTo>
                <a:lnTo>
                  <a:pt x="44" y="444"/>
                </a:lnTo>
                <a:lnTo>
                  <a:pt x="32" y="438"/>
                </a:lnTo>
                <a:lnTo>
                  <a:pt x="20" y="428"/>
                </a:lnTo>
                <a:lnTo>
                  <a:pt x="12" y="418"/>
                </a:lnTo>
                <a:lnTo>
                  <a:pt x="6" y="406"/>
                </a:lnTo>
                <a:lnTo>
                  <a:pt x="0" y="392"/>
                </a:lnTo>
                <a:lnTo>
                  <a:pt x="0" y="378"/>
                </a:lnTo>
                <a:lnTo>
                  <a:pt x="0" y="72"/>
                </a:lnTo>
                <a:lnTo>
                  <a:pt x="0" y="72"/>
                </a:lnTo>
                <a:lnTo>
                  <a:pt x="0" y="58"/>
                </a:lnTo>
                <a:lnTo>
                  <a:pt x="6" y="44"/>
                </a:lnTo>
                <a:lnTo>
                  <a:pt x="12" y="32"/>
                </a:lnTo>
                <a:lnTo>
                  <a:pt x="20" y="22"/>
                </a:lnTo>
                <a:lnTo>
                  <a:pt x="32" y="12"/>
                </a:lnTo>
                <a:lnTo>
                  <a:pt x="44" y="6"/>
                </a:lnTo>
                <a:lnTo>
                  <a:pt x="58" y="2"/>
                </a:lnTo>
                <a:lnTo>
                  <a:pt x="7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2" name="Freeform 18"/>
          <p:cNvSpPr>
            <a:spLocks/>
          </p:cNvSpPr>
          <p:nvPr userDrawn="1"/>
        </p:nvSpPr>
        <p:spPr bwMode="auto">
          <a:xfrm>
            <a:off x="4457700" y="3314700"/>
            <a:ext cx="228600" cy="714375"/>
          </a:xfrm>
          <a:custGeom>
            <a:avLst/>
            <a:gdLst/>
            <a:ahLst/>
            <a:cxnLst>
              <a:cxn ang="0">
                <a:pos x="72" y="0"/>
              </a:cxn>
              <a:cxn ang="0">
                <a:pos x="72" y="0"/>
              </a:cxn>
              <a:cxn ang="0">
                <a:pos x="58" y="2"/>
              </a:cxn>
              <a:cxn ang="0">
                <a:pos x="44" y="6"/>
              </a:cxn>
              <a:cxn ang="0">
                <a:pos x="32" y="12"/>
              </a:cxn>
              <a:cxn ang="0">
                <a:pos x="20" y="22"/>
              </a:cxn>
              <a:cxn ang="0">
                <a:pos x="12" y="32"/>
              </a:cxn>
              <a:cxn ang="0">
                <a:pos x="6" y="44"/>
              </a:cxn>
              <a:cxn ang="0">
                <a:pos x="0" y="58"/>
              </a:cxn>
              <a:cxn ang="0">
                <a:pos x="0" y="72"/>
              </a:cxn>
              <a:cxn ang="0">
                <a:pos x="0" y="378"/>
              </a:cxn>
              <a:cxn ang="0">
                <a:pos x="0" y="378"/>
              </a:cxn>
              <a:cxn ang="0">
                <a:pos x="0" y="392"/>
              </a:cxn>
              <a:cxn ang="0">
                <a:pos x="6" y="406"/>
              </a:cxn>
              <a:cxn ang="0">
                <a:pos x="12" y="418"/>
              </a:cxn>
              <a:cxn ang="0">
                <a:pos x="20" y="428"/>
              </a:cxn>
              <a:cxn ang="0">
                <a:pos x="32" y="438"/>
              </a:cxn>
              <a:cxn ang="0">
                <a:pos x="44" y="444"/>
              </a:cxn>
              <a:cxn ang="0">
                <a:pos x="58" y="448"/>
              </a:cxn>
              <a:cxn ang="0">
                <a:pos x="72" y="450"/>
              </a:cxn>
              <a:cxn ang="0">
                <a:pos x="72" y="450"/>
              </a:cxn>
              <a:cxn ang="0">
                <a:pos x="86" y="448"/>
              </a:cxn>
              <a:cxn ang="0">
                <a:pos x="100" y="444"/>
              </a:cxn>
              <a:cxn ang="0">
                <a:pos x="112" y="438"/>
              </a:cxn>
              <a:cxn ang="0">
                <a:pos x="124" y="428"/>
              </a:cxn>
              <a:cxn ang="0">
                <a:pos x="132" y="418"/>
              </a:cxn>
              <a:cxn ang="0">
                <a:pos x="138" y="406"/>
              </a:cxn>
              <a:cxn ang="0">
                <a:pos x="142" y="392"/>
              </a:cxn>
              <a:cxn ang="0">
                <a:pos x="144" y="378"/>
              </a:cxn>
              <a:cxn ang="0">
                <a:pos x="144" y="72"/>
              </a:cxn>
              <a:cxn ang="0">
                <a:pos x="144" y="72"/>
              </a:cxn>
              <a:cxn ang="0">
                <a:pos x="142" y="58"/>
              </a:cxn>
              <a:cxn ang="0">
                <a:pos x="138" y="44"/>
              </a:cxn>
              <a:cxn ang="0">
                <a:pos x="132" y="32"/>
              </a:cxn>
              <a:cxn ang="0">
                <a:pos x="124" y="22"/>
              </a:cxn>
              <a:cxn ang="0">
                <a:pos x="112" y="12"/>
              </a:cxn>
              <a:cxn ang="0">
                <a:pos x="100" y="6"/>
              </a:cxn>
              <a:cxn ang="0">
                <a:pos x="86" y="2"/>
              </a:cxn>
              <a:cxn ang="0">
                <a:pos x="72" y="0"/>
              </a:cxn>
            </a:cxnLst>
            <a:rect l="0" t="0" r="r" b="b"/>
            <a:pathLst>
              <a:path w="144" h="450">
                <a:moveTo>
                  <a:pt x="72" y="0"/>
                </a:moveTo>
                <a:lnTo>
                  <a:pt x="72" y="0"/>
                </a:lnTo>
                <a:lnTo>
                  <a:pt x="58" y="2"/>
                </a:lnTo>
                <a:lnTo>
                  <a:pt x="44" y="6"/>
                </a:lnTo>
                <a:lnTo>
                  <a:pt x="32" y="12"/>
                </a:lnTo>
                <a:lnTo>
                  <a:pt x="20" y="22"/>
                </a:lnTo>
                <a:lnTo>
                  <a:pt x="12" y="32"/>
                </a:lnTo>
                <a:lnTo>
                  <a:pt x="6" y="44"/>
                </a:lnTo>
                <a:lnTo>
                  <a:pt x="0" y="58"/>
                </a:lnTo>
                <a:lnTo>
                  <a:pt x="0" y="72"/>
                </a:lnTo>
                <a:lnTo>
                  <a:pt x="0" y="378"/>
                </a:lnTo>
                <a:lnTo>
                  <a:pt x="0" y="378"/>
                </a:lnTo>
                <a:lnTo>
                  <a:pt x="0" y="392"/>
                </a:lnTo>
                <a:lnTo>
                  <a:pt x="6" y="406"/>
                </a:lnTo>
                <a:lnTo>
                  <a:pt x="12" y="418"/>
                </a:lnTo>
                <a:lnTo>
                  <a:pt x="20" y="428"/>
                </a:lnTo>
                <a:lnTo>
                  <a:pt x="32" y="438"/>
                </a:lnTo>
                <a:lnTo>
                  <a:pt x="44" y="444"/>
                </a:lnTo>
                <a:lnTo>
                  <a:pt x="58" y="448"/>
                </a:lnTo>
                <a:lnTo>
                  <a:pt x="72" y="450"/>
                </a:lnTo>
                <a:lnTo>
                  <a:pt x="72" y="450"/>
                </a:lnTo>
                <a:lnTo>
                  <a:pt x="86" y="448"/>
                </a:lnTo>
                <a:lnTo>
                  <a:pt x="100" y="444"/>
                </a:lnTo>
                <a:lnTo>
                  <a:pt x="112" y="438"/>
                </a:lnTo>
                <a:lnTo>
                  <a:pt x="124" y="428"/>
                </a:lnTo>
                <a:lnTo>
                  <a:pt x="132" y="418"/>
                </a:lnTo>
                <a:lnTo>
                  <a:pt x="138" y="406"/>
                </a:lnTo>
                <a:lnTo>
                  <a:pt x="142" y="392"/>
                </a:lnTo>
                <a:lnTo>
                  <a:pt x="144" y="378"/>
                </a:lnTo>
                <a:lnTo>
                  <a:pt x="144" y="72"/>
                </a:lnTo>
                <a:lnTo>
                  <a:pt x="144" y="72"/>
                </a:lnTo>
                <a:lnTo>
                  <a:pt x="142" y="58"/>
                </a:lnTo>
                <a:lnTo>
                  <a:pt x="138" y="44"/>
                </a:lnTo>
                <a:lnTo>
                  <a:pt x="132" y="32"/>
                </a:lnTo>
                <a:lnTo>
                  <a:pt x="124" y="22"/>
                </a:lnTo>
                <a:lnTo>
                  <a:pt x="112" y="12"/>
                </a:lnTo>
                <a:lnTo>
                  <a:pt x="100" y="6"/>
                </a:lnTo>
                <a:lnTo>
                  <a:pt x="86" y="2"/>
                </a:lnTo>
                <a:lnTo>
                  <a:pt x="7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7" name="그룹 46"/>
          <p:cNvGrpSpPr/>
          <p:nvPr userDrawn="1"/>
        </p:nvGrpSpPr>
        <p:grpSpPr>
          <a:xfrm>
            <a:off x="2409825" y="5635625"/>
            <a:ext cx="400050" cy="400050"/>
            <a:chOff x="2409825" y="5635625"/>
            <a:chExt cx="400050" cy="400050"/>
          </a:xfr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43" name="Freeform 19"/>
            <p:cNvSpPr>
              <a:spLocks/>
            </p:cNvSpPr>
            <p:nvPr userDrawn="1"/>
          </p:nvSpPr>
          <p:spPr bwMode="auto">
            <a:xfrm>
              <a:off x="2701925" y="5673725"/>
              <a:ext cx="50800" cy="320675"/>
            </a:xfrm>
            <a:custGeom>
              <a:avLst/>
              <a:gdLst/>
              <a:ahLst/>
              <a:cxnLst>
                <a:cxn ang="0">
                  <a:pos x="0" y="198"/>
                </a:cxn>
                <a:cxn ang="0">
                  <a:pos x="0" y="198"/>
                </a:cxn>
                <a:cxn ang="0">
                  <a:pos x="10" y="174"/>
                </a:cxn>
                <a:cxn ang="0">
                  <a:pos x="16" y="150"/>
                </a:cxn>
                <a:cxn ang="0">
                  <a:pos x="20" y="126"/>
                </a:cxn>
                <a:cxn ang="0">
                  <a:pos x="22" y="102"/>
                </a:cxn>
                <a:cxn ang="0">
                  <a:pos x="20" y="78"/>
                </a:cxn>
                <a:cxn ang="0">
                  <a:pos x="16" y="54"/>
                </a:cxn>
                <a:cxn ang="0">
                  <a:pos x="10" y="3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20" y="26"/>
                </a:cxn>
                <a:cxn ang="0">
                  <a:pos x="26" y="52"/>
                </a:cxn>
                <a:cxn ang="0">
                  <a:pos x="30" y="76"/>
                </a:cxn>
                <a:cxn ang="0">
                  <a:pos x="32" y="102"/>
                </a:cxn>
                <a:cxn ang="0">
                  <a:pos x="30" y="126"/>
                </a:cxn>
                <a:cxn ang="0">
                  <a:pos x="26" y="152"/>
                </a:cxn>
                <a:cxn ang="0">
                  <a:pos x="20" y="178"/>
                </a:cxn>
                <a:cxn ang="0">
                  <a:pos x="10" y="202"/>
                </a:cxn>
                <a:cxn ang="0">
                  <a:pos x="10" y="202"/>
                </a:cxn>
                <a:cxn ang="0">
                  <a:pos x="0" y="198"/>
                </a:cxn>
                <a:cxn ang="0">
                  <a:pos x="0" y="198"/>
                </a:cxn>
              </a:cxnLst>
              <a:rect l="0" t="0" r="r" b="b"/>
              <a:pathLst>
                <a:path w="32" h="202">
                  <a:moveTo>
                    <a:pt x="0" y="198"/>
                  </a:moveTo>
                  <a:lnTo>
                    <a:pt x="0" y="198"/>
                  </a:lnTo>
                  <a:lnTo>
                    <a:pt x="10" y="174"/>
                  </a:lnTo>
                  <a:lnTo>
                    <a:pt x="16" y="150"/>
                  </a:lnTo>
                  <a:lnTo>
                    <a:pt x="20" y="126"/>
                  </a:lnTo>
                  <a:lnTo>
                    <a:pt x="22" y="102"/>
                  </a:lnTo>
                  <a:lnTo>
                    <a:pt x="20" y="78"/>
                  </a:lnTo>
                  <a:lnTo>
                    <a:pt x="16" y="54"/>
                  </a:lnTo>
                  <a:lnTo>
                    <a:pt x="10" y="3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20" y="26"/>
                  </a:lnTo>
                  <a:lnTo>
                    <a:pt x="26" y="52"/>
                  </a:lnTo>
                  <a:lnTo>
                    <a:pt x="30" y="76"/>
                  </a:lnTo>
                  <a:lnTo>
                    <a:pt x="32" y="102"/>
                  </a:lnTo>
                  <a:lnTo>
                    <a:pt x="30" y="126"/>
                  </a:lnTo>
                  <a:lnTo>
                    <a:pt x="26" y="152"/>
                  </a:lnTo>
                  <a:lnTo>
                    <a:pt x="20" y="178"/>
                  </a:lnTo>
                  <a:lnTo>
                    <a:pt x="10" y="202"/>
                  </a:lnTo>
                  <a:lnTo>
                    <a:pt x="10" y="202"/>
                  </a:lnTo>
                  <a:lnTo>
                    <a:pt x="0" y="198"/>
                  </a:lnTo>
                  <a:lnTo>
                    <a:pt x="0" y="19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4" name="Freeform 20"/>
            <p:cNvSpPr>
              <a:spLocks/>
            </p:cNvSpPr>
            <p:nvPr userDrawn="1"/>
          </p:nvSpPr>
          <p:spPr bwMode="auto">
            <a:xfrm>
              <a:off x="2651125" y="5654675"/>
              <a:ext cx="38100" cy="361950"/>
            </a:xfrm>
            <a:custGeom>
              <a:avLst/>
              <a:gdLst/>
              <a:ahLst/>
              <a:cxnLst>
                <a:cxn ang="0">
                  <a:pos x="0" y="226"/>
                </a:cxn>
                <a:cxn ang="0">
                  <a:pos x="0" y="226"/>
                </a:cxn>
                <a:cxn ang="0">
                  <a:pos x="6" y="198"/>
                </a:cxn>
                <a:cxn ang="0">
                  <a:pos x="10" y="170"/>
                </a:cxn>
                <a:cxn ang="0">
                  <a:pos x="12" y="142"/>
                </a:cxn>
                <a:cxn ang="0">
                  <a:pos x="14" y="114"/>
                </a:cxn>
                <a:cxn ang="0">
                  <a:pos x="12" y="86"/>
                </a:cxn>
                <a:cxn ang="0">
                  <a:pos x="10" y="58"/>
                </a:cxn>
                <a:cxn ang="0">
                  <a:pos x="6" y="3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8" y="28"/>
                </a:cxn>
                <a:cxn ang="0">
                  <a:pos x="22" y="56"/>
                </a:cxn>
                <a:cxn ang="0">
                  <a:pos x="24" y="86"/>
                </a:cxn>
                <a:cxn ang="0">
                  <a:pos x="24" y="114"/>
                </a:cxn>
                <a:cxn ang="0">
                  <a:pos x="24" y="142"/>
                </a:cxn>
                <a:cxn ang="0">
                  <a:pos x="22" y="170"/>
                </a:cxn>
                <a:cxn ang="0">
                  <a:pos x="18" y="200"/>
                </a:cxn>
                <a:cxn ang="0">
                  <a:pos x="12" y="228"/>
                </a:cxn>
                <a:cxn ang="0">
                  <a:pos x="12" y="228"/>
                </a:cxn>
                <a:cxn ang="0">
                  <a:pos x="0" y="226"/>
                </a:cxn>
                <a:cxn ang="0">
                  <a:pos x="0" y="226"/>
                </a:cxn>
              </a:cxnLst>
              <a:rect l="0" t="0" r="r" b="b"/>
              <a:pathLst>
                <a:path w="24" h="228">
                  <a:moveTo>
                    <a:pt x="0" y="226"/>
                  </a:moveTo>
                  <a:lnTo>
                    <a:pt x="0" y="226"/>
                  </a:lnTo>
                  <a:lnTo>
                    <a:pt x="6" y="198"/>
                  </a:lnTo>
                  <a:lnTo>
                    <a:pt x="10" y="170"/>
                  </a:lnTo>
                  <a:lnTo>
                    <a:pt x="12" y="142"/>
                  </a:lnTo>
                  <a:lnTo>
                    <a:pt x="14" y="114"/>
                  </a:lnTo>
                  <a:lnTo>
                    <a:pt x="12" y="86"/>
                  </a:lnTo>
                  <a:lnTo>
                    <a:pt x="10" y="58"/>
                  </a:lnTo>
                  <a:lnTo>
                    <a:pt x="6" y="3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8" y="28"/>
                  </a:lnTo>
                  <a:lnTo>
                    <a:pt x="22" y="56"/>
                  </a:lnTo>
                  <a:lnTo>
                    <a:pt x="24" y="86"/>
                  </a:lnTo>
                  <a:lnTo>
                    <a:pt x="24" y="114"/>
                  </a:lnTo>
                  <a:lnTo>
                    <a:pt x="24" y="142"/>
                  </a:lnTo>
                  <a:lnTo>
                    <a:pt x="22" y="170"/>
                  </a:lnTo>
                  <a:lnTo>
                    <a:pt x="18" y="200"/>
                  </a:lnTo>
                  <a:lnTo>
                    <a:pt x="12" y="228"/>
                  </a:lnTo>
                  <a:lnTo>
                    <a:pt x="12" y="228"/>
                  </a:lnTo>
                  <a:lnTo>
                    <a:pt x="0" y="226"/>
                  </a:lnTo>
                  <a:lnTo>
                    <a:pt x="0" y="2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5" name="Freeform 21"/>
            <p:cNvSpPr>
              <a:spLocks noEditPoints="1"/>
            </p:cNvSpPr>
            <p:nvPr userDrawn="1"/>
          </p:nvSpPr>
          <p:spPr bwMode="auto">
            <a:xfrm>
              <a:off x="2409825" y="5635625"/>
              <a:ext cx="400050" cy="400050"/>
            </a:xfrm>
            <a:custGeom>
              <a:avLst/>
              <a:gdLst/>
              <a:ahLst/>
              <a:cxnLst>
                <a:cxn ang="0">
                  <a:pos x="252" y="126"/>
                </a:cxn>
                <a:cxn ang="0">
                  <a:pos x="250" y="152"/>
                </a:cxn>
                <a:cxn ang="0">
                  <a:pos x="242" y="174"/>
                </a:cxn>
                <a:cxn ang="0">
                  <a:pos x="216" y="214"/>
                </a:cxn>
                <a:cxn ang="0">
                  <a:pos x="176" y="242"/>
                </a:cxn>
                <a:cxn ang="0">
                  <a:pos x="152" y="250"/>
                </a:cxn>
                <a:cxn ang="0">
                  <a:pos x="126" y="252"/>
                </a:cxn>
                <a:cxn ang="0">
                  <a:pos x="114" y="252"/>
                </a:cxn>
                <a:cxn ang="0">
                  <a:pos x="88" y="246"/>
                </a:cxn>
                <a:cxn ang="0">
                  <a:pos x="56" y="230"/>
                </a:cxn>
                <a:cxn ang="0">
                  <a:pos x="22" y="196"/>
                </a:cxn>
                <a:cxn ang="0">
                  <a:pos x="6" y="164"/>
                </a:cxn>
                <a:cxn ang="0">
                  <a:pos x="0" y="138"/>
                </a:cxn>
                <a:cxn ang="0">
                  <a:pos x="0" y="126"/>
                </a:cxn>
                <a:cxn ang="0">
                  <a:pos x="2" y="100"/>
                </a:cxn>
                <a:cxn ang="0">
                  <a:pos x="10" y="76"/>
                </a:cxn>
                <a:cxn ang="0">
                  <a:pos x="36" y="36"/>
                </a:cxn>
                <a:cxn ang="0">
                  <a:pos x="76" y="10"/>
                </a:cxn>
                <a:cxn ang="0">
                  <a:pos x="100" y="2"/>
                </a:cxn>
                <a:cxn ang="0">
                  <a:pos x="126" y="0"/>
                </a:cxn>
                <a:cxn ang="0">
                  <a:pos x="138" y="0"/>
                </a:cxn>
                <a:cxn ang="0">
                  <a:pos x="164" y="6"/>
                </a:cxn>
                <a:cxn ang="0">
                  <a:pos x="196" y="22"/>
                </a:cxn>
                <a:cxn ang="0">
                  <a:pos x="230" y="56"/>
                </a:cxn>
                <a:cxn ang="0">
                  <a:pos x="246" y="88"/>
                </a:cxn>
                <a:cxn ang="0">
                  <a:pos x="252" y="112"/>
                </a:cxn>
                <a:cxn ang="0">
                  <a:pos x="252" y="126"/>
                </a:cxn>
                <a:cxn ang="0">
                  <a:pos x="126" y="238"/>
                </a:cxn>
                <a:cxn ang="0">
                  <a:pos x="170" y="230"/>
                </a:cxn>
                <a:cxn ang="0">
                  <a:pos x="204" y="206"/>
                </a:cxn>
                <a:cxn ang="0">
                  <a:pos x="228" y="170"/>
                </a:cxn>
                <a:cxn ang="0">
                  <a:pos x="238" y="126"/>
                </a:cxn>
                <a:cxn ang="0">
                  <a:pos x="236" y="104"/>
                </a:cxn>
                <a:cxn ang="0">
                  <a:pos x="218" y="64"/>
                </a:cxn>
                <a:cxn ang="0">
                  <a:pos x="188" y="32"/>
                </a:cxn>
                <a:cxn ang="0">
                  <a:pos x="148" y="16"/>
                </a:cxn>
                <a:cxn ang="0">
                  <a:pos x="126" y="14"/>
                </a:cxn>
                <a:cxn ang="0">
                  <a:pos x="82" y="22"/>
                </a:cxn>
                <a:cxn ang="0">
                  <a:pos x="48" y="46"/>
                </a:cxn>
                <a:cxn ang="0">
                  <a:pos x="24" y="82"/>
                </a:cxn>
                <a:cxn ang="0">
                  <a:pos x="14" y="126"/>
                </a:cxn>
                <a:cxn ang="0">
                  <a:pos x="16" y="148"/>
                </a:cxn>
                <a:cxn ang="0">
                  <a:pos x="34" y="188"/>
                </a:cxn>
                <a:cxn ang="0">
                  <a:pos x="64" y="218"/>
                </a:cxn>
                <a:cxn ang="0">
                  <a:pos x="104" y="236"/>
                </a:cxn>
                <a:cxn ang="0">
                  <a:pos x="126" y="238"/>
                </a:cxn>
              </a:cxnLst>
              <a:rect l="0" t="0" r="r" b="b"/>
              <a:pathLst>
                <a:path w="252" h="252">
                  <a:moveTo>
                    <a:pt x="252" y="126"/>
                  </a:moveTo>
                  <a:lnTo>
                    <a:pt x="252" y="126"/>
                  </a:lnTo>
                  <a:lnTo>
                    <a:pt x="252" y="138"/>
                  </a:lnTo>
                  <a:lnTo>
                    <a:pt x="250" y="152"/>
                  </a:lnTo>
                  <a:lnTo>
                    <a:pt x="246" y="164"/>
                  </a:lnTo>
                  <a:lnTo>
                    <a:pt x="242" y="174"/>
                  </a:lnTo>
                  <a:lnTo>
                    <a:pt x="230" y="196"/>
                  </a:lnTo>
                  <a:lnTo>
                    <a:pt x="216" y="214"/>
                  </a:lnTo>
                  <a:lnTo>
                    <a:pt x="196" y="230"/>
                  </a:lnTo>
                  <a:lnTo>
                    <a:pt x="176" y="242"/>
                  </a:lnTo>
                  <a:lnTo>
                    <a:pt x="164" y="246"/>
                  </a:lnTo>
                  <a:lnTo>
                    <a:pt x="152" y="250"/>
                  </a:lnTo>
                  <a:lnTo>
                    <a:pt x="138" y="252"/>
                  </a:lnTo>
                  <a:lnTo>
                    <a:pt x="126" y="252"/>
                  </a:lnTo>
                  <a:lnTo>
                    <a:pt x="126" y="252"/>
                  </a:lnTo>
                  <a:lnTo>
                    <a:pt x="114" y="252"/>
                  </a:lnTo>
                  <a:lnTo>
                    <a:pt x="100" y="250"/>
                  </a:lnTo>
                  <a:lnTo>
                    <a:pt x="88" y="246"/>
                  </a:lnTo>
                  <a:lnTo>
                    <a:pt x="76" y="242"/>
                  </a:lnTo>
                  <a:lnTo>
                    <a:pt x="56" y="230"/>
                  </a:lnTo>
                  <a:lnTo>
                    <a:pt x="36" y="214"/>
                  </a:lnTo>
                  <a:lnTo>
                    <a:pt x="22" y="196"/>
                  </a:lnTo>
                  <a:lnTo>
                    <a:pt x="10" y="174"/>
                  </a:lnTo>
                  <a:lnTo>
                    <a:pt x="6" y="164"/>
                  </a:lnTo>
                  <a:lnTo>
                    <a:pt x="2" y="152"/>
                  </a:lnTo>
                  <a:lnTo>
                    <a:pt x="0" y="138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0" y="112"/>
                  </a:lnTo>
                  <a:lnTo>
                    <a:pt x="2" y="100"/>
                  </a:lnTo>
                  <a:lnTo>
                    <a:pt x="6" y="88"/>
                  </a:lnTo>
                  <a:lnTo>
                    <a:pt x="10" y="76"/>
                  </a:lnTo>
                  <a:lnTo>
                    <a:pt x="22" y="56"/>
                  </a:lnTo>
                  <a:lnTo>
                    <a:pt x="36" y="36"/>
                  </a:lnTo>
                  <a:lnTo>
                    <a:pt x="56" y="22"/>
                  </a:lnTo>
                  <a:lnTo>
                    <a:pt x="76" y="10"/>
                  </a:lnTo>
                  <a:lnTo>
                    <a:pt x="88" y="6"/>
                  </a:lnTo>
                  <a:lnTo>
                    <a:pt x="100" y="2"/>
                  </a:lnTo>
                  <a:lnTo>
                    <a:pt x="114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38" y="0"/>
                  </a:lnTo>
                  <a:lnTo>
                    <a:pt x="152" y="2"/>
                  </a:lnTo>
                  <a:lnTo>
                    <a:pt x="164" y="6"/>
                  </a:lnTo>
                  <a:lnTo>
                    <a:pt x="176" y="10"/>
                  </a:lnTo>
                  <a:lnTo>
                    <a:pt x="196" y="22"/>
                  </a:lnTo>
                  <a:lnTo>
                    <a:pt x="216" y="36"/>
                  </a:lnTo>
                  <a:lnTo>
                    <a:pt x="230" y="56"/>
                  </a:lnTo>
                  <a:lnTo>
                    <a:pt x="242" y="76"/>
                  </a:lnTo>
                  <a:lnTo>
                    <a:pt x="246" y="88"/>
                  </a:lnTo>
                  <a:lnTo>
                    <a:pt x="250" y="100"/>
                  </a:lnTo>
                  <a:lnTo>
                    <a:pt x="252" y="112"/>
                  </a:lnTo>
                  <a:lnTo>
                    <a:pt x="252" y="126"/>
                  </a:lnTo>
                  <a:lnTo>
                    <a:pt x="252" y="126"/>
                  </a:lnTo>
                  <a:close/>
                  <a:moveTo>
                    <a:pt x="126" y="238"/>
                  </a:moveTo>
                  <a:lnTo>
                    <a:pt x="126" y="238"/>
                  </a:lnTo>
                  <a:lnTo>
                    <a:pt x="148" y="236"/>
                  </a:lnTo>
                  <a:lnTo>
                    <a:pt x="170" y="230"/>
                  </a:lnTo>
                  <a:lnTo>
                    <a:pt x="188" y="218"/>
                  </a:lnTo>
                  <a:lnTo>
                    <a:pt x="204" y="206"/>
                  </a:lnTo>
                  <a:lnTo>
                    <a:pt x="218" y="188"/>
                  </a:lnTo>
                  <a:lnTo>
                    <a:pt x="228" y="170"/>
                  </a:lnTo>
                  <a:lnTo>
                    <a:pt x="236" y="148"/>
                  </a:lnTo>
                  <a:lnTo>
                    <a:pt x="238" y="126"/>
                  </a:lnTo>
                  <a:lnTo>
                    <a:pt x="238" y="126"/>
                  </a:lnTo>
                  <a:lnTo>
                    <a:pt x="236" y="104"/>
                  </a:lnTo>
                  <a:lnTo>
                    <a:pt x="228" y="82"/>
                  </a:lnTo>
                  <a:lnTo>
                    <a:pt x="218" y="64"/>
                  </a:lnTo>
                  <a:lnTo>
                    <a:pt x="204" y="46"/>
                  </a:lnTo>
                  <a:lnTo>
                    <a:pt x="188" y="32"/>
                  </a:lnTo>
                  <a:lnTo>
                    <a:pt x="170" y="22"/>
                  </a:lnTo>
                  <a:lnTo>
                    <a:pt x="148" y="16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04" y="16"/>
                  </a:lnTo>
                  <a:lnTo>
                    <a:pt x="82" y="22"/>
                  </a:lnTo>
                  <a:lnTo>
                    <a:pt x="64" y="32"/>
                  </a:lnTo>
                  <a:lnTo>
                    <a:pt x="48" y="46"/>
                  </a:lnTo>
                  <a:lnTo>
                    <a:pt x="34" y="64"/>
                  </a:lnTo>
                  <a:lnTo>
                    <a:pt x="24" y="82"/>
                  </a:lnTo>
                  <a:lnTo>
                    <a:pt x="16" y="104"/>
                  </a:lnTo>
                  <a:lnTo>
                    <a:pt x="14" y="126"/>
                  </a:lnTo>
                  <a:lnTo>
                    <a:pt x="14" y="126"/>
                  </a:lnTo>
                  <a:lnTo>
                    <a:pt x="16" y="148"/>
                  </a:lnTo>
                  <a:lnTo>
                    <a:pt x="24" y="170"/>
                  </a:lnTo>
                  <a:lnTo>
                    <a:pt x="34" y="188"/>
                  </a:lnTo>
                  <a:lnTo>
                    <a:pt x="48" y="206"/>
                  </a:lnTo>
                  <a:lnTo>
                    <a:pt x="64" y="218"/>
                  </a:lnTo>
                  <a:lnTo>
                    <a:pt x="82" y="230"/>
                  </a:lnTo>
                  <a:lnTo>
                    <a:pt x="104" y="236"/>
                  </a:lnTo>
                  <a:lnTo>
                    <a:pt x="126" y="238"/>
                  </a:lnTo>
                  <a:lnTo>
                    <a:pt x="126" y="2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6" name="Rectangle 22"/>
            <p:cNvSpPr>
              <a:spLocks noChangeArrowheads="1"/>
            </p:cNvSpPr>
            <p:nvPr userDrawn="1"/>
          </p:nvSpPr>
          <p:spPr bwMode="auto">
            <a:xfrm>
              <a:off x="2600325" y="5641975"/>
              <a:ext cx="19050" cy="3841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7" name="Freeform 23"/>
            <p:cNvSpPr>
              <a:spLocks/>
            </p:cNvSpPr>
            <p:nvPr userDrawn="1"/>
          </p:nvSpPr>
          <p:spPr bwMode="auto">
            <a:xfrm>
              <a:off x="2466975" y="5673725"/>
              <a:ext cx="50800" cy="320675"/>
            </a:xfrm>
            <a:custGeom>
              <a:avLst/>
              <a:gdLst/>
              <a:ahLst/>
              <a:cxnLst>
                <a:cxn ang="0">
                  <a:pos x="32" y="198"/>
                </a:cxn>
                <a:cxn ang="0">
                  <a:pos x="32" y="198"/>
                </a:cxn>
                <a:cxn ang="0">
                  <a:pos x="22" y="174"/>
                </a:cxn>
                <a:cxn ang="0">
                  <a:pos x="16" y="150"/>
                </a:cxn>
                <a:cxn ang="0">
                  <a:pos x="12" y="126"/>
                </a:cxn>
                <a:cxn ang="0">
                  <a:pos x="12" y="102"/>
                </a:cxn>
                <a:cxn ang="0">
                  <a:pos x="12" y="78"/>
                </a:cxn>
                <a:cxn ang="0">
                  <a:pos x="16" y="54"/>
                </a:cxn>
                <a:cxn ang="0">
                  <a:pos x="22" y="30"/>
                </a:cxn>
                <a:cxn ang="0">
                  <a:pos x="32" y="6"/>
                </a:cxn>
                <a:cxn ang="0">
                  <a:pos x="32" y="6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2" y="26"/>
                </a:cxn>
                <a:cxn ang="0">
                  <a:pos x="6" y="52"/>
                </a:cxn>
                <a:cxn ang="0">
                  <a:pos x="2" y="76"/>
                </a:cxn>
                <a:cxn ang="0">
                  <a:pos x="0" y="102"/>
                </a:cxn>
                <a:cxn ang="0">
                  <a:pos x="2" y="126"/>
                </a:cxn>
                <a:cxn ang="0">
                  <a:pos x="6" y="152"/>
                </a:cxn>
                <a:cxn ang="0">
                  <a:pos x="12" y="178"/>
                </a:cxn>
                <a:cxn ang="0">
                  <a:pos x="22" y="202"/>
                </a:cxn>
                <a:cxn ang="0">
                  <a:pos x="22" y="202"/>
                </a:cxn>
                <a:cxn ang="0">
                  <a:pos x="32" y="198"/>
                </a:cxn>
                <a:cxn ang="0">
                  <a:pos x="32" y="198"/>
                </a:cxn>
              </a:cxnLst>
              <a:rect l="0" t="0" r="r" b="b"/>
              <a:pathLst>
                <a:path w="32" h="202">
                  <a:moveTo>
                    <a:pt x="32" y="198"/>
                  </a:moveTo>
                  <a:lnTo>
                    <a:pt x="32" y="198"/>
                  </a:lnTo>
                  <a:lnTo>
                    <a:pt x="22" y="174"/>
                  </a:lnTo>
                  <a:lnTo>
                    <a:pt x="16" y="150"/>
                  </a:lnTo>
                  <a:lnTo>
                    <a:pt x="12" y="126"/>
                  </a:lnTo>
                  <a:lnTo>
                    <a:pt x="12" y="102"/>
                  </a:lnTo>
                  <a:lnTo>
                    <a:pt x="12" y="78"/>
                  </a:lnTo>
                  <a:lnTo>
                    <a:pt x="16" y="54"/>
                  </a:lnTo>
                  <a:lnTo>
                    <a:pt x="22" y="30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2" y="26"/>
                  </a:lnTo>
                  <a:lnTo>
                    <a:pt x="6" y="52"/>
                  </a:lnTo>
                  <a:lnTo>
                    <a:pt x="2" y="76"/>
                  </a:lnTo>
                  <a:lnTo>
                    <a:pt x="0" y="102"/>
                  </a:lnTo>
                  <a:lnTo>
                    <a:pt x="2" y="126"/>
                  </a:lnTo>
                  <a:lnTo>
                    <a:pt x="6" y="152"/>
                  </a:lnTo>
                  <a:lnTo>
                    <a:pt x="12" y="178"/>
                  </a:lnTo>
                  <a:lnTo>
                    <a:pt x="22" y="202"/>
                  </a:lnTo>
                  <a:lnTo>
                    <a:pt x="22" y="202"/>
                  </a:lnTo>
                  <a:lnTo>
                    <a:pt x="32" y="198"/>
                  </a:lnTo>
                  <a:lnTo>
                    <a:pt x="32" y="19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8" name="Freeform 24"/>
            <p:cNvSpPr>
              <a:spLocks/>
            </p:cNvSpPr>
            <p:nvPr userDrawn="1"/>
          </p:nvSpPr>
          <p:spPr bwMode="auto">
            <a:xfrm>
              <a:off x="2530475" y="5654675"/>
              <a:ext cx="38100" cy="361950"/>
            </a:xfrm>
            <a:custGeom>
              <a:avLst/>
              <a:gdLst/>
              <a:ahLst/>
              <a:cxnLst>
                <a:cxn ang="0">
                  <a:pos x="24" y="226"/>
                </a:cxn>
                <a:cxn ang="0">
                  <a:pos x="24" y="226"/>
                </a:cxn>
                <a:cxn ang="0">
                  <a:pos x="18" y="198"/>
                </a:cxn>
                <a:cxn ang="0">
                  <a:pos x="14" y="170"/>
                </a:cxn>
                <a:cxn ang="0">
                  <a:pos x="12" y="142"/>
                </a:cxn>
                <a:cxn ang="0">
                  <a:pos x="10" y="114"/>
                </a:cxn>
                <a:cxn ang="0">
                  <a:pos x="12" y="86"/>
                </a:cxn>
                <a:cxn ang="0">
                  <a:pos x="14" y="58"/>
                </a:cxn>
                <a:cxn ang="0">
                  <a:pos x="18" y="3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8" y="28"/>
                </a:cxn>
                <a:cxn ang="0">
                  <a:pos x="2" y="56"/>
                </a:cxn>
                <a:cxn ang="0">
                  <a:pos x="0" y="86"/>
                </a:cxn>
                <a:cxn ang="0">
                  <a:pos x="0" y="114"/>
                </a:cxn>
                <a:cxn ang="0">
                  <a:pos x="0" y="142"/>
                </a:cxn>
                <a:cxn ang="0">
                  <a:pos x="2" y="170"/>
                </a:cxn>
                <a:cxn ang="0">
                  <a:pos x="8" y="200"/>
                </a:cxn>
                <a:cxn ang="0">
                  <a:pos x="12" y="228"/>
                </a:cxn>
                <a:cxn ang="0">
                  <a:pos x="12" y="228"/>
                </a:cxn>
                <a:cxn ang="0">
                  <a:pos x="24" y="226"/>
                </a:cxn>
                <a:cxn ang="0">
                  <a:pos x="24" y="226"/>
                </a:cxn>
              </a:cxnLst>
              <a:rect l="0" t="0" r="r" b="b"/>
              <a:pathLst>
                <a:path w="24" h="228">
                  <a:moveTo>
                    <a:pt x="24" y="226"/>
                  </a:moveTo>
                  <a:lnTo>
                    <a:pt x="24" y="226"/>
                  </a:lnTo>
                  <a:lnTo>
                    <a:pt x="18" y="198"/>
                  </a:lnTo>
                  <a:lnTo>
                    <a:pt x="14" y="170"/>
                  </a:lnTo>
                  <a:lnTo>
                    <a:pt x="12" y="142"/>
                  </a:lnTo>
                  <a:lnTo>
                    <a:pt x="10" y="114"/>
                  </a:lnTo>
                  <a:lnTo>
                    <a:pt x="12" y="86"/>
                  </a:lnTo>
                  <a:lnTo>
                    <a:pt x="14" y="58"/>
                  </a:lnTo>
                  <a:lnTo>
                    <a:pt x="18" y="3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28"/>
                  </a:lnTo>
                  <a:lnTo>
                    <a:pt x="2" y="56"/>
                  </a:lnTo>
                  <a:lnTo>
                    <a:pt x="0" y="86"/>
                  </a:lnTo>
                  <a:lnTo>
                    <a:pt x="0" y="114"/>
                  </a:lnTo>
                  <a:lnTo>
                    <a:pt x="0" y="142"/>
                  </a:lnTo>
                  <a:lnTo>
                    <a:pt x="2" y="170"/>
                  </a:lnTo>
                  <a:lnTo>
                    <a:pt x="8" y="200"/>
                  </a:lnTo>
                  <a:lnTo>
                    <a:pt x="12" y="228"/>
                  </a:lnTo>
                  <a:lnTo>
                    <a:pt x="12" y="228"/>
                  </a:lnTo>
                  <a:lnTo>
                    <a:pt x="24" y="226"/>
                  </a:lnTo>
                  <a:lnTo>
                    <a:pt x="24" y="2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9" name="Rectangle 25"/>
            <p:cNvSpPr>
              <a:spLocks noChangeArrowheads="1"/>
            </p:cNvSpPr>
            <p:nvPr userDrawn="1"/>
          </p:nvSpPr>
          <p:spPr bwMode="auto">
            <a:xfrm>
              <a:off x="2428875" y="5822950"/>
              <a:ext cx="361950" cy="190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0" name="Freeform 26"/>
            <p:cNvSpPr>
              <a:spLocks/>
            </p:cNvSpPr>
            <p:nvPr userDrawn="1"/>
          </p:nvSpPr>
          <p:spPr bwMode="auto">
            <a:xfrm>
              <a:off x="2447925" y="5692775"/>
              <a:ext cx="323850" cy="53975"/>
            </a:xfrm>
            <a:custGeom>
              <a:avLst/>
              <a:gdLst/>
              <a:ahLst/>
              <a:cxnLst>
                <a:cxn ang="0">
                  <a:pos x="200" y="34"/>
                </a:cxn>
                <a:cxn ang="0">
                  <a:pos x="200" y="34"/>
                </a:cxn>
                <a:cxn ang="0">
                  <a:pos x="174" y="24"/>
                </a:cxn>
                <a:cxn ang="0">
                  <a:pos x="150" y="18"/>
                </a:cxn>
                <a:cxn ang="0">
                  <a:pos x="126" y="14"/>
                </a:cxn>
                <a:cxn ang="0">
                  <a:pos x="102" y="12"/>
                </a:cxn>
                <a:cxn ang="0">
                  <a:pos x="78" y="14"/>
                </a:cxn>
                <a:cxn ang="0">
                  <a:pos x="54" y="18"/>
                </a:cxn>
                <a:cxn ang="0">
                  <a:pos x="30" y="24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6" y="14"/>
                </a:cxn>
                <a:cxn ang="0">
                  <a:pos x="52" y="6"/>
                </a:cxn>
                <a:cxn ang="0">
                  <a:pos x="76" y="2"/>
                </a:cxn>
                <a:cxn ang="0">
                  <a:pos x="102" y="0"/>
                </a:cxn>
                <a:cxn ang="0">
                  <a:pos x="128" y="2"/>
                </a:cxn>
                <a:cxn ang="0">
                  <a:pos x="152" y="6"/>
                </a:cxn>
                <a:cxn ang="0">
                  <a:pos x="178" y="14"/>
                </a:cxn>
                <a:cxn ang="0">
                  <a:pos x="204" y="24"/>
                </a:cxn>
                <a:cxn ang="0">
                  <a:pos x="204" y="24"/>
                </a:cxn>
                <a:cxn ang="0">
                  <a:pos x="200" y="34"/>
                </a:cxn>
                <a:cxn ang="0">
                  <a:pos x="200" y="34"/>
                </a:cxn>
              </a:cxnLst>
              <a:rect l="0" t="0" r="r" b="b"/>
              <a:pathLst>
                <a:path w="204" h="34">
                  <a:moveTo>
                    <a:pt x="200" y="34"/>
                  </a:moveTo>
                  <a:lnTo>
                    <a:pt x="200" y="34"/>
                  </a:lnTo>
                  <a:lnTo>
                    <a:pt x="174" y="24"/>
                  </a:lnTo>
                  <a:lnTo>
                    <a:pt x="150" y="18"/>
                  </a:lnTo>
                  <a:lnTo>
                    <a:pt x="126" y="14"/>
                  </a:lnTo>
                  <a:lnTo>
                    <a:pt x="102" y="12"/>
                  </a:lnTo>
                  <a:lnTo>
                    <a:pt x="78" y="14"/>
                  </a:lnTo>
                  <a:lnTo>
                    <a:pt x="54" y="18"/>
                  </a:lnTo>
                  <a:lnTo>
                    <a:pt x="30" y="24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6" y="14"/>
                  </a:lnTo>
                  <a:lnTo>
                    <a:pt x="52" y="6"/>
                  </a:lnTo>
                  <a:lnTo>
                    <a:pt x="76" y="2"/>
                  </a:lnTo>
                  <a:lnTo>
                    <a:pt x="102" y="0"/>
                  </a:lnTo>
                  <a:lnTo>
                    <a:pt x="128" y="2"/>
                  </a:lnTo>
                  <a:lnTo>
                    <a:pt x="152" y="6"/>
                  </a:lnTo>
                  <a:lnTo>
                    <a:pt x="178" y="14"/>
                  </a:lnTo>
                  <a:lnTo>
                    <a:pt x="204" y="24"/>
                  </a:lnTo>
                  <a:lnTo>
                    <a:pt x="204" y="24"/>
                  </a:lnTo>
                  <a:lnTo>
                    <a:pt x="200" y="34"/>
                  </a:lnTo>
                  <a:lnTo>
                    <a:pt x="20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1" name="Freeform 27"/>
            <p:cNvSpPr>
              <a:spLocks/>
            </p:cNvSpPr>
            <p:nvPr userDrawn="1"/>
          </p:nvSpPr>
          <p:spPr bwMode="auto">
            <a:xfrm>
              <a:off x="2425700" y="5753100"/>
              <a:ext cx="368300" cy="38100"/>
            </a:xfrm>
            <a:custGeom>
              <a:avLst/>
              <a:gdLst/>
              <a:ahLst/>
              <a:cxnLst>
                <a:cxn ang="0">
                  <a:pos x="230" y="24"/>
                </a:cxn>
                <a:cxn ang="0">
                  <a:pos x="230" y="24"/>
                </a:cxn>
                <a:cxn ang="0">
                  <a:pos x="202" y="20"/>
                </a:cxn>
                <a:cxn ang="0">
                  <a:pos x="172" y="16"/>
                </a:cxn>
                <a:cxn ang="0">
                  <a:pos x="144" y="12"/>
                </a:cxn>
                <a:cxn ang="0">
                  <a:pos x="116" y="12"/>
                </a:cxn>
                <a:cxn ang="0">
                  <a:pos x="88" y="12"/>
                </a:cxn>
                <a:cxn ang="0">
                  <a:pos x="60" y="16"/>
                </a:cxn>
                <a:cxn ang="0">
                  <a:pos x="32" y="20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30" y="8"/>
                </a:cxn>
                <a:cxn ang="0">
                  <a:pos x="58" y="4"/>
                </a:cxn>
                <a:cxn ang="0">
                  <a:pos x="88" y="2"/>
                </a:cxn>
                <a:cxn ang="0">
                  <a:pos x="116" y="0"/>
                </a:cxn>
                <a:cxn ang="0">
                  <a:pos x="144" y="2"/>
                </a:cxn>
                <a:cxn ang="0">
                  <a:pos x="174" y="4"/>
                </a:cxn>
                <a:cxn ang="0">
                  <a:pos x="204" y="8"/>
                </a:cxn>
                <a:cxn ang="0">
                  <a:pos x="232" y="14"/>
                </a:cxn>
                <a:cxn ang="0">
                  <a:pos x="232" y="14"/>
                </a:cxn>
                <a:cxn ang="0">
                  <a:pos x="230" y="24"/>
                </a:cxn>
                <a:cxn ang="0">
                  <a:pos x="230" y="24"/>
                </a:cxn>
              </a:cxnLst>
              <a:rect l="0" t="0" r="r" b="b"/>
              <a:pathLst>
                <a:path w="232" h="24">
                  <a:moveTo>
                    <a:pt x="230" y="24"/>
                  </a:moveTo>
                  <a:lnTo>
                    <a:pt x="230" y="24"/>
                  </a:lnTo>
                  <a:lnTo>
                    <a:pt x="202" y="20"/>
                  </a:lnTo>
                  <a:lnTo>
                    <a:pt x="172" y="16"/>
                  </a:lnTo>
                  <a:lnTo>
                    <a:pt x="144" y="12"/>
                  </a:lnTo>
                  <a:lnTo>
                    <a:pt x="116" y="12"/>
                  </a:lnTo>
                  <a:lnTo>
                    <a:pt x="88" y="12"/>
                  </a:lnTo>
                  <a:lnTo>
                    <a:pt x="60" y="16"/>
                  </a:lnTo>
                  <a:lnTo>
                    <a:pt x="32" y="20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30" y="8"/>
                  </a:lnTo>
                  <a:lnTo>
                    <a:pt x="58" y="4"/>
                  </a:lnTo>
                  <a:lnTo>
                    <a:pt x="88" y="2"/>
                  </a:lnTo>
                  <a:lnTo>
                    <a:pt x="116" y="0"/>
                  </a:lnTo>
                  <a:lnTo>
                    <a:pt x="144" y="2"/>
                  </a:lnTo>
                  <a:lnTo>
                    <a:pt x="174" y="4"/>
                  </a:lnTo>
                  <a:lnTo>
                    <a:pt x="204" y="8"/>
                  </a:lnTo>
                  <a:lnTo>
                    <a:pt x="232" y="14"/>
                  </a:lnTo>
                  <a:lnTo>
                    <a:pt x="232" y="14"/>
                  </a:lnTo>
                  <a:lnTo>
                    <a:pt x="230" y="24"/>
                  </a:lnTo>
                  <a:lnTo>
                    <a:pt x="23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2" name="Freeform 28"/>
            <p:cNvSpPr>
              <a:spLocks/>
            </p:cNvSpPr>
            <p:nvPr userDrawn="1"/>
          </p:nvSpPr>
          <p:spPr bwMode="auto">
            <a:xfrm>
              <a:off x="2447925" y="5924550"/>
              <a:ext cx="323850" cy="53975"/>
            </a:xfrm>
            <a:custGeom>
              <a:avLst/>
              <a:gdLst/>
              <a:ahLst/>
              <a:cxnLst>
                <a:cxn ang="0">
                  <a:pos x="200" y="0"/>
                </a:cxn>
                <a:cxn ang="0">
                  <a:pos x="200" y="0"/>
                </a:cxn>
                <a:cxn ang="0">
                  <a:pos x="174" y="10"/>
                </a:cxn>
                <a:cxn ang="0">
                  <a:pos x="150" y="16"/>
                </a:cxn>
                <a:cxn ang="0">
                  <a:pos x="126" y="20"/>
                </a:cxn>
                <a:cxn ang="0">
                  <a:pos x="102" y="22"/>
                </a:cxn>
                <a:cxn ang="0">
                  <a:pos x="78" y="20"/>
                </a:cxn>
                <a:cxn ang="0">
                  <a:pos x="54" y="16"/>
                </a:cxn>
                <a:cxn ang="0">
                  <a:pos x="30" y="1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6" y="20"/>
                </a:cxn>
                <a:cxn ang="0">
                  <a:pos x="52" y="28"/>
                </a:cxn>
                <a:cxn ang="0">
                  <a:pos x="76" y="32"/>
                </a:cxn>
                <a:cxn ang="0">
                  <a:pos x="102" y="34"/>
                </a:cxn>
                <a:cxn ang="0">
                  <a:pos x="128" y="32"/>
                </a:cxn>
                <a:cxn ang="0">
                  <a:pos x="152" y="28"/>
                </a:cxn>
                <a:cxn ang="0">
                  <a:pos x="178" y="20"/>
                </a:cxn>
                <a:cxn ang="0">
                  <a:pos x="204" y="10"/>
                </a:cxn>
                <a:cxn ang="0">
                  <a:pos x="204" y="10"/>
                </a:cxn>
                <a:cxn ang="0">
                  <a:pos x="200" y="0"/>
                </a:cxn>
                <a:cxn ang="0">
                  <a:pos x="200" y="0"/>
                </a:cxn>
              </a:cxnLst>
              <a:rect l="0" t="0" r="r" b="b"/>
              <a:pathLst>
                <a:path w="204" h="34">
                  <a:moveTo>
                    <a:pt x="200" y="0"/>
                  </a:moveTo>
                  <a:lnTo>
                    <a:pt x="200" y="0"/>
                  </a:lnTo>
                  <a:lnTo>
                    <a:pt x="174" y="10"/>
                  </a:lnTo>
                  <a:lnTo>
                    <a:pt x="150" y="16"/>
                  </a:lnTo>
                  <a:lnTo>
                    <a:pt x="126" y="20"/>
                  </a:lnTo>
                  <a:lnTo>
                    <a:pt x="102" y="22"/>
                  </a:lnTo>
                  <a:lnTo>
                    <a:pt x="78" y="20"/>
                  </a:lnTo>
                  <a:lnTo>
                    <a:pt x="54" y="16"/>
                  </a:lnTo>
                  <a:lnTo>
                    <a:pt x="30" y="1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6" y="20"/>
                  </a:lnTo>
                  <a:lnTo>
                    <a:pt x="52" y="28"/>
                  </a:lnTo>
                  <a:lnTo>
                    <a:pt x="76" y="32"/>
                  </a:lnTo>
                  <a:lnTo>
                    <a:pt x="102" y="34"/>
                  </a:lnTo>
                  <a:lnTo>
                    <a:pt x="128" y="32"/>
                  </a:lnTo>
                  <a:lnTo>
                    <a:pt x="152" y="28"/>
                  </a:lnTo>
                  <a:lnTo>
                    <a:pt x="178" y="20"/>
                  </a:lnTo>
                  <a:lnTo>
                    <a:pt x="204" y="10"/>
                  </a:lnTo>
                  <a:lnTo>
                    <a:pt x="204" y="10"/>
                  </a:lnTo>
                  <a:lnTo>
                    <a:pt x="200" y="0"/>
                  </a:lnTo>
                  <a:lnTo>
                    <a:pt x="20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3" name="Freeform 29"/>
            <p:cNvSpPr>
              <a:spLocks/>
            </p:cNvSpPr>
            <p:nvPr userDrawn="1"/>
          </p:nvSpPr>
          <p:spPr bwMode="auto">
            <a:xfrm>
              <a:off x="2425700" y="5876925"/>
              <a:ext cx="368300" cy="38100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02" y="6"/>
                </a:cxn>
                <a:cxn ang="0">
                  <a:pos x="172" y="10"/>
                </a:cxn>
                <a:cxn ang="0">
                  <a:pos x="144" y="12"/>
                </a:cxn>
                <a:cxn ang="0">
                  <a:pos x="116" y="12"/>
                </a:cxn>
                <a:cxn ang="0">
                  <a:pos x="88" y="12"/>
                </a:cxn>
                <a:cxn ang="0">
                  <a:pos x="60" y="10"/>
                </a:cxn>
                <a:cxn ang="0">
                  <a:pos x="32" y="6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30" y="18"/>
                </a:cxn>
                <a:cxn ang="0">
                  <a:pos x="58" y="20"/>
                </a:cxn>
                <a:cxn ang="0">
                  <a:pos x="88" y="24"/>
                </a:cxn>
                <a:cxn ang="0">
                  <a:pos x="116" y="24"/>
                </a:cxn>
                <a:cxn ang="0">
                  <a:pos x="144" y="24"/>
                </a:cxn>
                <a:cxn ang="0">
                  <a:pos x="174" y="20"/>
                </a:cxn>
                <a:cxn ang="0">
                  <a:pos x="204" y="18"/>
                </a:cxn>
                <a:cxn ang="0">
                  <a:pos x="232" y="12"/>
                </a:cxn>
                <a:cxn ang="0">
                  <a:pos x="232" y="12"/>
                </a:cxn>
                <a:cxn ang="0">
                  <a:pos x="230" y="0"/>
                </a:cxn>
                <a:cxn ang="0">
                  <a:pos x="230" y="0"/>
                </a:cxn>
              </a:cxnLst>
              <a:rect l="0" t="0" r="r" b="b"/>
              <a:pathLst>
                <a:path w="232" h="24">
                  <a:moveTo>
                    <a:pt x="230" y="0"/>
                  </a:moveTo>
                  <a:lnTo>
                    <a:pt x="230" y="0"/>
                  </a:lnTo>
                  <a:lnTo>
                    <a:pt x="202" y="6"/>
                  </a:lnTo>
                  <a:lnTo>
                    <a:pt x="172" y="10"/>
                  </a:lnTo>
                  <a:lnTo>
                    <a:pt x="144" y="12"/>
                  </a:lnTo>
                  <a:lnTo>
                    <a:pt x="116" y="12"/>
                  </a:lnTo>
                  <a:lnTo>
                    <a:pt x="88" y="12"/>
                  </a:lnTo>
                  <a:lnTo>
                    <a:pt x="60" y="10"/>
                  </a:lnTo>
                  <a:lnTo>
                    <a:pt x="32" y="6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30" y="18"/>
                  </a:lnTo>
                  <a:lnTo>
                    <a:pt x="58" y="20"/>
                  </a:lnTo>
                  <a:lnTo>
                    <a:pt x="88" y="24"/>
                  </a:lnTo>
                  <a:lnTo>
                    <a:pt x="116" y="24"/>
                  </a:lnTo>
                  <a:lnTo>
                    <a:pt x="144" y="24"/>
                  </a:lnTo>
                  <a:lnTo>
                    <a:pt x="174" y="20"/>
                  </a:lnTo>
                  <a:lnTo>
                    <a:pt x="204" y="18"/>
                  </a:lnTo>
                  <a:lnTo>
                    <a:pt x="232" y="12"/>
                  </a:lnTo>
                  <a:lnTo>
                    <a:pt x="232" y="12"/>
                  </a:lnTo>
                  <a:lnTo>
                    <a:pt x="230" y="0"/>
                  </a:lnTo>
                  <a:lnTo>
                    <a:pt x="2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5" name="그룹 44"/>
          <p:cNvGrpSpPr/>
          <p:nvPr userDrawn="1"/>
        </p:nvGrpSpPr>
        <p:grpSpPr>
          <a:xfrm>
            <a:off x="4425950" y="5654675"/>
            <a:ext cx="368300" cy="361950"/>
            <a:chOff x="4425950" y="5654675"/>
            <a:chExt cx="368300" cy="361950"/>
          </a:xfr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54" name="Freeform 30"/>
            <p:cNvSpPr>
              <a:spLocks/>
            </p:cNvSpPr>
            <p:nvPr userDrawn="1"/>
          </p:nvSpPr>
          <p:spPr bwMode="auto">
            <a:xfrm>
              <a:off x="4425950" y="5902325"/>
              <a:ext cx="114300" cy="11430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26" y="2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2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8"/>
                </a:cxn>
                <a:cxn ang="0">
                  <a:pos x="4" y="54"/>
                </a:cxn>
                <a:cxn ang="0">
                  <a:pos x="4" y="54"/>
                </a:cxn>
                <a:cxn ang="0">
                  <a:pos x="10" y="62"/>
                </a:cxn>
                <a:cxn ang="0">
                  <a:pos x="18" y="68"/>
                </a:cxn>
                <a:cxn ang="0">
                  <a:pos x="26" y="72"/>
                </a:cxn>
                <a:cxn ang="0">
                  <a:pos x="36" y="72"/>
                </a:cxn>
                <a:cxn ang="0">
                  <a:pos x="36" y="72"/>
                </a:cxn>
                <a:cxn ang="0">
                  <a:pos x="46" y="72"/>
                </a:cxn>
                <a:cxn ang="0">
                  <a:pos x="54" y="68"/>
                </a:cxn>
                <a:cxn ang="0">
                  <a:pos x="54" y="68"/>
                </a:cxn>
                <a:cxn ang="0">
                  <a:pos x="60" y="64"/>
                </a:cxn>
                <a:cxn ang="0">
                  <a:pos x="64" y="58"/>
                </a:cxn>
                <a:cxn ang="0">
                  <a:pos x="68" y="52"/>
                </a:cxn>
                <a:cxn ang="0">
                  <a:pos x="70" y="46"/>
                </a:cxn>
                <a:cxn ang="0">
                  <a:pos x="70" y="46"/>
                </a:cxn>
                <a:cxn ang="0">
                  <a:pos x="72" y="38"/>
                </a:cxn>
                <a:cxn ang="0">
                  <a:pos x="72" y="32"/>
                </a:cxn>
                <a:cxn ang="0">
                  <a:pos x="70" y="24"/>
                </a:cxn>
                <a:cxn ang="0">
                  <a:pos x="66" y="18"/>
                </a:cxn>
                <a:cxn ang="0">
                  <a:pos x="66" y="18"/>
                </a:cxn>
                <a:cxn ang="0">
                  <a:pos x="62" y="10"/>
                </a:cxn>
                <a:cxn ang="0">
                  <a:pos x="54" y="4"/>
                </a:cxn>
                <a:cxn ang="0">
                  <a:pos x="44" y="2"/>
                </a:cxn>
                <a:cxn ang="0">
                  <a:pos x="36" y="0"/>
                </a:cxn>
                <a:cxn ang="0">
                  <a:pos x="36" y="0"/>
                </a:cxn>
              </a:cxnLst>
              <a:rect l="0" t="0" r="r" b="b"/>
              <a:pathLst>
                <a:path w="72" h="72">
                  <a:moveTo>
                    <a:pt x="36" y="0"/>
                  </a:moveTo>
                  <a:lnTo>
                    <a:pt x="36" y="0"/>
                  </a:lnTo>
                  <a:lnTo>
                    <a:pt x="26" y="2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2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8"/>
                  </a:lnTo>
                  <a:lnTo>
                    <a:pt x="4" y="54"/>
                  </a:lnTo>
                  <a:lnTo>
                    <a:pt x="4" y="54"/>
                  </a:lnTo>
                  <a:lnTo>
                    <a:pt x="10" y="62"/>
                  </a:lnTo>
                  <a:lnTo>
                    <a:pt x="18" y="68"/>
                  </a:lnTo>
                  <a:lnTo>
                    <a:pt x="26" y="72"/>
                  </a:lnTo>
                  <a:lnTo>
                    <a:pt x="36" y="72"/>
                  </a:lnTo>
                  <a:lnTo>
                    <a:pt x="36" y="72"/>
                  </a:lnTo>
                  <a:lnTo>
                    <a:pt x="46" y="72"/>
                  </a:lnTo>
                  <a:lnTo>
                    <a:pt x="54" y="68"/>
                  </a:lnTo>
                  <a:lnTo>
                    <a:pt x="54" y="68"/>
                  </a:lnTo>
                  <a:lnTo>
                    <a:pt x="60" y="64"/>
                  </a:lnTo>
                  <a:lnTo>
                    <a:pt x="64" y="58"/>
                  </a:lnTo>
                  <a:lnTo>
                    <a:pt x="68" y="52"/>
                  </a:lnTo>
                  <a:lnTo>
                    <a:pt x="70" y="46"/>
                  </a:lnTo>
                  <a:lnTo>
                    <a:pt x="70" y="46"/>
                  </a:lnTo>
                  <a:lnTo>
                    <a:pt x="72" y="38"/>
                  </a:lnTo>
                  <a:lnTo>
                    <a:pt x="72" y="32"/>
                  </a:lnTo>
                  <a:lnTo>
                    <a:pt x="70" y="24"/>
                  </a:lnTo>
                  <a:lnTo>
                    <a:pt x="66" y="18"/>
                  </a:lnTo>
                  <a:lnTo>
                    <a:pt x="66" y="18"/>
                  </a:lnTo>
                  <a:lnTo>
                    <a:pt x="62" y="10"/>
                  </a:lnTo>
                  <a:lnTo>
                    <a:pt x="54" y="4"/>
                  </a:lnTo>
                  <a:lnTo>
                    <a:pt x="44" y="2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5" name="Freeform 31"/>
            <p:cNvSpPr>
              <a:spLocks/>
            </p:cNvSpPr>
            <p:nvPr userDrawn="1"/>
          </p:nvSpPr>
          <p:spPr bwMode="auto">
            <a:xfrm>
              <a:off x="4438650" y="5654675"/>
              <a:ext cx="355600" cy="339725"/>
            </a:xfrm>
            <a:custGeom>
              <a:avLst/>
              <a:gdLst/>
              <a:ahLst/>
              <a:cxnLst>
                <a:cxn ang="0">
                  <a:pos x="176" y="214"/>
                </a:cxn>
                <a:cxn ang="0">
                  <a:pos x="224" y="214"/>
                </a:cxn>
                <a:cxn ang="0">
                  <a:pos x="224" y="214"/>
                </a:cxn>
                <a:cxn ang="0">
                  <a:pos x="222" y="192"/>
                </a:cxn>
                <a:cxn ang="0">
                  <a:pos x="218" y="172"/>
                </a:cxn>
                <a:cxn ang="0">
                  <a:pos x="214" y="150"/>
                </a:cxn>
                <a:cxn ang="0">
                  <a:pos x="206" y="130"/>
                </a:cxn>
                <a:cxn ang="0">
                  <a:pos x="196" y="112"/>
                </a:cxn>
                <a:cxn ang="0">
                  <a:pos x="186" y="94"/>
                </a:cxn>
                <a:cxn ang="0">
                  <a:pos x="174" y="78"/>
                </a:cxn>
                <a:cxn ang="0">
                  <a:pos x="160" y="62"/>
                </a:cxn>
                <a:cxn ang="0">
                  <a:pos x="144" y="48"/>
                </a:cxn>
                <a:cxn ang="0">
                  <a:pos x="128" y="36"/>
                </a:cxn>
                <a:cxn ang="0">
                  <a:pos x="110" y="26"/>
                </a:cxn>
                <a:cxn ang="0">
                  <a:pos x="90" y="16"/>
                </a:cxn>
                <a:cxn ang="0">
                  <a:pos x="70" y="8"/>
                </a:cxn>
                <a:cxn ang="0">
                  <a:pos x="50" y="4"/>
                </a:cxn>
                <a:cxn ang="0">
                  <a:pos x="28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6" y="46"/>
                </a:cxn>
                <a:cxn ang="0">
                  <a:pos x="6" y="46"/>
                </a:cxn>
                <a:cxn ang="0">
                  <a:pos x="24" y="46"/>
                </a:cxn>
                <a:cxn ang="0">
                  <a:pos x="40" y="50"/>
                </a:cxn>
                <a:cxn ang="0">
                  <a:pos x="56" y="54"/>
                </a:cxn>
                <a:cxn ang="0">
                  <a:pos x="72" y="60"/>
                </a:cxn>
                <a:cxn ang="0">
                  <a:pos x="86" y="66"/>
                </a:cxn>
                <a:cxn ang="0">
                  <a:pos x="100" y="74"/>
                </a:cxn>
                <a:cxn ang="0">
                  <a:pos x="114" y="84"/>
                </a:cxn>
                <a:cxn ang="0">
                  <a:pos x="126" y="96"/>
                </a:cxn>
                <a:cxn ang="0">
                  <a:pos x="138" y="108"/>
                </a:cxn>
                <a:cxn ang="0">
                  <a:pos x="146" y="120"/>
                </a:cxn>
                <a:cxn ang="0">
                  <a:pos x="156" y="134"/>
                </a:cxn>
                <a:cxn ang="0">
                  <a:pos x="162" y="148"/>
                </a:cxn>
                <a:cxn ang="0">
                  <a:pos x="168" y="164"/>
                </a:cxn>
                <a:cxn ang="0">
                  <a:pos x="174" y="180"/>
                </a:cxn>
                <a:cxn ang="0">
                  <a:pos x="176" y="198"/>
                </a:cxn>
                <a:cxn ang="0">
                  <a:pos x="176" y="214"/>
                </a:cxn>
                <a:cxn ang="0">
                  <a:pos x="176" y="214"/>
                </a:cxn>
              </a:cxnLst>
              <a:rect l="0" t="0" r="r" b="b"/>
              <a:pathLst>
                <a:path w="224" h="214">
                  <a:moveTo>
                    <a:pt x="176" y="214"/>
                  </a:moveTo>
                  <a:lnTo>
                    <a:pt x="224" y="214"/>
                  </a:lnTo>
                  <a:lnTo>
                    <a:pt x="224" y="214"/>
                  </a:lnTo>
                  <a:lnTo>
                    <a:pt x="222" y="192"/>
                  </a:lnTo>
                  <a:lnTo>
                    <a:pt x="218" y="172"/>
                  </a:lnTo>
                  <a:lnTo>
                    <a:pt x="214" y="150"/>
                  </a:lnTo>
                  <a:lnTo>
                    <a:pt x="206" y="130"/>
                  </a:lnTo>
                  <a:lnTo>
                    <a:pt x="196" y="112"/>
                  </a:lnTo>
                  <a:lnTo>
                    <a:pt x="186" y="94"/>
                  </a:lnTo>
                  <a:lnTo>
                    <a:pt x="174" y="78"/>
                  </a:lnTo>
                  <a:lnTo>
                    <a:pt x="160" y="62"/>
                  </a:lnTo>
                  <a:lnTo>
                    <a:pt x="144" y="48"/>
                  </a:lnTo>
                  <a:lnTo>
                    <a:pt x="128" y="36"/>
                  </a:lnTo>
                  <a:lnTo>
                    <a:pt x="110" y="26"/>
                  </a:lnTo>
                  <a:lnTo>
                    <a:pt x="90" y="16"/>
                  </a:lnTo>
                  <a:lnTo>
                    <a:pt x="70" y="8"/>
                  </a:lnTo>
                  <a:lnTo>
                    <a:pt x="50" y="4"/>
                  </a:lnTo>
                  <a:lnTo>
                    <a:pt x="28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24" y="46"/>
                  </a:lnTo>
                  <a:lnTo>
                    <a:pt x="40" y="50"/>
                  </a:lnTo>
                  <a:lnTo>
                    <a:pt x="56" y="54"/>
                  </a:lnTo>
                  <a:lnTo>
                    <a:pt x="72" y="60"/>
                  </a:lnTo>
                  <a:lnTo>
                    <a:pt x="86" y="66"/>
                  </a:lnTo>
                  <a:lnTo>
                    <a:pt x="100" y="74"/>
                  </a:lnTo>
                  <a:lnTo>
                    <a:pt x="114" y="84"/>
                  </a:lnTo>
                  <a:lnTo>
                    <a:pt x="126" y="96"/>
                  </a:lnTo>
                  <a:lnTo>
                    <a:pt x="138" y="108"/>
                  </a:lnTo>
                  <a:lnTo>
                    <a:pt x="146" y="120"/>
                  </a:lnTo>
                  <a:lnTo>
                    <a:pt x="156" y="134"/>
                  </a:lnTo>
                  <a:lnTo>
                    <a:pt x="162" y="148"/>
                  </a:lnTo>
                  <a:lnTo>
                    <a:pt x="168" y="164"/>
                  </a:lnTo>
                  <a:lnTo>
                    <a:pt x="174" y="180"/>
                  </a:lnTo>
                  <a:lnTo>
                    <a:pt x="176" y="198"/>
                  </a:lnTo>
                  <a:lnTo>
                    <a:pt x="176" y="214"/>
                  </a:lnTo>
                  <a:lnTo>
                    <a:pt x="176" y="2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6" name="Freeform 32"/>
            <p:cNvSpPr>
              <a:spLocks/>
            </p:cNvSpPr>
            <p:nvPr userDrawn="1"/>
          </p:nvSpPr>
          <p:spPr bwMode="auto">
            <a:xfrm>
              <a:off x="4438650" y="5775325"/>
              <a:ext cx="234950" cy="219075"/>
            </a:xfrm>
            <a:custGeom>
              <a:avLst/>
              <a:gdLst/>
              <a:ahLst/>
              <a:cxnLst>
                <a:cxn ang="0">
                  <a:pos x="100" y="138"/>
                </a:cxn>
                <a:cxn ang="0">
                  <a:pos x="148" y="138"/>
                </a:cxn>
                <a:cxn ang="0">
                  <a:pos x="148" y="138"/>
                </a:cxn>
                <a:cxn ang="0">
                  <a:pos x="146" y="124"/>
                </a:cxn>
                <a:cxn ang="0">
                  <a:pos x="144" y="110"/>
                </a:cxn>
                <a:cxn ang="0">
                  <a:pos x="140" y="98"/>
                </a:cxn>
                <a:cxn ang="0">
                  <a:pos x="136" y="84"/>
                </a:cxn>
                <a:cxn ang="0">
                  <a:pos x="130" y="72"/>
                </a:cxn>
                <a:cxn ang="0">
                  <a:pos x="122" y="60"/>
                </a:cxn>
                <a:cxn ang="0">
                  <a:pos x="114" y="50"/>
                </a:cxn>
                <a:cxn ang="0">
                  <a:pos x="106" y="40"/>
                </a:cxn>
                <a:cxn ang="0">
                  <a:pos x="96" y="32"/>
                </a:cxn>
                <a:cxn ang="0">
                  <a:pos x="84" y="24"/>
                </a:cxn>
                <a:cxn ang="0">
                  <a:pos x="72" y="16"/>
                </a:cxn>
                <a:cxn ang="0">
                  <a:pos x="60" y="10"/>
                </a:cxn>
                <a:cxn ang="0">
                  <a:pos x="48" y="6"/>
                </a:cxn>
                <a:cxn ang="0">
                  <a:pos x="34" y="2"/>
                </a:cxn>
                <a:cxn ang="0">
                  <a:pos x="2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6" y="46"/>
                </a:cxn>
                <a:cxn ang="0">
                  <a:pos x="6" y="46"/>
                </a:cxn>
                <a:cxn ang="0">
                  <a:pos x="24" y="48"/>
                </a:cxn>
                <a:cxn ang="0">
                  <a:pos x="42" y="54"/>
                </a:cxn>
                <a:cxn ang="0">
                  <a:pos x="58" y="62"/>
                </a:cxn>
                <a:cxn ang="0">
                  <a:pos x="72" y="74"/>
                </a:cxn>
                <a:cxn ang="0">
                  <a:pos x="84" y="86"/>
                </a:cxn>
                <a:cxn ang="0">
                  <a:pos x="92" y="102"/>
                </a:cxn>
                <a:cxn ang="0">
                  <a:pos x="98" y="120"/>
                </a:cxn>
                <a:cxn ang="0">
                  <a:pos x="100" y="138"/>
                </a:cxn>
                <a:cxn ang="0">
                  <a:pos x="100" y="138"/>
                </a:cxn>
              </a:cxnLst>
              <a:rect l="0" t="0" r="r" b="b"/>
              <a:pathLst>
                <a:path w="148" h="138">
                  <a:moveTo>
                    <a:pt x="100" y="138"/>
                  </a:moveTo>
                  <a:lnTo>
                    <a:pt x="148" y="138"/>
                  </a:lnTo>
                  <a:lnTo>
                    <a:pt x="148" y="138"/>
                  </a:lnTo>
                  <a:lnTo>
                    <a:pt x="146" y="124"/>
                  </a:lnTo>
                  <a:lnTo>
                    <a:pt x="144" y="110"/>
                  </a:lnTo>
                  <a:lnTo>
                    <a:pt x="140" y="98"/>
                  </a:lnTo>
                  <a:lnTo>
                    <a:pt x="136" y="84"/>
                  </a:lnTo>
                  <a:lnTo>
                    <a:pt x="130" y="72"/>
                  </a:lnTo>
                  <a:lnTo>
                    <a:pt x="122" y="60"/>
                  </a:lnTo>
                  <a:lnTo>
                    <a:pt x="114" y="50"/>
                  </a:lnTo>
                  <a:lnTo>
                    <a:pt x="106" y="40"/>
                  </a:lnTo>
                  <a:lnTo>
                    <a:pt x="96" y="32"/>
                  </a:lnTo>
                  <a:lnTo>
                    <a:pt x="84" y="24"/>
                  </a:lnTo>
                  <a:lnTo>
                    <a:pt x="72" y="16"/>
                  </a:lnTo>
                  <a:lnTo>
                    <a:pt x="60" y="10"/>
                  </a:lnTo>
                  <a:lnTo>
                    <a:pt x="48" y="6"/>
                  </a:lnTo>
                  <a:lnTo>
                    <a:pt x="34" y="2"/>
                  </a:lnTo>
                  <a:lnTo>
                    <a:pt x="2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24" y="48"/>
                  </a:lnTo>
                  <a:lnTo>
                    <a:pt x="42" y="54"/>
                  </a:lnTo>
                  <a:lnTo>
                    <a:pt x="58" y="62"/>
                  </a:lnTo>
                  <a:lnTo>
                    <a:pt x="72" y="74"/>
                  </a:lnTo>
                  <a:lnTo>
                    <a:pt x="84" y="86"/>
                  </a:lnTo>
                  <a:lnTo>
                    <a:pt x="92" y="102"/>
                  </a:lnTo>
                  <a:lnTo>
                    <a:pt x="98" y="120"/>
                  </a:lnTo>
                  <a:lnTo>
                    <a:pt x="100" y="138"/>
                  </a:lnTo>
                  <a:lnTo>
                    <a:pt x="100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6" name="그룹 45"/>
          <p:cNvGrpSpPr/>
          <p:nvPr userDrawn="1"/>
        </p:nvGrpSpPr>
        <p:grpSpPr>
          <a:xfrm>
            <a:off x="3375025" y="5632450"/>
            <a:ext cx="466725" cy="403225"/>
            <a:chOff x="3375025" y="5632450"/>
            <a:chExt cx="466725" cy="403225"/>
          </a:xfr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57" name="Freeform 33"/>
            <p:cNvSpPr>
              <a:spLocks noEditPoints="1"/>
            </p:cNvSpPr>
            <p:nvPr userDrawn="1"/>
          </p:nvSpPr>
          <p:spPr bwMode="auto">
            <a:xfrm>
              <a:off x="3375025" y="5632450"/>
              <a:ext cx="466725" cy="403225"/>
            </a:xfrm>
            <a:custGeom>
              <a:avLst/>
              <a:gdLst/>
              <a:ahLst/>
              <a:cxnLst>
                <a:cxn ang="0">
                  <a:pos x="288" y="72"/>
                </a:cxn>
                <a:cxn ang="0">
                  <a:pos x="172" y="8"/>
                </a:cxn>
                <a:cxn ang="0">
                  <a:pos x="172" y="8"/>
                </a:cxn>
                <a:cxn ang="0">
                  <a:pos x="160" y="2"/>
                </a:cxn>
                <a:cxn ang="0">
                  <a:pos x="148" y="0"/>
                </a:cxn>
                <a:cxn ang="0">
                  <a:pos x="148" y="0"/>
                </a:cxn>
                <a:cxn ang="0">
                  <a:pos x="136" y="2"/>
                </a:cxn>
                <a:cxn ang="0">
                  <a:pos x="124" y="8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4" y="76"/>
                </a:cxn>
                <a:cxn ang="0">
                  <a:pos x="2" y="80"/>
                </a:cxn>
                <a:cxn ang="0">
                  <a:pos x="0" y="86"/>
                </a:cxn>
                <a:cxn ang="0">
                  <a:pos x="2" y="92"/>
                </a:cxn>
                <a:cxn ang="0">
                  <a:pos x="2" y="92"/>
                </a:cxn>
                <a:cxn ang="0">
                  <a:pos x="8" y="98"/>
                </a:cxn>
                <a:cxn ang="0">
                  <a:pos x="16" y="100"/>
                </a:cxn>
                <a:cxn ang="0">
                  <a:pos x="16" y="100"/>
                </a:cxn>
                <a:cxn ang="0">
                  <a:pos x="24" y="98"/>
                </a:cxn>
                <a:cxn ang="0">
                  <a:pos x="30" y="94"/>
                </a:cxn>
                <a:cxn ang="0">
                  <a:pos x="30" y="238"/>
                </a:cxn>
                <a:cxn ang="0">
                  <a:pos x="30" y="238"/>
                </a:cxn>
                <a:cxn ang="0">
                  <a:pos x="32" y="246"/>
                </a:cxn>
                <a:cxn ang="0">
                  <a:pos x="36" y="250"/>
                </a:cxn>
                <a:cxn ang="0">
                  <a:pos x="42" y="254"/>
                </a:cxn>
                <a:cxn ang="0">
                  <a:pos x="50" y="254"/>
                </a:cxn>
                <a:cxn ang="0">
                  <a:pos x="246" y="254"/>
                </a:cxn>
                <a:cxn ang="0">
                  <a:pos x="246" y="254"/>
                </a:cxn>
                <a:cxn ang="0">
                  <a:pos x="254" y="254"/>
                </a:cxn>
                <a:cxn ang="0">
                  <a:pos x="260" y="250"/>
                </a:cxn>
                <a:cxn ang="0">
                  <a:pos x="264" y="246"/>
                </a:cxn>
                <a:cxn ang="0">
                  <a:pos x="264" y="238"/>
                </a:cxn>
                <a:cxn ang="0">
                  <a:pos x="264" y="94"/>
                </a:cxn>
                <a:cxn ang="0">
                  <a:pos x="272" y="98"/>
                </a:cxn>
                <a:cxn ang="0">
                  <a:pos x="272" y="98"/>
                </a:cxn>
                <a:cxn ang="0">
                  <a:pos x="278" y="100"/>
                </a:cxn>
                <a:cxn ang="0">
                  <a:pos x="284" y="98"/>
                </a:cxn>
                <a:cxn ang="0">
                  <a:pos x="290" y="96"/>
                </a:cxn>
                <a:cxn ang="0">
                  <a:pos x="292" y="92"/>
                </a:cxn>
                <a:cxn ang="0">
                  <a:pos x="292" y="92"/>
                </a:cxn>
                <a:cxn ang="0">
                  <a:pos x="294" y="86"/>
                </a:cxn>
                <a:cxn ang="0">
                  <a:pos x="294" y="80"/>
                </a:cxn>
                <a:cxn ang="0">
                  <a:pos x="292" y="76"/>
                </a:cxn>
                <a:cxn ang="0">
                  <a:pos x="288" y="72"/>
                </a:cxn>
                <a:cxn ang="0">
                  <a:pos x="288" y="72"/>
                </a:cxn>
                <a:cxn ang="0">
                  <a:pos x="248" y="86"/>
                </a:cxn>
                <a:cxn ang="0">
                  <a:pos x="248" y="238"/>
                </a:cxn>
                <a:cxn ang="0">
                  <a:pos x="248" y="238"/>
                </a:cxn>
                <a:cxn ang="0">
                  <a:pos x="246" y="240"/>
                </a:cxn>
                <a:cxn ang="0">
                  <a:pos x="50" y="240"/>
                </a:cxn>
                <a:cxn ang="0">
                  <a:pos x="50" y="240"/>
                </a:cxn>
                <a:cxn ang="0">
                  <a:pos x="48" y="238"/>
                </a:cxn>
                <a:cxn ang="0">
                  <a:pos x="48" y="86"/>
                </a:cxn>
                <a:cxn ang="0">
                  <a:pos x="48" y="84"/>
                </a:cxn>
                <a:cxn ang="0">
                  <a:pos x="138" y="34"/>
                </a:cxn>
                <a:cxn ang="0">
                  <a:pos x="138" y="34"/>
                </a:cxn>
                <a:cxn ang="0">
                  <a:pos x="142" y="32"/>
                </a:cxn>
                <a:cxn ang="0">
                  <a:pos x="148" y="30"/>
                </a:cxn>
                <a:cxn ang="0">
                  <a:pos x="148" y="30"/>
                </a:cxn>
                <a:cxn ang="0">
                  <a:pos x="152" y="32"/>
                </a:cxn>
                <a:cxn ang="0">
                  <a:pos x="158" y="34"/>
                </a:cxn>
                <a:cxn ang="0">
                  <a:pos x="248" y="84"/>
                </a:cxn>
                <a:cxn ang="0">
                  <a:pos x="248" y="86"/>
                </a:cxn>
              </a:cxnLst>
              <a:rect l="0" t="0" r="r" b="b"/>
              <a:pathLst>
                <a:path w="294" h="254">
                  <a:moveTo>
                    <a:pt x="288" y="72"/>
                  </a:moveTo>
                  <a:lnTo>
                    <a:pt x="172" y="8"/>
                  </a:lnTo>
                  <a:lnTo>
                    <a:pt x="172" y="8"/>
                  </a:lnTo>
                  <a:lnTo>
                    <a:pt x="160" y="2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36" y="2"/>
                  </a:lnTo>
                  <a:lnTo>
                    <a:pt x="124" y="8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4" y="76"/>
                  </a:lnTo>
                  <a:lnTo>
                    <a:pt x="2" y="80"/>
                  </a:lnTo>
                  <a:lnTo>
                    <a:pt x="0" y="86"/>
                  </a:lnTo>
                  <a:lnTo>
                    <a:pt x="2" y="92"/>
                  </a:lnTo>
                  <a:lnTo>
                    <a:pt x="2" y="92"/>
                  </a:lnTo>
                  <a:lnTo>
                    <a:pt x="8" y="98"/>
                  </a:lnTo>
                  <a:lnTo>
                    <a:pt x="16" y="100"/>
                  </a:lnTo>
                  <a:lnTo>
                    <a:pt x="16" y="100"/>
                  </a:lnTo>
                  <a:lnTo>
                    <a:pt x="24" y="98"/>
                  </a:lnTo>
                  <a:lnTo>
                    <a:pt x="30" y="94"/>
                  </a:lnTo>
                  <a:lnTo>
                    <a:pt x="30" y="238"/>
                  </a:lnTo>
                  <a:lnTo>
                    <a:pt x="30" y="238"/>
                  </a:lnTo>
                  <a:lnTo>
                    <a:pt x="32" y="246"/>
                  </a:lnTo>
                  <a:lnTo>
                    <a:pt x="36" y="250"/>
                  </a:lnTo>
                  <a:lnTo>
                    <a:pt x="42" y="254"/>
                  </a:lnTo>
                  <a:lnTo>
                    <a:pt x="50" y="254"/>
                  </a:lnTo>
                  <a:lnTo>
                    <a:pt x="246" y="254"/>
                  </a:lnTo>
                  <a:lnTo>
                    <a:pt x="246" y="254"/>
                  </a:lnTo>
                  <a:lnTo>
                    <a:pt x="254" y="254"/>
                  </a:lnTo>
                  <a:lnTo>
                    <a:pt x="260" y="250"/>
                  </a:lnTo>
                  <a:lnTo>
                    <a:pt x="264" y="246"/>
                  </a:lnTo>
                  <a:lnTo>
                    <a:pt x="264" y="238"/>
                  </a:lnTo>
                  <a:lnTo>
                    <a:pt x="264" y="94"/>
                  </a:lnTo>
                  <a:lnTo>
                    <a:pt x="272" y="98"/>
                  </a:lnTo>
                  <a:lnTo>
                    <a:pt x="272" y="98"/>
                  </a:lnTo>
                  <a:lnTo>
                    <a:pt x="278" y="100"/>
                  </a:lnTo>
                  <a:lnTo>
                    <a:pt x="284" y="98"/>
                  </a:lnTo>
                  <a:lnTo>
                    <a:pt x="290" y="96"/>
                  </a:lnTo>
                  <a:lnTo>
                    <a:pt x="292" y="92"/>
                  </a:lnTo>
                  <a:lnTo>
                    <a:pt x="292" y="92"/>
                  </a:lnTo>
                  <a:lnTo>
                    <a:pt x="294" y="86"/>
                  </a:lnTo>
                  <a:lnTo>
                    <a:pt x="294" y="80"/>
                  </a:lnTo>
                  <a:lnTo>
                    <a:pt x="292" y="76"/>
                  </a:lnTo>
                  <a:lnTo>
                    <a:pt x="288" y="72"/>
                  </a:lnTo>
                  <a:lnTo>
                    <a:pt x="288" y="72"/>
                  </a:lnTo>
                  <a:close/>
                  <a:moveTo>
                    <a:pt x="248" y="86"/>
                  </a:moveTo>
                  <a:lnTo>
                    <a:pt x="248" y="238"/>
                  </a:lnTo>
                  <a:lnTo>
                    <a:pt x="248" y="238"/>
                  </a:lnTo>
                  <a:lnTo>
                    <a:pt x="246" y="240"/>
                  </a:lnTo>
                  <a:lnTo>
                    <a:pt x="50" y="240"/>
                  </a:lnTo>
                  <a:lnTo>
                    <a:pt x="50" y="240"/>
                  </a:lnTo>
                  <a:lnTo>
                    <a:pt x="48" y="238"/>
                  </a:lnTo>
                  <a:lnTo>
                    <a:pt x="48" y="86"/>
                  </a:lnTo>
                  <a:lnTo>
                    <a:pt x="48" y="84"/>
                  </a:lnTo>
                  <a:lnTo>
                    <a:pt x="138" y="34"/>
                  </a:lnTo>
                  <a:lnTo>
                    <a:pt x="138" y="34"/>
                  </a:lnTo>
                  <a:lnTo>
                    <a:pt x="142" y="32"/>
                  </a:lnTo>
                  <a:lnTo>
                    <a:pt x="148" y="30"/>
                  </a:lnTo>
                  <a:lnTo>
                    <a:pt x="148" y="30"/>
                  </a:lnTo>
                  <a:lnTo>
                    <a:pt x="152" y="32"/>
                  </a:lnTo>
                  <a:lnTo>
                    <a:pt x="158" y="34"/>
                  </a:lnTo>
                  <a:lnTo>
                    <a:pt x="248" y="84"/>
                  </a:lnTo>
                  <a:lnTo>
                    <a:pt x="248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8" name="Freeform 34"/>
            <p:cNvSpPr>
              <a:spLocks/>
            </p:cNvSpPr>
            <p:nvPr userDrawn="1"/>
          </p:nvSpPr>
          <p:spPr bwMode="auto">
            <a:xfrm>
              <a:off x="3527425" y="5775325"/>
              <a:ext cx="171450" cy="155575"/>
            </a:xfrm>
            <a:custGeom>
              <a:avLst/>
              <a:gdLst/>
              <a:ahLst/>
              <a:cxnLst>
                <a:cxn ang="0">
                  <a:pos x="108" y="60"/>
                </a:cxn>
                <a:cxn ang="0">
                  <a:pos x="54" y="98"/>
                </a:cxn>
                <a:cxn ang="0">
                  <a:pos x="0" y="60"/>
                </a:cxn>
                <a:cxn ang="0">
                  <a:pos x="34" y="6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6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4" y="0"/>
                </a:cxn>
                <a:cxn ang="0">
                  <a:pos x="74" y="60"/>
                </a:cxn>
                <a:cxn ang="0">
                  <a:pos x="108" y="60"/>
                </a:cxn>
              </a:cxnLst>
              <a:rect l="0" t="0" r="r" b="b"/>
              <a:pathLst>
                <a:path w="108" h="98">
                  <a:moveTo>
                    <a:pt x="108" y="60"/>
                  </a:moveTo>
                  <a:lnTo>
                    <a:pt x="54" y="98"/>
                  </a:lnTo>
                  <a:lnTo>
                    <a:pt x="0" y="60"/>
                  </a:lnTo>
                  <a:lnTo>
                    <a:pt x="34" y="6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6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4" y="0"/>
                  </a:lnTo>
                  <a:lnTo>
                    <a:pt x="74" y="60"/>
                  </a:lnTo>
                  <a:lnTo>
                    <a:pt x="108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9" name="Rectangle 35"/>
            <p:cNvSpPr>
              <a:spLocks noChangeArrowheads="1"/>
            </p:cNvSpPr>
            <p:nvPr userDrawn="1"/>
          </p:nvSpPr>
          <p:spPr bwMode="auto">
            <a:xfrm>
              <a:off x="3517900" y="5946775"/>
              <a:ext cx="190500" cy="127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4" name="그룹 43"/>
          <p:cNvGrpSpPr/>
          <p:nvPr userDrawn="1"/>
        </p:nvGrpSpPr>
        <p:grpSpPr>
          <a:xfrm>
            <a:off x="6483350" y="5610225"/>
            <a:ext cx="250825" cy="450850"/>
            <a:chOff x="6483350" y="5610225"/>
            <a:chExt cx="250825" cy="450850"/>
          </a:xfr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60" name="Freeform 36"/>
            <p:cNvSpPr>
              <a:spLocks/>
            </p:cNvSpPr>
            <p:nvPr userDrawn="1"/>
          </p:nvSpPr>
          <p:spPr bwMode="auto">
            <a:xfrm>
              <a:off x="6483350" y="5835650"/>
              <a:ext cx="250825" cy="2254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4" y="2"/>
                </a:cxn>
                <a:cxn ang="0">
                  <a:pos x="144" y="26"/>
                </a:cxn>
                <a:cxn ang="0">
                  <a:pos x="144" y="26"/>
                </a:cxn>
                <a:cxn ang="0">
                  <a:pos x="140" y="42"/>
                </a:cxn>
                <a:cxn ang="0">
                  <a:pos x="126" y="58"/>
                </a:cxn>
                <a:cxn ang="0">
                  <a:pos x="104" y="68"/>
                </a:cxn>
                <a:cxn ang="0">
                  <a:pos x="80" y="72"/>
                </a:cxn>
                <a:cxn ang="0">
                  <a:pos x="66" y="72"/>
                </a:cxn>
                <a:cxn ang="0">
                  <a:pos x="42" y="64"/>
                </a:cxn>
                <a:cxn ang="0">
                  <a:pos x="26" y="50"/>
                </a:cxn>
                <a:cxn ang="0">
                  <a:pos x="16" y="34"/>
                </a:cxn>
                <a:cxn ang="0">
                  <a:pos x="14" y="26"/>
                </a:cxn>
                <a:cxn ang="0">
                  <a:pos x="14" y="2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6" y="44"/>
                </a:cxn>
                <a:cxn ang="0">
                  <a:pos x="20" y="62"/>
                </a:cxn>
                <a:cxn ang="0">
                  <a:pos x="40" y="76"/>
                </a:cxn>
                <a:cxn ang="0">
                  <a:pos x="66" y="84"/>
                </a:cxn>
                <a:cxn ang="0">
                  <a:pos x="44" y="126"/>
                </a:cxn>
                <a:cxn ang="0">
                  <a:pos x="40" y="128"/>
                </a:cxn>
                <a:cxn ang="0">
                  <a:pos x="32" y="132"/>
                </a:cxn>
                <a:cxn ang="0">
                  <a:pos x="32" y="134"/>
                </a:cxn>
                <a:cxn ang="0">
                  <a:pos x="36" y="140"/>
                </a:cxn>
                <a:cxn ang="0">
                  <a:pos x="44" y="142"/>
                </a:cxn>
                <a:cxn ang="0">
                  <a:pos x="114" y="142"/>
                </a:cxn>
                <a:cxn ang="0">
                  <a:pos x="124" y="140"/>
                </a:cxn>
                <a:cxn ang="0">
                  <a:pos x="128" y="134"/>
                </a:cxn>
                <a:cxn ang="0">
                  <a:pos x="126" y="132"/>
                </a:cxn>
                <a:cxn ang="0">
                  <a:pos x="118" y="128"/>
                </a:cxn>
                <a:cxn ang="0">
                  <a:pos x="92" y="126"/>
                </a:cxn>
                <a:cxn ang="0">
                  <a:pos x="92" y="84"/>
                </a:cxn>
                <a:cxn ang="0">
                  <a:pos x="118" y="76"/>
                </a:cxn>
                <a:cxn ang="0">
                  <a:pos x="138" y="62"/>
                </a:cxn>
                <a:cxn ang="0">
                  <a:pos x="152" y="44"/>
                </a:cxn>
                <a:cxn ang="0">
                  <a:pos x="158" y="26"/>
                </a:cxn>
                <a:cxn ang="0">
                  <a:pos x="158" y="2"/>
                </a:cxn>
                <a:cxn ang="0">
                  <a:pos x="156" y="2"/>
                </a:cxn>
                <a:cxn ang="0">
                  <a:pos x="150" y="0"/>
                </a:cxn>
              </a:cxnLst>
              <a:rect l="0" t="0" r="r" b="b"/>
              <a:pathLst>
                <a:path w="158" h="142">
                  <a:moveTo>
                    <a:pt x="150" y="0"/>
                  </a:moveTo>
                  <a:lnTo>
                    <a:pt x="150" y="0"/>
                  </a:lnTo>
                  <a:lnTo>
                    <a:pt x="148" y="2"/>
                  </a:lnTo>
                  <a:lnTo>
                    <a:pt x="144" y="2"/>
                  </a:lnTo>
                  <a:lnTo>
                    <a:pt x="144" y="2"/>
                  </a:lnTo>
                  <a:lnTo>
                    <a:pt x="144" y="26"/>
                  </a:lnTo>
                  <a:lnTo>
                    <a:pt x="144" y="26"/>
                  </a:lnTo>
                  <a:lnTo>
                    <a:pt x="144" y="26"/>
                  </a:lnTo>
                  <a:lnTo>
                    <a:pt x="142" y="34"/>
                  </a:lnTo>
                  <a:lnTo>
                    <a:pt x="140" y="42"/>
                  </a:lnTo>
                  <a:lnTo>
                    <a:pt x="134" y="50"/>
                  </a:lnTo>
                  <a:lnTo>
                    <a:pt x="126" y="58"/>
                  </a:lnTo>
                  <a:lnTo>
                    <a:pt x="116" y="64"/>
                  </a:lnTo>
                  <a:lnTo>
                    <a:pt x="104" y="68"/>
                  </a:lnTo>
                  <a:lnTo>
                    <a:pt x="92" y="72"/>
                  </a:lnTo>
                  <a:lnTo>
                    <a:pt x="80" y="72"/>
                  </a:lnTo>
                  <a:lnTo>
                    <a:pt x="80" y="72"/>
                  </a:lnTo>
                  <a:lnTo>
                    <a:pt x="66" y="72"/>
                  </a:lnTo>
                  <a:lnTo>
                    <a:pt x="54" y="68"/>
                  </a:lnTo>
                  <a:lnTo>
                    <a:pt x="42" y="64"/>
                  </a:lnTo>
                  <a:lnTo>
                    <a:pt x="34" y="58"/>
                  </a:lnTo>
                  <a:lnTo>
                    <a:pt x="26" y="50"/>
                  </a:lnTo>
                  <a:lnTo>
                    <a:pt x="20" y="42"/>
                  </a:lnTo>
                  <a:lnTo>
                    <a:pt x="16" y="34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6" y="44"/>
                  </a:lnTo>
                  <a:lnTo>
                    <a:pt x="12" y="54"/>
                  </a:lnTo>
                  <a:lnTo>
                    <a:pt x="20" y="62"/>
                  </a:lnTo>
                  <a:lnTo>
                    <a:pt x="28" y="70"/>
                  </a:lnTo>
                  <a:lnTo>
                    <a:pt x="40" y="76"/>
                  </a:lnTo>
                  <a:lnTo>
                    <a:pt x="52" y="80"/>
                  </a:lnTo>
                  <a:lnTo>
                    <a:pt x="66" y="84"/>
                  </a:lnTo>
                  <a:lnTo>
                    <a:pt x="66" y="126"/>
                  </a:lnTo>
                  <a:lnTo>
                    <a:pt x="44" y="126"/>
                  </a:lnTo>
                  <a:lnTo>
                    <a:pt x="44" y="126"/>
                  </a:lnTo>
                  <a:lnTo>
                    <a:pt x="40" y="128"/>
                  </a:lnTo>
                  <a:lnTo>
                    <a:pt x="36" y="128"/>
                  </a:lnTo>
                  <a:lnTo>
                    <a:pt x="32" y="132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32" y="138"/>
                  </a:lnTo>
                  <a:lnTo>
                    <a:pt x="36" y="140"/>
                  </a:lnTo>
                  <a:lnTo>
                    <a:pt x="40" y="142"/>
                  </a:lnTo>
                  <a:lnTo>
                    <a:pt x="44" y="142"/>
                  </a:lnTo>
                  <a:lnTo>
                    <a:pt x="114" y="142"/>
                  </a:lnTo>
                  <a:lnTo>
                    <a:pt x="114" y="142"/>
                  </a:lnTo>
                  <a:lnTo>
                    <a:pt x="118" y="142"/>
                  </a:lnTo>
                  <a:lnTo>
                    <a:pt x="124" y="140"/>
                  </a:lnTo>
                  <a:lnTo>
                    <a:pt x="126" y="138"/>
                  </a:lnTo>
                  <a:lnTo>
                    <a:pt x="128" y="134"/>
                  </a:lnTo>
                  <a:lnTo>
                    <a:pt x="128" y="134"/>
                  </a:lnTo>
                  <a:lnTo>
                    <a:pt x="126" y="132"/>
                  </a:lnTo>
                  <a:lnTo>
                    <a:pt x="124" y="128"/>
                  </a:lnTo>
                  <a:lnTo>
                    <a:pt x="118" y="128"/>
                  </a:lnTo>
                  <a:lnTo>
                    <a:pt x="114" y="126"/>
                  </a:lnTo>
                  <a:lnTo>
                    <a:pt x="92" y="126"/>
                  </a:lnTo>
                  <a:lnTo>
                    <a:pt x="92" y="84"/>
                  </a:lnTo>
                  <a:lnTo>
                    <a:pt x="92" y="84"/>
                  </a:lnTo>
                  <a:lnTo>
                    <a:pt x="106" y="80"/>
                  </a:lnTo>
                  <a:lnTo>
                    <a:pt x="118" y="76"/>
                  </a:lnTo>
                  <a:lnTo>
                    <a:pt x="130" y="70"/>
                  </a:lnTo>
                  <a:lnTo>
                    <a:pt x="138" y="62"/>
                  </a:lnTo>
                  <a:lnTo>
                    <a:pt x="146" y="54"/>
                  </a:lnTo>
                  <a:lnTo>
                    <a:pt x="152" y="44"/>
                  </a:lnTo>
                  <a:lnTo>
                    <a:pt x="156" y="36"/>
                  </a:lnTo>
                  <a:lnTo>
                    <a:pt x="158" y="26"/>
                  </a:lnTo>
                  <a:lnTo>
                    <a:pt x="158" y="26"/>
                  </a:lnTo>
                  <a:lnTo>
                    <a:pt x="158" y="2"/>
                  </a:lnTo>
                  <a:lnTo>
                    <a:pt x="158" y="2"/>
                  </a:lnTo>
                  <a:lnTo>
                    <a:pt x="156" y="2"/>
                  </a:lnTo>
                  <a:lnTo>
                    <a:pt x="150" y="0"/>
                  </a:lnTo>
                  <a:lnTo>
                    <a:pt x="1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1" name="Freeform 37"/>
            <p:cNvSpPr>
              <a:spLocks/>
            </p:cNvSpPr>
            <p:nvPr userDrawn="1"/>
          </p:nvSpPr>
          <p:spPr bwMode="auto">
            <a:xfrm>
              <a:off x="6518275" y="5610225"/>
              <a:ext cx="180975" cy="317500"/>
            </a:xfrm>
            <a:custGeom>
              <a:avLst/>
              <a:gdLst/>
              <a:ahLst/>
              <a:cxnLst>
                <a:cxn ang="0">
                  <a:pos x="102" y="84"/>
                </a:cxn>
                <a:cxn ang="0">
                  <a:pos x="102" y="86"/>
                </a:cxn>
                <a:cxn ang="0">
                  <a:pos x="96" y="88"/>
                </a:cxn>
                <a:cxn ang="0">
                  <a:pos x="90" y="84"/>
                </a:cxn>
                <a:cxn ang="0">
                  <a:pos x="90" y="8"/>
                </a:cxn>
                <a:cxn ang="0">
                  <a:pos x="76" y="84"/>
                </a:cxn>
                <a:cxn ang="0">
                  <a:pos x="74" y="86"/>
                </a:cxn>
                <a:cxn ang="0">
                  <a:pos x="70" y="88"/>
                </a:cxn>
                <a:cxn ang="0">
                  <a:pos x="64" y="84"/>
                </a:cxn>
                <a:cxn ang="0">
                  <a:pos x="64" y="0"/>
                </a:cxn>
                <a:cxn ang="0">
                  <a:pos x="58" y="0"/>
                </a:cxn>
                <a:cxn ang="0">
                  <a:pos x="50" y="84"/>
                </a:cxn>
                <a:cxn ang="0">
                  <a:pos x="48" y="86"/>
                </a:cxn>
                <a:cxn ang="0">
                  <a:pos x="44" y="88"/>
                </a:cxn>
                <a:cxn ang="0">
                  <a:pos x="38" y="84"/>
                </a:cxn>
                <a:cxn ang="0">
                  <a:pos x="38" y="2"/>
                </a:cxn>
                <a:cxn ang="0">
                  <a:pos x="24" y="84"/>
                </a:cxn>
                <a:cxn ang="0">
                  <a:pos x="22" y="86"/>
                </a:cxn>
                <a:cxn ang="0">
                  <a:pos x="18" y="88"/>
                </a:cxn>
                <a:cxn ang="0">
                  <a:pos x="12" y="84"/>
                </a:cxn>
                <a:cxn ang="0">
                  <a:pos x="12" y="16"/>
                </a:cxn>
                <a:cxn ang="0">
                  <a:pos x="4" y="28"/>
                </a:cxn>
                <a:cxn ang="0">
                  <a:pos x="0" y="40"/>
                </a:cxn>
                <a:cxn ang="0">
                  <a:pos x="0" y="158"/>
                </a:cxn>
                <a:cxn ang="0">
                  <a:pos x="4" y="174"/>
                </a:cxn>
                <a:cxn ang="0">
                  <a:pos x="16" y="186"/>
                </a:cxn>
                <a:cxn ang="0">
                  <a:pos x="34" y="196"/>
                </a:cxn>
                <a:cxn ang="0">
                  <a:pos x="58" y="200"/>
                </a:cxn>
                <a:cxn ang="0">
                  <a:pos x="68" y="198"/>
                </a:cxn>
                <a:cxn ang="0">
                  <a:pos x="88" y="192"/>
                </a:cxn>
                <a:cxn ang="0">
                  <a:pos x="104" y="180"/>
                </a:cxn>
                <a:cxn ang="0">
                  <a:pos x="112" y="166"/>
                </a:cxn>
                <a:cxn ang="0">
                  <a:pos x="114" y="40"/>
                </a:cxn>
                <a:cxn ang="0">
                  <a:pos x="114" y="34"/>
                </a:cxn>
                <a:cxn ang="0">
                  <a:pos x="108" y="22"/>
                </a:cxn>
                <a:cxn ang="0">
                  <a:pos x="102" y="16"/>
                </a:cxn>
              </a:cxnLst>
              <a:rect l="0" t="0" r="r" b="b"/>
              <a:pathLst>
                <a:path w="114" h="200">
                  <a:moveTo>
                    <a:pt x="102" y="16"/>
                  </a:moveTo>
                  <a:lnTo>
                    <a:pt x="102" y="84"/>
                  </a:lnTo>
                  <a:lnTo>
                    <a:pt x="102" y="84"/>
                  </a:lnTo>
                  <a:lnTo>
                    <a:pt x="102" y="86"/>
                  </a:lnTo>
                  <a:lnTo>
                    <a:pt x="96" y="88"/>
                  </a:lnTo>
                  <a:lnTo>
                    <a:pt x="96" y="88"/>
                  </a:lnTo>
                  <a:lnTo>
                    <a:pt x="92" y="86"/>
                  </a:lnTo>
                  <a:lnTo>
                    <a:pt x="90" y="84"/>
                  </a:lnTo>
                  <a:lnTo>
                    <a:pt x="90" y="8"/>
                  </a:lnTo>
                  <a:lnTo>
                    <a:pt x="90" y="8"/>
                  </a:lnTo>
                  <a:lnTo>
                    <a:pt x="76" y="2"/>
                  </a:lnTo>
                  <a:lnTo>
                    <a:pt x="76" y="84"/>
                  </a:lnTo>
                  <a:lnTo>
                    <a:pt x="76" y="84"/>
                  </a:lnTo>
                  <a:lnTo>
                    <a:pt x="74" y="86"/>
                  </a:lnTo>
                  <a:lnTo>
                    <a:pt x="70" y="88"/>
                  </a:lnTo>
                  <a:lnTo>
                    <a:pt x="70" y="88"/>
                  </a:lnTo>
                  <a:lnTo>
                    <a:pt x="66" y="86"/>
                  </a:lnTo>
                  <a:lnTo>
                    <a:pt x="64" y="84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50" y="84"/>
                  </a:lnTo>
                  <a:lnTo>
                    <a:pt x="50" y="84"/>
                  </a:lnTo>
                  <a:lnTo>
                    <a:pt x="48" y="86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40" y="86"/>
                  </a:lnTo>
                  <a:lnTo>
                    <a:pt x="38" y="84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4" y="8"/>
                  </a:lnTo>
                  <a:lnTo>
                    <a:pt x="24" y="84"/>
                  </a:lnTo>
                  <a:lnTo>
                    <a:pt x="24" y="84"/>
                  </a:lnTo>
                  <a:lnTo>
                    <a:pt x="22" y="86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4" y="86"/>
                  </a:lnTo>
                  <a:lnTo>
                    <a:pt x="12" y="8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6" y="22"/>
                  </a:lnTo>
                  <a:lnTo>
                    <a:pt x="4" y="28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2" y="166"/>
                  </a:lnTo>
                  <a:lnTo>
                    <a:pt x="4" y="174"/>
                  </a:lnTo>
                  <a:lnTo>
                    <a:pt x="10" y="180"/>
                  </a:lnTo>
                  <a:lnTo>
                    <a:pt x="16" y="186"/>
                  </a:lnTo>
                  <a:lnTo>
                    <a:pt x="26" y="192"/>
                  </a:lnTo>
                  <a:lnTo>
                    <a:pt x="34" y="196"/>
                  </a:lnTo>
                  <a:lnTo>
                    <a:pt x="46" y="198"/>
                  </a:lnTo>
                  <a:lnTo>
                    <a:pt x="58" y="200"/>
                  </a:lnTo>
                  <a:lnTo>
                    <a:pt x="58" y="200"/>
                  </a:lnTo>
                  <a:lnTo>
                    <a:pt x="68" y="198"/>
                  </a:lnTo>
                  <a:lnTo>
                    <a:pt x="80" y="196"/>
                  </a:lnTo>
                  <a:lnTo>
                    <a:pt x="88" y="192"/>
                  </a:lnTo>
                  <a:lnTo>
                    <a:pt x="98" y="186"/>
                  </a:lnTo>
                  <a:lnTo>
                    <a:pt x="104" y="180"/>
                  </a:lnTo>
                  <a:lnTo>
                    <a:pt x="110" y="174"/>
                  </a:lnTo>
                  <a:lnTo>
                    <a:pt x="112" y="166"/>
                  </a:lnTo>
                  <a:lnTo>
                    <a:pt x="114" y="158"/>
                  </a:lnTo>
                  <a:lnTo>
                    <a:pt x="114" y="40"/>
                  </a:lnTo>
                  <a:lnTo>
                    <a:pt x="114" y="40"/>
                  </a:lnTo>
                  <a:lnTo>
                    <a:pt x="114" y="34"/>
                  </a:lnTo>
                  <a:lnTo>
                    <a:pt x="112" y="28"/>
                  </a:lnTo>
                  <a:lnTo>
                    <a:pt x="108" y="22"/>
                  </a:lnTo>
                  <a:lnTo>
                    <a:pt x="102" y="16"/>
                  </a:lnTo>
                  <a:lnTo>
                    <a:pt x="102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062" name="Freeform 38"/>
          <p:cNvSpPr>
            <a:spLocks noEditPoints="1"/>
          </p:cNvSpPr>
          <p:nvPr userDrawn="1"/>
        </p:nvSpPr>
        <p:spPr bwMode="auto">
          <a:xfrm>
            <a:off x="5403850" y="5629275"/>
            <a:ext cx="412750" cy="412750"/>
          </a:xfrm>
          <a:custGeom>
            <a:avLst/>
            <a:gdLst/>
            <a:ahLst/>
            <a:cxnLst>
              <a:cxn ang="0">
                <a:pos x="184" y="8"/>
              </a:cxn>
              <a:cxn ang="0">
                <a:pos x="240" y="48"/>
              </a:cxn>
              <a:cxn ang="0">
                <a:pos x="260" y="106"/>
              </a:cxn>
              <a:cxn ang="0">
                <a:pos x="230" y="176"/>
              </a:cxn>
              <a:cxn ang="0">
                <a:pos x="184" y="204"/>
              </a:cxn>
              <a:cxn ang="0">
                <a:pos x="156" y="202"/>
              </a:cxn>
              <a:cxn ang="0">
                <a:pos x="148" y="188"/>
              </a:cxn>
              <a:cxn ang="0">
                <a:pos x="122" y="204"/>
              </a:cxn>
              <a:cxn ang="0">
                <a:pos x="92" y="200"/>
              </a:cxn>
              <a:cxn ang="0">
                <a:pos x="66" y="178"/>
              </a:cxn>
              <a:cxn ang="0">
                <a:pos x="58" y="142"/>
              </a:cxn>
              <a:cxn ang="0">
                <a:pos x="76" y="86"/>
              </a:cxn>
              <a:cxn ang="0">
                <a:pos x="114" y="62"/>
              </a:cxn>
              <a:cxn ang="0">
                <a:pos x="152" y="66"/>
              </a:cxn>
              <a:cxn ang="0">
                <a:pos x="170" y="84"/>
              </a:cxn>
              <a:cxn ang="0">
                <a:pos x="186" y="162"/>
              </a:cxn>
              <a:cxn ang="0">
                <a:pos x="192" y="170"/>
              </a:cxn>
              <a:cxn ang="0">
                <a:pos x="210" y="160"/>
              </a:cxn>
              <a:cxn ang="0">
                <a:pos x="226" y="130"/>
              </a:cxn>
              <a:cxn ang="0">
                <a:pos x="228" y="90"/>
              </a:cxn>
              <a:cxn ang="0">
                <a:pos x="202" y="56"/>
              </a:cxn>
              <a:cxn ang="0">
                <a:pos x="136" y="34"/>
              </a:cxn>
              <a:cxn ang="0">
                <a:pos x="82" y="50"/>
              </a:cxn>
              <a:cxn ang="0">
                <a:pos x="44" y="94"/>
              </a:cxn>
              <a:cxn ang="0">
                <a:pos x="40" y="150"/>
              </a:cxn>
              <a:cxn ang="0">
                <a:pos x="68" y="198"/>
              </a:cxn>
              <a:cxn ang="0">
                <a:pos x="134" y="226"/>
              </a:cxn>
              <a:cxn ang="0">
                <a:pos x="180" y="220"/>
              </a:cxn>
              <a:cxn ang="0">
                <a:pos x="244" y="206"/>
              </a:cxn>
              <a:cxn ang="0">
                <a:pos x="204" y="242"/>
              </a:cxn>
              <a:cxn ang="0">
                <a:pos x="156" y="258"/>
              </a:cxn>
              <a:cxn ang="0">
                <a:pos x="108" y="256"/>
              </a:cxn>
              <a:cxn ang="0">
                <a:pos x="58" y="238"/>
              </a:cxn>
              <a:cxn ang="0">
                <a:pos x="20" y="200"/>
              </a:cxn>
              <a:cxn ang="0">
                <a:pos x="2" y="154"/>
              </a:cxn>
              <a:cxn ang="0">
                <a:pos x="0" y="116"/>
              </a:cxn>
              <a:cxn ang="0">
                <a:pos x="14" y="70"/>
              </a:cxn>
              <a:cxn ang="0">
                <a:pos x="48" y="30"/>
              </a:cxn>
              <a:cxn ang="0">
                <a:pos x="96" y="6"/>
              </a:cxn>
              <a:cxn ang="0">
                <a:pos x="136" y="0"/>
              </a:cxn>
              <a:cxn ang="0">
                <a:pos x="118" y="98"/>
              </a:cxn>
              <a:cxn ang="0">
                <a:pos x="100" y="116"/>
              </a:cxn>
              <a:cxn ang="0">
                <a:pos x="94" y="140"/>
              </a:cxn>
              <a:cxn ang="0">
                <a:pos x="102" y="164"/>
              </a:cxn>
              <a:cxn ang="0">
                <a:pos x="128" y="170"/>
              </a:cxn>
              <a:cxn ang="0">
                <a:pos x="148" y="158"/>
              </a:cxn>
              <a:cxn ang="0">
                <a:pos x="160" y="128"/>
              </a:cxn>
              <a:cxn ang="0">
                <a:pos x="152" y="102"/>
              </a:cxn>
              <a:cxn ang="0">
                <a:pos x="130" y="94"/>
              </a:cxn>
            </a:cxnLst>
            <a:rect l="0" t="0" r="r" b="b"/>
            <a:pathLst>
              <a:path w="260" h="260">
                <a:moveTo>
                  <a:pt x="136" y="0"/>
                </a:moveTo>
                <a:lnTo>
                  <a:pt x="136" y="0"/>
                </a:lnTo>
                <a:lnTo>
                  <a:pt x="162" y="2"/>
                </a:lnTo>
                <a:lnTo>
                  <a:pt x="184" y="8"/>
                </a:lnTo>
                <a:lnTo>
                  <a:pt x="206" y="18"/>
                </a:lnTo>
                <a:lnTo>
                  <a:pt x="224" y="32"/>
                </a:lnTo>
                <a:lnTo>
                  <a:pt x="224" y="32"/>
                </a:lnTo>
                <a:lnTo>
                  <a:pt x="240" y="48"/>
                </a:lnTo>
                <a:lnTo>
                  <a:pt x="250" y="66"/>
                </a:lnTo>
                <a:lnTo>
                  <a:pt x="258" y="86"/>
                </a:lnTo>
                <a:lnTo>
                  <a:pt x="260" y="106"/>
                </a:lnTo>
                <a:lnTo>
                  <a:pt x="260" y="106"/>
                </a:lnTo>
                <a:lnTo>
                  <a:pt x="258" y="126"/>
                </a:lnTo>
                <a:lnTo>
                  <a:pt x="252" y="144"/>
                </a:lnTo>
                <a:lnTo>
                  <a:pt x="242" y="160"/>
                </a:lnTo>
                <a:lnTo>
                  <a:pt x="230" y="176"/>
                </a:lnTo>
                <a:lnTo>
                  <a:pt x="230" y="176"/>
                </a:lnTo>
                <a:lnTo>
                  <a:pt x="216" y="188"/>
                </a:lnTo>
                <a:lnTo>
                  <a:pt x="200" y="198"/>
                </a:lnTo>
                <a:lnTo>
                  <a:pt x="184" y="204"/>
                </a:lnTo>
                <a:lnTo>
                  <a:pt x="168" y="206"/>
                </a:lnTo>
                <a:lnTo>
                  <a:pt x="168" y="206"/>
                </a:lnTo>
                <a:lnTo>
                  <a:pt x="162" y="204"/>
                </a:lnTo>
                <a:lnTo>
                  <a:pt x="156" y="202"/>
                </a:lnTo>
                <a:lnTo>
                  <a:pt x="156" y="202"/>
                </a:lnTo>
                <a:lnTo>
                  <a:pt x="152" y="196"/>
                </a:lnTo>
                <a:lnTo>
                  <a:pt x="148" y="188"/>
                </a:lnTo>
                <a:lnTo>
                  <a:pt x="148" y="188"/>
                </a:lnTo>
                <a:lnTo>
                  <a:pt x="142" y="194"/>
                </a:lnTo>
                <a:lnTo>
                  <a:pt x="134" y="200"/>
                </a:lnTo>
                <a:lnTo>
                  <a:pt x="134" y="200"/>
                </a:lnTo>
                <a:lnTo>
                  <a:pt x="122" y="204"/>
                </a:lnTo>
                <a:lnTo>
                  <a:pt x="112" y="204"/>
                </a:lnTo>
                <a:lnTo>
                  <a:pt x="112" y="204"/>
                </a:lnTo>
                <a:lnTo>
                  <a:pt x="102" y="204"/>
                </a:lnTo>
                <a:lnTo>
                  <a:pt x="92" y="200"/>
                </a:lnTo>
                <a:lnTo>
                  <a:pt x="84" y="194"/>
                </a:lnTo>
                <a:lnTo>
                  <a:pt x="74" y="188"/>
                </a:lnTo>
                <a:lnTo>
                  <a:pt x="74" y="188"/>
                </a:lnTo>
                <a:lnTo>
                  <a:pt x="66" y="178"/>
                </a:lnTo>
                <a:lnTo>
                  <a:pt x="62" y="168"/>
                </a:lnTo>
                <a:lnTo>
                  <a:pt x="58" y="156"/>
                </a:lnTo>
                <a:lnTo>
                  <a:pt x="58" y="142"/>
                </a:lnTo>
                <a:lnTo>
                  <a:pt x="58" y="142"/>
                </a:lnTo>
                <a:lnTo>
                  <a:pt x="58" y="126"/>
                </a:lnTo>
                <a:lnTo>
                  <a:pt x="62" y="112"/>
                </a:lnTo>
                <a:lnTo>
                  <a:pt x="68" y="98"/>
                </a:lnTo>
                <a:lnTo>
                  <a:pt x="76" y="86"/>
                </a:lnTo>
                <a:lnTo>
                  <a:pt x="76" y="86"/>
                </a:lnTo>
                <a:lnTo>
                  <a:pt x="86" y="74"/>
                </a:lnTo>
                <a:lnTo>
                  <a:pt x="100" y="66"/>
                </a:lnTo>
                <a:lnTo>
                  <a:pt x="114" y="62"/>
                </a:lnTo>
                <a:lnTo>
                  <a:pt x="130" y="60"/>
                </a:lnTo>
                <a:lnTo>
                  <a:pt x="130" y="60"/>
                </a:lnTo>
                <a:lnTo>
                  <a:pt x="140" y="62"/>
                </a:lnTo>
                <a:lnTo>
                  <a:pt x="152" y="66"/>
                </a:lnTo>
                <a:lnTo>
                  <a:pt x="152" y="66"/>
                </a:lnTo>
                <a:lnTo>
                  <a:pt x="164" y="74"/>
                </a:lnTo>
                <a:lnTo>
                  <a:pt x="168" y="80"/>
                </a:lnTo>
                <a:lnTo>
                  <a:pt x="170" y="84"/>
                </a:lnTo>
                <a:lnTo>
                  <a:pt x="174" y="68"/>
                </a:lnTo>
                <a:lnTo>
                  <a:pt x="206" y="68"/>
                </a:lnTo>
                <a:lnTo>
                  <a:pt x="186" y="162"/>
                </a:lnTo>
                <a:lnTo>
                  <a:pt x="186" y="162"/>
                </a:lnTo>
                <a:lnTo>
                  <a:pt x="186" y="166"/>
                </a:lnTo>
                <a:lnTo>
                  <a:pt x="190" y="168"/>
                </a:lnTo>
                <a:lnTo>
                  <a:pt x="190" y="168"/>
                </a:lnTo>
                <a:lnTo>
                  <a:pt x="192" y="170"/>
                </a:lnTo>
                <a:lnTo>
                  <a:pt x="192" y="170"/>
                </a:lnTo>
                <a:lnTo>
                  <a:pt x="198" y="168"/>
                </a:lnTo>
                <a:lnTo>
                  <a:pt x="204" y="166"/>
                </a:lnTo>
                <a:lnTo>
                  <a:pt x="210" y="160"/>
                </a:lnTo>
                <a:lnTo>
                  <a:pt x="218" y="150"/>
                </a:lnTo>
                <a:lnTo>
                  <a:pt x="218" y="150"/>
                </a:lnTo>
                <a:lnTo>
                  <a:pt x="222" y="140"/>
                </a:lnTo>
                <a:lnTo>
                  <a:pt x="226" y="130"/>
                </a:lnTo>
                <a:lnTo>
                  <a:pt x="230" y="118"/>
                </a:lnTo>
                <a:lnTo>
                  <a:pt x="230" y="104"/>
                </a:lnTo>
                <a:lnTo>
                  <a:pt x="230" y="104"/>
                </a:lnTo>
                <a:lnTo>
                  <a:pt x="228" y="90"/>
                </a:lnTo>
                <a:lnTo>
                  <a:pt x="224" y="78"/>
                </a:lnTo>
                <a:lnTo>
                  <a:pt x="214" y="66"/>
                </a:lnTo>
                <a:lnTo>
                  <a:pt x="202" y="56"/>
                </a:lnTo>
                <a:lnTo>
                  <a:pt x="202" y="56"/>
                </a:lnTo>
                <a:lnTo>
                  <a:pt x="188" y="46"/>
                </a:lnTo>
                <a:lnTo>
                  <a:pt x="172" y="40"/>
                </a:lnTo>
                <a:lnTo>
                  <a:pt x="154" y="36"/>
                </a:lnTo>
                <a:lnTo>
                  <a:pt x="136" y="34"/>
                </a:lnTo>
                <a:lnTo>
                  <a:pt x="136" y="34"/>
                </a:lnTo>
                <a:lnTo>
                  <a:pt x="116" y="36"/>
                </a:lnTo>
                <a:lnTo>
                  <a:pt x="98" y="40"/>
                </a:lnTo>
                <a:lnTo>
                  <a:pt x="82" y="50"/>
                </a:lnTo>
                <a:lnTo>
                  <a:pt x="66" y="62"/>
                </a:lnTo>
                <a:lnTo>
                  <a:pt x="66" y="62"/>
                </a:lnTo>
                <a:lnTo>
                  <a:pt x="54" y="76"/>
                </a:lnTo>
                <a:lnTo>
                  <a:pt x="44" y="94"/>
                </a:lnTo>
                <a:lnTo>
                  <a:pt x="40" y="110"/>
                </a:lnTo>
                <a:lnTo>
                  <a:pt x="38" y="130"/>
                </a:lnTo>
                <a:lnTo>
                  <a:pt x="38" y="130"/>
                </a:lnTo>
                <a:lnTo>
                  <a:pt x="40" y="150"/>
                </a:lnTo>
                <a:lnTo>
                  <a:pt x="44" y="168"/>
                </a:lnTo>
                <a:lnTo>
                  <a:pt x="54" y="184"/>
                </a:lnTo>
                <a:lnTo>
                  <a:pt x="68" y="198"/>
                </a:lnTo>
                <a:lnTo>
                  <a:pt x="68" y="198"/>
                </a:lnTo>
                <a:lnTo>
                  <a:pt x="82" y="210"/>
                </a:lnTo>
                <a:lnTo>
                  <a:pt x="98" y="218"/>
                </a:lnTo>
                <a:lnTo>
                  <a:pt x="116" y="224"/>
                </a:lnTo>
                <a:lnTo>
                  <a:pt x="134" y="226"/>
                </a:lnTo>
                <a:lnTo>
                  <a:pt x="134" y="226"/>
                </a:lnTo>
                <a:lnTo>
                  <a:pt x="158" y="224"/>
                </a:lnTo>
                <a:lnTo>
                  <a:pt x="180" y="220"/>
                </a:lnTo>
                <a:lnTo>
                  <a:pt x="180" y="220"/>
                </a:lnTo>
                <a:lnTo>
                  <a:pt x="198" y="212"/>
                </a:lnTo>
                <a:lnTo>
                  <a:pt x="210" y="206"/>
                </a:lnTo>
                <a:lnTo>
                  <a:pt x="244" y="206"/>
                </a:lnTo>
                <a:lnTo>
                  <a:pt x="244" y="206"/>
                </a:lnTo>
                <a:lnTo>
                  <a:pt x="238" y="214"/>
                </a:lnTo>
                <a:lnTo>
                  <a:pt x="228" y="224"/>
                </a:lnTo>
                <a:lnTo>
                  <a:pt x="218" y="232"/>
                </a:lnTo>
                <a:lnTo>
                  <a:pt x="204" y="242"/>
                </a:lnTo>
                <a:lnTo>
                  <a:pt x="204" y="242"/>
                </a:lnTo>
                <a:lnTo>
                  <a:pt x="188" y="250"/>
                </a:lnTo>
                <a:lnTo>
                  <a:pt x="172" y="254"/>
                </a:lnTo>
                <a:lnTo>
                  <a:pt x="156" y="258"/>
                </a:lnTo>
                <a:lnTo>
                  <a:pt x="138" y="260"/>
                </a:lnTo>
                <a:lnTo>
                  <a:pt x="138" y="260"/>
                </a:lnTo>
                <a:lnTo>
                  <a:pt x="124" y="258"/>
                </a:lnTo>
                <a:lnTo>
                  <a:pt x="108" y="256"/>
                </a:lnTo>
                <a:lnTo>
                  <a:pt x="96" y="254"/>
                </a:lnTo>
                <a:lnTo>
                  <a:pt x="82" y="250"/>
                </a:lnTo>
                <a:lnTo>
                  <a:pt x="70" y="244"/>
                </a:lnTo>
                <a:lnTo>
                  <a:pt x="58" y="238"/>
                </a:lnTo>
                <a:lnTo>
                  <a:pt x="48" y="230"/>
                </a:lnTo>
                <a:lnTo>
                  <a:pt x="38" y="220"/>
                </a:lnTo>
                <a:lnTo>
                  <a:pt x="38" y="220"/>
                </a:lnTo>
                <a:lnTo>
                  <a:pt x="20" y="200"/>
                </a:lnTo>
                <a:lnTo>
                  <a:pt x="14" y="188"/>
                </a:lnTo>
                <a:lnTo>
                  <a:pt x="8" y="178"/>
                </a:lnTo>
                <a:lnTo>
                  <a:pt x="4" y="166"/>
                </a:lnTo>
                <a:lnTo>
                  <a:pt x="2" y="154"/>
                </a:lnTo>
                <a:lnTo>
                  <a:pt x="0" y="142"/>
                </a:lnTo>
                <a:lnTo>
                  <a:pt x="0" y="128"/>
                </a:lnTo>
                <a:lnTo>
                  <a:pt x="0" y="128"/>
                </a:lnTo>
                <a:lnTo>
                  <a:pt x="0" y="116"/>
                </a:lnTo>
                <a:lnTo>
                  <a:pt x="2" y="104"/>
                </a:lnTo>
                <a:lnTo>
                  <a:pt x="4" y="92"/>
                </a:lnTo>
                <a:lnTo>
                  <a:pt x="8" y="82"/>
                </a:lnTo>
                <a:lnTo>
                  <a:pt x="14" y="70"/>
                </a:lnTo>
                <a:lnTo>
                  <a:pt x="22" y="60"/>
                </a:lnTo>
                <a:lnTo>
                  <a:pt x="38" y="40"/>
                </a:lnTo>
                <a:lnTo>
                  <a:pt x="38" y="40"/>
                </a:lnTo>
                <a:lnTo>
                  <a:pt x="48" y="30"/>
                </a:lnTo>
                <a:lnTo>
                  <a:pt x="60" y="22"/>
                </a:lnTo>
                <a:lnTo>
                  <a:pt x="70" y="16"/>
                </a:lnTo>
                <a:lnTo>
                  <a:pt x="82" y="10"/>
                </a:lnTo>
                <a:lnTo>
                  <a:pt x="96" y="6"/>
                </a:lnTo>
                <a:lnTo>
                  <a:pt x="108" y="2"/>
                </a:lnTo>
                <a:lnTo>
                  <a:pt x="122" y="0"/>
                </a:lnTo>
                <a:lnTo>
                  <a:pt x="136" y="0"/>
                </a:lnTo>
                <a:lnTo>
                  <a:pt x="136" y="0"/>
                </a:lnTo>
                <a:close/>
                <a:moveTo>
                  <a:pt x="130" y="94"/>
                </a:moveTo>
                <a:lnTo>
                  <a:pt x="130" y="94"/>
                </a:lnTo>
                <a:lnTo>
                  <a:pt x="124" y="94"/>
                </a:lnTo>
                <a:lnTo>
                  <a:pt x="118" y="98"/>
                </a:lnTo>
                <a:lnTo>
                  <a:pt x="112" y="102"/>
                </a:lnTo>
                <a:lnTo>
                  <a:pt x="106" y="108"/>
                </a:lnTo>
                <a:lnTo>
                  <a:pt x="106" y="108"/>
                </a:lnTo>
                <a:lnTo>
                  <a:pt x="100" y="116"/>
                </a:lnTo>
                <a:lnTo>
                  <a:pt x="98" y="124"/>
                </a:lnTo>
                <a:lnTo>
                  <a:pt x="96" y="132"/>
                </a:lnTo>
                <a:lnTo>
                  <a:pt x="94" y="140"/>
                </a:lnTo>
                <a:lnTo>
                  <a:pt x="94" y="140"/>
                </a:lnTo>
                <a:lnTo>
                  <a:pt x="96" y="154"/>
                </a:lnTo>
                <a:lnTo>
                  <a:pt x="100" y="158"/>
                </a:lnTo>
                <a:lnTo>
                  <a:pt x="102" y="164"/>
                </a:lnTo>
                <a:lnTo>
                  <a:pt x="102" y="164"/>
                </a:lnTo>
                <a:lnTo>
                  <a:pt x="110" y="168"/>
                </a:lnTo>
                <a:lnTo>
                  <a:pt x="120" y="170"/>
                </a:lnTo>
                <a:lnTo>
                  <a:pt x="120" y="170"/>
                </a:lnTo>
                <a:lnTo>
                  <a:pt x="128" y="170"/>
                </a:lnTo>
                <a:lnTo>
                  <a:pt x="136" y="168"/>
                </a:lnTo>
                <a:lnTo>
                  <a:pt x="142" y="164"/>
                </a:lnTo>
                <a:lnTo>
                  <a:pt x="148" y="158"/>
                </a:lnTo>
                <a:lnTo>
                  <a:pt x="148" y="158"/>
                </a:lnTo>
                <a:lnTo>
                  <a:pt x="154" y="152"/>
                </a:lnTo>
                <a:lnTo>
                  <a:pt x="158" y="144"/>
                </a:lnTo>
                <a:lnTo>
                  <a:pt x="160" y="136"/>
                </a:lnTo>
                <a:lnTo>
                  <a:pt x="160" y="128"/>
                </a:lnTo>
                <a:lnTo>
                  <a:pt x="160" y="128"/>
                </a:lnTo>
                <a:lnTo>
                  <a:pt x="158" y="114"/>
                </a:lnTo>
                <a:lnTo>
                  <a:pt x="152" y="102"/>
                </a:lnTo>
                <a:lnTo>
                  <a:pt x="152" y="102"/>
                </a:lnTo>
                <a:lnTo>
                  <a:pt x="148" y="98"/>
                </a:lnTo>
                <a:lnTo>
                  <a:pt x="144" y="96"/>
                </a:lnTo>
                <a:lnTo>
                  <a:pt x="138" y="94"/>
                </a:lnTo>
                <a:lnTo>
                  <a:pt x="130" y="94"/>
                </a:lnTo>
                <a:lnTo>
                  <a:pt x="130" y="9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6" name="그림 5" descr="무제-2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12234" y="2816932"/>
            <a:ext cx="2319533" cy="231953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3" name="그룹 42"/>
          <p:cNvGrpSpPr/>
          <p:nvPr userDrawn="1"/>
        </p:nvGrpSpPr>
        <p:grpSpPr>
          <a:xfrm>
            <a:off x="3978275" y="3314700"/>
            <a:ext cx="1187450" cy="1308100"/>
            <a:chOff x="3978275" y="3314700"/>
            <a:chExt cx="1187450" cy="1308100"/>
          </a:xfrm>
          <a:solidFill>
            <a:schemeClr val="accent3"/>
          </a:solidFill>
        </p:grpSpPr>
        <p:sp>
          <p:nvSpPr>
            <p:cNvPr id="1033" name="Freeform 9"/>
            <p:cNvSpPr>
              <a:spLocks/>
            </p:cNvSpPr>
            <p:nvPr userDrawn="1"/>
          </p:nvSpPr>
          <p:spPr bwMode="auto">
            <a:xfrm>
              <a:off x="3978275" y="3467100"/>
              <a:ext cx="1187450" cy="1155700"/>
            </a:xfrm>
            <a:custGeom>
              <a:avLst/>
              <a:gdLst/>
              <a:ahLst/>
              <a:cxnLst>
                <a:cxn ang="0">
                  <a:pos x="520" y="10"/>
                </a:cxn>
                <a:cxn ang="0">
                  <a:pos x="596" y="54"/>
                </a:cxn>
                <a:cxn ang="0">
                  <a:pos x="658" y="112"/>
                </a:cxn>
                <a:cxn ang="0">
                  <a:pos x="706" y="184"/>
                </a:cxn>
                <a:cxn ang="0">
                  <a:pos x="736" y="264"/>
                </a:cxn>
                <a:cxn ang="0">
                  <a:pos x="748" y="354"/>
                </a:cxn>
                <a:cxn ang="0">
                  <a:pos x="740" y="430"/>
                </a:cxn>
                <a:cxn ang="0">
                  <a:pos x="702" y="532"/>
                </a:cxn>
                <a:cxn ang="0">
                  <a:pos x="638" y="618"/>
                </a:cxn>
                <a:cxn ang="0">
                  <a:pos x="552" y="682"/>
                </a:cxn>
                <a:cxn ang="0">
                  <a:pos x="450" y="720"/>
                </a:cxn>
                <a:cxn ang="0">
                  <a:pos x="374" y="728"/>
                </a:cxn>
                <a:cxn ang="0">
                  <a:pos x="262" y="710"/>
                </a:cxn>
                <a:cxn ang="0">
                  <a:pos x="166" y="664"/>
                </a:cxn>
                <a:cxn ang="0">
                  <a:pos x="86" y="592"/>
                </a:cxn>
                <a:cxn ang="0">
                  <a:pos x="30" y="500"/>
                </a:cxn>
                <a:cxn ang="0">
                  <a:pos x="2" y="392"/>
                </a:cxn>
                <a:cxn ang="0">
                  <a:pos x="2" y="324"/>
                </a:cxn>
                <a:cxn ang="0">
                  <a:pos x="20" y="236"/>
                </a:cxn>
                <a:cxn ang="0">
                  <a:pos x="56" y="158"/>
                </a:cxn>
                <a:cxn ang="0">
                  <a:pos x="110" y="90"/>
                </a:cxn>
                <a:cxn ang="0">
                  <a:pos x="176" y="38"/>
                </a:cxn>
                <a:cxn ang="0">
                  <a:pos x="254" y="0"/>
                </a:cxn>
                <a:cxn ang="0">
                  <a:pos x="236" y="100"/>
                </a:cxn>
                <a:cxn ang="0">
                  <a:pos x="186" y="134"/>
                </a:cxn>
                <a:cxn ang="0">
                  <a:pos x="144" y="178"/>
                </a:cxn>
                <a:cxn ang="0">
                  <a:pos x="112" y="230"/>
                </a:cxn>
                <a:cxn ang="0">
                  <a:pos x="92" y="290"/>
                </a:cxn>
                <a:cxn ang="0">
                  <a:pos x="84" y="354"/>
                </a:cxn>
                <a:cxn ang="0">
                  <a:pos x="90" y="412"/>
                </a:cxn>
                <a:cxn ang="0">
                  <a:pos x="120" y="492"/>
                </a:cxn>
                <a:cxn ang="0">
                  <a:pos x="168" y="560"/>
                </a:cxn>
                <a:cxn ang="0">
                  <a:pos x="236" y="610"/>
                </a:cxn>
                <a:cxn ang="0">
                  <a:pos x="316" y="638"/>
                </a:cxn>
                <a:cxn ang="0">
                  <a:pos x="374" y="644"/>
                </a:cxn>
                <a:cxn ang="0">
                  <a:pos x="460" y="632"/>
                </a:cxn>
                <a:cxn ang="0">
                  <a:pos x="536" y="594"/>
                </a:cxn>
                <a:cxn ang="0">
                  <a:pos x="598" y="538"/>
                </a:cxn>
                <a:cxn ang="0">
                  <a:pos x="642" y="468"/>
                </a:cxn>
                <a:cxn ang="0">
                  <a:pos x="662" y="384"/>
                </a:cxn>
                <a:cxn ang="0">
                  <a:pos x="664" y="332"/>
                </a:cxn>
                <a:cxn ang="0">
                  <a:pos x="652" y="270"/>
                </a:cxn>
                <a:cxn ang="0">
                  <a:pos x="628" y="212"/>
                </a:cxn>
                <a:cxn ang="0">
                  <a:pos x="592" y="162"/>
                </a:cxn>
                <a:cxn ang="0">
                  <a:pos x="546" y="122"/>
                </a:cxn>
                <a:cxn ang="0">
                  <a:pos x="494" y="90"/>
                </a:cxn>
              </a:cxnLst>
              <a:rect l="0" t="0" r="r" b="b"/>
              <a:pathLst>
                <a:path w="748" h="728">
                  <a:moveTo>
                    <a:pt x="494" y="0"/>
                  </a:moveTo>
                  <a:lnTo>
                    <a:pt x="494" y="0"/>
                  </a:lnTo>
                  <a:lnTo>
                    <a:pt x="520" y="10"/>
                  </a:lnTo>
                  <a:lnTo>
                    <a:pt x="546" y="24"/>
                  </a:lnTo>
                  <a:lnTo>
                    <a:pt x="572" y="38"/>
                  </a:lnTo>
                  <a:lnTo>
                    <a:pt x="596" y="54"/>
                  </a:lnTo>
                  <a:lnTo>
                    <a:pt x="618" y="72"/>
                  </a:lnTo>
                  <a:lnTo>
                    <a:pt x="638" y="92"/>
                  </a:lnTo>
                  <a:lnTo>
                    <a:pt x="658" y="112"/>
                  </a:lnTo>
                  <a:lnTo>
                    <a:pt x="676" y="134"/>
                  </a:lnTo>
                  <a:lnTo>
                    <a:pt x="692" y="158"/>
                  </a:lnTo>
                  <a:lnTo>
                    <a:pt x="706" y="184"/>
                  </a:lnTo>
                  <a:lnTo>
                    <a:pt x="718" y="210"/>
                  </a:lnTo>
                  <a:lnTo>
                    <a:pt x="728" y="236"/>
                  </a:lnTo>
                  <a:lnTo>
                    <a:pt x="736" y="264"/>
                  </a:lnTo>
                  <a:lnTo>
                    <a:pt x="742" y="294"/>
                  </a:lnTo>
                  <a:lnTo>
                    <a:pt x="746" y="324"/>
                  </a:lnTo>
                  <a:lnTo>
                    <a:pt x="748" y="354"/>
                  </a:lnTo>
                  <a:lnTo>
                    <a:pt x="748" y="354"/>
                  </a:lnTo>
                  <a:lnTo>
                    <a:pt x="746" y="392"/>
                  </a:lnTo>
                  <a:lnTo>
                    <a:pt x="740" y="430"/>
                  </a:lnTo>
                  <a:lnTo>
                    <a:pt x="730" y="466"/>
                  </a:lnTo>
                  <a:lnTo>
                    <a:pt x="718" y="500"/>
                  </a:lnTo>
                  <a:lnTo>
                    <a:pt x="702" y="532"/>
                  </a:lnTo>
                  <a:lnTo>
                    <a:pt x="684" y="562"/>
                  </a:lnTo>
                  <a:lnTo>
                    <a:pt x="662" y="592"/>
                  </a:lnTo>
                  <a:lnTo>
                    <a:pt x="638" y="618"/>
                  </a:lnTo>
                  <a:lnTo>
                    <a:pt x="612" y="642"/>
                  </a:lnTo>
                  <a:lnTo>
                    <a:pt x="582" y="664"/>
                  </a:lnTo>
                  <a:lnTo>
                    <a:pt x="552" y="682"/>
                  </a:lnTo>
                  <a:lnTo>
                    <a:pt x="520" y="698"/>
                  </a:lnTo>
                  <a:lnTo>
                    <a:pt x="484" y="710"/>
                  </a:lnTo>
                  <a:lnTo>
                    <a:pt x="450" y="720"/>
                  </a:lnTo>
                  <a:lnTo>
                    <a:pt x="412" y="726"/>
                  </a:lnTo>
                  <a:lnTo>
                    <a:pt x="374" y="728"/>
                  </a:lnTo>
                  <a:lnTo>
                    <a:pt x="374" y="728"/>
                  </a:lnTo>
                  <a:lnTo>
                    <a:pt x="336" y="726"/>
                  </a:lnTo>
                  <a:lnTo>
                    <a:pt x="298" y="720"/>
                  </a:lnTo>
                  <a:lnTo>
                    <a:pt x="262" y="710"/>
                  </a:lnTo>
                  <a:lnTo>
                    <a:pt x="228" y="698"/>
                  </a:lnTo>
                  <a:lnTo>
                    <a:pt x="196" y="682"/>
                  </a:lnTo>
                  <a:lnTo>
                    <a:pt x="166" y="664"/>
                  </a:lnTo>
                  <a:lnTo>
                    <a:pt x="136" y="642"/>
                  </a:lnTo>
                  <a:lnTo>
                    <a:pt x="110" y="618"/>
                  </a:lnTo>
                  <a:lnTo>
                    <a:pt x="86" y="592"/>
                  </a:lnTo>
                  <a:lnTo>
                    <a:pt x="64" y="562"/>
                  </a:lnTo>
                  <a:lnTo>
                    <a:pt x="46" y="532"/>
                  </a:lnTo>
                  <a:lnTo>
                    <a:pt x="30" y="500"/>
                  </a:lnTo>
                  <a:lnTo>
                    <a:pt x="18" y="466"/>
                  </a:lnTo>
                  <a:lnTo>
                    <a:pt x="8" y="430"/>
                  </a:lnTo>
                  <a:lnTo>
                    <a:pt x="2" y="392"/>
                  </a:lnTo>
                  <a:lnTo>
                    <a:pt x="0" y="354"/>
                  </a:lnTo>
                  <a:lnTo>
                    <a:pt x="0" y="354"/>
                  </a:lnTo>
                  <a:lnTo>
                    <a:pt x="2" y="324"/>
                  </a:lnTo>
                  <a:lnTo>
                    <a:pt x="6" y="294"/>
                  </a:lnTo>
                  <a:lnTo>
                    <a:pt x="12" y="264"/>
                  </a:lnTo>
                  <a:lnTo>
                    <a:pt x="20" y="236"/>
                  </a:lnTo>
                  <a:lnTo>
                    <a:pt x="30" y="210"/>
                  </a:lnTo>
                  <a:lnTo>
                    <a:pt x="42" y="184"/>
                  </a:lnTo>
                  <a:lnTo>
                    <a:pt x="56" y="158"/>
                  </a:lnTo>
                  <a:lnTo>
                    <a:pt x="72" y="134"/>
                  </a:lnTo>
                  <a:lnTo>
                    <a:pt x="90" y="112"/>
                  </a:lnTo>
                  <a:lnTo>
                    <a:pt x="110" y="90"/>
                  </a:lnTo>
                  <a:lnTo>
                    <a:pt x="130" y="72"/>
                  </a:lnTo>
                  <a:lnTo>
                    <a:pt x="152" y="54"/>
                  </a:lnTo>
                  <a:lnTo>
                    <a:pt x="176" y="38"/>
                  </a:lnTo>
                  <a:lnTo>
                    <a:pt x="202" y="24"/>
                  </a:lnTo>
                  <a:lnTo>
                    <a:pt x="228" y="10"/>
                  </a:lnTo>
                  <a:lnTo>
                    <a:pt x="254" y="0"/>
                  </a:lnTo>
                  <a:lnTo>
                    <a:pt x="254" y="90"/>
                  </a:lnTo>
                  <a:lnTo>
                    <a:pt x="254" y="90"/>
                  </a:lnTo>
                  <a:lnTo>
                    <a:pt x="236" y="100"/>
                  </a:lnTo>
                  <a:lnTo>
                    <a:pt x="218" y="110"/>
                  </a:lnTo>
                  <a:lnTo>
                    <a:pt x="202" y="122"/>
                  </a:lnTo>
                  <a:lnTo>
                    <a:pt x="186" y="134"/>
                  </a:lnTo>
                  <a:lnTo>
                    <a:pt x="170" y="148"/>
                  </a:lnTo>
                  <a:lnTo>
                    <a:pt x="156" y="162"/>
                  </a:lnTo>
                  <a:lnTo>
                    <a:pt x="144" y="178"/>
                  </a:lnTo>
                  <a:lnTo>
                    <a:pt x="132" y="196"/>
                  </a:lnTo>
                  <a:lnTo>
                    <a:pt x="120" y="212"/>
                  </a:lnTo>
                  <a:lnTo>
                    <a:pt x="112" y="230"/>
                  </a:lnTo>
                  <a:lnTo>
                    <a:pt x="104" y="250"/>
                  </a:lnTo>
                  <a:lnTo>
                    <a:pt x="96" y="270"/>
                  </a:lnTo>
                  <a:lnTo>
                    <a:pt x="92" y="290"/>
                  </a:lnTo>
                  <a:lnTo>
                    <a:pt x="88" y="312"/>
                  </a:lnTo>
                  <a:lnTo>
                    <a:pt x="84" y="332"/>
                  </a:lnTo>
                  <a:lnTo>
                    <a:pt x="84" y="354"/>
                  </a:lnTo>
                  <a:lnTo>
                    <a:pt x="84" y="354"/>
                  </a:lnTo>
                  <a:lnTo>
                    <a:pt x="86" y="384"/>
                  </a:lnTo>
                  <a:lnTo>
                    <a:pt x="90" y="412"/>
                  </a:lnTo>
                  <a:lnTo>
                    <a:pt x="98" y="440"/>
                  </a:lnTo>
                  <a:lnTo>
                    <a:pt x="106" y="468"/>
                  </a:lnTo>
                  <a:lnTo>
                    <a:pt x="120" y="492"/>
                  </a:lnTo>
                  <a:lnTo>
                    <a:pt x="134" y="516"/>
                  </a:lnTo>
                  <a:lnTo>
                    <a:pt x="150" y="538"/>
                  </a:lnTo>
                  <a:lnTo>
                    <a:pt x="168" y="560"/>
                  </a:lnTo>
                  <a:lnTo>
                    <a:pt x="190" y="578"/>
                  </a:lnTo>
                  <a:lnTo>
                    <a:pt x="212" y="594"/>
                  </a:lnTo>
                  <a:lnTo>
                    <a:pt x="236" y="610"/>
                  </a:lnTo>
                  <a:lnTo>
                    <a:pt x="262" y="622"/>
                  </a:lnTo>
                  <a:lnTo>
                    <a:pt x="288" y="632"/>
                  </a:lnTo>
                  <a:lnTo>
                    <a:pt x="316" y="638"/>
                  </a:lnTo>
                  <a:lnTo>
                    <a:pt x="344" y="642"/>
                  </a:lnTo>
                  <a:lnTo>
                    <a:pt x="374" y="644"/>
                  </a:lnTo>
                  <a:lnTo>
                    <a:pt x="374" y="644"/>
                  </a:lnTo>
                  <a:lnTo>
                    <a:pt x="404" y="642"/>
                  </a:lnTo>
                  <a:lnTo>
                    <a:pt x="432" y="638"/>
                  </a:lnTo>
                  <a:lnTo>
                    <a:pt x="460" y="632"/>
                  </a:lnTo>
                  <a:lnTo>
                    <a:pt x="486" y="622"/>
                  </a:lnTo>
                  <a:lnTo>
                    <a:pt x="512" y="610"/>
                  </a:lnTo>
                  <a:lnTo>
                    <a:pt x="536" y="594"/>
                  </a:lnTo>
                  <a:lnTo>
                    <a:pt x="558" y="578"/>
                  </a:lnTo>
                  <a:lnTo>
                    <a:pt x="580" y="560"/>
                  </a:lnTo>
                  <a:lnTo>
                    <a:pt x="598" y="538"/>
                  </a:lnTo>
                  <a:lnTo>
                    <a:pt x="614" y="516"/>
                  </a:lnTo>
                  <a:lnTo>
                    <a:pt x="628" y="492"/>
                  </a:lnTo>
                  <a:lnTo>
                    <a:pt x="642" y="468"/>
                  </a:lnTo>
                  <a:lnTo>
                    <a:pt x="650" y="440"/>
                  </a:lnTo>
                  <a:lnTo>
                    <a:pt x="658" y="412"/>
                  </a:lnTo>
                  <a:lnTo>
                    <a:pt x="662" y="384"/>
                  </a:lnTo>
                  <a:lnTo>
                    <a:pt x="664" y="354"/>
                  </a:lnTo>
                  <a:lnTo>
                    <a:pt x="664" y="354"/>
                  </a:lnTo>
                  <a:lnTo>
                    <a:pt x="664" y="332"/>
                  </a:lnTo>
                  <a:lnTo>
                    <a:pt x="660" y="312"/>
                  </a:lnTo>
                  <a:lnTo>
                    <a:pt x="656" y="290"/>
                  </a:lnTo>
                  <a:lnTo>
                    <a:pt x="652" y="270"/>
                  </a:lnTo>
                  <a:lnTo>
                    <a:pt x="644" y="250"/>
                  </a:lnTo>
                  <a:lnTo>
                    <a:pt x="636" y="230"/>
                  </a:lnTo>
                  <a:lnTo>
                    <a:pt x="628" y="212"/>
                  </a:lnTo>
                  <a:lnTo>
                    <a:pt x="616" y="196"/>
                  </a:lnTo>
                  <a:lnTo>
                    <a:pt x="604" y="178"/>
                  </a:lnTo>
                  <a:lnTo>
                    <a:pt x="592" y="162"/>
                  </a:lnTo>
                  <a:lnTo>
                    <a:pt x="578" y="148"/>
                  </a:lnTo>
                  <a:lnTo>
                    <a:pt x="562" y="134"/>
                  </a:lnTo>
                  <a:lnTo>
                    <a:pt x="546" y="122"/>
                  </a:lnTo>
                  <a:lnTo>
                    <a:pt x="530" y="110"/>
                  </a:lnTo>
                  <a:lnTo>
                    <a:pt x="512" y="100"/>
                  </a:lnTo>
                  <a:lnTo>
                    <a:pt x="494" y="90"/>
                  </a:lnTo>
                  <a:lnTo>
                    <a:pt x="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5" name="Freeform 11"/>
            <p:cNvSpPr>
              <a:spLocks/>
            </p:cNvSpPr>
            <p:nvPr userDrawn="1"/>
          </p:nvSpPr>
          <p:spPr bwMode="auto">
            <a:xfrm>
              <a:off x="4457700" y="3314700"/>
              <a:ext cx="228600" cy="714375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72" y="0"/>
                </a:cxn>
                <a:cxn ang="0">
                  <a:pos x="86" y="2"/>
                </a:cxn>
                <a:cxn ang="0">
                  <a:pos x="100" y="6"/>
                </a:cxn>
                <a:cxn ang="0">
                  <a:pos x="112" y="12"/>
                </a:cxn>
                <a:cxn ang="0">
                  <a:pos x="124" y="22"/>
                </a:cxn>
                <a:cxn ang="0">
                  <a:pos x="132" y="32"/>
                </a:cxn>
                <a:cxn ang="0">
                  <a:pos x="138" y="44"/>
                </a:cxn>
                <a:cxn ang="0">
                  <a:pos x="142" y="58"/>
                </a:cxn>
                <a:cxn ang="0">
                  <a:pos x="144" y="72"/>
                </a:cxn>
                <a:cxn ang="0">
                  <a:pos x="144" y="378"/>
                </a:cxn>
                <a:cxn ang="0">
                  <a:pos x="144" y="378"/>
                </a:cxn>
                <a:cxn ang="0">
                  <a:pos x="142" y="392"/>
                </a:cxn>
                <a:cxn ang="0">
                  <a:pos x="138" y="406"/>
                </a:cxn>
                <a:cxn ang="0">
                  <a:pos x="132" y="418"/>
                </a:cxn>
                <a:cxn ang="0">
                  <a:pos x="124" y="428"/>
                </a:cxn>
                <a:cxn ang="0">
                  <a:pos x="112" y="438"/>
                </a:cxn>
                <a:cxn ang="0">
                  <a:pos x="100" y="444"/>
                </a:cxn>
                <a:cxn ang="0">
                  <a:pos x="86" y="448"/>
                </a:cxn>
                <a:cxn ang="0">
                  <a:pos x="72" y="450"/>
                </a:cxn>
                <a:cxn ang="0">
                  <a:pos x="72" y="450"/>
                </a:cxn>
                <a:cxn ang="0">
                  <a:pos x="58" y="448"/>
                </a:cxn>
                <a:cxn ang="0">
                  <a:pos x="44" y="444"/>
                </a:cxn>
                <a:cxn ang="0">
                  <a:pos x="32" y="438"/>
                </a:cxn>
                <a:cxn ang="0">
                  <a:pos x="20" y="428"/>
                </a:cxn>
                <a:cxn ang="0">
                  <a:pos x="12" y="418"/>
                </a:cxn>
                <a:cxn ang="0">
                  <a:pos x="6" y="406"/>
                </a:cxn>
                <a:cxn ang="0">
                  <a:pos x="0" y="392"/>
                </a:cxn>
                <a:cxn ang="0">
                  <a:pos x="0" y="378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0" y="58"/>
                </a:cxn>
                <a:cxn ang="0">
                  <a:pos x="6" y="44"/>
                </a:cxn>
                <a:cxn ang="0">
                  <a:pos x="12" y="32"/>
                </a:cxn>
                <a:cxn ang="0">
                  <a:pos x="20" y="22"/>
                </a:cxn>
                <a:cxn ang="0">
                  <a:pos x="32" y="12"/>
                </a:cxn>
                <a:cxn ang="0">
                  <a:pos x="44" y="6"/>
                </a:cxn>
                <a:cxn ang="0">
                  <a:pos x="58" y="2"/>
                </a:cxn>
                <a:cxn ang="0">
                  <a:pos x="72" y="0"/>
                </a:cxn>
              </a:cxnLst>
              <a:rect l="0" t="0" r="r" b="b"/>
              <a:pathLst>
                <a:path w="144" h="450">
                  <a:moveTo>
                    <a:pt x="72" y="0"/>
                  </a:moveTo>
                  <a:lnTo>
                    <a:pt x="72" y="0"/>
                  </a:lnTo>
                  <a:lnTo>
                    <a:pt x="86" y="2"/>
                  </a:lnTo>
                  <a:lnTo>
                    <a:pt x="100" y="6"/>
                  </a:lnTo>
                  <a:lnTo>
                    <a:pt x="112" y="12"/>
                  </a:lnTo>
                  <a:lnTo>
                    <a:pt x="124" y="22"/>
                  </a:lnTo>
                  <a:lnTo>
                    <a:pt x="132" y="32"/>
                  </a:lnTo>
                  <a:lnTo>
                    <a:pt x="138" y="44"/>
                  </a:lnTo>
                  <a:lnTo>
                    <a:pt x="142" y="58"/>
                  </a:lnTo>
                  <a:lnTo>
                    <a:pt x="144" y="72"/>
                  </a:lnTo>
                  <a:lnTo>
                    <a:pt x="144" y="378"/>
                  </a:lnTo>
                  <a:lnTo>
                    <a:pt x="144" y="378"/>
                  </a:lnTo>
                  <a:lnTo>
                    <a:pt x="142" y="392"/>
                  </a:lnTo>
                  <a:lnTo>
                    <a:pt x="138" y="406"/>
                  </a:lnTo>
                  <a:lnTo>
                    <a:pt x="132" y="418"/>
                  </a:lnTo>
                  <a:lnTo>
                    <a:pt x="124" y="428"/>
                  </a:lnTo>
                  <a:lnTo>
                    <a:pt x="112" y="438"/>
                  </a:lnTo>
                  <a:lnTo>
                    <a:pt x="100" y="444"/>
                  </a:lnTo>
                  <a:lnTo>
                    <a:pt x="86" y="448"/>
                  </a:lnTo>
                  <a:lnTo>
                    <a:pt x="72" y="450"/>
                  </a:lnTo>
                  <a:lnTo>
                    <a:pt x="72" y="450"/>
                  </a:lnTo>
                  <a:lnTo>
                    <a:pt x="58" y="448"/>
                  </a:lnTo>
                  <a:lnTo>
                    <a:pt x="44" y="444"/>
                  </a:lnTo>
                  <a:lnTo>
                    <a:pt x="32" y="438"/>
                  </a:lnTo>
                  <a:lnTo>
                    <a:pt x="20" y="428"/>
                  </a:lnTo>
                  <a:lnTo>
                    <a:pt x="12" y="418"/>
                  </a:lnTo>
                  <a:lnTo>
                    <a:pt x="6" y="406"/>
                  </a:lnTo>
                  <a:lnTo>
                    <a:pt x="0" y="392"/>
                  </a:lnTo>
                  <a:lnTo>
                    <a:pt x="0" y="378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58"/>
                  </a:lnTo>
                  <a:lnTo>
                    <a:pt x="6" y="44"/>
                  </a:lnTo>
                  <a:lnTo>
                    <a:pt x="12" y="32"/>
                  </a:lnTo>
                  <a:lnTo>
                    <a:pt x="20" y="22"/>
                  </a:lnTo>
                  <a:lnTo>
                    <a:pt x="32" y="12"/>
                  </a:lnTo>
                  <a:lnTo>
                    <a:pt x="44" y="6"/>
                  </a:lnTo>
                  <a:lnTo>
                    <a:pt x="58" y="2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039" name="Freeform 15"/>
          <p:cNvSpPr>
            <a:spLocks/>
          </p:cNvSpPr>
          <p:nvPr userDrawn="1"/>
        </p:nvSpPr>
        <p:spPr bwMode="auto">
          <a:xfrm>
            <a:off x="4762500" y="3467100"/>
            <a:ext cx="403225" cy="676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0"/>
              </a:cxn>
              <a:cxn ang="0">
                <a:pos x="0" y="90"/>
              </a:cxn>
              <a:cxn ang="0">
                <a:pos x="18" y="100"/>
              </a:cxn>
              <a:cxn ang="0">
                <a:pos x="36" y="110"/>
              </a:cxn>
              <a:cxn ang="0">
                <a:pos x="52" y="122"/>
              </a:cxn>
              <a:cxn ang="0">
                <a:pos x="68" y="134"/>
              </a:cxn>
              <a:cxn ang="0">
                <a:pos x="84" y="148"/>
              </a:cxn>
              <a:cxn ang="0">
                <a:pos x="98" y="162"/>
              </a:cxn>
              <a:cxn ang="0">
                <a:pos x="110" y="178"/>
              </a:cxn>
              <a:cxn ang="0">
                <a:pos x="122" y="196"/>
              </a:cxn>
              <a:cxn ang="0">
                <a:pos x="134" y="212"/>
              </a:cxn>
              <a:cxn ang="0">
                <a:pos x="142" y="230"/>
              </a:cxn>
              <a:cxn ang="0">
                <a:pos x="150" y="250"/>
              </a:cxn>
              <a:cxn ang="0">
                <a:pos x="158" y="270"/>
              </a:cxn>
              <a:cxn ang="0">
                <a:pos x="162" y="290"/>
              </a:cxn>
              <a:cxn ang="0">
                <a:pos x="166" y="312"/>
              </a:cxn>
              <a:cxn ang="0">
                <a:pos x="170" y="332"/>
              </a:cxn>
              <a:cxn ang="0">
                <a:pos x="170" y="354"/>
              </a:cxn>
              <a:cxn ang="0">
                <a:pos x="170" y="354"/>
              </a:cxn>
              <a:cxn ang="0">
                <a:pos x="168" y="390"/>
              </a:cxn>
              <a:cxn ang="0">
                <a:pos x="160" y="426"/>
              </a:cxn>
              <a:cxn ang="0">
                <a:pos x="160" y="426"/>
              </a:cxn>
              <a:cxn ang="0">
                <a:pos x="186" y="410"/>
              </a:cxn>
              <a:cxn ang="0">
                <a:pos x="210" y="394"/>
              </a:cxn>
              <a:cxn ang="0">
                <a:pos x="232" y="376"/>
              </a:cxn>
              <a:cxn ang="0">
                <a:pos x="254" y="356"/>
              </a:cxn>
              <a:cxn ang="0">
                <a:pos x="254" y="356"/>
              </a:cxn>
              <a:cxn ang="0">
                <a:pos x="254" y="354"/>
              </a:cxn>
              <a:cxn ang="0">
                <a:pos x="254" y="354"/>
              </a:cxn>
              <a:cxn ang="0">
                <a:pos x="252" y="324"/>
              </a:cxn>
              <a:cxn ang="0">
                <a:pos x="248" y="294"/>
              </a:cxn>
              <a:cxn ang="0">
                <a:pos x="242" y="264"/>
              </a:cxn>
              <a:cxn ang="0">
                <a:pos x="234" y="236"/>
              </a:cxn>
              <a:cxn ang="0">
                <a:pos x="224" y="210"/>
              </a:cxn>
              <a:cxn ang="0">
                <a:pos x="212" y="184"/>
              </a:cxn>
              <a:cxn ang="0">
                <a:pos x="198" y="158"/>
              </a:cxn>
              <a:cxn ang="0">
                <a:pos x="182" y="134"/>
              </a:cxn>
              <a:cxn ang="0">
                <a:pos x="164" y="112"/>
              </a:cxn>
              <a:cxn ang="0">
                <a:pos x="144" y="92"/>
              </a:cxn>
              <a:cxn ang="0">
                <a:pos x="124" y="72"/>
              </a:cxn>
              <a:cxn ang="0">
                <a:pos x="102" y="54"/>
              </a:cxn>
              <a:cxn ang="0">
                <a:pos x="78" y="38"/>
              </a:cxn>
              <a:cxn ang="0">
                <a:pos x="52" y="24"/>
              </a:cxn>
              <a:cxn ang="0">
                <a:pos x="26" y="10"/>
              </a:cxn>
              <a:cxn ang="0">
                <a:pos x="0" y="0"/>
              </a:cxn>
            </a:cxnLst>
            <a:rect l="0" t="0" r="r" b="b"/>
            <a:pathLst>
              <a:path w="254" h="426">
                <a:moveTo>
                  <a:pt x="0" y="0"/>
                </a:moveTo>
                <a:lnTo>
                  <a:pt x="0" y="90"/>
                </a:lnTo>
                <a:lnTo>
                  <a:pt x="0" y="90"/>
                </a:lnTo>
                <a:lnTo>
                  <a:pt x="18" y="100"/>
                </a:lnTo>
                <a:lnTo>
                  <a:pt x="36" y="110"/>
                </a:lnTo>
                <a:lnTo>
                  <a:pt x="52" y="122"/>
                </a:lnTo>
                <a:lnTo>
                  <a:pt x="68" y="134"/>
                </a:lnTo>
                <a:lnTo>
                  <a:pt x="84" y="148"/>
                </a:lnTo>
                <a:lnTo>
                  <a:pt x="98" y="162"/>
                </a:lnTo>
                <a:lnTo>
                  <a:pt x="110" y="178"/>
                </a:lnTo>
                <a:lnTo>
                  <a:pt x="122" y="196"/>
                </a:lnTo>
                <a:lnTo>
                  <a:pt x="134" y="212"/>
                </a:lnTo>
                <a:lnTo>
                  <a:pt x="142" y="230"/>
                </a:lnTo>
                <a:lnTo>
                  <a:pt x="150" y="250"/>
                </a:lnTo>
                <a:lnTo>
                  <a:pt x="158" y="270"/>
                </a:lnTo>
                <a:lnTo>
                  <a:pt x="162" y="290"/>
                </a:lnTo>
                <a:lnTo>
                  <a:pt x="166" y="312"/>
                </a:lnTo>
                <a:lnTo>
                  <a:pt x="170" y="332"/>
                </a:lnTo>
                <a:lnTo>
                  <a:pt x="170" y="354"/>
                </a:lnTo>
                <a:lnTo>
                  <a:pt x="170" y="354"/>
                </a:lnTo>
                <a:lnTo>
                  <a:pt x="168" y="390"/>
                </a:lnTo>
                <a:lnTo>
                  <a:pt x="160" y="426"/>
                </a:lnTo>
                <a:lnTo>
                  <a:pt x="160" y="426"/>
                </a:lnTo>
                <a:lnTo>
                  <a:pt x="186" y="410"/>
                </a:lnTo>
                <a:lnTo>
                  <a:pt x="210" y="394"/>
                </a:lnTo>
                <a:lnTo>
                  <a:pt x="232" y="376"/>
                </a:lnTo>
                <a:lnTo>
                  <a:pt x="254" y="356"/>
                </a:lnTo>
                <a:lnTo>
                  <a:pt x="254" y="356"/>
                </a:lnTo>
                <a:lnTo>
                  <a:pt x="254" y="354"/>
                </a:lnTo>
                <a:lnTo>
                  <a:pt x="254" y="354"/>
                </a:lnTo>
                <a:lnTo>
                  <a:pt x="252" y="324"/>
                </a:lnTo>
                <a:lnTo>
                  <a:pt x="248" y="294"/>
                </a:lnTo>
                <a:lnTo>
                  <a:pt x="242" y="264"/>
                </a:lnTo>
                <a:lnTo>
                  <a:pt x="234" y="236"/>
                </a:lnTo>
                <a:lnTo>
                  <a:pt x="224" y="210"/>
                </a:lnTo>
                <a:lnTo>
                  <a:pt x="212" y="184"/>
                </a:lnTo>
                <a:lnTo>
                  <a:pt x="198" y="158"/>
                </a:lnTo>
                <a:lnTo>
                  <a:pt x="182" y="134"/>
                </a:lnTo>
                <a:lnTo>
                  <a:pt x="164" y="112"/>
                </a:lnTo>
                <a:lnTo>
                  <a:pt x="144" y="92"/>
                </a:lnTo>
                <a:lnTo>
                  <a:pt x="124" y="72"/>
                </a:lnTo>
                <a:lnTo>
                  <a:pt x="102" y="54"/>
                </a:lnTo>
                <a:lnTo>
                  <a:pt x="78" y="38"/>
                </a:lnTo>
                <a:lnTo>
                  <a:pt x="52" y="24"/>
                </a:lnTo>
                <a:lnTo>
                  <a:pt x="26" y="10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0" name="Freeform 16"/>
          <p:cNvSpPr>
            <a:spLocks/>
          </p:cNvSpPr>
          <p:nvPr userDrawn="1"/>
        </p:nvSpPr>
        <p:spPr bwMode="auto">
          <a:xfrm>
            <a:off x="3978275" y="3467100"/>
            <a:ext cx="403225" cy="679450"/>
          </a:xfrm>
          <a:custGeom>
            <a:avLst/>
            <a:gdLst/>
            <a:ahLst/>
            <a:cxnLst>
              <a:cxn ang="0">
                <a:pos x="254" y="0"/>
              </a:cxn>
              <a:cxn ang="0">
                <a:pos x="254" y="0"/>
              </a:cxn>
              <a:cxn ang="0">
                <a:pos x="228" y="10"/>
              </a:cxn>
              <a:cxn ang="0">
                <a:pos x="202" y="24"/>
              </a:cxn>
              <a:cxn ang="0">
                <a:pos x="176" y="38"/>
              </a:cxn>
              <a:cxn ang="0">
                <a:pos x="152" y="54"/>
              </a:cxn>
              <a:cxn ang="0">
                <a:pos x="130" y="72"/>
              </a:cxn>
              <a:cxn ang="0">
                <a:pos x="110" y="90"/>
              </a:cxn>
              <a:cxn ang="0">
                <a:pos x="90" y="112"/>
              </a:cxn>
              <a:cxn ang="0">
                <a:pos x="72" y="134"/>
              </a:cxn>
              <a:cxn ang="0">
                <a:pos x="56" y="158"/>
              </a:cxn>
              <a:cxn ang="0">
                <a:pos x="42" y="184"/>
              </a:cxn>
              <a:cxn ang="0">
                <a:pos x="30" y="210"/>
              </a:cxn>
              <a:cxn ang="0">
                <a:pos x="20" y="236"/>
              </a:cxn>
              <a:cxn ang="0">
                <a:pos x="12" y="264"/>
              </a:cxn>
              <a:cxn ang="0">
                <a:pos x="6" y="294"/>
              </a:cxn>
              <a:cxn ang="0">
                <a:pos x="2" y="324"/>
              </a:cxn>
              <a:cxn ang="0">
                <a:pos x="0" y="354"/>
              </a:cxn>
              <a:cxn ang="0">
                <a:pos x="0" y="354"/>
              </a:cxn>
              <a:cxn ang="0">
                <a:pos x="0" y="358"/>
              </a:cxn>
              <a:cxn ang="0">
                <a:pos x="0" y="358"/>
              </a:cxn>
              <a:cxn ang="0">
                <a:pos x="22" y="378"/>
              </a:cxn>
              <a:cxn ang="0">
                <a:pos x="44" y="396"/>
              </a:cxn>
              <a:cxn ang="0">
                <a:pos x="68" y="412"/>
              </a:cxn>
              <a:cxn ang="0">
                <a:pos x="94" y="428"/>
              </a:cxn>
              <a:cxn ang="0">
                <a:pos x="94" y="428"/>
              </a:cxn>
              <a:cxn ang="0">
                <a:pos x="86" y="392"/>
              </a:cxn>
              <a:cxn ang="0">
                <a:pos x="84" y="374"/>
              </a:cxn>
              <a:cxn ang="0">
                <a:pos x="84" y="354"/>
              </a:cxn>
              <a:cxn ang="0">
                <a:pos x="84" y="354"/>
              </a:cxn>
              <a:cxn ang="0">
                <a:pos x="84" y="332"/>
              </a:cxn>
              <a:cxn ang="0">
                <a:pos x="88" y="312"/>
              </a:cxn>
              <a:cxn ang="0">
                <a:pos x="92" y="290"/>
              </a:cxn>
              <a:cxn ang="0">
                <a:pos x="96" y="270"/>
              </a:cxn>
              <a:cxn ang="0">
                <a:pos x="104" y="250"/>
              </a:cxn>
              <a:cxn ang="0">
                <a:pos x="112" y="230"/>
              </a:cxn>
              <a:cxn ang="0">
                <a:pos x="120" y="212"/>
              </a:cxn>
              <a:cxn ang="0">
                <a:pos x="132" y="196"/>
              </a:cxn>
              <a:cxn ang="0">
                <a:pos x="144" y="178"/>
              </a:cxn>
              <a:cxn ang="0">
                <a:pos x="156" y="162"/>
              </a:cxn>
              <a:cxn ang="0">
                <a:pos x="170" y="148"/>
              </a:cxn>
              <a:cxn ang="0">
                <a:pos x="186" y="134"/>
              </a:cxn>
              <a:cxn ang="0">
                <a:pos x="202" y="122"/>
              </a:cxn>
              <a:cxn ang="0">
                <a:pos x="218" y="110"/>
              </a:cxn>
              <a:cxn ang="0">
                <a:pos x="236" y="100"/>
              </a:cxn>
              <a:cxn ang="0">
                <a:pos x="254" y="90"/>
              </a:cxn>
              <a:cxn ang="0">
                <a:pos x="254" y="0"/>
              </a:cxn>
            </a:cxnLst>
            <a:rect l="0" t="0" r="r" b="b"/>
            <a:pathLst>
              <a:path w="254" h="428">
                <a:moveTo>
                  <a:pt x="254" y="0"/>
                </a:moveTo>
                <a:lnTo>
                  <a:pt x="254" y="0"/>
                </a:lnTo>
                <a:lnTo>
                  <a:pt x="228" y="10"/>
                </a:lnTo>
                <a:lnTo>
                  <a:pt x="202" y="24"/>
                </a:lnTo>
                <a:lnTo>
                  <a:pt x="176" y="38"/>
                </a:lnTo>
                <a:lnTo>
                  <a:pt x="152" y="54"/>
                </a:lnTo>
                <a:lnTo>
                  <a:pt x="130" y="72"/>
                </a:lnTo>
                <a:lnTo>
                  <a:pt x="110" y="90"/>
                </a:lnTo>
                <a:lnTo>
                  <a:pt x="90" y="112"/>
                </a:lnTo>
                <a:lnTo>
                  <a:pt x="72" y="134"/>
                </a:lnTo>
                <a:lnTo>
                  <a:pt x="56" y="158"/>
                </a:lnTo>
                <a:lnTo>
                  <a:pt x="42" y="184"/>
                </a:lnTo>
                <a:lnTo>
                  <a:pt x="30" y="210"/>
                </a:lnTo>
                <a:lnTo>
                  <a:pt x="20" y="236"/>
                </a:lnTo>
                <a:lnTo>
                  <a:pt x="12" y="264"/>
                </a:lnTo>
                <a:lnTo>
                  <a:pt x="6" y="294"/>
                </a:lnTo>
                <a:lnTo>
                  <a:pt x="2" y="324"/>
                </a:lnTo>
                <a:lnTo>
                  <a:pt x="0" y="354"/>
                </a:lnTo>
                <a:lnTo>
                  <a:pt x="0" y="354"/>
                </a:lnTo>
                <a:lnTo>
                  <a:pt x="0" y="358"/>
                </a:lnTo>
                <a:lnTo>
                  <a:pt x="0" y="358"/>
                </a:lnTo>
                <a:lnTo>
                  <a:pt x="22" y="378"/>
                </a:lnTo>
                <a:lnTo>
                  <a:pt x="44" y="396"/>
                </a:lnTo>
                <a:lnTo>
                  <a:pt x="68" y="412"/>
                </a:lnTo>
                <a:lnTo>
                  <a:pt x="94" y="428"/>
                </a:lnTo>
                <a:lnTo>
                  <a:pt x="94" y="428"/>
                </a:lnTo>
                <a:lnTo>
                  <a:pt x="86" y="392"/>
                </a:lnTo>
                <a:lnTo>
                  <a:pt x="84" y="374"/>
                </a:lnTo>
                <a:lnTo>
                  <a:pt x="84" y="354"/>
                </a:lnTo>
                <a:lnTo>
                  <a:pt x="84" y="354"/>
                </a:lnTo>
                <a:lnTo>
                  <a:pt x="84" y="332"/>
                </a:lnTo>
                <a:lnTo>
                  <a:pt x="88" y="312"/>
                </a:lnTo>
                <a:lnTo>
                  <a:pt x="92" y="290"/>
                </a:lnTo>
                <a:lnTo>
                  <a:pt x="96" y="270"/>
                </a:lnTo>
                <a:lnTo>
                  <a:pt x="104" y="250"/>
                </a:lnTo>
                <a:lnTo>
                  <a:pt x="112" y="230"/>
                </a:lnTo>
                <a:lnTo>
                  <a:pt x="120" y="212"/>
                </a:lnTo>
                <a:lnTo>
                  <a:pt x="132" y="196"/>
                </a:lnTo>
                <a:lnTo>
                  <a:pt x="144" y="178"/>
                </a:lnTo>
                <a:lnTo>
                  <a:pt x="156" y="162"/>
                </a:lnTo>
                <a:lnTo>
                  <a:pt x="170" y="148"/>
                </a:lnTo>
                <a:lnTo>
                  <a:pt x="186" y="134"/>
                </a:lnTo>
                <a:lnTo>
                  <a:pt x="202" y="122"/>
                </a:lnTo>
                <a:lnTo>
                  <a:pt x="218" y="110"/>
                </a:lnTo>
                <a:lnTo>
                  <a:pt x="236" y="100"/>
                </a:lnTo>
                <a:lnTo>
                  <a:pt x="254" y="90"/>
                </a:lnTo>
                <a:lnTo>
                  <a:pt x="254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 userDrawn="1"/>
        </p:nvSpPr>
        <p:spPr bwMode="auto">
          <a:xfrm>
            <a:off x="0" y="0"/>
            <a:ext cx="31877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82" name="Freeform 34"/>
          <p:cNvSpPr>
            <a:spLocks/>
          </p:cNvSpPr>
          <p:nvPr userDrawn="1"/>
        </p:nvSpPr>
        <p:spPr bwMode="auto">
          <a:xfrm>
            <a:off x="0" y="0"/>
            <a:ext cx="4454525" cy="4333875"/>
          </a:xfrm>
          <a:custGeom>
            <a:avLst/>
            <a:gdLst/>
            <a:ahLst/>
            <a:cxnLst>
              <a:cxn ang="0">
                <a:pos x="2806" y="0"/>
              </a:cxn>
              <a:cxn ang="0">
                <a:pos x="2754" y="0"/>
              </a:cxn>
              <a:cxn ang="0">
                <a:pos x="0" y="2678"/>
              </a:cxn>
              <a:cxn ang="0">
                <a:pos x="0" y="2730"/>
              </a:cxn>
              <a:cxn ang="0">
                <a:pos x="2806" y="0"/>
              </a:cxn>
            </a:cxnLst>
            <a:rect l="0" t="0" r="r" b="b"/>
            <a:pathLst>
              <a:path w="2806" h="2730">
                <a:moveTo>
                  <a:pt x="2806" y="0"/>
                </a:moveTo>
                <a:lnTo>
                  <a:pt x="2754" y="0"/>
                </a:lnTo>
                <a:lnTo>
                  <a:pt x="0" y="2678"/>
                </a:lnTo>
                <a:lnTo>
                  <a:pt x="0" y="2730"/>
                </a:lnTo>
                <a:lnTo>
                  <a:pt x="280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193597" y="804308"/>
            <a:ext cx="2154267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14" name="텍스트 개체 틀 210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193597" y="1224393"/>
            <a:ext cx="215426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054" name="Rectangle 6"/>
          <p:cNvSpPr>
            <a:spLocks noChangeArrowheads="1"/>
          </p:cNvSpPr>
          <p:nvPr userDrawn="1"/>
        </p:nvSpPr>
        <p:spPr bwMode="auto">
          <a:xfrm>
            <a:off x="0" y="0"/>
            <a:ext cx="3187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59" name="Rectangle 11"/>
          <p:cNvSpPr>
            <a:spLocks noChangeArrowheads="1"/>
          </p:cNvSpPr>
          <p:nvPr userDrawn="1"/>
        </p:nvSpPr>
        <p:spPr bwMode="auto">
          <a:xfrm>
            <a:off x="2609007" y="1755775"/>
            <a:ext cx="1349375" cy="13462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60" name="Rectangle 12"/>
          <p:cNvSpPr>
            <a:spLocks noChangeArrowheads="1"/>
          </p:cNvSpPr>
          <p:nvPr userDrawn="1"/>
        </p:nvSpPr>
        <p:spPr bwMode="auto">
          <a:xfrm>
            <a:off x="2609007" y="1755775"/>
            <a:ext cx="1349375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61" name="Freeform 13"/>
          <p:cNvSpPr>
            <a:spLocks/>
          </p:cNvSpPr>
          <p:nvPr userDrawn="1"/>
        </p:nvSpPr>
        <p:spPr bwMode="auto">
          <a:xfrm>
            <a:off x="3958382" y="1755775"/>
            <a:ext cx="2695575" cy="1346200"/>
          </a:xfrm>
          <a:custGeom>
            <a:avLst/>
            <a:gdLst/>
            <a:ahLst/>
            <a:cxnLst>
              <a:cxn ang="0">
                <a:pos x="848" y="0"/>
              </a:cxn>
              <a:cxn ang="0">
                <a:pos x="0" y="0"/>
              </a:cxn>
              <a:cxn ang="0">
                <a:pos x="0" y="848"/>
              </a:cxn>
              <a:cxn ang="0">
                <a:pos x="848" y="848"/>
              </a:cxn>
              <a:cxn ang="0">
                <a:pos x="1698" y="848"/>
              </a:cxn>
              <a:cxn ang="0">
                <a:pos x="1698" y="0"/>
              </a:cxn>
              <a:cxn ang="0">
                <a:pos x="848" y="0"/>
              </a:cxn>
            </a:cxnLst>
            <a:rect l="0" t="0" r="r" b="b"/>
            <a:pathLst>
              <a:path w="1698" h="848">
                <a:moveTo>
                  <a:pt x="848" y="0"/>
                </a:moveTo>
                <a:lnTo>
                  <a:pt x="0" y="0"/>
                </a:lnTo>
                <a:lnTo>
                  <a:pt x="0" y="848"/>
                </a:lnTo>
                <a:lnTo>
                  <a:pt x="848" y="848"/>
                </a:lnTo>
                <a:lnTo>
                  <a:pt x="1698" y="848"/>
                </a:lnTo>
                <a:lnTo>
                  <a:pt x="1698" y="0"/>
                </a:lnTo>
                <a:lnTo>
                  <a:pt x="8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/>
              </a:gs>
              <a:gs pos="100000">
                <a:schemeClr val="accent2"/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63" name="Rectangle 15"/>
          <p:cNvSpPr>
            <a:spLocks noChangeArrowheads="1"/>
          </p:cNvSpPr>
          <p:nvPr userDrawn="1"/>
        </p:nvSpPr>
        <p:spPr bwMode="auto">
          <a:xfrm>
            <a:off x="2609007" y="4451350"/>
            <a:ext cx="1349375" cy="1349375"/>
          </a:xfrm>
          <a:prstGeom prst="rect">
            <a:avLst/>
          </a:prstGeom>
          <a:gradFill>
            <a:gsLst>
              <a:gs pos="0">
                <a:schemeClr val="accent3"/>
              </a:gs>
              <a:gs pos="5000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64" name="Rectangle 16"/>
          <p:cNvSpPr>
            <a:spLocks noChangeArrowheads="1"/>
          </p:cNvSpPr>
          <p:nvPr userDrawn="1"/>
        </p:nvSpPr>
        <p:spPr bwMode="auto">
          <a:xfrm>
            <a:off x="2609007" y="4451350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65" name="Freeform 17"/>
          <p:cNvSpPr>
            <a:spLocks/>
          </p:cNvSpPr>
          <p:nvPr userDrawn="1"/>
        </p:nvSpPr>
        <p:spPr bwMode="auto">
          <a:xfrm>
            <a:off x="3958382" y="4451350"/>
            <a:ext cx="2695575" cy="1349375"/>
          </a:xfrm>
          <a:custGeom>
            <a:avLst/>
            <a:gdLst/>
            <a:ahLst/>
            <a:cxnLst>
              <a:cxn ang="0">
                <a:pos x="848" y="0"/>
              </a:cxn>
              <a:cxn ang="0">
                <a:pos x="0" y="0"/>
              </a:cxn>
              <a:cxn ang="0">
                <a:pos x="0" y="850"/>
              </a:cxn>
              <a:cxn ang="0">
                <a:pos x="848" y="850"/>
              </a:cxn>
              <a:cxn ang="0">
                <a:pos x="1698" y="850"/>
              </a:cxn>
              <a:cxn ang="0">
                <a:pos x="1698" y="0"/>
              </a:cxn>
              <a:cxn ang="0">
                <a:pos x="848" y="0"/>
              </a:cxn>
            </a:cxnLst>
            <a:rect l="0" t="0" r="r" b="b"/>
            <a:pathLst>
              <a:path w="1698" h="850">
                <a:moveTo>
                  <a:pt x="848" y="0"/>
                </a:moveTo>
                <a:lnTo>
                  <a:pt x="0" y="0"/>
                </a:lnTo>
                <a:lnTo>
                  <a:pt x="0" y="850"/>
                </a:lnTo>
                <a:lnTo>
                  <a:pt x="848" y="850"/>
                </a:lnTo>
                <a:lnTo>
                  <a:pt x="1698" y="850"/>
                </a:lnTo>
                <a:lnTo>
                  <a:pt x="1698" y="0"/>
                </a:lnTo>
                <a:lnTo>
                  <a:pt x="848" y="0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50000"/>
                </a:schemeClr>
              </a:gs>
              <a:gs pos="50000">
                <a:schemeClr val="accent3"/>
              </a:gs>
              <a:gs pos="100000">
                <a:schemeClr val="accent3"/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67" name="Rectangle 19"/>
          <p:cNvSpPr>
            <a:spLocks noChangeArrowheads="1"/>
          </p:cNvSpPr>
          <p:nvPr userDrawn="1"/>
        </p:nvSpPr>
        <p:spPr bwMode="auto">
          <a:xfrm>
            <a:off x="2609007" y="3101975"/>
            <a:ext cx="1349375" cy="1349375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68" name="Rectangle 20"/>
          <p:cNvSpPr>
            <a:spLocks noChangeArrowheads="1"/>
          </p:cNvSpPr>
          <p:nvPr userDrawn="1"/>
        </p:nvSpPr>
        <p:spPr bwMode="auto">
          <a:xfrm>
            <a:off x="2609007" y="3101975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69" name="Freeform 21"/>
          <p:cNvSpPr>
            <a:spLocks/>
          </p:cNvSpPr>
          <p:nvPr userDrawn="1"/>
        </p:nvSpPr>
        <p:spPr bwMode="auto">
          <a:xfrm>
            <a:off x="3958382" y="3101975"/>
            <a:ext cx="2695575" cy="1349375"/>
          </a:xfrm>
          <a:custGeom>
            <a:avLst/>
            <a:gdLst/>
            <a:ahLst/>
            <a:cxnLst>
              <a:cxn ang="0">
                <a:pos x="848" y="0"/>
              </a:cxn>
              <a:cxn ang="0">
                <a:pos x="0" y="0"/>
              </a:cxn>
              <a:cxn ang="0">
                <a:pos x="0" y="850"/>
              </a:cxn>
              <a:cxn ang="0">
                <a:pos x="848" y="850"/>
              </a:cxn>
              <a:cxn ang="0">
                <a:pos x="1698" y="850"/>
              </a:cxn>
              <a:cxn ang="0">
                <a:pos x="1698" y="0"/>
              </a:cxn>
              <a:cxn ang="0">
                <a:pos x="848" y="0"/>
              </a:cxn>
            </a:cxnLst>
            <a:rect l="0" t="0" r="r" b="b"/>
            <a:pathLst>
              <a:path w="1698" h="850">
                <a:moveTo>
                  <a:pt x="848" y="0"/>
                </a:moveTo>
                <a:lnTo>
                  <a:pt x="0" y="0"/>
                </a:lnTo>
                <a:lnTo>
                  <a:pt x="0" y="850"/>
                </a:lnTo>
                <a:lnTo>
                  <a:pt x="848" y="850"/>
                </a:lnTo>
                <a:lnTo>
                  <a:pt x="1698" y="850"/>
                </a:lnTo>
                <a:lnTo>
                  <a:pt x="1698" y="0"/>
                </a:lnTo>
                <a:lnTo>
                  <a:pt x="848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50000"/>
                </a:schemeClr>
              </a:gs>
              <a:gs pos="50000">
                <a:schemeClr val="accent1"/>
              </a:gs>
              <a:gs pos="100000">
                <a:schemeClr val="accent1"/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127" name="그룹 126"/>
          <p:cNvGrpSpPr/>
          <p:nvPr userDrawn="1"/>
        </p:nvGrpSpPr>
        <p:grpSpPr>
          <a:xfrm>
            <a:off x="2936032" y="2155825"/>
            <a:ext cx="638175" cy="3216275"/>
            <a:chOff x="2876550" y="2155825"/>
            <a:chExt cx="638175" cy="3216275"/>
          </a:xfrm>
        </p:grpSpPr>
        <p:sp>
          <p:nvSpPr>
            <p:cNvPr id="2071" name="Freeform 23"/>
            <p:cNvSpPr>
              <a:spLocks noEditPoints="1"/>
            </p:cNvSpPr>
            <p:nvPr userDrawn="1"/>
          </p:nvSpPr>
          <p:spPr bwMode="auto">
            <a:xfrm>
              <a:off x="2927350" y="2155825"/>
              <a:ext cx="288925" cy="520700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64" y="18"/>
                </a:cxn>
                <a:cxn ang="0">
                  <a:pos x="172" y="30"/>
                </a:cxn>
                <a:cxn ang="0">
                  <a:pos x="178" y="46"/>
                </a:cxn>
                <a:cxn ang="0">
                  <a:pos x="182" y="90"/>
                </a:cxn>
                <a:cxn ang="0">
                  <a:pos x="182" y="238"/>
                </a:cxn>
                <a:cxn ang="0">
                  <a:pos x="178" y="282"/>
                </a:cxn>
                <a:cxn ang="0">
                  <a:pos x="172" y="298"/>
                </a:cxn>
                <a:cxn ang="0">
                  <a:pos x="164" y="310"/>
                </a:cxn>
                <a:cxn ang="0">
                  <a:pos x="136" y="324"/>
                </a:cxn>
                <a:cxn ang="0">
                  <a:pos x="116" y="326"/>
                </a:cxn>
                <a:cxn ang="0">
                  <a:pos x="92" y="328"/>
                </a:cxn>
                <a:cxn ang="0">
                  <a:pos x="46" y="324"/>
                </a:cxn>
                <a:cxn ang="0">
                  <a:pos x="30" y="318"/>
                </a:cxn>
                <a:cxn ang="0">
                  <a:pos x="18" y="310"/>
                </a:cxn>
                <a:cxn ang="0">
                  <a:pos x="4" y="282"/>
                </a:cxn>
                <a:cxn ang="0">
                  <a:pos x="0" y="262"/>
                </a:cxn>
                <a:cxn ang="0">
                  <a:pos x="0" y="90"/>
                </a:cxn>
                <a:cxn ang="0">
                  <a:pos x="0" y="66"/>
                </a:cxn>
                <a:cxn ang="0">
                  <a:pos x="4" y="46"/>
                </a:cxn>
                <a:cxn ang="0">
                  <a:pos x="18" y="18"/>
                </a:cxn>
                <a:cxn ang="0">
                  <a:pos x="30" y="10"/>
                </a:cxn>
                <a:cxn ang="0">
                  <a:pos x="46" y="4"/>
                </a:cxn>
                <a:cxn ang="0">
                  <a:pos x="92" y="0"/>
                </a:cxn>
                <a:cxn ang="0">
                  <a:pos x="116" y="2"/>
                </a:cxn>
                <a:cxn ang="0">
                  <a:pos x="76" y="60"/>
                </a:cxn>
                <a:cxn ang="0">
                  <a:pos x="74" y="66"/>
                </a:cxn>
                <a:cxn ang="0">
                  <a:pos x="72" y="252"/>
                </a:cxn>
                <a:cxn ang="0">
                  <a:pos x="74" y="262"/>
                </a:cxn>
                <a:cxn ang="0">
                  <a:pos x="76" y="270"/>
                </a:cxn>
                <a:cxn ang="0">
                  <a:pos x="92" y="274"/>
                </a:cxn>
                <a:cxn ang="0">
                  <a:pos x="100" y="272"/>
                </a:cxn>
                <a:cxn ang="0">
                  <a:pos x="106" y="270"/>
                </a:cxn>
                <a:cxn ang="0">
                  <a:pos x="110" y="252"/>
                </a:cxn>
                <a:cxn ang="0">
                  <a:pos x="110" y="78"/>
                </a:cxn>
                <a:cxn ang="0">
                  <a:pos x="106" y="58"/>
                </a:cxn>
                <a:cxn ang="0">
                  <a:pos x="100" y="56"/>
                </a:cxn>
                <a:cxn ang="0">
                  <a:pos x="92" y="54"/>
                </a:cxn>
                <a:cxn ang="0">
                  <a:pos x="76" y="60"/>
                </a:cxn>
              </a:cxnLst>
              <a:rect l="0" t="0" r="r" b="b"/>
              <a:pathLst>
                <a:path w="182" h="328">
                  <a:moveTo>
                    <a:pt x="136" y="4"/>
                  </a:moveTo>
                  <a:lnTo>
                    <a:pt x="136" y="4"/>
                  </a:lnTo>
                  <a:lnTo>
                    <a:pt x="152" y="10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2" y="30"/>
                  </a:lnTo>
                  <a:lnTo>
                    <a:pt x="178" y="46"/>
                  </a:lnTo>
                  <a:lnTo>
                    <a:pt x="178" y="46"/>
                  </a:lnTo>
                  <a:lnTo>
                    <a:pt x="182" y="66"/>
                  </a:lnTo>
                  <a:lnTo>
                    <a:pt x="182" y="90"/>
                  </a:lnTo>
                  <a:lnTo>
                    <a:pt x="182" y="238"/>
                  </a:lnTo>
                  <a:lnTo>
                    <a:pt x="182" y="238"/>
                  </a:lnTo>
                  <a:lnTo>
                    <a:pt x="182" y="262"/>
                  </a:lnTo>
                  <a:lnTo>
                    <a:pt x="178" y="282"/>
                  </a:lnTo>
                  <a:lnTo>
                    <a:pt x="178" y="282"/>
                  </a:lnTo>
                  <a:lnTo>
                    <a:pt x="172" y="298"/>
                  </a:lnTo>
                  <a:lnTo>
                    <a:pt x="164" y="310"/>
                  </a:lnTo>
                  <a:lnTo>
                    <a:pt x="164" y="310"/>
                  </a:lnTo>
                  <a:lnTo>
                    <a:pt x="152" y="318"/>
                  </a:lnTo>
                  <a:lnTo>
                    <a:pt x="136" y="324"/>
                  </a:lnTo>
                  <a:lnTo>
                    <a:pt x="136" y="324"/>
                  </a:lnTo>
                  <a:lnTo>
                    <a:pt x="116" y="326"/>
                  </a:lnTo>
                  <a:lnTo>
                    <a:pt x="92" y="328"/>
                  </a:lnTo>
                  <a:lnTo>
                    <a:pt x="92" y="328"/>
                  </a:lnTo>
                  <a:lnTo>
                    <a:pt x="66" y="326"/>
                  </a:lnTo>
                  <a:lnTo>
                    <a:pt x="46" y="324"/>
                  </a:lnTo>
                  <a:lnTo>
                    <a:pt x="46" y="324"/>
                  </a:lnTo>
                  <a:lnTo>
                    <a:pt x="30" y="318"/>
                  </a:lnTo>
                  <a:lnTo>
                    <a:pt x="18" y="310"/>
                  </a:lnTo>
                  <a:lnTo>
                    <a:pt x="18" y="310"/>
                  </a:lnTo>
                  <a:lnTo>
                    <a:pt x="10" y="298"/>
                  </a:lnTo>
                  <a:lnTo>
                    <a:pt x="4" y="282"/>
                  </a:lnTo>
                  <a:lnTo>
                    <a:pt x="4" y="282"/>
                  </a:lnTo>
                  <a:lnTo>
                    <a:pt x="0" y="262"/>
                  </a:lnTo>
                  <a:lnTo>
                    <a:pt x="0" y="23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6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10" y="3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30" y="10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66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2"/>
                  </a:lnTo>
                  <a:lnTo>
                    <a:pt x="136" y="4"/>
                  </a:lnTo>
                  <a:close/>
                  <a:moveTo>
                    <a:pt x="76" y="60"/>
                  </a:moveTo>
                  <a:lnTo>
                    <a:pt x="76" y="60"/>
                  </a:lnTo>
                  <a:lnTo>
                    <a:pt x="74" y="66"/>
                  </a:lnTo>
                  <a:lnTo>
                    <a:pt x="72" y="78"/>
                  </a:lnTo>
                  <a:lnTo>
                    <a:pt x="72" y="252"/>
                  </a:lnTo>
                  <a:lnTo>
                    <a:pt x="72" y="252"/>
                  </a:lnTo>
                  <a:lnTo>
                    <a:pt x="74" y="262"/>
                  </a:lnTo>
                  <a:lnTo>
                    <a:pt x="76" y="270"/>
                  </a:lnTo>
                  <a:lnTo>
                    <a:pt x="76" y="270"/>
                  </a:lnTo>
                  <a:lnTo>
                    <a:pt x="82" y="272"/>
                  </a:lnTo>
                  <a:lnTo>
                    <a:pt x="92" y="274"/>
                  </a:lnTo>
                  <a:lnTo>
                    <a:pt x="92" y="274"/>
                  </a:lnTo>
                  <a:lnTo>
                    <a:pt x="100" y="272"/>
                  </a:lnTo>
                  <a:lnTo>
                    <a:pt x="106" y="270"/>
                  </a:lnTo>
                  <a:lnTo>
                    <a:pt x="106" y="270"/>
                  </a:lnTo>
                  <a:lnTo>
                    <a:pt x="108" y="264"/>
                  </a:lnTo>
                  <a:lnTo>
                    <a:pt x="110" y="252"/>
                  </a:lnTo>
                  <a:lnTo>
                    <a:pt x="110" y="78"/>
                  </a:lnTo>
                  <a:lnTo>
                    <a:pt x="110" y="78"/>
                  </a:lnTo>
                  <a:lnTo>
                    <a:pt x="108" y="66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0" y="56"/>
                  </a:lnTo>
                  <a:lnTo>
                    <a:pt x="92" y="54"/>
                  </a:lnTo>
                  <a:lnTo>
                    <a:pt x="92" y="54"/>
                  </a:lnTo>
                  <a:lnTo>
                    <a:pt x="82" y="56"/>
                  </a:lnTo>
                  <a:lnTo>
                    <a:pt x="76" y="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4" name="Freeform 26"/>
            <p:cNvSpPr>
              <a:spLocks/>
            </p:cNvSpPr>
            <p:nvPr userDrawn="1"/>
          </p:nvSpPr>
          <p:spPr bwMode="auto">
            <a:xfrm>
              <a:off x="3260725" y="2162175"/>
              <a:ext cx="254000" cy="508000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60" y="320"/>
                </a:cxn>
                <a:cxn ang="0">
                  <a:pos x="88" y="320"/>
                </a:cxn>
                <a:cxn ang="0">
                  <a:pos x="88" y="54"/>
                </a:cxn>
                <a:cxn ang="0">
                  <a:pos x="88" y="54"/>
                </a:cxn>
                <a:cxn ang="0">
                  <a:pos x="64" y="88"/>
                </a:cxn>
                <a:cxn ang="0">
                  <a:pos x="64" y="88"/>
                </a:cxn>
                <a:cxn ang="0">
                  <a:pos x="40" y="122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36" y="42"/>
                </a:cxn>
                <a:cxn ang="0">
                  <a:pos x="66" y="0"/>
                </a:cxn>
                <a:cxn ang="0">
                  <a:pos x="160" y="0"/>
                </a:cxn>
              </a:cxnLst>
              <a:rect l="0" t="0" r="r" b="b"/>
              <a:pathLst>
                <a:path w="160" h="320">
                  <a:moveTo>
                    <a:pt x="160" y="0"/>
                  </a:moveTo>
                  <a:lnTo>
                    <a:pt x="160" y="320"/>
                  </a:lnTo>
                  <a:lnTo>
                    <a:pt x="88" y="320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64" y="88"/>
                  </a:lnTo>
                  <a:lnTo>
                    <a:pt x="64" y="88"/>
                  </a:lnTo>
                  <a:lnTo>
                    <a:pt x="40" y="122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36" y="42"/>
                  </a:lnTo>
                  <a:lnTo>
                    <a:pt x="66" y="0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5" name="Freeform 27"/>
            <p:cNvSpPr>
              <a:spLocks/>
            </p:cNvSpPr>
            <p:nvPr userDrawn="1"/>
          </p:nvSpPr>
          <p:spPr bwMode="auto">
            <a:xfrm>
              <a:off x="3260725" y="2162175"/>
              <a:ext cx="254000" cy="508000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60" y="320"/>
                </a:cxn>
                <a:cxn ang="0">
                  <a:pos x="88" y="320"/>
                </a:cxn>
                <a:cxn ang="0">
                  <a:pos x="88" y="54"/>
                </a:cxn>
                <a:cxn ang="0">
                  <a:pos x="88" y="54"/>
                </a:cxn>
                <a:cxn ang="0">
                  <a:pos x="64" y="88"/>
                </a:cxn>
                <a:cxn ang="0">
                  <a:pos x="64" y="88"/>
                </a:cxn>
                <a:cxn ang="0">
                  <a:pos x="40" y="122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36" y="42"/>
                </a:cxn>
                <a:cxn ang="0">
                  <a:pos x="66" y="0"/>
                </a:cxn>
                <a:cxn ang="0">
                  <a:pos x="160" y="0"/>
                </a:cxn>
              </a:cxnLst>
              <a:rect l="0" t="0" r="r" b="b"/>
              <a:pathLst>
                <a:path w="160" h="320">
                  <a:moveTo>
                    <a:pt x="160" y="0"/>
                  </a:moveTo>
                  <a:lnTo>
                    <a:pt x="160" y="320"/>
                  </a:lnTo>
                  <a:lnTo>
                    <a:pt x="88" y="320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64" y="88"/>
                  </a:lnTo>
                  <a:lnTo>
                    <a:pt x="64" y="88"/>
                  </a:lnTo>
                  <a:lnTo>
                    <a:pt x="40" y="122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36" y="42"/>
                  </a:lnTo>
                  <a:lnTo>
                    <a:pt x="66" y="0"/>
                  </a:lnTo>
                  <a:lnTo>
                    <a:pt x="16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6" name="Freeform 28"/>
            <p:cNvSpPr>
              <a:spLocks noEditPoints="1"/>
            </p:cNvSpPr>
            <p:nvPr userDrawn="1"/>
          </p:nvSpPr>
          <p:spPr bwMode="auto">
            <a:xfrm>
              <a:off x="2876550" y="3505200"/>
              <a:ext cx="292100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64" y="18"/>
                </a:cxn>
                <a:cxn ang="0">
                  <a:pos x="174" y="30"/>
                </a:cxn>
                <a:cxn ang="0">
                  <a:pos x="180" y="46"/>
                </a:cxn>
                <a:cxn ang="0">
                  <a:pos x="184" y="90"/>
                </a:cxn>
                <a:cxn ang="0">
                  <a:pos x="184" y="238"/>
                </a:cxn>
                <a:cxn ang="0">
                  <a:pos x="180" y="282"/>
                </a:cxn>
                <a:cxn ang="0">
                  <a:pos x="174" y="298"/>
                </a:cxn>
                <a:cxn ang="0">
                  <a:pos x="164" y="310"/>
                </a:cxn>
                <a:cxn ang="0">
                  <a:pos x="136" y="324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48" y="324"/>
                </a:cxn>
                <a:cxn ang="0">
                  <a:pos x="32" y="318"/>
                </a:cxn>
                <a:cxn ang="0">
                  <a:pos x="20" y="310"/>
                </a:cxn>
                <a:cxn ang="0">
                  <a:pos x="10" y="298"/>
                </a:cxn>
                <a:cxn ang="0">
                  <a:pos x="4" y="282"/>
                </a:cxn>
                <a:cxn ang="0">
                  <a:pos x="0" y="238"/>
                </a:cxn>
                <a:cxn ang="0">
                  <a:pos x="0" y="90"/>
                </a:cxn>
                <a:cxn ang="0">
                  <a:pos x="4" y="46"/>
                </a:cxn>
                <a:cxn ang="0">
                  <a:pos x="10" y="30"/>
                </a:cxn>
                <a:cxn ang="0">
                  <a:pos x="20" y="18"/>
                </a:cxn>
                <a:cxn ang="0">
                  <a:pos x="48" y="4"/>
                </a:cxn>
                <a:cxn ang="0">
                  <a:pos x="68" y="2"/>
                </a:cxn>
                <a:cxn ang="0">
                  <a:pos x="92" y="0"/>
                </a:cxn>
                <a:cxn ang="0">
                  <a:pos x="136" y="4"/>
                </a:cxn>
                <a:cxn ang="0">
                  <a:pos x="78" y="58"/>
                </a:cxn>
                <a:cxn ang="0">
                  <a:pos x="74" y="76"/>
                </a:cxn>
                <a:cxn ang="0">
                  <a:pos x="74" y="252"/>
                </a:cxn>
                <a:cxn ang="0">
                  <a:pos x="78" y="268"/>
                </a:cxn>
                <a:cxn ang="0">
                  <a:pos x="82" y="272"/>
                </a:cxn>
                <a:cxn ang="0">
                  <a:pos x="92" y="274"/>
                </a:cxn>
                <a:cxn ang="0">
                  <a:pos x="106" y="270"/>
                </a:cxn>
                <a:cxn ang="0">
                  <a:pos x="110" y="262"/>
                </a:cxn>
                <a:cxn ang="0">
                  <a:pos x="110" y="76"/>
                </a:cxn>
                <a:cxn ang="0">
                  <a:pos x="110" y="66"/>
                </a:cxn>
                <a:cxn ang="0">
                  <a:pos x="106" y="58"/>
                </a:cxn>
                <a:cxn ang="0">
                  <a:pos x="92" y="54"/>
                </a:cxn>
                <a:cxn ang="0">
                  <a:pos x="82" y="56"/>
                </a:cxn>
              </a:cxnLst>
              <a:rect l="0" t="0" r="r" b="b"/>
              <a:pathLst>
                <a:path w="184" h="326">
                  <a:moveTo>
                    <a:pt x="136" y="4"/>
                  </a:moveTo>
                  <a:lnTo>
                    <a:pt x="136" y="4"/>
                  </a:lnTo>
                  <a:lnTo>
                    <a:pt x="152" y="10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4" y="30"/>
                  </a:lnTo>
                  <a:lnTo>
                    <a:pt x="180" y="46"/>
                  </a:lnTo>
                  <a:lnTo>
                    <a:pt x="180" y="46"/>
                  </a:lnTo>
                  <a:lnTo>
                    <a:pt x="182" y="66"/>
                  </a:lnTo>
                  <a:lnTo>
                    <a:pt x="184" y="90"/>
                  </a:lnTo>
                  <a:lnTo>
                    <a:pt x="184" y="238"/>
                  </a:lnTo>
                  <a:lnTo>
                    <a:pt x="184" y="238"/>
                  </a:lnTo>
                  <a:lnTo>
                    <a:pt x="182" y="262"/>
                  </a:lnTo>
                  <a:lnTo>
                    <a:pt x="180" y="282"/>
                  </a:lnTo>
                  <a:lnTo>
                    <a:pt x="180" y="282"/>
                  </a:lnTo>
                  <a:lnTo>
                    <a:pt x="174" y="298"/>
                  </a:lnTo>
                  <a:lnTo>
                    <a:pt x="164" y="310"/>
                  </a:lnTo>
                  <a:lnTo>
                    <a:pt x="164" y="310"/>
                  </a:lnTo>
                  <a:lnTo>
                    <a:pt x="152" y="318"/>
                  </a:lnTo>
                  <a:lnTo>
                    <a:pt x="136" y="324"/>
                  </a:lnTo>
                  <a:lnTo>
                    <a:pt x="136" y="324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8" y="326"/>
                  </a:lnTo>
                  <a:lnTo>
                    <a:pt x="48" y="324"/>
                  </a:lnTo>
                  <a:lnTo>
                    <a:pt x="48" y="324"/>
                  </a:lnTo>
                  <a:lnTo>
                    <a:pt x="32" y="318"/>
                  </a:lnTo>
                  <a:lnTo>
                    <a:pt x="26" y="314"/>
                  </a:lnTo>
                  <a:lnTo>
                    <a:pt x="20" y="310"/>
                  </a:lnTo>
                  <a:lnTo>
                    <a:pt x="20" y="310"/>
                  </a:lnTo>
                  <a:lnTo>
                    <a:pt x="10" y="298"/>
                  </a:lnTo>
                  <a:lnTo>
                    <a:pt x="4" y="282"/>
                  </a:lnTo>
                  <a:lnTo>
                    <a:pt x="4" y="282"/>
                  </a:lnTo>
                  <a:lnTo>
                    <a:pt x="2" y="262"/>
                  </a:lnTo>
                  <a:lnTo>
                    <a:pt x="0" y="23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6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10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8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2"/>
                  </a:lnTo>
                  <a:lnTo>
                    <a:pt x="136" y="4"/>
                  </a:lnTo>
                  <a:close/>
                  <a:moveTo>
                    <a:pt x="78" y="58"/>
                  </a:moveTo>
                  <a:lnTo>
                    <a:pt x="78" y="58"/>
                  </a:lnTo>
                  <a:lnTo>
                    <a:pt x="74" y="66"/>
                  </a:lnTo>
                  <a:lnTo>
                    <a:pt x="74" y="76"/>
                  </a:lnTo>
                  <a:lnTo>
                    <a:pt x="74" y="252"/>
                  </a:lnTo>
                  <a:lnTo>
                    <a:pt x="74" y="252"/>
                  </a:lnTo>
                  <a:lnTo>
                    <a:pt x="74" y="262"/>
                  </a:lnTo>
                  <a:lnTo>
                    <a:pt x="78" y="268"/>
                  </a:lnTo>
                  <a:lnTo>
                    <a:pt x="78" y="268"/>
                  </a:lnTo>
                  <a:lnTo>
                    <a:pt x="82" y="272"/>
                  </a:lnTo>
                  <a:lnTo>
                    <a:pt x="92" y="274"/>
                  </a:lnTo>
                  <a:lnTo>
                    <a:pt x="92" y="274"/>
                  </a:lnTo>
                  <a:lnTo>
                    <a:pt x="102" y="272"/>
                  </a:lnTo>
                  <a:lnTo>
                    <a:pt x="106" y="270"/>
                  </a:lnTo>
                  <a:lnTo>
                    <a:pt x="106" y="270"/>
                  </a:lnTo>
                  <a:lnTo>
                    <a:pt x="110" y="262"/>
                  </a:lnTo>
                  <a:lnTo>
                    <a:pt x="110" y="252"/>
                  </a:lnTo>
                  <a:lnTo>
                    <a:pt x="110" y="76"/>
                  </a:lnTo>
                  <a:lnTo>
                    <a:pt x="110" y="76"/>
                  </a:lnTo>
                  <a:lnTo>
                    <a:pt x="110" y="66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2" y="54"/>
                  </a:lnTo>
                  <a:lnTo>
                    <a:pt x="92" y="54"/>
                  </a:lnTo>
                  <a:lnTo>
                    <a:pt x="92" y="54"/>
                  </a:lnTo>
                  <a:lnTo>
                    <a:pt x="82" y="56"/>
                  </a:lnTo>
                  <a:lnTo>
                    <a:pt x="78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7" name="Freeform 29"/>
            <p:cNvSpPr>
              <a:spLocks/>
            </p:cNvSpPr>
            <p:nvPr userDrawn="1"/>
          </p:nvSpPr>
          <p:spPr bwMode="auto">
            <a:xfrm>
              <a:off x="2876550" y="3505200"/>
              <a:ext cx="292100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36" y="4"/>
                </a:cxn>
                <a:cxn ang="0">
                  <a:pos x="152" y="10"/>
                </a:cxn>
                <a:cxn ang="0">
                  <a:pos x="164" y="18"/>
                </a:cxn>
                <a:cxn ang="0">
                  <a:pos x="164" y="18"/>
                </a:cxn>
                <a:cxn ang="0">
                  <a:pos x="174" y="30"/>
                </a:cxn>
                <a:cxn ang="0">
                  <a:pos x="180" y="46"/>
                </a:cxn>
                <a:cxn ang="0">
                  <a:pos x="180" y="46"/>
                </a:cxn>
                <a:cxn ang="0">
                  <a:pos x="182" y="66"/>
                </a:cxn>
                <a:cxn ang="0">
                  <a:pos x="184" y="90"/>
                </a:cxn>
                <a:cxn ang="0">
                  <a:pos x="184" y="238"/>
                </a:cxn>
                <a:cxn ang="0">
                  <a:pos x="184" y="238"/>
                </a:cxn>
                <a:cxn ang="0">
                  <a:pos x="182" y="262"/>
                </a:cxn>
                <a:cxn ang="0">
                  <a:pos x="180" y="282"/>
                </a:cxn>
                <a:cxn ang="0">
                  <a:pos x="180" y="282"/>
                </a:cxn>
                <a:cxn ang="0">
                  <a:pos x="174" y="298"/>
                </a:cxn>
                <a:cxn ang="0">
                  <a:pos x="164" y="310"/>
                </a:cxn>
                <a:cxn ang="0">
                  <a:pos x="164" y="310"/>
                </a:cxn>
                <a:cxn ang="0">
                  <a:pos x="152" y="318"/>
                </a:cxn>
                <a:cxn ang="0">
                  <a:pos x="136" y="324"/>
                </a:cxn>
                <a:cxn ang="0">
                  <a:pos x="136" y="324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92" y="326"/>
                </a:cxn>
                <a:cxn ang="0">
                  <a:pos x="68" y="326"/>
                </a:cxn>
                <a:cxn ang="0">
                  <a:pos x="48" y="324"/>
                </a:cxn>
                <a:cxn ang="0">
                  <a:pos x="48" y="324"/>
                </a:cxn>
                <a:cxn ang="0">
                  <a:pos x="32" y="318"/>
                </a:cxn>
                <a:cxn ang="0">
                  <a:pos x="26" y="314"/>
                </a:cxn>
                <a:cxn ang="0">
                  <a:pos x="20" y="310"/>
                </a:cxn>
                <a:cxn ang="0">
                  <a:pos x="20" y="310"/>
                </a:cxn>
                <a:cxn ang="0">
                  <a:pos x="10" y="298"/>
                </a:cxn>
                <a:cxn ang="0">
                  <a:pos x="4" y="282"/>
                </a:cxn>
                <a:cxn ang="0">
                  <a:pos x="4" y="282"/>
                </a:cxn>
                <a:cxn ang="0">
                  <a:pos x="2" y="262"/>
                </a:cxn>
                <a:cxn ang="0">
                  <a:pos x="0" y="238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2" y="66"/>
                </a:cxn>
                <a:cxn ang="0">
                  <a:pos x="4" y="46"/>
                </a:cxn>
                <a:cxn ang="0">
                  <a:pos x="4" y="46"/>
                </a:cxn>
                <a:cxn ang="0">
                  <a:pos x="10" y="30"/>
                </a:cxn>
                <a:cxn ang="0">
                  <a:pos x="20" y="18"/>
                </a:cxn>
                <a:cxn ang="0">
                  <a:pos x="20" y="18"/>
                </a:cxn>
                <a:cxn ang="0">
                  <a:pos x="32" y="10"/>
                </a:cxn>
                <a:cxn ang="0">
                  <a:pos x="48" y="4"/>
                </a:cxn>
                <a:cxn ang="0">
                  <a:pos x="48" y="4"/>
                </a:cxn>
                <a:cxn ang="0">
                  <a:pos x="68" y="2"/>
                </a:cxn>
                <a:cxn ang="0">
                  <a:pos x="92" y="0"/>
                </a:cxn>
                <a:cxn ang="0">
                  <a:pos x="92" y="0"/>
                </a:cxn>
                <a:cxn ang="0">
                  <a:pos x="116" y="2"/>
                </a:cxn>
                <a:cxn ang="0">
                  <a:pos x="136" y="4"/>
                </a:cxn>
              </a:cxnLst>
              <a:rect l="0" t="0" r="r" b="b"/>
              <a:pathLst>
                <a:path w="184" h="326">
                  <a:moveTo>
                    <a:pt x="136" y="4"/>
                  </a:moveTo>
                  <a:lnTo>
                    <a:pt x="136" y="4"/>
                  </a:lnTo>
                  <a:lnTo>
                    <a:pt x="152" y="10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4" y="30"/>
                  </a:lnTo>
                  <a:lnTo>
                    <a:pt x="180" y="46"/>
                  </a:lnTo>
                  <a:lnTo>
                    <a:pt x="180" y="46"/>
                  </a:lnTo>
                  <a:lnTo>
                    <a:pt x="182" y="66"/>
                  </a:lnTo>
                  <a:lnTo>
                    <a:pt x="184" y="90"/>
                  </a:lnTo>
                  <a:lnTo>
                    <a:pt x="184" y="238"/>
                  </a:lnTo>
                  <a:lnTo>
                    <a:pt x="184" y="238"/>
                  </a:lnTo>
                  <a:lnTo>
                    <a:pt x="182" y="262"/>
                  </a:lnTo>
                  <a:lnTo>
                    <a:pt x="180" y="282"/>
                  </a:lnTo>
                  <a:lnTo>
                    <a:pt x="180" y="282"/>
                  </a:lnTo>
                  <a:lnTo>
                    <a:pt x="174" y="298"/>
                  </a:lnTo>
                  <a:lnTo>
                    <a:pt x="164" y="310"/>
                  </a:lnTo>
                  <a:lnTo>
                    <a:pt x="164" y="310"/>
                  </a:lnTo>
                  <a:lnTo>
                    <a:pt x="152" y="318"/>
                  </a:lnTo>
                  <a:lnTo>
                    <a:pt x="136" y="324"/>
                  </a:lnTo>
                  <a:lnTo>
                    <a:pt x="136" y="324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8" y="326"/>
                  </a:lnTo>
                  <a:lnTo>
                    <a:pt x="48" y="324"/>
                  </a:lnTo>
                  <a:lnTo>
                    <a:pt x="48" y="324"/>
                  </a:lnTo>
                  <a:lnTo>
                    <a:pt x="32" y="318"/>
                  </a:lnTo>
                  <a:lnTo>
                    <a:pt x="26" y="314"/>
                  </a:lnTo>
                  <a:lnTo>
                    <a:pt x="20" y="310"/>
                  </a:lnTo>
                  <a:lnTo>
                    <a:pt x="20" y="310"/>
                  </a:lnTo>
                  <a:lnTo>
                    <a:pt x="10" y="298"/>
                  </a:lnTo>
                  <a:lnTo>
                    <a:pt x="4" y="282"/>
                  </a:lnTo>
                  <a:lnTo>
                    <a:pt x="4" y="282"/>
                  </a:lnTo>
                  <a:lnTo>
                    <a:pt x="2" y="262"/>
                  </a:lnTo>
                  <a:lnTo>
                    <a:pt x="0" y="23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6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10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8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2"/>
                  </a:lnTo>
                  <a:lnTo>
                    <a:pt x="136" y="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9" name="Freeform 31"/>
            <p:cNvSpPr>
              <a:spLocks/>
            </p:cNvSpPr>
            <p:nvPr userDrawn="1"/>
          </p:nvSpPr>
          <p:spPr bwMode="auto">
            <a:xfrm>
              <a:off x="3232150" y="3505200"/>
              <a:ext cx="279400" cy="51435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4" y="66"/>
                </a:cxn>
                <a:cxn ang="0">
                  <a:pos x="6" y="46"/>
                </a:cxn>
                <a:cxn ang="0">
                  <a:pos x="20" y="18"/>
                </a:cxn>
                <a:cxn ang="0">
                  <a:pos x="32" y="10"/>
                </a:cxn>
                <a:cxn ang="0">
                  <a:pos x="48" y="4"/>
                </a:cxn>
                <a:cxn ang="0">
                  <a:pos x="90" y="0"/>
                </a:cxn>
                <a:cxn ang="0">
                  <a:pos x="114" y="2"/>
                </a:cxn>
                <a:cxn ang="0">
                  <a:pos x="132" y="4"/>
                </a:cxn>
                <a:cxn ang="0">
                  <a:pos x="160" y="18"/>
                </a:cxn>
                <a:cxn ang="0">
                  <a:pos x="168" y="30"/>
                </a:cxn>
                <a:cxn ang="0">
                  <a:pos x="172" y="46"/>
                </a:cxn>
                <a:cxn ang="0">
                  <a:pos x="176" y="90"/>
                </a:cxn>
                <a:cxn ang="0">
                  <a:pos x="176" y="130"/>
                </a:cxn>
                <a:cxn ang="0">
                  <a:pos x="174" y="156"/>
                </a:cxn>
                <a:cxn ang="0">
                  <a:pos x="170" y="166"/>
                </a:cxn>
                <a:cxn ang="0">
                  <a:pos x="164" y="176"/>
                </a:cxn>
                <a:cxn ang="0">
                  <a:pos x="146" y="192"/>
                </a:cxn>
                <a:cxn ang="0">
                  <a:pos x="132" y="198"/>
                </a:cxn>
                <a:cxn ang="0">
                  <a:pos x="118" y="206"/>
                </a:cxn>
                <a:cxn ang="0">
                  <a:pos x="94" y="216"/>
                </a:cxn>
                <a:cxn ang="0">
                  <a:pos x="80" y="228"/>
                </a:cxn>
                <a:cxn ang="0">
                  <a:pos x="76" y="234"/>
                </a:cxn>
                <a:cxn ang="0">
                  <a:pos x="74" y="240"/>
                </a:cxn>
                <a:cxn ang="0">
                  <a:pos x="72" y="266"/>
                </a:cxn>
                <a:cxn ang="0">
                  <a:pos x="174" y="324"/>
                </a:cxn>
                <a:cxn ang="0">
                  <a:pos x="0" y="272"/>
                </a:cxn>
                <a:cxn ang="0">
                  <a:pos x="0" y="256"/>
                </a:cxn>
                <a:cxn ang="0">
                  <a:pos x="2" y="240"/>
                </a:cxn>
                <a:cxn ang="0">
                  <a:pos x="10" y="212"/>
                </a:cxn>
                <a:cxn ang="0">
                  <a:pos x="18" y="198"/>
                </a:cxn>
                <a:cxn ang="0">
                  <a:pos x="26" y="188"/>
                </a:cxn>
                <a:cxn ang="0">
                  <a:pos x="52" y="170"/>
                </a:cxn>
                <a:cxn ang="0">
                  <a:pos x="78" y="158"/>
                </a:cxn>
                <a:cxn ang="0">
                  <a:pos x="94" y="148"/>
                </a:cxn>
                <a:cxn ang="0">
                  <a:pos x="98" y="144"/>
                </a:cxn>
                <a:cxn ang="0">
                  <a:pos x="100" y="140"/>
                </a:cxn>
                <a:cxn ang="0">
                  <a:pos x="102" y="76"/>
                </a:cxn>
                <a:cxn ang="0">
                  <a:pos x="102" y="66"/>
                </a:cxn>
                <a:cxn ang="0">
                  <a:pos x="100" y="58"/>
                </a:cxn>
                <a:cxn ang="0">
                  <a:pos x="88" y="54"/>
                </a:cxn>
                <a:cxn ang="0">
                  <a:pos x="80" y="56"/>
                </a:cxn>
                <a:cxn ang="0">
                  <a:pos x="76" y="58"/>
                </a:cxn>
                <a:cxn ang="0">
                  <a:pos x="74" y="76"/>
                </a:cxn>
                <a:cxn ang="0">
                  <a:pos x="2" y="120"/>
                </a:cxn>
              </a:cxnLst>
              <a:rect l="0" t="0" r="r" b="b"/>
              <a:pathLst>
                <a:path w="176" h="324">
                  <a:moveTo>
                    <a:pt x="2" y="120"/>
                  </a:moveTo>
                  <a:lnTo>
                    <a:pt x="2" y="90"/>
                  </a:lnTo>
                  <a:lnTo>
                    <a:pt x="2" y="90"/>
                  </a:lnTo>
                  <a:lnTo>
                    <a:pt x="4" y="6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12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6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114" y="2"/>
                  </a:lnTo>
                  <a:lnTo>
                    <a:pt x="132" y="4"/>
                  </a:lnTo>
                  <a:lnTo>
                    <a:pt x="132" y="4"/>
                  </a:lnTo>
                  <a:lnTo>
                    <a:pt x="148" y="10"/>
                  </a:lnTo>
                  <a:lnTo>
                    <a:pt x="160" y="18"/>
                  </a:lnTo>
                  <a:lnTo>
                    <a:pt x="160" y="18"/>
                  </a:lnTo>
                  <a:lnTo>
                    <a:pt x="168" y="30"/>
                  </a:lnTo>
                  <a:lnTo>
                    <a:pt x="172" y="46"/>
                  </a:lnTo>
                  <a:lnTo>
                    <a:pt x="172" y="46"/>
                  </a:lnTo>
                  <a:lnTo>
                    <a:pt x="176" y="66"/>
                  </a:lnTo>
                  <a:lnTo>
                    <a:pt x="176" y="90"/>
                  </a:lnTo>
                  <a:lnTo>
                    <a:pt x="176" y="130"/>
                  </a:lnTo>
                  <a:lnTo>
                    <a:pt x="176" y="130"/>
                  </a:lnTo>
                  <a:lnTo>
                    <a:pt x="176" y="144"/>
                  </a:lnTo>
                  <a:lnTo>
                    <a:pt x="174" y="156"/>
                  </a:lnTo>
                  <a:lnTo>
                    <a:pt x="174" y="156"/>
                  </a:lnTo>
                  <a:lnTo>
                    <a:pt x="170" y="166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56" y="184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32" y="198"/>
                  </a:lnTo>
                  <a:lnTo>
                    <a:pt x="118" y="206"/>
                  </a:lnTo>
                  <a:lnTo>
                    <a:pt x="118" y="206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86" y="222"/>
                  </a:lnTo>
                  <a:lnTo>
                    <a:pt x="80" y="228"/>
                  </a:lnTo>
                  <a:lnTo>
                    <a:pt x="80" y="228"/>
                  </a:lnTo>
                  <a:lnTo>
                    <a:pt x="76" y="234"/>
                  </a:lnTo>
                  <a:lnTo>
                    <a:pt x="74" y="240"/>
                  </a:lnTo>
                  <a:lnTo>
                    <a:pt x="74" y="240"/>
                  </a:lnTo>
                  <a:lnTo>
                    <a:pt x="72" y="252"/>
                  </a:lnTo>
                  <a:lnTo>
                    <a:pt x="72" y="266"/>
                  </a:lnTo>
                  <a:lnTo>
                    <a:pt x="174" y="266"/>
                  </a:lnTo>
                  <a:lnTo>
                    <a:pt x="174" y="324"/>
                  </a:lnTo>
                  <a:lnTo>
                    <a:pt x="0" y="324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0" y="256"/>
                  </a:lnTo>
                  <a:lnTo>
                    <a:pt x="2" y="240"/>
                  </a:lnTo>
                  <a:lnTo>
                    <a:pt x="2" y="240"/>
                  </a:lnTo>
                  <a:lnTo>
                    <a:pt x="6" y="224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18" y="198"/>
                  </a:lnTo>
                  <a:lnTo>
                    <a:pt x="26" y="188"/>
                  </a:lnTo>
                  <a:lnTo>
                    <a:pt x="26" y="188"/>
                  </a:lnTo>
                  <a:lnTo>
                    <a:pt x="38" y="178"/>
                  </a:lnTo>
                  <a:lnTo>
                    <a:pt x="52" y="170"/>
                  </a:lnTo>
                  <a:lnTo>
                    <a:pt x="52" y="170"/>
                  </a:lnTo>
                  <a:lnTo>
                    <a:pt x="78" y="158"/>
                  </a:lnTo>
                  <a:lnTo>
                    <a:pt x="78" y="158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8" y="144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2" y="128"/>
                  </a:lnTo>
                  <a:lnTo>
                    <a:pt x="102" y="76"/>
                  </a:lnTo>
                  <a:lnTo>
                    <a:pt x="102" y="76"/>
                  </a:lnTo>
                  <a:lnTo>
                    <a:pt x="102" y="66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6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80" y="56"/>
                  </a:lnTo>
                  <a:lnTo>
                    <a:pt x="76" y="58"/>
                  </a:lnTo>
                  <a:lnTo>
                    <a:pt x="76" y="58"/>
                  </a:lnTo>
                  <a:lnTo>
                    <a:pt x="74" y="66"/>
                  </a:lnTo>
                  <a:lnTo>
                    <a:pt x="74" y="76"/>
                  </a:lnTo>
                  <a:lnTo>
                    <a:pt x="74" y="120"/>
                  </a:lnTo>
                  <a:lnTo>
                    <a:pt x="2" y="12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0" name="Freeform 32"/>
            <p:cNvSpPr>
              <a:spLocks/>
            </p:cNvSpPr>
            <p:nvPr userDrawn="1"/>
          </p:nvSpPr>
          <p:spPr bwMode="auto">
            <a:xfrm>
              <a:off x="3232150" y="3505200"/>
              <a:ext cx="279400" cy="51435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4" y="66"/>
                </a:cxn>
                <a:cxn ang="0">
                  <a:pos x="6" y="46"/>
                </a:cxn>
                <a:cxn ang="0">
                  <a:pos x="20" y="18"/>
                </a:cxn>
                <a:cxn ang="0">
                  <a:pos x="32" y="10"/>
                </a:cxn>
                <a:cxn ang="0">
                  <a:pos x="48" y="4"/>
                </a:cxn>
                <a:cxn ang="0">
                  <a:pos x="90" y="0"/>
                </a:cxn>
                <a:cxn ang="0">
                  <a:pos x="114" y="2"/>
                </a:cxn>
                <a:cxn ang="0">
                  <a:pos x="132" y="4"/>
                </a:cxn>
                <a:cxn ang="0">
                  <a:pos x="160" y="18"/>
                </a:cxn>
                <a:cxn ang="0">
                  <a:pos x="168" y="30"/>
                </a:cxn>
                <a:cxn ang="0">
                  <a:pos x="172" y="46"/>
                </a:cxn>
                <a:cxn ang="0">
                  <a:pos x="176" y="90"/>
                </a:cxn>
                <a:cxn ang="0">
                  <a:pos x="176" y="130"/>
                </a:cxn>
                <a:cxn ang="0">
                  <a:pos x="174" y="156"/>
                </a:cxn>
                <a:cxn ang="0">
                  <a:pos x="170" y="166"/>
                </a:cxn>
                <a:cxn ang="0">
                  <a:pos x="164" y="176"/>
                </a:cxn>
                <a:cxn ang="0">
                  <a:pos x="146" y="192"/>
                </a:cxn>
                <a:cxn ang="0">
                  <a:pos x="132" y="198"/>
                </a:cxn>
                <a:cxn ang="0">
                  <a:pos x="118" y="206"/>
                </a:cxn>
                <a:cxn ang="0">
                  <a:pos x="94" y="216"/>
                </a:cxn>
                <a:cxn ang="0">
                  <a:pos x="80" y="228"/>
                </a:cxn>
                <a:cxn ang="0">
                  <a:pos x="76" y="234"/>
                </a:cxn>
                <a:cxn ang="0">
                  <a:pos x="74" y="240"/>
                </a:cxn>
                <a:cxn ang="0">
                  <a:pos x="72" y="266"/>
                </a:cxn>
                <a:cxn ang="0">
                  <a:pos x="174" y="324"/>
                </a:cxn>
                <a:cxn ang="0">
                  <a:pos x="0" y="272"/>
                </a:cxn>
                <a:cxn ang="0">
                  <a:pos x="0" y="256"/>
                </a:cxn>
                <a:cxn ang="0">
                  <a:pos x="2" y="240"/>
                </a:cxn>
                <a:cxn ang="0">
                  <a:pos x="10" y="212"/>
                </a:cxn>
                <a:cxn ang="0">
                  <a:pos x="18" y="198"/>
                </a:cxn>
                <a:cxn ang="0">
                  <a:pos x="26" y="188"/>
                </a:cxn>
                <a:cxn ang="0">
                  <a:pos x="52" y="170"/>
                </a:cxn>
                <a:cxn ang="0">
                  <a:pos x="78" y="158"/>
                </a:cxn>
                <a:cxn ang="0">
                  <a:pos x="94" y="148"/>
                </a:cxn>
                <a:cxn ang="0">
                  <a:pos x="98" y="144"/>
                </a:cxn>
                <a:cxn ang="0">
                  <a:pos x="100" y="140"/>
                </a:cxn>
                <a:cxn ang="0">
                  <a:pos x="102" y="76"/>
                </a:cxn>
                <a:cxn ang="0">
                  <a:pos x="102" y="66"/>
                </a:cxn>
                <a:cxn ang="0">
                  <a:pos x="100" y="58"/>
                </a:cxn>
                <a:cxn ang="0">
                  <a:pos x="88" y="54"/>
                </a:cxn>
                <a:cxn ang="0">
                  <a:pos x="80" y="56"/>
                </a:cxn>
                <a:cxn ang="0">
                  <a:pos x="76" y="58"/>
                </a:cxn>
                <a:cxn ang="0">
                  <a:pos x="74" y="76"/>
                </a:cxn>
                <a:cxn ang="0">
                  <a:pos x="2" y="120"/>
                </a:cxn>
              </a:cxnLst>
              <a:rect l="0" t="0" r="r" b="b"/>
              <a:pathLst>
                <a:path w="176" h="324">
                  <a:moveTo>
                    <a:pt x="2" y="120"/>
                  </a:moveTo>
                  <a:lnTo>
                    <a:pt x="2" y="90"/>
                  </a:lnTo>
                  <a:lnTo>
                    <a:pt x="2" y="90"/>
                  </a:lnTo>
                  <a:lnTo>
                    <a:pt x="4" y="6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12" y="30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66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114" y="2"/>
                  </a:lnTo>
                  <a:lnTo>
                    <a:pt x="132" y="4"/>
                  </a:lnTo>
                  <a:lnTo>
                    <a:pt x="132" y="4"/>
                  </a:lnTo>
                  <a:lnTo>
                    <a:pt x="148" y="10"/>
                  </a:lnTo>
                  <a:lnTo>
                    <a:pt x="160" y="18"/>
                  </a:lnTo>
                  <a:lnTo>
                    <a:pt x="160" y="18"/>
                  </a:lnTo>
                  <a:lnTo>
                    <a:pt x="168" y="30"/>
                  </a:lnTo>
                  <a:lnTo>
                    <a:pt x="172" y="46"/>
                  </a:lnTo>
                  <a:lnTo>
                    <a:pt x="172" y="46"/>
                  </a:lnTo>
                  <a:lnTo>
                    <a:pt x="176" y="66"/>
                  </a:lnTo>
                  <a:lnTo>
                    <a:pt x="176" y="90"/>
                  </a:lnTo>
                  <a:lnTo>
                    <a:pt x="176" y="130"/>
                  </a:lnTo>
                  <a:lnTo>
                    <a:pt x="176" y="130"/>
                  </a:lnTo>
                  <a:lnTo>
                    <a:pt x="176" y="144"/>
                  </a:lnTo>
                  <a:lnTo>
                    <a:pt x="174" y="156"/>
                  </a:lnTo>
                  <a:lnTo>
                    <a:pt x="174" y="156"/>
                  </a:lnTo>
                  <a:lnTo>
                    <a:pt x="170" y="166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56" y="184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32" y="198"/>
                  </a:lnTo>
                  <a:lnTo>
                    <a:pt x="118" y="206"/>
                  </a:lnTo>
                  <a:lnTo>
                    <a:pt x="118" y="206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86" y="222"/>
                  </a:lnTo>
                  <a:lnTo>
                    <a:pt x="80" y="228"/>
                  </a:lnTo>
                  <a:lnTo>
                    <a:pt x="80" y="228"/>
                  </a:lnTo>
                  <a:lnTo>
                    <a:pt x="76" y="234"/>
                  </a:lnTo>
                  <a:lnTo>
                    <a:pt x="74" y="240"/>
                  </a:lnTo>
                  <a:lnTo>
                    <a:pt x="74" y="240"/>
                  </a:lnTo>
                  <a:lnTo>
                    <a:pt x="72" y="252"/>
                  </a:lnTo>
                  <a:lnTo>
                    <a:pt x="72" y="266"/>
                  </a:lnTo>
                  <a:lnTo>
                    <a:pt x="174" y="266"/>
                  </a:lnTo>
                  <a:lnTo>
                    <a:pt x="174" y="324"/>
                  </a:lnTo>
                  <a:lnTo>
                    <a:pt x="0" y="324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0" y="256"/>
                  </a:lnTo>
                  <a:lnTo>
                    <a:pt x="2" y="240"/>
                  </a:lnTo>
                  <a:lnTo>
                    <a:pt x="2" y="240"/>
                  </a:lnTo>
                  <a:lnTo>
                    <a:pt x="6" y="224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18" y="198"/>
                  </a:lnTo>
                  <a:lnTo>
                    <a:pt x="26" y="188"/>
                  </a:lnTo>
                  <a:lnTo>
                    <a:pt x="26" y="188"/>
                  </a:lnTo>
                  <a:lnTo>
                    <a:pt x="38" y="178"/>
                  </a:lnTo>
                  <a:lnTo>
                    <a:pt x="52" y="170"/>
                  </a:lnTo>
                  <a:lnTo>
                    <a:pt x="52" y="170"/>
                  </a:lnTo>
                  <a:lnTo>
                    <a:pt x="78" y="158"/>
                  </a:lnTo>
                  <a:lnTo>
                    <a:pt x="78" y="158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8" y="144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2" y="128"/>
                  </a:lnTo>
                  <a:lnTo>
                    <a:pt x="102" y="76"/>
                  </a:lnTo>
                  <a:lnTo>
                    <a:pt x="102" y="76"/>
                  </a:lnTo>
                  <a:lnTo>
                    <a:pt x="102" y="66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6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80" y="56"/>
                  </a:lnTo>
                  <a:lnTo>
                    <a:pt x="76" y="58"/>
                  </a:lnTo>
                  <a:lnTo>
                    <a:pt x="76" y="58"/>
                  </a:lnTo>
                  <a:lnTo>
                    <a:pt x="74" y="66"/>
                  </a:lnTo>
                  <a:lnTo>
                    <a:pt x="74" y="76"/>
                  </a:lnTo>
                  <a:lnTo>
                    <a:pt x="74" y="120"/>
                  </a:lnTo>
                  <a:lnTo>
                    <a:pt x="2" y="12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1" name="Freeform 33"/>
            <p:cNvSpPr>
              <a:spLocks noEditPoints="1"/>
            </p:cNvSpPr>
            <p:nvPr userDrawn="1"/>
          </p:nvSpPr>
          <p:spPr bwMode="auto">
            <a:xfrm>
              <a:off x="2876550" y="4854575"/>
              <a:ext cx="288925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64" y="18"/>
                </a:cxn>
                <a:cxn ang="0">
                  <a:pos x="172" y="30"/>
                </a:cxn>
                <a:cxn ang="0">
                  <a:pos x="178" y="44"/>
                </a:cxn>
                <a:cxn ang="0">
                  <a:pos x="182" y="88"/>
                </a:cxn>
                <a:cxn ang="0">
                  <a:pos x="182" y="236"/>
                </a:cxn>
                <a:cxn ang="0">
                  <a:pos x="178" y="280"/>
                </a:cxn>
                <a:cxn ang="0">
                  <a:pos x="172" y="296"/>
                </a:cxn>
                <a:cxn ang="0">
                  <a:pos x="164" y="308"/>
                </a:cxn>
                <a:cxn ang="0">
                  <a:pos x="136" y="322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46" y="322"/>
                </a:cxn>
                <a:cxn ang="0">
                  <a:pos x="32" y="316"/>
                </a:cxn>
                <a:cxn ang="0">
                  <a:pos x="18" y="308"/>
                </a:cxn>
                <a:cxn ang="0">
                  <a:pos x="4" y="280"/>
                </a:cxn>
                <a:cxn ang="0">
                  <a:pos x="0" y="262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" y="44"/>
                </a:cxn>
                <a:cxn ang="0">
                  <a:pos x="18" y="18"/>
                </a:cxn>
                <a:cxn ang="0">
                  <a:pos x="32" y="8"/>
                </a:cxn>
                <a:cxn ang="0">
                  <a:pos x="46" y="4"/>
                </a:cxn>
                <a:cxn ang="0">
                  <a:pos x="92" y="0"/>
                </a:cxn>
                <a:cxn ang="0">
                  <a:pos x="116" y="0"/>
                </a:cxn>
                <a:cxn ang="0">
                  <a:pos x="76" y="58"/>
                </a:cxn>
                <a:cxn ang="0">
                  <a:pos x="74" y="64"/>
                </a:cxn>
                <a:cxn ang="0">
                  <a:pos x="72" y="250"/>
                </a:cxn>
                <a:cxn ang="0">
                  <a:pos x="74" y="262"/>
                </a:cxn>
                <a:cxn ang="0">
                  <a:pos x="76" y="268"/>
                </a:cxn>
                <a:cxn ang="0">
                  <a:pos x="92" y="272"/>
                </a:cxn>
                <a:cxn ang="0">
                  <a:pos x="100" y="272"/>
                </a:cxn>
                <a:cxn ang="0">
                  <a:pos x="106" y="268"/>
                </a:cxn>
                <a:cxn ang="0">
                  <a:pos x="110" y="250"/>
                </a:cxn>
                <a:cxn ang="0">
                  <a:pos x="110" y="76"/>
                </a:cxn>
                <a:cxn ang="0">
                  <a:pos x="106" y="58"/>
                </a:cxn>
                <a:cxn ang="0">
                  <a:pos x="100" y="54"/>
                </a:cxn>
                <a:cxn ang="0">
                  <a:pos x="92" y="54"/>
                </a:cxn>
                <a:cxn ang="0">
                  <a:pos x="76" y="58"/>
                </a:cxn>
              </a:cxnLst>
              <a:rect l="0" t="0" r="r" b="b"/>
              <a:pathLst>
                <a:path w="182" h="326">
                  <a:moveTo>
                    <a:pt x="136" y="4"/>
                  </a:moveTo>
                  <a:lnTo>
                    <a:pt x="136" y="4"/>
                  </a:lnTo>
                  <a:lnTo>
                    <a:pt x="152" y="8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2" y="30"/>
                  </a:lnTo>
                  <a:lnTo>
                    <a:pt x="178" y="44"/>
                  </a:lnTo>
                  <a:lnTo>
                    <a:pt x="178" y="44"/>
                  </a:lnTo>
                  <a:lnTo>
                    <a:pt x="182" y="64"/>
                  </a:lnTo>
                  <a:lnTo>
                    <a:pt x="182" y="88"/>
                  </a:lnTo>
                  <a:lnTo>
                    <a:pt x="182" y="236"/>
                  </a:lnTo>
                  <a:lnTo>
                    <a:pt x="182" y="236"/>
                  </a:lnTo>
                  <a:lnTo>
                    <a:pt x="182" y="262"/>
                  </a:lnTo>
                  <a:lnTo>
                    <a:pt x="178" y="280"/>
                  </a:lnTo>
                  <a:lnTo>
                    <a:pt x="178" y="280"/>
                  </a:lnTo>
                  <a:lnTo>
                    <a:pt x="172" y="296"/>
                  </a:lnTo>
                  <a:lnTo>
                    <a:pt x="164" y="308"/>
                  </a:lnTo>
                  <a:lnTo>
                    <a:pt x="164" y="308"/>
                  </a:lnTo>
                  <a:lnTo>
                    <a:pt x="152" y="316"/>
                  </a:lnTo>
                  <a:lnTo>
                    <a:pt x="136" y="322"/>
                  </a:lnTo>
                  <a:lnTo>
                    <a:pt x="136" y="322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2" y="316"/>
                  </a:lnTo>
                  <a:lnTo>
                    <a:pt x="18" y="308"/>
                  </a:lnTo>
                  <a:lnTo>
                    <a:pt x="18" y="308"/>
                  </a:lnTo>
                  <a:lnTo>
                    <a:pt x="10" y="296"/>
                  </a:lnTo>
                  <a:lnTo>
                    <a:pt x="4" y="280"/>
                  </a:lnTo>
                  <a:lnTo>
                    <a:pt x="4" y="280"/>
                  </a:lnTo>
                  <a:lnTo>
                    <a:pt x="0" y="262"/>
                  </a:lnTo>
                  <a:lnTo>
                    <a:pt x="0" y="236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10" y="3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32" y="8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66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0"/>
                  </a:lnTo>
                  <a:lnTo>
                    <a:pt x="136" y="4"/>
                  </a:lnTo>
                  <a:close/>
                  <a:moveTo>
                    <a:pt x="76" y="58"/>
                  </a:moveTo>
                  <a:lnTo>
                    <a:pt x="76" y="58"/>
                  </a:lnTo>
                  <a:lnTo>
                    <a:pt x="74" y="64"/>
                  </a:lnTo>
                  <a:lnTo>
                    <a:pt x="72" y="76"/>
                  </a:lnTo>
                  <a:lnTo>
                    <a:pt x="72" y="250"/>
                  </a:lnTo>
                  <a:lnTo>
                    <a:pt x="72" y="250"/>
                  </a:lnTo>
                  <a:lnTo>
                    <a:pt x="74" y="262"/>
                  </a:lnTo>
                  <a:lnTo>
                    <a:pt x="76" y="268"/>
                  </a:lnTo>
                  <a:lnTo>
                    <a:pt x="76" y="268"/>
                  </a:lnTo>
                  <a:lnTo>
                    <a:pt x="82" y="272"/>
                  </a:lnTo>
                  <a:lnTo>
                    <a:pt x="92" y="272"/>
                  </a:lnTo>
                  <a:lnTo>
                    <a:pt x="92" y="272"/>
                  </a:lnTo>
                  <a:lnTo>
                    <a:pt x="100" y="272"/>
                  </a:lnTo>
                  <a:lnTo>
                    <a:pt x="106" y="268"/>
                  </a:lnTo>
                  <a:lnTo>
                    <a:pt x="106" y="268"/>
                  </a:lnTo>
                  <a:lnTo>
                    <a:pt x="108" y="262"/>
                  </a:lnTo>
                  <a:lnTo>
                    <a:pt x="110" y="250"/>
                  </a:lnTo>
                  <a:lnTo>
                    <a:pt x="110" y="76"/>
                  </a:lnTo>
                  <a:lnTo>
                    <a:pt x="110" y="76"/>
                  </a:lnTo>
                  <a:lnTo>
                    <a:pt x="108" y="64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0" y="54"/>
                  </a:lnTo>
                  <a:lnTo>
                    <a:pt x="92" y="54"/>
                  </a:lnTo>
                  <a:lnTo>
                    <a:pt x="92" y="54"/>
                  </a:lnTo>
                  <a:lnTo>
                    <a:pt x="82" y="54"/>
                  </a:lnTo>
                  <a:lnTo>
                    <a:pt x="76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" name="Freeform 34"/>
            <p:cNvSpPr>
              <a:spLocks/>
            </p:cNvSpPr>
            <p:nvPr userDrawn="1"/>
          </p:nvSpPr>
          <p:spPr bwMode="auto">
            <a:xfrm>
              <a:off x="2876550" y="4854575"/>
              <a:ext cx="288925" cy="517525"/>
            </a:xfrm>
            <a:custGeom>
              <a:avLst/>
              <a:gdLst/>
              <a:ahLst/>
              <a:cxnLst>
                <a:cxn ang="0">
                  <a:pos x="136" y="4"/>
                </a:cxn>
                <a:cxn ang="0">
                  <a:pos x="136" y="4"/>
                </a:cxn>
                <a:cxn ang="0">
                  <a:pos x="152" y="8"/>
                </a:cxn>
                <a:cxn ang="0">
                  <a:pos x="164" y="18"/>
                </a:cxn>
                <a:cxn ang="0">
                  <a:pos x="164" y="18"/>
                </a:cxn>
                <a:cxn ang="0">
                  <a:pos x="172" y="30"/>
                </a:cxn>
                <a:cxn ang="0">
                  <a:pos x="178" y="44"/>
                </a:cxn>
                <a:cxn ang="0">
                  <a:pos x="178" y="44"/>
                </a:cxn>
                <a:cxn ang="0">
                  <a:pos x="182" y="64"/>
                </a:cxn>
                <a:cxn ang="0">
                  <a:pos x="182" y="88"/>
                </a:cxn>
                <a:cxn ang="0">
                  <a:pos x="182" y="236"/>
                </a:cxn>
                <a:cxn ang="0">
                  <a:pos x="182" y="236"/>
                </a:cxn>
                <a:cxn ang="0">
                  <a:pos x="182" y="262"/>
                </a:cxn>
                <a:cxn ang="0">
                  <a:pos x="178" y="280"/>
                </a:cxn>
                <a:cxn ang="0">
                  <a:pos x="178" y="280"/>
                </a:cxn>
                <a:cxn ang="0">
                  <a:pos x="172" y="296"/>
                </a:cxn>
                <a:cxn ang="0">
                  <a:pos x="164" y="308"/>
                </a:cxn>
                <a:cxn ang="0">
                  <a:pos x="164" y="308"/>
                </a:cxn>
                <a:cxn ang="0">
                  <a:pos x="152" y="316"/>
                </a:cxn>
                <a:cxn ang="0">
                  <a:pos x="136" y="322"/>
                </a:cxn>
                <a:cxn ang="0">
                  <a:pos x="136" y="322"/>
                </a:cxn>
                <a:cxn ang="0">
                  <a:pos x="116" y="326"/>
                </a:cxn>
                <a:cxn ang="0">
                  <a:pos x="92" y="326"/>
                </a:cxn>
                <a:cxn ang="0">
                  <a:pos x="92" y="326"/>
                </a:cxn>
                <a:cxn ang="0">
                  <a:pos x="66" y="326"/>
                </a:cxn>
                <a:cxn ang="0">
                  <a:pos x="46" y="322"/>
                </a:cxn>
                <a:cxn ang="0">
                  <a:pos x="46" y="322"/>
                </a:cxn>
                <a:cxn ang="0">
                  <a:pos x="32" y="316"/>
                </a:cxn>
                <a:cxn ang="0">
                  <a:pos x="18" y="308"/>
                </a:cxn>
                <a:cxn ang="0">
                  <a:pos x="18" y="308"/>
                </a:cxn>
                <a:cxn ang="0">
                  <a:pos x="10" y="296"/>
                </a:cxn>
                <a:cxn ang="0">
                  <a:pos x="4" y="280"/>
                </a:cxn>
                <a:cxn ang="0">
                  <a:pos x="4" y="280"/>
                </a:cxn>
                <a:cxn ang="0">
                  <a:pos x="0" y="262"/>
                </a:cxn>
                <a:cxn ang="0">
                  <a:pos x="0" y="236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" y="44"/>
                </a:cxn>
                <a:cxn ang="0">
                  <a:pos x="4" y="44"/>
                </a:cxn>
                <a:cxn ang="0">
                  <a:pos x="10" y="30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32" y="8"/>
                </a:cxn>
                <a:cxn ang="0">
                  <a:pos x="46" y="4"/>
                </a:cxn>
                <a:cxn ang="0">
                  <a:pos x="46" y="4"/>
                </a:cxn>
                <a:cxn ang="0">
                  <a:pos x="66" y="0"/>
                </a:cxn>
                <a:cxn ang="0">
                  <a:pos x="92" y="0"/>
                </a:cxn>
                <a:cxn ang="0">
                  <a:pos x="92" y="0"/>
                </a:cxn>
                <a:cxn ang="0">
                  <a:pos x="116" y="0"/>
                </a:cxn>
                <a:cxn ang="0">
                  <a:pos x="136" y="4"/>
                </a:cxn>
              </a:cxnLst>
              <a:rect l="0" t="0" r="r" b="b"/>
              <a:pathLst>
                <a:path w="182" h="326">
                  <a:moveTo>
                    <a:pt x="136" y="4"/>
                  </a:moveTo>
                  <a:lnTo>
                    <a:pt x="136" y="4"/>
                  </a:lnTo>
                  <a:lnTo>
                    <a:pt x="152" y="8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72" y="30"/>
                  </a:lnTo>
                  <a:lnTo>
                    <a:pt x="178" y="44"/>
                  </a:lnTo>
                  <a:lnTo>
                    <a:pt x="178" y="44"/>
                  </a:lnTo>
                  <a:lnTo>
                    <a:pt x="182" y="64"/>
                  </a:lnTo>
                  <a:lnTo>
                    <a:pt x="182" y="88"/>
                  </a:lnTo>
                  <a:lnTo>
                    <a:pt x="182" y="236"/>
                  </a:lnTo>
                  <a:lnTo>
                    <a:pt x="182" y="236"/>
                  </a:lnTo>
                  <a:lnTo>
                    <a:pt x="182" y="262"/>
                  </a:lnTo>
                  <a:lnTo>
                    <a:pt x="178" y="280"/>
                  </a:lnTo>
                  <a:lnTo>
                    <a:pt x="178" y="280"/>
                  </a:lnTo>
                  <a:lnTo>
                    <a:pt x="172" y="296"/>
                  </a:lnTo>
                  <a:lnTo>
                    <a:pt x="164" y="308"/>
                  </a:lnTo>
                  <a:lnTo>
                    <a:pt x="164" y="308"/>
                  </a:lnTo>
                  <a:lnTo>
                    <a:pt x="152" y="316"/>
                  </a:lnTo>
                  <a:lnTo>
                    <a:pt x="136" y="322"/>
                  </a:lnTo>
                  <a:lnTo>
                    <a:pt x="136" y="322"/>
                  </a:lnTo>
                  <a:lnTo>
                    <a:pt x="116" y="326"/>
                  </a:lnTo>
                  <a:lnTo>
                    <a:pt x="92" y="326"/>
                  </a:lnTo>
                  <a:lnTo>
                    <a:pt x="92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2" y="316"/>
                  </a:lnTo>
                  <a:lnTo>
                    <a:pt x="18" y="308"/>
                  </a:lnTo>
                  <a:lnTo>
                    <a:pt x="18" y="308"/>
                  </a:lnTo>
                  <a:lnTo>
                    <a:pt x="10" y="296"/>
                  </a:lnTo>
                  <a:lnTo>
                    <a:pt x="4" y="280"/>
                  </a:lnTo>
                  <a:lnTo>
                    <a:pt x="4" y="280"/>
                  </a:lnTo>
                  <a:lnTo>
                    <a:pt x="0" y="262"/>
                  </a:lnTo>
                  <a:lnTo>
                    <a:pt x="0" y="236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10" y="30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32" y="8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66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6" y="0"/>
                  </a:lnTo>
                  <a:lnTo>
                    <a:pt x="136" y="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3" name="Freeform 35"/>
            <p:cNvSpPr>
              <a:spLocks/>
            </p:cNvSpPr>
            <p:nvPr userDrawn="1"/>
          </p:nvSpPr>
          <p:spPr bwMode="auto">
            <a:xfrm>
              <a:off x="2990850" y="4940300"/>
              <a:ext cx="60325" cy="346075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22"/>
                </a:cxn>
                <a:cxn ang="0">
                  <a:pos x="0" y="196"/>
                </a:cxn>
                <a:cxn ang="0">
                  <a:pos x="0" y="196"/>
                </a:cxn>
                <a:cxn ang="0">
                  <a:pos x="2" y="208"/>
                </a:cxn>
                <a:cxn ang="0">
                  <a:pos x="4" y="214"/>
                </a:cxn>
                <a:cxn ang="0">
                  <a:pos x="4" y="214"/>
                </a:cxn>
                <a:cxn ang="0">
                  <a:pos x="10" y="218"/>
                </a:cxn>
                <a:cxn ang="0">
                  <a:pos x="20" y="218"/>
                </a:cxn>
                <a:cxn ang="0">
                  <a:pos x="20" y="218"/>
                </a:cxn>
                <a:cxn ang="0">
                  <a:pos x="28" y="218"/>
                </a:cxn>
                <a:cxn ang="0">
                  <a:pos x="34" y="214"/>
                </a:cxn>
                <a:cxn ang="0">
                  <a:pos x="34" y="214"/>
                </a:cxn>
                <a:cxn ang="0">
                  <a:pos x="36" y="208"/>
                </a:cxn>
                <a:cxn ang="0">
                  <a:pos x="38" y="196"/>
                </a:cxn>
                <a:cxn ang="0">
                  <a:pos x="38" y="22"/>
                </a:cxn>
                <a:cxn ang="0">
                  <a:pos x="38" y="22"/>
                </a:cxn>
                <a:cxn ang="0">
                  <a:pos x="36" y="10"/>
                </a:cxn>
                <a:cxn ang="0">
                  <a:pos x="34" y="4"/>
                </a:cxn>
                <a:cxn ang="0">
                  <a:pos x="34" y="4"/>
                </a:cxn>
                <a:cxn ang="0">
                  <a:pos x="28" y="0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0" y="0"/>
                </a:cxn>
                <a:cxn ang="0">
                  <a:pos x="4" y="4"/>
                </a:cxn>
              </a:cxnLst>
              <a:rect l="0" t="0" r="r" b="b"/>
              <a:pathLst>
                <a:path w="38" h="218">
                  <a:moveTo>
                    <a:pt x="4" y="4"/>
                  </a:moveTo>
                  <a:lnTo>
                    <a:pt x="4" y="4"/>
                  </a:lnTo>
                  <a:lnTo>
                    <a:pt x="2" y="10"/>
                  </a:lnTo>
                  <a:lnTo>
                    <a:pt x="0" y="22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8"/>
                  </a:lnTo>
                  <a:lnTo>
                    <a:pt x="4" y="214"/>
                  </a:lnTo>
                  <a:lnTo>
                    <a:pt x="4" y="214"/>
                  </a:lnTo>
                  <a:lnTo>
                    <a:pt x="10" y="218"/>
                  </a:lnTo>
                  <a:lnTo>
                    <a:pt x="20" y="218"/>
                  </a:lnTo>
                  <a:lnTo>
                    <a:pt x="20" y="218"/>
                  </a:lnTo>
                  <a:lnTo>
                    <a:pt x="28" y="218"/>
                  </a:lnTo>
                  <a:lnTo>
                    <a:pt x="34" y="214"/>
                  </a:lnTo>
                  <a:lnTo>
                    <a:pt x="34" y="214"/>
                  </a:lnTo>
                  <a:lnTo>
                    <a:pt x="36" y="208"/>
                  </a:lnTo>
                  <a:lnTo>
                    <a:pt x="38" y="196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36" y="10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0" y="0"/>
                  </a:lnTo>
                  <a:lnTo>
                    <a:pt x="4" y="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4" name="Freeform 36"/>
            <p:cNvSpPr>
              <a:spLocks/>
            </p:cNvSpPr>
            <p:nvPr userDrawn="1"/>
          </p:nvSpPr>
          <p:spPr bwMode="auto">
            <a:xfrm>
              <a:off x="3228975" y="4854575"/>
              <a:ext cx="282575" cy="517525"/>
            </a:xfrm>
            <a:custGeom>
              <a:avLst/>
              <a:gdLst/>
              <a:ahLst/>
              <a:cxnLst>
                <a:cxn ang="0">
                  <a:pos x="2" y="76"/>
                </a:cxn>
                <a:cxn ang="0">
                  <a:pos x="4" y="56"/>
                </a:cxn>
                <a:cxn ang="0">
                  <a:pos x="6" y="38"/>
                </a:cxn>
                <a:cxn ang="0">
                  <a:pos x="20" y="14"/>
                </a:cxn>
                <a:cxn ang="0">
                  <a:pos x="32" y="8"/>
                </a:cxn>
                <a:cxn ang="0">
                  <a:pos x="48" y="2"/>
                </a:cxn>
                <a:cxn ang="0">
                  <a:pos x="88" y="0"/>
                </a:cxn>
                <a:cxn ang="0">
                  <a:pos x="112" y="0"/>
                </a:cxn>
                <a:cxn ang="0">
                  <a:pos x="130" y="2"/>
                </a:cxn>
                <a:cxn ang="0">
                  <a:pos x="158" y="14"/>
                </a:cxn>
                <a:cxn ang="0">
                  <a:pos x="166" y="24"/>
                </a:cxn>
                <a:cxn ang="0">
                  <a:pos x="172" y="38"/>
                </a:cxn>
                <a:cxn ang="0">
                  <a:pos x="176" y="76"/>
                </a:cxn>
                <a:cxn ang="0">
                  <a:pos x="176" y="102"/>
                </a:cxn>
                <a:cxn ang="0">
                  <a:pos x="174" y="124"/>
                </a:cxn>
                <a:cxn ang="0">
                  <a:pos x="168" y="138"/>
                </a:cxn>
                <a:cxn ang="0">
                  <a:pos x="162" y="144"/>
                </a:cxn>
                <a:cxn ang="0">
                  <a:pos x="154" y="148"/>
                </a:cxn>
                <a:cxn ang="0">
                  <a:pos x="136" y="154"/>
                </a:cxn>
                <a:cxn ang="0">
                  <a:pos x="146" y="156"/>
                </a:cxn>
                <a:cxn ang="0">
                  <a:pos x="164" y="164"/>
                </a:cxn>
                <a:cxn ang="0">
                  <a:pos x="170" y="170"/>
                </a:cxn>
                <a:cxn ang="0">
                  <a:pos x="176" y="188"/>
                </a:cxn>
                <a:cxn ang="0">
                  <a:pos x="178" y="210"/>
                </a:cxn>
                <a:cxn ang="0">
                  <a:pos x="178" y="250"/>
                </a:cxn>
                <a:cxn ang="0">
                  <a:pos x="174" y="288"/>
                </a:cxn>
                <a:cxn ang="0">
                  <a:pos x="168" y="302"/>
                </a:cxn>
                <a:cxn ang="0">
                  <a:pos x="160" y="312"/>
                </a:cxn>
                <a:cxn ang="0">
                  <a:pos x="132" y="322"/>
                </a:cxn>
                <a:cxn ang="0">
                  <a:pos x="112" y="326"/>
                </a:cxn>
                <a:cxn ang="0">
                  <a:pos x="88" y="326"/>
                </a:cxn>
                <a:cxn ang="0">
                  <a:pos x="46" y="322"/>
                </a:cxn>
                <a:cxn ang="0">
                  <a:pos x="30" y="318"/>
                </a:cxn>
                <a:cxn ang="0">
                  <a:pos x="18" y="312"/>
                </a:cxn>
                <a:cxn ang="0">
                  <a:pos x="4" y="288"/>
                </a:cxn>
                <a:cxn ang="0">
                  <a:pos x="0" y="270"/>
                </a:cxn>
                <a:cxn ang="0">
                  <a:pos x="0" y="216"/>
                </a:cxn>
                <a:cxn ang="0">
                  <a:pos x="68" y="250"/>
                </a:cxn>
                <a:cxn ang="0">
                  <a:pos x="70" y="262"/>
                </a:cxn>
                <a:cxn ang="0">
                  <a:pos x="74" y="268"/>
                </a:cxn>
                <a:cxn ang="0">
                  <a:pos x="88" y="272"/>
                </a:cxn>
                <a:cxn ang="0">
                  <a:pos x="98" y="272"/>
                </a:cxn>
                <a:cxn ang="0">
                  <a:pos x="104" y="268"/>
                </a:cxn>
                <a:cxn ang="0">
                  <a:pos x="106" y="250"/>
                </a:cxn>
                <a:cxn ang="0">
                  <a:pos x="106" y="208"/>
                </a:cxn>
                <a:cxn ang="0">
                  <a:pos x="106" y="196"/>
                </a:cxn>
                <a:cxn ang="0">
                  <a:pos x="100" y="188"/>
                </a:cxn>
                <a:cxn ang="0">
                  <a:pos x="90" y="184"/>
                </a:cxn>
                <a:cxn ang="0">
                  <a:pos x="74" y="184"/>
                </a:cxn>
                <a:cxn ang="0">
                  <a:pos x="48" y="132"/>
                </a:cxn>
                <a:cxn ang="0">
                  <a:pos x="74" y="132"/>
                </a:cxn>
                <a:cxn ang="0">
                  <a:pos x="90" y="130"/>
                </a:cxn>
                <a:cxn ang="0">
                  <a:pos x="98" y="126"/>
                </a:cxn>
                <a:cxn ang="0">
                  <a:pos x="102" y="122"/>
                </a:cxn>
                <a:cxn ang="0">
                  <a:pos x="104" y="118"/>
                </a:cxn>
                <a:cxn ang="0">
                  <a:pos x="104" y="76"/>
                </a:cxn>
                <a:cxn ang="0">
                  <a:pos x="104" y="64"/>
                </a:cxn>
                <a:cxn ang="0">
                  <a:pos x="100" y="58"/>
                </a:cxn>
                <a:cxn ang="0">
                  <a:pos x="86" y="54"/>
                </a:cxn>
                <a:cxn ang="0">
                  <a:pos x="78" y="54"/>
                </a:cxn>
                <a:cxn ang="0">
                  <a:pos x="72" y="58"/>
                </a:cxn>
                <a:cxn ang="0">
                  <a:pos x="68" y="76"/>
                </a:cxn>
                <a:cxn ang="0">
                  <a:pos x="2" y="96"/>
                </a:cxn>
              </a:cxnLst>
              <a:rect l="0" t="0" r="r" b="b"/>
              <a:pathLst>
                <a:path w="178" h="326">
                  <a:moveTo>
                    <a:pt x="2" y="96"/>
                  </a:moveTo>
                  <a:lnTo>
                    <a:pt x="2" y="76"/>
                  </a:lnTo>
                  <a:lnTo>
                    <a:pt x="2" y="76"/>
                  </a:lnTo>
                  <a:lnTo>
                    <a:pt x="4" y="56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12" y="2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32" y="8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66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12" y="0"/>
                  </a:lnTo>
                  <a:lnTo>
                    <a:pt x="130" y="2"/>
                  </a:lnTo>
                  <a:lnTo>
                    <a:pt x="130" y="2"/>
                  </a:lnTo>
                  <a:lnTo>
                    <a:pt x="146" y="8"/>
                  </a:lnTo>
                  <a:lnTo>
                    <a:pt x="158" y="14"/>
                  </a:lnTo>
                  <a:lnTo>
                    <a:pt x="158" y="14"/>
                  </a:lnTo>
                  <a:lnTo>
                    <a:pt x="166" y="24"/>
                  </a:lnTo>
                  <a:lnTo>
                    <a:pt x="172" y="38"/>
                  </a:lnTo>
                  <a:lnTo>
                    <a:pt x="172" y="38"/>
                  </a:lnTo>
                  <a:lnTo>
                    <a:pt x="174" y="56"/>
                  </a:lnTo>
                  <a:lnTo>
                    <a:pt x="176" y="76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2" y="132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62" y="144"/>
                  </a:lnTo>
                  <a:lnTo>
                    <a:pt x="154" y="148"/>
                  </a:lnTo>
                  <a:lnTo>
                    <a:pt x="154" y="148"/>
                  </a:lnTo>
                  <a:lnTo>
                    <a:pt x="146" y="152"/>
                  </a:lnTo>
                  <a:lnTo>
                    <a:pt x="136" y="154"/>
                  </a:lnTo>
                  <a:lnTo>
                    <a:pt x="136" y="154"/>
                  </a:lnTo>
                  <a:lnTo>
                    <a:pt x="146" y="156"/>
                  </a:lnTo>
                  <a:lnTo>
                    <a:pt x="156" y="160"/>
                  </a:lnTo>
                  <a:lnTo>
                    <a:pt x="164" y="164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4" y="178"/>
                  </a:lnTo>
                  <a:lnTo>
                    <a:pt x="176" y="188"/>
                  </a:lnTo>
                  <a:lnTo>
                    <a:pt x="178" y="198"/>
                  </a:lnTo>
                  <a:lnTo>
                    <a:pt x="178" y="210"/>
                  </a:lnTo>
                  <a:lnTo>
                    <a:pt x="178" y="250"/>
                  </a:lnTo>
                  <a:lnTo>
                    <a:pt x="178" y="250"/>
                  </a:lnTo>
                  <a:lnTo>
                    <a:pt x="178" y="270"/>
                  </a:lnTo>
                  <a:lnTo>
                    <a:pt x="174" y="288"/>
                  </a:lnTo>
                  <a:lnTo>
                    <a:pt x="174" y="288"/>
                  </a:lnTo>
                  <a:lnTo>
                    <a:pt x="168" y="302"/>
                  </a:lnTo>
                  <a:lnTo>
                    <a:pt x="160" y="312"/>
                  </a:lnTo>
                  <a:lnTo>
                    <a:pt x="160" y="312"/>
                  </a:lnTo>
                  <a:lnTo>
                    <a:pt x="148" y="318"/>
                  </a:lnTo>
                  <a:lnTo>
                    <a:pt x="132" y="322"/>
                  </a:lnTo>
                  <a:lnTo>
                    <a:pt x="132" y="322"/>
                  </a:lnTo>
                  <a:lnTo>
                    <a:pt x="112" y="326"/>
                  </a:lnTo>
                  <a:lnTo>
                    <a:pt x="88" y="326"/>
                  </a:lnTo>
                  <a:lnTo>
                    <a:pt x="88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0" y="318"/>
                  </a:lnTo>
                  <a:lnTo>
                    <a:pt x="18" y="312"/>
                  </a:lnTo>
                  <a:lnTo>
                    <a:pt x="18" y="312"/>
                  </a:lnTo>
                  <a:lnTo>
                    <a:pt x="10" y="302"/>
                  </a:lnTo>
                  <a:lnTo>
                    <a:pt x="4" y="288"/>
                  </a:lnTo>
                  <a:lnTo>
                    <a:pt x="4" y="288"/>
                  </a:lnTo>
                  <a:lnTo>
                    <a:pt x="0" y="270"/>
                  </a:lnTo>
                  <a:lnTo>
                    <a:pt x="0" y="250"/>
                  </a:lnTo>
                  <a:lnTo>
                    <a:pt x="0" y="216"/>
                  </a:lnTo>
                  <a:lnTo>
                    <a:pt x="68" y="216"/>
                  </a:lnTo>
                  <a:lnTo>
                    <a:pt x="68" y="250"/>
                  </a:lnTo>
                  <a:lnTo>
                    <a:pt x="68" y="250"/>
                  </a:lnTo>
                  <a:lnTo>
                    <a:pt x="70" y="262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8" y="272"/>
                  </a:lnTo>
                  <a:lnTo>
                    <a:pt x="88" y="272"/>
                  </a:lnTo>
                  <a:lnTo>
                    <a:pt x="88" y="272"/>
                  </a:lnTo>
                  <a:lnTo>
                    <a:pt x="98" y="272"/>
                  </a:lnTo>
                  <a:lnTo>
                    <a:pt x="104" y="268"/>
                  </a:lnTo>
                  <a:lnTo>
                    <a:pt x="104" y="268"/>
                  </a:lnTo>
                  <a:lnTo>
                    <a:pt x="106" y="262"/>
                  </a:lnTo>
                  <a:lnTo>
                    <a:pt x="106" y="250"/>
                  </a:lnTo>
                  <a:lnTo>
                    <a:pt x="106" y="208"/>
                  </a:lnTo>
                  <a:lnTo>
                    <a:pt x="106" y="208"/>
                  </a:lnTo>
                  <a:lnTo>
                    <a:pt x="106" y="196"/>
                  </a:lnTo>
                  <a:lnTo>
                    <a:pt x="106" y="196"/>
                  </a:lnTo>
                  <a:lnTo>
                    <a:pt x="104" y="190"/>
                  </a:lnTo>
                  <a:lnTo>
                    <a:pt x="100" y="188"/>
                  </a:lnTo>
                  <a:lnTo>
                    <a:pt x="100" y="188"/>
                  </a:lnTo>
                  <a:lnTo>
                    <a:pt x="90" y="184"/>
                  </a:lnTo>
                  <a:lnTo>
                    <a:pt x="90" y="184"/>
                  </a:lnTo>
                  <a:lnTo>
                    <a:pt x="74" y="184"/>
                  </a:lnTo>
                  <a:lnTo>
                    <a:pt x="48" y="184"/>
                  </a:lnTo>
                  <a:lnTo>
                    <a:pt x="48" y="132"/>
                  </a:lnTo>
                  <a:lnTo>
                    <a:pt x="74" y="132"/>
                  </a:lnTo>
                  <a:lnTo>
                    <a:pt x="74" y="132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94" y="128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22"/>
                  </a:lnTo>
                  <a:lnTo>
                    <a:pt x="104" y="118"/>
                  </a:lnTo>
                  <a:lnTo>
                    <a:pt x="104" y="118"/>
                  </a:lnTo>
                  <a:lnTo>
                    <a:pt x="104" y="104"/>
                  </a:lnTo>
                  <a:lnTo>
                    <a:pt x="104" y="76"/>
                  </a:lnTo>
                  <a:lnTo>
                    <a:pt x="104" y="76"/>
                  </a:lnTo>
                  <a:lnTo>
                    <a:pt x="104" y="64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4"/>
                  </a:lnTo>
                  <a:lnTo>
                    <a:pt x="86" y="54"/>
                  </a:lnTo>
                  <a:lnTo>
                    <a:pt x="86" y="54"/>
                  </a:lnTo>
                  <a:lnTo>
                    <a:pt x="78" y="54"/>
                  </a:lnTo>
                  <a:lnTo>
                    <a:pt x="72" y="58"/>
                  </a:lnTo>
                  <a:lnTo>
                    <a:pt x="72" y="58"/>
                  </a:lnTo>
                  <a:lnTo>
                    <a:pt x="70" y="64"/>
                  </a:lnTo>
                  <a:lnTo>
                    <a:pt x="68" y="76"/>
                  </a:lnTo>
                  <a:lnTo>
                    <a:pt x="68" y="96"/>
                  </a:lnTo>
                  <a:lnTo>
                    <a:pt x="2" y="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5" name="Freeform 37"/>
            <p:cNvSpPr>
              <a:spLocks/>
            </p:cNvSpPr>
            <p:nvPr userDrawn="1"/>
          </p:nvSpPr>
          <p:spPr bwMode="auto">
            <a:xfrm>
              <a:off x="3228975" y="4854575"/>
              <a:ext cx="282575" cy="517525"/>
            </a:xfrm>
            <a:custGeom>
              <a:avLst/>
              <a:gdLst/>
              <a:ahLst/>
              <a:cxnLst>
                <a:cxn ang="0">
                  <a:pos x="2" y="76"/>
                </a:cxn>
                <a:cxn ang="0">
                  <a:pos x="4" y="56"/>
                </a:cxn>
                <a:cxn ang="0">
                  <a:pos x="6" y="38"/>
                </a:cxn>
                <a:cxn ang="0">
                  <a:pos x="20" y="14"/>
                </a:cxn>
                <a:cxn ang="0">
                  <a:pos x="32" y="8"/>
                </a:cxn>
                <a:cxn ang="0">
                  <a:pos x="48" y="2"/>
                </a:cxn>
                <a:cxn ang="0">
                  <a:pos x="88" y="0"/>
                </a:cxn>
                <a:cxn ang="0">
                  <a:pos x="112" y="0"/>
                </a:cxn>
                <a:cxn ang="0">
                  <a:pos x="130" y="2"/>
                </a:cxn>
                <a:cxn ang="0">
                  <a:pos x="158" y="14"/>
                </a:cxn>
                <a:cxn ang="0">
                  <a:pos x="166" y="24"/>
                </a:cxn>
                <a:cxn ang="0">
                  <a:pos x="172" y="38"/>
                </a:cxn>
                <a:cxn ang="0">
                  <a:pos x="176" y="76"/>
                </a:cxn>
                <a:cxn ang="0">
                  <a:pos x="176" y="102"/>
                </a:cxn>
                <a:cxn ang="0">
                  <a:pos x="174" y="124"/>
                </a:cxn>
                <a:cxn ang="0">
                  <a:pos x="168" y="138"/>
                </a:cxn>
                <a:cxn ang="0">
                  <a:pos x="162" y="144"/>
                </a:cxn>
                <a:cxn ang="0">
                  <a:pos x="154" y="148"/>
                </a:cxn>
                <a:cxn ang="0">
                  <a:pos x="136" y="154"/>
                </a:cxn>
                <a:cxn ang="0">
                  <a:pos x="146" y="156"/>
                </a:cxn>
                <a:cxn ang="0">
                  <a:pos x="164" y="164"/>
                </a:cxn>
                <a:cxn ang="0">
                  <a:pos x="170" y="170"/>
                </a:cxn>
                <a:cxn ang="0">
                  <a:pos x="176" y="188"/>
                </a:cxn>
                <a:cxn ang="0">
                  <a:pos x="178" y="210"/>
                </a:cxn>
                <a:cxn ang="0">
                  <a:pos x="178" y="250"/>
                </a:cxn>
                <a:cxn ang="0">
                  <a:pos x="174" y="288"/>
                </a:cxn>
                <a:cxn ang="0">
                  <a:pos x="168" y="302"/>
                </a:cxn>
                <a:cxn ang="0">
                  <a:pos x="160" y="312"/>
                </a:cxn>
                <a:cxn ang="0">
                  <a:pos x="132" y="322"/>
                </a:cxn>
                <a:cxn ang="0">
                  <a:pos x="112" y="326"/>
                </a:cxn>
                <a:cxn ang="0">
                  <a:pos x="88" y="326"/>
                </a:cxn>
                <a:cxn ang="0">
                  <a:pos x="46" y="322"/>
                </a:cxn>
                <a:cxn ang="0">
                  <a:pos x="30" y="318"/>
                </a:cxn>
                <a:cxn ang="0">
                  <a:pos x="18" y="312"/>
                </a:cxn>
                <a:cxn ang="0">
                  <a:pos x="4" y="288"/>
                </a:cxn>
                <a:cxn ang="0">
                  <a:pos x="0" y="270"/>
                </a:cxn>
                <a:cxn ang="0">
                  <a:pos x="0" y="216"/>
                </a:cxn>
                <a:cxn ang="0">
                  <a:pos x="68" y="250"/>
                </a:cxn>
                <a:cxn ang="0">
                  <a:pos x="70" y="262"/>
                </a:cxn>
                <a:cxn ang="0">
                  <a:pos x="74" y="268"/>
                </a:cxn>
                <a:cxn ang="0">
                  <a:pos x="88" y="272"/>
                </a:cxn>
                <a:cxn ang="0">
                  <a:pos x="98" y="272"/>
                </a:cxn>
                <a:cxn ang="0">
                  <a:pos x="104" y="268"/>
                </a:cxn>
                <a:cxn ang="0">
                  <a:pos x="106" y="250"/>
                </a:cxn>
                <a:cxn ang="0">
                  <a:pos x="106" y="208"/>
                </a:cxn>
                <a:cxn ang="0">
                  <a:pos x="106" y="196"/>
                </a:cxn>
                <a:cxn ang="0">
                  <a:pos x="100" y="188"/>
                </a:cxn>
                <a:cxn ang="0">
                  <a:pos x="90" y="184"/>
                </a:cxn>
                <a:cxn ang="0">
                  <a:pos x="74" y="184"/>
                </a:cxn>
                <a:cxn ang="0">
                  <a:pos x="48" y="132"/>
                </a:cxn>
                <a:cxn ang="0">
                  <a:pos x="74" y="132"/>
                </a:cxn>
                <a:cxn ang="0">
                  <a:pos x="90" y="130"/>
                </a:cxn>
                <a:cxn ang="0">
                  <a:pos x="98" y="126"/>
                </a:cxn>
                <a:cxn ang="0">
                  <a:pos x="102" y="122"/>
                </a:cxn>
                <a:cxn ang="0">
                  <a:pos x="104" y="118"/>
                </a:cxn>
                <a:cxn ang="0">
                  <a:pos x="104" y="76"/>
                </a:cxn>
                <a:cxn ang="0">
                  <a:pos x="104" y="64"/>
                </a:cxn>
                <a:cxn ang="0">
                  <a:pos x="100" y="58"/>
                </a:cxn>
                <a:cxn ang="0">
                  <a:pos x="86" y="54"/>
                </a:cxn>
                <a:cxn ang="0">
                  <a:pos x="78" y="54"/>
                </a:cxn>
                <a:cxn ang="0">
                  <a:pos x="72" y="58"/>
                </a:cxn>
                <a:cxn ang="0">
                  <a:pos x="68" y="76"/>
                </a:cxn>
                <a:cxn ang="0">
                  <a:pos x="2" y="96"/>
                </a:cxn>
              </a:cxnLst>
              <a:rect l="0" t="0" r="r" b="b"/>
              <a:pathLst>
                <a:path w="178" h="326">
                  <a:moveTo>
                    <a:pt x="2" y="96"/>
                  </a:moveTo>
                  <a:lnTo>
                    <a:pt x="2" y="76"/>
                  </a:lnTo>
                  <a:lnTo>
                    <a:pt x="2" y="76"/>
                  </a:lnTo>
                  <a:lnTo>
                    <a:pt x="4" y="56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12" y="2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32" y="8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66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12" y="0"/>
                  </a:lnTo>
                  <a:lnTo>
                    <a:pt x="130" y="2"/>
                  </a:lnTo>
                  <a:lnTo>
                    <a:pt x="130" y="2"/>
                  </a:lnTo>
                  <a:lnTo>
                    <a:pt x="146" y="8"/>
                  </a:lnTo>
                  <a:lnTo>
                    <a:pt x="158" y="14"/>
                  </a:lnTo>
                  <a:lnTo>
                    <a:pt x="158" y="14"/>
                  </a:lnTo>
                  <a:lnTo>
                    <a:pt x="166" y="24"/>
                  </a:lnTo>
                  <a:lnTo>
                    <a:pt x="172" y="38"/>
                  </a:lnTo>
                  <a:lnTo>
                    <a:pt x="172" y="38"/>
                  </a:lnTo>
                  <a:lnTo>
                    <a:pt x="174" y="56"/>
                  </a:lnTo>
                  <a:lnTo>
                    <a:pt x="176" y="76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2" y="132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62" y="144"/>
                  </a:lnTo>
                  <a:lnTo>
                    <a:pt x="154" y="148"/>
                  </a:lnTo>
                  <a:lnTo>
                    <a:pt x="154" y="148"/>
                  </a:lnTo>
                  <a:lnTo>
                    <a:pt x="146" y="152"/>
                  </a:lnTo>
                  <a:lnTo>
                    <a:pt x="136" y="154"/>
                  </a:lnTo>
                  <a:lnTo>
                    <a:pt x="136" y="154"/>
                  </a:lnTo>
                  <a:lnTo>
                    <a:pt x="146" y="156"/>
                  </a:lnTo>
                  <a:lnTo>
                    <a:pt x="156" y="160"/>
                  </a:lnTo>
                  <a:lnTo>
                    <a:pt x="164" y="164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4" y="178"/>
                  </a:lnTo>
                  <a:lnTo>
                    <a:pt x="176" y="188"/>
                  </a:lnTo>
                  <a:lnTo>
                    <a:pt x="178" y="198"/>
                  </a:lnTo>
                  <a:lnTo>
                    <a:pt x="178" y="210"/>
                  </a:lnTo>
                  <a:lnTo>
                    <a:pt x="178" y="250"/>
                  </a:lnTo>
                  <a:lnTo>
                    <a:pt x="178" y="250"/>
                  </a:lnTo>
                  <a:lnTo>
                    <a:pt x="178" y="270"/>
                  </a:lnTo>
                  <a:lnTo>
                    <a:pt x="174" y="288"/>
                  </a:lnTo>
                  <a:lnTo>
                    <a:pt x="174" y="288"/>
                  </a:lnTo>
                  <a:lnTo>
                    <a:pt x="168" y="302"/>
                  </a:lnTo>
                  <a:lnTo>
                    <a:pt x="160" y="312"/>
                  </a:lnTo>
                  <a:lnTo>
                    <a:pt x="160" y="312"/>
                  </a:lnTo>
                  <a:lnTo>
                    <a:pt x="148" y="318"/>
                  </a:lnTo>
                  <a:lnTo>
                    <a:pt x="132" y="322"/>
                  </a:lnTo>
                  <a:lnTo>
                    <a:pt x="132" y="322"/>
                  </a:lnTo>
                  <a:lnTo>
                    <a:pt x="112" y="326"/>
                  </a:lnTo>
                  <a:lnTo>
                    <a:pt x="88" y="326"/>
                  </a:lnTo>
                  <a:lnTo>
                    <a:pt x="88" y="326"/>
                  </a:lnTo>
                  <a:lnTo>
                    <a:pt x="66" y="326"/>
                  </a:lnTo>
                  <a:lnTo>
                    <a:pt x="46" y="322"/>
                  </a:lnTo>
                  <a:lnTo>
                    <a:pt x="46" y="322"/>
                  </a:lnTo>
                  <a:lnTo>
                    <a:pt x="30" y="318"/>
                  </a:lnTo>
                  <a:lnTo>
                    <a:pt x="18" y="312"/>
                  </a:lnTo>
                  <a:lnTo>
                    <a:pt x="18" y="312"/>
                  </a:lnTo>
                  <a:lnTo>
                    <a:pt x="10" y="302"/>
                  </a:lnTo>
                  <a:lnTo>
                    <a:pt x="4" y="288"/>
                  </a:lnTo>
                  <a:lnTo>
                    <a:pt x="4" y="288"/>
                  </a:lnTo>
                  <a:lnTo>
                    <a:pt x="0" y="270"/>
                  </a:lnTo>
                  <a:lnTo>
                    <a:pt x="0" y="250"/>
                  </a:lnTo>
                  <a:lnTo>
                    <a:pt x="0" y="216"/>
                  </a:lnTo>
                  <a:lnTo>
                    <a:pt x="68" y="216"/>
                  </a:lnTo>
                  <a:lnTo>
                    <a:pt x="68" y="250"/>
                  </a:lnTo>
                  <a:lnTo>
                    <a:pt x="68" y="250"/>
                  </a:lnTo>
                  <a:lnTo>
                    <a:pt x="70" y="262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8" y="272"/>
                  </a:lnTo>
                  <a:lnTo>
                    <a:pt x="88" y="272"/>
                  </a:lnTo>
                  <a:lnTo>
                    <a:pt x="88" y="272"/>
                  </a:lnTo>
                  <a:lnTo>
                    <a:pt x="98" y="272"/>
                  </a:lnTo>
                  <a:lnTo>
                    <a:pt x="104" y="268"/>
                  </a:lnTo>
                  <a:lnTo>
                    <a:pt x="104" y="268"/>
                  </a:lnTo>
                  <a:lnTo>
                    <a:pt x="106" y="262"/>
                  </a:lnTo>
                  <a:lnTo>
                    <a:pt x="106" y="250"/>
                  </a:lnTo>
                  <a:lnTo>
                    <a:pt x="106" y="208"/>
                  </a:lnTo>
                  <a:lnTo>
                    <a:pt x="106" y="208"/>
                  </a:lnTo>
                  <a:lnTo>
                    <a:pt x="106" y="196"/>
                  </a:lnTo>
                  <a:lnTo>
                    <a:pt x="106" y="196"/>
                  </a:lnTo>
                  <a:lnTo>
                    <a:pt x="104" y="190"/>
                  </a:lnTo>
                  <a:lnTo>
                    <a:pt x="100" y="188"/>
                  </a:lnTo>
                  <a:lnTo>
                    <a:pt x="100" y="188"/>
                  </a:lnTo>
                  <a:lnTo>
                    <a:pt x="90" y="184"/>
                  </a:lnTo>
                  <a:lnTo>
                    <a:pt x="90" y="184"/>
                  </a:lnTo>
                  <a:lnTo>
                    <a:pt x="74" y="184"/>
                  </a:lnTo>
                  <a:lnTo>
                    <a:pt x="48" y="184"/>
                  </a:lnTo>
                  <a:lnTo>
                    <a:pt x="48" y="132"/>
                  </a:lnTo>
                  <a:lnTo>
                    <a:pt x="74" y="132"/>
                  </a:lnTo>
                  <a:lnTo>
                    <a:pt x="74" y="132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94" y="128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22"/>
                  </a:lnTo>
                  <a:lnTo>
                    <a:pt x="104" y="118"/>
                  </a:lnTo>
                  <a:lnTo>
                    <a:pt x="104" y="118"/>
                  </a:lnTo>
                  <a:lnTo>
                    <a:pt x="104" y="104"/>
                  </a:lnTo>
                  <a:lnTo>
                    <a:pt x="104" y="76"/>
                  </a:lnTo>
                  <a:lnTo>
                    <a:pt x="104" y="76"/>
                  </a:lnTo>
                  <a:lnTo>
                    <a:pt x="104" y="64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6" y="54"/>
                  </a:lnTo>
                  <a:lnTo>
                    <a:pt x="86" y="54"/>
                  </a:lnTo>
                  <a:lnTo>
                    <a:pt x="86" y="54"/>
                  </a:lnTo>
                  <a:lnTo>
                    <a:pt x="78" y="54"/>
                  </a:lnTo>
                  <a:lnTo>
                    <a:pt x="72" y="58"/>
                  </a:lnTo>
                  <a:lnTo>
                    <a:pt x="72" y="58"/>
                  </a:lnTo>
                  <a:lnTo>
                    <a:pt x="70" y="64"/>
                  </a:lnTo>
                  <a:lnTo>
                    <a:pt x="68" y="76"/>
                  </a:lnTo>
                  <a:lnTo>
                    <a:pt x="68" y="96"/>
                  </a:lnTo>
                  <a:lnTo>
                    <a:pt x="2" y="96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103" name="Rectangle 55"/>
          <p:cNvSpPr>
            <a:spLocks noChangeArrowheads="1"/>
          </p:cNvSpPr>
          <p:nvPr userDrawn="1"/>
        </p:nvSpPr>
        <p:spPr bwMode="auto">
          <a:xfrm>
            <a:off x="1259632" y="4451350"/>
            <a:ext cx="1349375" cy="134937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04" name="Rectangle 56"/>
          <p:cNvSpPr>
            <a:spLocks noChangeArrowheads="1"/>
          </p:cNvSpPr>
          <p:nvPr userDrawn="1"/>
        </p:nvSpPr>
        <p:spPr bwMode="auto">
          <a:xfrm>
            <a:off x="1259632" y="4451350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25" name="그룹 124"/>
          <p:cNvGrpSpPr/>
          <p:nvPr userDrawn="1"/>
        </p:nvGrpSpPr>
        <p:grpSpPr>
          <a:xfrm>
            <a:off x="1808907" y="4899025"/>
            <a:ext cx="250825" cy="454025"/>
            <a:chOff x="1749425" y="4899025"/>
            <a:chExt cx="250825" cy="454025"/>
          </a:xfrm>
        </p:grpSpPr>
        <p:sp>
          <p:nvSpPr>
            <p:cNvPr id="2106" name="Freeform 58"/>
            <p:cNvSpPr>
              <a:spLocks/>
            </p:cNvSpPr>
            <p:nvPr userDrawn="1"/>
          </p:nvSpPr>
          <p:spPr bwMode="auto">
            <a:xfrm>
              <a:off x="1749425" y="5127625"/>
              <a:ext cx="250825" cy="2254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4" y="2"/>
                </a:cxn>
                <a:cxn ang="0">
                  <a:pos x="144" y="24"/>
                </a:cxn>
                <a:cxn ang="0">
                  <a:pos x="144" y="24"/>
                </a:cxn>
                <a:cxn ang="0">
                  <a:pos x="140" y="42"/>
                </a:cxn>
                <a:cxn ang="0">
                  <a:pos x="126" y="56"/>
                </a:cxn>
                <a:cxn ang="0">
                  <a:pos x="104" y="68"/>
                </a:cxn>
                <a:cxn ang="0">
                  <a:pos x="80" y="72"/>
                </a:cxn>
                <a:cxn ang="0">
                  <a:pos x="66" y="70"/>
                </a:cxn>
                <a:cxn ang="0">
                  <a:pos x="44" y="62"/>
                </a:cxn>
                <a:cxn ang="0">
                  <a:pos x="26" y="50"/>
                </a:cxn>
                <a:cxn ang="0">
                  <a:pos x="16" y="34"/>
                </a:cxn>
                <a:cxn ang="0">
                  <a:pos x="14" y="24"/>
                </a:cxn>
                <a:cxn ang="0">
                  <a:pos x="14" y="2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6" y="44"/>
                </a:cxn>
                <a:cxn ang="0">
                  <a:pos x="20" y="60"/>
                </a:cxn>
                <a:cxn ang="0">
                  <a:pos x="40" y="74"/>
                </a:cxn>
                <a:cxn ang="0">
                  <a:pos x="66" y="82"/>
                </a:cxn>
                <a:cxn ang="0">
                  <a:pos x="46" y="126"/>
                </a:cxn>
                <a:cxn ang="0">
                  <a:pos x="40" y="126"/>
                </a:cxn>
                <a:cxn ang="0">
                  <a:pos x="32" y="130"/>
                </a:cxn>
                <a:cxn ang="0">
                  <a:pos x="32" y="134"/>
                </a:cxn>
                <a:cxn ang="0">
                  <a:pos x="36" y="138"/>
                </a:cxn>
                <a:cxn ang="0">
                  <a:pos x="46" y="142"/>
                </a:cxn>
                <a:cxn ang="0">
                  <a:pos x="114" y="142"/>
                </a:cxn>
                <a:cxn ang="0">
                  <a:pos x="124" y="138"/>
                </a:cxn>
                <a:cxn ang="0">
                  <a:pos x="128" y="134"/>
                </a:cxn>
                <a:cxn ang="0">
                  <a:pos x="126" y="130"/>
                </a:cxn>
                <a:cxn ang="0">
                  <a:pos x="118" y="126"/>
                </a:cxn>
                <a:cxn ang="0">
                  <a:pos x="92" y="126"/>
                </a:cxn>
                <a:cxn ang="0">
                  <a:pos x="92" y="82"/>
                </a:cxn>
                <a:cxn ang="0">
                  <a:pos x="118" y="74"/>
                </a:cxn>
                <a:cxn ang="0">
                  <a:pos x="140" y="60"/>
                </a:cxn>
                <a:cxn ang="0">
                  <a:pos x="152" y="44"/>
                </a:cxn>
                <a:cxn ang="0">
                  <a:pos x="158" y="24"/>
                </a:cxn>
                <a:cxn ang="0">
                  <a:pos x="158" y="2"/>
                </a:cxn>
                <a:cxn ang="0">
                  <a:pos x="156" y="0"/>
                </a:cxn>
                <a:cxn ang="0">
                  <a:pos x="150" y="0"/>
                </a:cxn>
              </a:cxnLst>
              <a:rect l="0" t="0" r="r" b="b"/>
              <a:pathLst>
                <a:path w="158" h="142">
                  <a:moveTo>
                    <a:pt x="150" y="0"/>
                  </a:moveTo>
                  <a:lnTo>
                    <a:pt x="150" y="0"/>
                  </a:lnTo>
                  <a:lnTo>
                    <a:pt x="148" y="0"/>
                  </a:lnTo>
                  <a:lnTo>
                    <a:pt x="144" y="2"/>
                  </a:lnTo>
                  <a:lnTo>
                    <a:pt x="144" y="2"/>
                  </a:lnTo>
                  <a:lnTo>
                    <a:pt x="144" y="24"/>
                  </a:lnTo>
                  <a:lnTo>
                    <a:pt x="144" y="24"/>
                  </a:lnTo>
                  <a:lnTo>
                    <a:pt x="144" y="24"/>
                  </a:lnTo>
                  <a:lnTo>
                    <a:pt x="144" y="34"/>
                  </a:lnTo>
                  <a:lnTo>
                    <a:pt x="140" y="42"/>
                  </a:lnTo>
                  <a:lnTo>
                    <a:pt x="134" y="50"/>
                  </a:lnTo>
                  <a:lnTo>
                    <a:pt x="126" y="56"/>
                  </a:lnTo>
                  <a:lnTo>
                    <a:pt x="116" y="62"/>
                  </a:lnTo>
                  <a:lnTo>
                    <a:pt x="104" y="68"/>
                  </a:lnTo>
                  <a:lnTo>
                    <a:pt x="92" y="70"/>
                  </a:lnTo>
                  <a:lnTo>
                    <a:pt x="80" y="72"/>
                  </a:lnTo>
                  <a:lnTo>
                    <a:pt x="80" y="72"/>
                  </a:lnTo>
                  <a:lnTo>
                    <a:pt x="66" y="70"/>
                  </a:lnTo>
                  <a:lnTo>
                    <a:pt x="54" y="68"/>
                  </a:lnTo>
                  <a:lnTo>
                    <a:pt x="44" y="62"/>
                  </a:lnTo>
                  <a:lnTo>
                    <a:pt x="34" y="56"/>
                  </a:lnTo>
                  <a:lnTo>
                    <a:pt x="26" y="50"/>
                  </a:lnTo>
                  <a:lnTo>
                    <a:pt x="20" y="42"/>
                  </a:lnTo>
                  <a:lnTo>
                    <a:pt x="16" y="3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34"/>
                  </a:lnTo>
                  <a:lnTo>
                    <a:pt x="6" y="44"/>
                  </a:lnTo>
                  <a:lnTo>
                    <a:pt x="12" y="52"/>
                  </a:lnTo>
                  <a:lnTo>
                    <a:pt x="20" y="60"/>
                  </a:lnTo>
                  <a:lnTo>
                    <a:pt x="28" y="68"/>
                  </a:lnTo>
                  <a:lnTo>
                    <a:pt x="40" y="74"/>
                  </a:lnTo>
                  <a:lnTo>
                    <a:pt x="52" y="80"/>
                  </a:lnTo>
                  <a:lnTo>
                    <a:pt x="66" y="82"/>
                  </a:lnTo>
                  <a:lnTo>
                    <a:pt x="66" y="126"/>
                  </a:lnTo>
                  <a:lnTo>
                    <a:pt x="46" y="126"/>
                  </a:lnTo>
                  <a:lnTo>
                    <a:pt x="46" y="126"/>
                  </a:lnTo>
                  <a:lnTo>
                    <a:pt x="40" y="126"/>
                  </a:lnTo>
                  <a:lnTo>
                    <a:pt x="36" y="128"/>
                  </a:lnTo>
                  <a:lnTo>
                    <a:pt x="32" y="130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32" y="136"/>
                  </a:lnTo>
                  <a:lnTo>
                    <a:pt x="36" y="138"/>
                  </a:lnTo>
                  <a:lnTo>
                    <a:pt x="40" y="140"/>
                  </a:lnTo>
                  <a:lnTo>
                    <a:pt x="46" y="142"/>
                  </a:lnTo>
                  <a:lnTo>
                    <a:pt x="114" y="142"/>
                  </a:lnTo>
                  <a:lnTo>
                    <a:pt x="114" y="142"/>
                  </a:lnTo>
                  <a:lnTo>
                    <a:pt x="118" y="140"/>
                  </a:lnTo>
                  <a:lnTo>
                    <a:pt x="124" y="138"/>
                  </a:lnTo>
                  <a:lnTo>
                    <a:pt x="126" y="136"/>
                  </a:lnTo>
                  <a:lnTo>
                    <a:pt x="128" y="134"/>
                  </a:lnTo>
                  <a:lnTo>
                    <a:pt x="128" y="134"/>
                  </a:lnTo>
                  <a:lnTo>
                    <a:pt x="126" y="130"/>
                  </a:lnTo>
                  <a:lnTo>
                    <a:pt x="124" y="128"/>
                  </a:lnTo>
                  <a:lnTo>
                    <a:pt x="118" y="126"/>
                  </a:lnTo>
                  <a:lnTo>
                    <a:pt x="114" y="126"/>
                  </a:lnTo>
                  <a:lnTo>
                    <a:pt x="92" y="126"/>
                  </a:lnTo>
                  <a:lnTo>
                    <a:pt x="92" y="82"/>
                  </a:lnTo>
                  <a:lnTo>
                    <a:pt x="92" y="82"/>
                  </a:lnTo>
                  <a:lnTo>
                    <a:pt x="106" y="80"/>
                  </a:lnTo>
                  <a:lnTo>
                    <a:pt x="118" y="74"/>
                  </a:lnTo>
                  <a:lnTo>
                    <a:pt x="130" y="68"/>
                  </a:lnTo>
                  <a:lnTo>
                    <a:pt x="140" y="60"/>
                  </a:lnTo>
                  <a:lnTo>
                    <a:pt x="146" y="52"/>
                  </a:lnTo>
                  <a:lnTo>
                    <a:pt x="152" y="44"/>
                  </a:lnTo>
                  <a:lnTo>
                    <a:pt x="156" y="34"/>
                  </a:lnTo>
                  <a:lnTo>
                    <a:pt x="158" y="24"/>
                  </a:lnTo>
                  <a:lnTo>
                    <a:pt x="158" y="24"/>
                  </a:lnTo>
                  <a:lnTo>
                    <a:pt x="158" y="2"/>
                  </a:lnTo>
                  <a:lnTo>
                    <a:pt x="158" y="2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07" name="Freeform 59"/>
            <p:cNvSpPr>
              <a:spLocks/>
            </p:cNvSpPr>
            <p:nvPr userDrawn="1"/>
          </p:nvSpPr>
          <p:spPr bwMode="auto">
            <a:xfrm>
              <a:off x="1784350" y="4899025"/>
              <a:ext cx="180975" cy="317500"/>
            </a:xfrm>
            <a:custGeom>
              <a:avLst/>
              <a:gdLst/>
              <a:ahLst/>
              <a:cxnLst>
                <a:cxn ang="0">
                  <a:pos x="102" y="84"/>
                </a:cxn>
                <a:cxn ang="0">
                  <a:pos x="102" y="88"/>
                </a:cxn>
                <a:cxn ang="0">
                  <a:pos x="96" y="88"/>
                </a:cxn>
                <a:cxn ang="0">
                  <a:pos x="90" y="84"/>
                </a:cxn>
                <a:cxn ang="0">
                  <a:pos x="90" y="8"/>
                </a:cxn>
                <a:cxn ang="0">
                  <a:pos x="76" y="84"/>
                </a:cxn>
                <a:cxn ang="0">
                  <a:pos x="74" y="88"/>
                </a:cxn>
                <a:cxn ang="0">
                  <a:pos x="70" y="88"/>
                </a:cxn>
                <a:cxn ang="0">
                  <a:pos x="64" y="84"/>
                </a:cxn>
                <a:cxn ang="0">
                  <a:pos x="64" y="0"/>
                </a:cxn>
                <a:cxn ang="0">
                  <a:pos x="58" y="0"/>
                </a:cxn>
                <a:cxn ang="0">
                  <a:pos x="50" y="84"/>
                </a:cxn>
                <a:cxn ang="0">
                  <a:pos x="48" y="88"/>
                </a:cxn>
                <a:cxn ang="0">
                  <a:pos x="44" y="88"/>
                </a:cxn>
                <a:cxn ang="0">
                  <a:pos x="38" y="84"/>
                </a:cxn>
                <a:cxn ang="0">
                  <a:pos x="38" y="2"/>
                </a:cxn>
                <a:cxn ang="0">
                  <a:pos x="24" y="84"/>
                </a:cxn>
                <a:cxn ang="0">
                  <a:pos x="22" y="88"/>
                </a:cxn>
                <a:cxn ang="0">
                  <a:pos x="18" y="88"/>
                </a:cxn>
                <a:cxn ang="0">
                  <a:pos x="12" y="84"/>
                </a:cxn>
                <a:cxn ang="0">
                  <a:pos x="12" y="16"/>
                </a:cxn>
                <a:cxn ang="0">
                  <a:pos x="4" y="28"/>
                </a:cxn>
                <a:cxn ang="0">
                  <a:pos x="0" y="42"/>
                </a:cxn>
                <a:cxn ang="0">
                  <a:pos x="0" y="158"/>
                </a:cxn>
                <a:cxn ang="0">
                  <a:pos x="4" y="174"/>
                </a:cxn>
                <a:cxn ang="0">
                  <a:pos x="16" y="188"/>
                </a:cxn>
                <a:cxn ang="0">
                  <a:pos x="34" y="196"/>
                </a:cxn>
                <a:cxn ang="0">
                  <a:pos x="58" y="200"/>
                </a:cxn>
                <a:cxn ang="0">
                  <a:pos x="68" y="198"/>
                </a:cxn>
                <a:cxn ang="0">
                  <a:pos x="90" y="192"/>
                </a:cxn>
                <a:cxn ang="0">
                  <a:pos x="104" y="182"/>
                </a:cxn>
                <a:cxn ang="0">
                  <a:pos x="114" y="166"/>
                </a:cxn>
                <a:cxn ang="0">
                  <a:pos x="114" y="42"/>
                </a:cxn>
                <a:cxn ang="0">
                  <a:pos x="114" y="34"/>
                </a:cxn>
                <a:cxn ang="0">
                  <a:pos x="108" y="22"/>
                </a:cxn>
                <a:cxn ang="0">
                  <a:pos x="102" y="16"/>
                </a:cxn>
              </a:cxnLst>
              <a:rect l="0" t="0" r="r" b="b"/>
              <a:pathLst>
                <a:path w="114" h="200">
                  <a:moveTo>
                    <a:pt x="102" y="16"/>
                  </a:moveTo>
                  <a:lnTo>
                    <a:pt x="102" y="84"/>
                  </a:lnTo>
                  <a:lnTo>
                    <a:pt x="102" y="84"/>
                  </a:lnTo>
                  <a:lnTo>
                    <a:pt x="102" y="88"/>
                  </a:lnTo>
                  <a:lnTo>
                    <a:pt x="96" y="88"/>
                  </a:lnTo>
                  <a:lnTo>
                    <a:pt x="96" y="88"/>
                  </a:lnTo>
                  <a:lnTo>
                    <a:pt x="92" y="88"/>
                  </a:lnTo>
                  <a:lnTo>
                    <a:pt x="90" y="84"/>
                  </a:lnTo>
                  <a:lnTo>
                    <a:pt x="90" y="8"/>
                  </a:lnTo>
                  <a:lnTo>
                    <a:pt x="90" y="8"/>
                  </a:lnTo>
                  <a:lnTo>
                    <a:pt x="76" y="2"/>
                  </a:lnTo>
                  <a:lnTo>
                    <a:pt x="76" y="84"/>
                  </a:lnTo>
                  <a:lnTo>
                    <a:pt x="76" y="84"/>
                  </a:lnTo>
                  <a:lnTo>
                    <a:pt x="74" y="88"/>
                  </a:lnTo>
                  <a:lnTo>
                    <a:pt x="70" y="88"/>
                  </a:lnTo>
                  <a:lnTo>
                    <a:pt x="70" y="88"/>
                  </a:lnTo>
                  <a:lnTo>
                    <a:pt x="66" y="88"/>
                  </a:lnTo>
                  <a:lnTo>
                    <a:pt x="64" y="84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50" y="84"/>
                  </a:lnTo>
                  <a:lnTo>
                    <a:pt x="50" y="84"/>
                  </a:lnTo>
                  <a:lnTo>
                    <a:pt x="48" y="88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40" y="88"/>
                  </a:lnTo>
                  <a:lnTo>
                    <a:pt x="38" y="84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4" y="8"/>
                  </a:lnTo>
                  <a:lnTo>
                    <a:pt x="24" y="84"/>
                  </a:lnTo>
                  <a:lnTo>
                    <a:pt x="24" y="84"/>
                  </a:lnTo>
                  <a:lnTo>
                    <a:pt x="22" y="8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4" y="88"/>
                  </a:lnTo>
                  <a:lnTo>
                    <a:pt x="12" y="8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6" y="22"/>
                  </a:lnTo>
                  <a:lnTo>
                    <a:pt x="4" y="28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2" y="166"/>
                  </a:lnTo>
                  <a:lnTo>
                    <a:pt x="4" y="174"/>
                  </a:lnTo>
                  <a:lnTo>
                    <a:pt x="10" y="182"/>
                  </a:lnTo>
                  <a:lnTo>
                    <a:pt x="16" y="188"/>
                  </a:lnTo>
                  <a:lnTo>
                    <a:pt x="26" y="192"/>
                  </a:lnTo>
                  <a:lnTo>
                    <a:pt x="34" y="196"/>
                  </a:lnTo>
                  <a:lnTo>
                    <a:pt x="46" y="198"/>
                  </a:lnTo>
                  <a:lnTo>
                    <a:pt x="58" y="200"/>
                  </a:lnTo>
                  <a:lnTo>
                    <a:pt x="58" y="200"/>
                  </a:lnTo>
                  <a:lnTo>
                    <a:pt x="68" y="198"/>
                  </a:lnTo>
                  <a:lnTo>
                    <a:pt x="80" y="196"/>
                  </a:lnTo>
                  <a:lnTo>
                    <a:pt x="90" y="192"/>
                  </a:lnTo>
                  <a:lnTo>
                    <a:pt x="98" y="188"/>
                  </a:lnTo>
                  <a:lnTo>
                    <a:pt x="104" y="182"/>
                  </a:lnTo>
                  <a:lnTo>
                    <a:pt x="110" y="174"/>
                  </a:lnTo>
                  <a:lnTo>
                    <a:pt x="114" y="166"/>
                  </a:lnTo>
                  <a:lnTo>
                    <a:pt x="114" y="158"/>
                  </a:lnTo>
                  <a:lnTo>
                    <a:pt x="114" y="42"/>
                  </a:lnTo>
                  <a:lnTo>
                    <a:pt x="114" y="42"/>
                  </a:lnTo>
                  <a:lnTo>
                    <a:pt x="114" y="34"/>
                  </a:lnTo>
                  <a:lnTo>
                    <a:pt x="112" y="28"/>
                  </a:lnTo>
                  <a:lnTo>
                    <a:pt x="108" y="22"/>
                  </a:lnTo>
                  <a:lnTo>
                    <a:pt x="102" y="16"/>
                  </a:lnTo>
                  <a:lnTo>
                    <a:pt x="102" y="1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108" name="Rectangle 60"/>
          <p:cNvSpPr>
            <a:spLocks noChangeArrowheads="1"/>
          </p:cNvSpPr>
          <p:nvPr userDrawn="1"/>
        </p:nvSpPr>
        <p:spPr bwMode="auto">
          <a:xfrm>
            <a:off x="1259632" y="3101975"/>
            <a:ext cx="1349375" cy="134937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09" name="Rectangle 61"/>
          <p:cNvSpPr>
            <a:spLocks noChangeArrowheads="1"/>
          </p:cNvSpPr>
          <p:nvPr userDrawn="1"/>
        </p:nvSpPr>
        <p:spPr bwMode="auto">
          <a:xfrm>
            <a:off x="1259632" y="3101975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1" name="Freeform 63"/>
          <p:cNvSpPr>
            <a:spLocks noEditPoints="1"/>
          </p:cNvSpPr>
          <p:nvPr userDrawn="1"/>
        </p:nvSpPr>
        <p:spPr bwMode="auto">
          <a:xfrm>
            <a:off x="1726357" y="3571875"/>
            <a:ext cx="415925" cy="409575"/>
          </a:xfrm>
          <a:custGeom>
            <a:avLst/>
            <a:gdLst/>
            <a:ahLst/>
            <a:cxnLst>
              <a:cxn ang="0">
                <a:pos x="186" y="8"/>
              </a:cxn>
              <a:cxn ang="0">
                <a:pos x="242" y="48"/>
              </a:cxn>
              <a:cxn ang="0">
                <a:pos x="262" y="106"/>
              </a:cxn>
              <a:cxn ang="0">
                <a:pos x="232" y="176"/>
              </a:cxn>
              <a:cxn ang="0">
                <a:pos x="186" y="204"/>
              </a:cxn>
              <a:cxn ang="0">
                <a:pos x="158" y="202"/>
              </a:cxn>
              <a:cxn ang="0">
                <a:pos x="150" y="188"/>
              </a:cxn>
              <a:cxn ang="0">
                <a:pos x="124" y="202"/>
              </a:cxn>
              <a:cxn ang="0">
                <a:pos x="94" y="200"/>
              </a:cxn>
              <a:cxn ang="0">
                <a:pos x="68" y="178"/>
              </a:cxn>
              <a:cxn ang="0">
                <a:pos x="58" y="140"/>
              </a:cxn>
              <a:cxn ang="0">
                <a:pos x="78" y="86"/>
              </a:cxn>
              <a:cxn ang="0">
                <a:pos x="116" y="62"/>
              </a:cxn>
              <a:cxn ang="0">
                <a:pos x="154" y="66"/>
              </a:cxn>
              <a:cxn ang="0">
                <a:pos x="172" y="84"/>
              </a:cxn>
              <a:cxn ang="0">
                <a:pos x="188" y="160"/>
              </a:cxn>
              <a:cxn ang="0">
                <a:pos x="194" y="170"/>
              </a:cxn>
              <a:cxn ang="0">
                <a:pos x="212" y="158"/>
              </a:cxn>
              <a:cxn ang="0">
                <a:pos x="228" y="128"/>
              </a:cxn>
              <a:cxn ang="0">
                <a:pos x="230" y="90"/>
              </a:cxn>
              <a:cxn ang="0">
                <a:pos x="204" y="54"/>
              </a:cxn>
              <a:cxn ang="0">
                <a:pos x="138" y="34"/>
              </a:cxn>
              <a:cxn ang="0">
                <a:pos x="84" y="50"/>
              </a:cxn>
              <a:cxn ang="0">
                <a:pos x="46" y="92"/>
              </a:cxn>
              <a:cxn ang="0">
                <a:pos x="42" y="150"/>
              </a:cxn>
              <a:cxn ang="0">
                <a:pos x="70" y="198"/>
              </a:cxn>
              <a:cxn ang="0">
                <a:pos x="136" y="226"/>
              </a:cxn>
              <a:cxn ang="0">
                <a:pos x="182" y="218"/>
              </a:cxn>
              <a:cxn ang="0">
                <a:pos x="246" y="204"/>
              </a:cxn>
              <a:cxn ang="0">
                <a:pos x="206" y="240"/>
              </a:cxn>
              <a:cxn ang="0">
                <a:pos x="158" y="258"/>
              </a:cxn>
              <a:cxn ang="0">
                <a:pos x="110" y="256"/>
              </a:cxn>
              <a:cxn ang="0">
                <a:pos x="60" y="236"/>
              </a:cxn>
              <a:cxn ang="0">
                <a:pos x="22" y="200"/>
              </a:cxn>
              <a:cxn ang="0">
                <a:pos x="4" y="154"/>
              </a:cxn>
              <a:cxn ang="0">
                <a:pos x="2" y="116"/>
              </a:cxn>
              <a:cxn ang="0">
                <a:pos x="16" y="70"/>
              </a:cxn>
              <a:cxn ang="0">
                <a:pos x="50" y="30"/>
              </a:cxn>
              <a:cxn ang="0">
                <a:pos x="96" y="6"/>
              </a:cxn>
              <a:cxn ang="0">
                <a:pos x="138" y="0"/>
              </a:cxn>
              <a:cxn ang="0">
                <a:pos x="120" y="96"/>
              </a:cxn>
              <a:cxn ang="0">
                <a:pos x="102" y="116"/>
              </a:cxn>
              <a:cxn ang="0">
                <a:pos x="96" y="140"/>
              </a:cxn>
              <a:cxn ang="0">
                <a:pos x="104" y="162"/>
              </a:cxn>
              <a:cxn ang="0">
                <a:pos x="130" y="170"/>
              </a:cxn>
              <a:cxn ang="0">
                <a:pos x="150" y="158"/>
              </a:cxn>
              <a:cxn ang="0">
                <a:pos x="162" y="128"/>
              </a:cxn>
              <a:cxn ang="0">
                <a:pos x="154" y="102"/>
              </a:cxn>
              <a:cxn ang="0">
                <a:pos x="132" y="92"/>
              </a:cxn>
            </a:cxnLst>
            <a:rect l="0" t="0" r="r" b="b"/>
            <a:pathLst>
              <a:path w="262" h="258">
                <a:moveTo>
                  <a:pt x="138" y="0"/>
                </a:moveTo>
                <a:lnTo>
                  <a:pt x="138" y="0"/>
                </a:lnTo>
                <a:lnTo>
                  <a:pt x="164" y="2"/>
                </a:lnTo>
                <a:lnTo>
                  <a:pt x="186" y="8"/>
                </a:lnTo>
                <a:lnTo>
                  <a:pt x="208" y="18"/>
                </a:lnTo>
                <a:lnTo>
                  <a:pt x="226" y="32"/>
                </a:lnTo>
                <a:lnTo>
                  <a:pt x="226" y="32"/>
                </a:lnTo>
                <a:lnTo>
                  <a:pt x="242" y="48"/>
                </a:lnTo>
                <a:lnTo>
                  <a:pt x="252" y="66"/>
                </a:lnTo>
                <a:lnTo>
                  <a:pt x="260" y="86"/>
                </a:lnTo>
                <a:lnTo>
                  <a:pt x="262" y="106"/>
                </a:lnTo>
                <a:lnTo>
                  <a:pt x="262" y="106"/>
                </a:lnTo>
                <a:lnTo>
                  <a:pt x="260" y="126"/>
                </a:lnTo>
                <a:lnTo>
                  <a:pt x="254" y="144"/>
                </a:lnTo>
                <a:lnTo>
                  <a:pt x="244" y="160"/>
                </a:lnTo>
                <a:lnTo>
                  <a:pt x="232" y="176"/>
                </a:lnTo>
                <a:lnTo>
                  <a:pt x="232" y="176"/>
                </a:lnTo>
                <a:lnTo>
                  <a:pt x="216" y="188"/>
                </a:lnTo>
                <a:lnTo>
                  <a:pt x="202" y="198"/>
                </a:lnTo>
                <a:lnTo>
                  <a:pt x="186" y="204"/>
                </a:lnTo>
                <a:lnTo>
                  <a:pt x="170" y="204"/>
                </a:lnTo>
                <a:lnTo>
                  <a:pt x="170" y="204"/>
                </a:lnTo>
                <a:lnTo>
                  <a:pt x="164" y="204"/>
                </a:lnTo>
                <a:lnTo>
                  <a:pt x="158" y="202"/>
                </a:lnTo>
                <a:lnTo>
                  <a:pt x="158" y="202"/>
                </a:lnTo>
                <a:lnTo>
                  <a:pt x="154" y="196"/>
                </a:lnTo>
                <a:lnTo>
                  <a:pt x="150" y="188"/>
                </a:lnTo>
                <a:lnTo>
                  <a:pt x="150" y="188"/>
                </a:lnTo>
                <a:lnTo>
                  <a:pt x="144" y="192"/>
                </a:lnTo>
                <a:lnTo>
                  <a:pt x="136" y="198"/>
                </a:lnTo>
                <a:lnTo>
                  <a:pt x="136" y="198"/>
                </a:lnTo>
                <a:lnTo>
                  <a:pt x="124" y="202"/>
                </a:lnTo>
                <a:lnTo>
                  <a:pt x="112" y="204"/>
                </a:lnTo>
                <a:lnTo>
                  <a:pt x="112" y="204"/>
                </a:lnTo>
                <a:lnTo>
                  <a:pt x="104" y="204"/>
                </a:lnTo>
                <a:lnTo>
                  <a:pt x="94" y="200"/>
                </a:lnTo>
                <a:lnTo>
                  <a:pt x="86" y="194"/>
                </a:lnTo>
                <a:lnTo>
                  <a:pt x="76" y="186"/>
                </a:lnTo>
                <a:lnTo>
                  <a:pt x="76" y="186"/>
                </a:lnTo>
                <a:lnTo>
                  <a:pt x="68" y="178"/>
                </a:lnTo>
                <a:lnTo>
                  <a:pt x="64" y="166"/>
                </a:lnTo>
                <a:lnTo>
                  <a:pt x="60" y="154"/>
                </a:lnTo>
                <a:lnTo>
                  <a:pt x="58" y="140"/>
                </a:lnTo>
                <a:lnTo>
                  <a:pt x="58" y="140"/>
                </a:lnTo>
                <a:lnTo>
                  <a:pt x="60" y="126"/>
                </a:lnTo>
                <a:lnTo>
                  <a:pt x="64" y="112"/>
                </a:lnTo>
                <a:lnTo>
                  <a:pt x="70" y="98"/>
                </a:lnTo>
                <a:lnTo>
                  <a:pt x="78" y="86"/>
                </a:lnTo>
                <a:lnTo>
                  <a:pt x="78" y="86"/>
                </a:lnTo>
                <a:lnTo>
                  <a:pt x="88" y="74"/>
                </a:lnTo>
                <a:lnTo>
                  <a:pt x="102" y="66"/>
                </a:lnTo>
                <a:lnTo>
                  <a:pt x="116" y="62"/>
                </a:lnTo>
                <a:lnTo>
                  <a:pt x="132" y="60"/>
                </a:lnTo>
                <a:lnTo>
                  <a:pt x="132" y="60"/>
                </a:lnTo>
                <a:lnTo>
                  <a:pt x="142" y="62"/>
                </a:lnTo>
                <a:lnTo>
                  <a:pt x="154" y="66"/>
                </a:lnTo>
                <a:lnTo>
                  <a:pt x="154" y="66"/>
                </a:lnTo>
                <a:lnTo>
                  <a:pt x="166" y="74"/>
                </a:lnTo>
                <a:lnTo>
                  <a:pt x="170" y="78"/>
                </a:lnTo>
                <a:lnTo>
                  <a:pt x="172" y="84"/>
                </a:lnTo>
                <a:lnTo>
                  <a:pt x="176" y="68"/>
                </a:lnTo>
                <a:lnTo>
                  <a:pt x="208" y="68"/>
                </a:lnTo>
                <a:lnTo>
                  <a:pt x="188" y="160"/>
                </a:lnTo>
                <a:lnTo>
                  <a:pt x="188" y="160"/>
                </a:lnTo>
                <a:lnTo>
                  <a:pt x="188" y="164"/>
                </a:lnTo>
                <a:lnTo>
                  <a:pt x="192" y="168"/>
                </a:lnTo>
                <a:lnTo>
                  <a:pt x="192" y="168"/>
                </a:lnTo>
                <a:lnTo>
                  <a:pt x="194" y="170"/>
                </a:lnTo>
                <a:lnTo>
                  <a:pt x="194" y="170"/>
                </a:lnTo>
                <a:lnTo>
                  <a:pt x="200" y="168"/>
                </a:lnTo>
                <a:lnTo>
                  <a:pt x="206" y="164"/>
                </a:lnTo>
                <a:lnTo>
                  <a:pt x="212" y="158"/>
                </a:lnTo>
                <a:lnTo>
                  <a:pt x="220" y="150"/>
                </a:lnTo>
                <a:lnTo>
                  <a:pt x="220" y="150"/>
                </a:lnTo>
                <a:lnTo>
                  <a:pt x="224" y="140"/>
                </a:lnTo>
                <a:lnTo>
                  <a:pt x="228" y="128"/>
                </a:lnTo>
                <a:lnTo>
                  <a:pt x="230" y="116"/>
                </a:lnTo>
                <a:lnTo>
                  <a:pt x="232" y="104"/>
                </a:lnTo>
                <a:lnTo>
                  <a:pt x="232" y="104"/>
                </a:lnTo>
                <a:lnTo>
                  <a:pt x="230" y="90"/>
                </a:lnTo>
                <a:lnTo>
                  <a:pt x="224" y="78"/>
                </a:lnTo>
                <a:lnTo>
                  <a:pt x="216" y="66"/>
                </a:lnTo>
                <a:lnTo>
                  <a:pt x="204" y="54"/>
                </a:lnTo>
                <a:lnTo>
                  <a:pt x="204" y="54"/>
                </a:lnTo>
                <a:lnTo>
                  <a:pt x="190" y="46"/>
                </a:lnTo>
                <a:lnTo>
                  <a:pt x="174" y="38"/>
                </a:lnTo>
                <a:lnTo>
                  <a:pt x="156" y="34"/>
                </a:lnTo>
                <a:lnTo>
                  <a:pt x="138" y="34"/>
                </a:lnTo>
                <a:lnTo>
                  <a:pt x="138" y="34"/>
                </a:lnTo>
                <a:lnTo>
                  <a:pt x="118" y="36"/>
                </a:lnTo>
                <a:lnTo>
                  <a:pt x="100" y="40"/>
                </a:lnTo>
                <a:lnTo>
                  <a:pt x="84" y="50"/>
                </a:lnTo>
                <a:lnTo>
                  <a:pt x="68" y="62"/>
                </a:lnTo>
                <a:lnTo>
                  <a:pt x="68" y="62"/>
                </a:lnTo>
                <a:lnTo>
                  <a:pt x="56" y="76"/>
                </a:lnTo>
                <a:lnTo>
                  <a:pt x="46" y="92"/>
                </a:lnTo>
                <a:lnTo>
                  <a:pt x="42" y="110"/>
                </a:lnTo>
                <a:lnTo>
                  <a:pt x="40" y="130"/>
                </a:lnTo>
                <a:lnTo>
                  <a:pt x="40" y="130"/>
                </a:lnTo>
                <a:lnTo>
                  <a:pt x="42" y="150"/>
                </a:lnTo>
                <a:lnTo>
                  <a:pt x="46" y="168"/>
                </a:lnTo>
                <a:lnTo>
                  <a:pt x="56" y="184"/>
                </a:lnTo>
                <a:lnTo>
                  <a:pt x="70" y="198"/>
                </a:lnTo>
                <a:lnTo>
                  <a:pt x="70" y="198"/>
                </a:lnTo>
                <a:lnTo>
                  <a:pt x="84" y="210"/>
                </a:lnTo>
                <a:lnTo>
                  <a:pt x="100" y="218"/>
                </a:lnTo>
                <a:lnTo>
                  <a:pt x="118" y="224"/>
                </a:lnTo>
                <a:lnTo>
                  <a:pt x="136" y="226"/>
                </a:lnTo>
                <a:lnTo>
                  <a:pt x="136" y="226"/>
                </a:lnTo>
                <a:lnTo>
                  <a:pt x="160" y="224"/>
                </a:lnTo>
                <a:lnTo>
                  <a:pt x="182" y="218"/>
                </a:lnTo>
                <a:lnTo>
                  <a:pt x="182" y="218"/>
                </a:lnTo>
                <a:lnTo>
                  <a:pt x="200" y="212"/>
                </a:lnTo>
                <a:lnTo>
                  <a:pt x="212" y="204"/>
                </a:lnTo>
                <a:lnTo>
                  <a:pt x="246" y="204"/>
                </a:lnTo>
                <a:lnTo>
                  <a:pt x="246" y="204"/>
                </a:lnTo>
                <a:lnTo>
                  <a:pt x="240" y="214"/>
                </a:lnTo>
                <a:lnTo>
                  <a:pt x="230" y="222"/>
                </a:lnTo>
                <a:lnTo>
                  <a:pt x="220" y="232"/>
                </a:lnTo>
                <a:lnTo>
                  <a:pt x="206" y="240"/>
                </a:lnTo>
                <a:lnTo>
                  <a:pt x="206" y="240"/>
                </a:lnTo>
                <a:lnTo>
                  <a:pt x="190" y="248"/>
                </a:lnTo>
                <a:lnTo>
                  <a:pt x="174" y="254"/>
                </a:lnTo>
                <a:lnTo>
                  <a:pt x="158" y="258"/>
                </a:lnTo>
                <a:lnTo>
                  <a:pt x="140" y="258"/>
                </a:lnTo>
                <a:lnTo>
                  <a:pt x="140" y="258"/>
                </a:lnTo>
                <a:lnTo>
                  <a:pt x="126" y="258"/>
                </a:lnTo>
                <a:lnTo>
                  <a:pt x="110" y="256"/>
                </a:lnTo>
                <a:lnTo>
                  <a:pt x="98" y="254"/>
                </a:lnTo>
                <a:lnTo>
                  <a:pt x="84" y="248"/>
                </a:lnTo>
                <a:lnTo>
                  <a:pt x="72" y="244"/>
                </a:lnTo>
                <a:lnTo>
                  <a:pt x="60" y="236"/>
                </a:lnTo>
                <a:lnTo>
                  <a:pt x="50" y="228"/>
                </a:lnTo>
                <a:lnTo>
                  <a:pt x="40" y="220"/>
                </a:lnTo>
                <a:lnTo>
                  <a:pt x="40" y="220"/>
                </a:lnTo>
                <a:lnTo>
                  <a:pt x="22" y="200"/>
                </a:lnTo>
                <a:lnTo>
                  <a:pt x="16" y="188"/>
                </a:lnTo>
                <a:lnTo>
                  <a:pt x="10" y="178"/>
                </a:lnTo>
                <a:lnTo>
                  <a:pt x="6" y="166"/>
                </a:lnTo>
                <a:lnTo>
                  <a:pt x="4" y="154"/>
                </a:lnTo>
                <a:lnTo>
                  <a:pt x="2" y="142"/>
                </a:lnTo>
                <a:lnTo>
                  <a:pt x="0" y="128"/>
                </a:lnTo>
                <a:lnTo>
                  <a:pt x="0" y="128"/>
                </a:lnTo>
                <a:lnTo>
                  <a:pt x="2" y="116"/>
                </a:lnTo>
                <a:lnTo>
                  <a:pt x="4" y="104"/>
                </a:lnTo>
                <a:lnTo>
                  <a:pt x="6" y="92"/>
                </a:lnTo>
                <a:lnTo>
                  <a:pt x="10" y="80"/>
                </a:lnTo>
                <a:lnTo>
                  <a:pt x="16" y="70"/>
                </a:lnTo>
                <a:lnTo>
                  <a:pt x="24" y="58"/>
                </a:lnTo>
                <a:lnTo>
                  <a:pt x="40" y="38"/>
                </a:lnTo>
                <a:lnTo>
                  <a:pt x="40" y="38"/>
                </a:lnTo>
                <a:lnTo>
                  <a:pt x="50" y="30"/>
                </a:lnTo>
                <a:lnTo>
                  <a:pt x="62" y="22"/>
                </a:lnTo>
                <a:lnTo>
                  <a:pt x="72" y="16"/>
                </a:lnTo>
                <a:lnTo>
                  <a:pt x="84" y="10"/>
                </a:lnTo>
                <a:lnTo>
                  <a:pt x="96" y="6"/>
                </a:lnTo>
                <a:lnTo>
                  <a:pt x="110" y="2"/>
                </a:lnTo>
                <a:lnTo>
                  <a:pt x="124" y="0"/>
                </a:lnTo>
                <a:lnTo>
                  <a:pt x="138" y="0"/>
                </a:lnTo>
                <a:lnTo>
                  <a:pt x="138" y="0"/>
                </a:lnTo>
                <a:close/>
                <a:moveTo>
                  <a:pt x="132" y="92"/>
                </a:moveTo>
                <a:lnTo>
                  <a:pt x="132" y="92"/>
                </a:lnTo>
                <a:lnTo>
                  <a:pt x="126" y="94"/>
                </a:lnTo>
                <a:lnTo>
                  <a:pt x="120" y="96"/>
                </a:lnTo>
                <a:lnTo>
                  <a:pt x="112" y="102"/>
                </a:lnTo>
                <a:lnTo>
                  <a:pt x="108" y="108"/>
                </a:lnTo>
                <a:lnTo>
                  <a:pt x="108" y="108"/>
                </a:lnTo>
                <a:lnTo>
                  <a:pt x="102" y="116"/>
                </a:lnTo>
                <a:lnTo>
                  <a:pt x="100" y="124"/>
                </a:lnTo>
                <a:lnTo>
                  <a:pt x="98" y="132"/>
                </a:lnTo>
                <a:lnTo>
                  <a:pt x="96" y="140"/>
                </a:lnTo>
                <a:lnTo>
                  <a:pt x="96" y="140"/>
                </a:lnTo>
                <a:lnTo>
                  <a:pt x="98" y="152"/>
                </a:lnTo>
                <a:lnTo>
                  <a:pt x="102" y="158"/>
                </a:lnTo>
                <a:lnTo>
                  <a:pt x="104" y="162"/>
                </a:lnTo>
                <a:lnTo>
                  <a:pt x="104" y="162"/>
                </a:lnTo>
                <a:lnTo>
                  <a:pt x="112" y="168"/>
                </a:lnTo>
                <a:lnTo>
                  <a:pt x="122" y="170"/>
                </a:lnTo>
                <a:lnTo>
                  <a:pt x="122" y="170"/>
                </a:lnTo>
                <a:lnTo>
                  <a:pt x="130" y="170"/>
                </a:lnTo>
                <a:lnTo>
                  <a:pt x="138" y="166"/>
                </a:lnTo>
                <a:lnTo>
                  <a:pt x="144" y="164"/>
                </a:lnTo>
                <a:lnTo>
                  <a:pt x="150" y="158"/>
                </a:lnTo>
                <a:lnTo>
                  <a:pt x="150" y="158"/>
                </a:lnTo>
                <a:lnTo>
                  <a:pt x="156" y="152"/>
                </a:lnTo>
                <a:lnTo>
                  <a:pt x="158" y="144"/>
                </a:lnTo>
                <a:lnTo>
                  <a:pt x="162" y="136"/>
                </a:lnTo>
                <a:lnTo>
                  <a:pt x="162" y="128"/>
                </a:lnTo>
                <a:lnTo>
                  <a:pt x="162" y="128"/>
                </a:lnTo>
                <a:lnTo>
                  <a:pt x="160" y="114"/>
                </a:lnTo>
                <a:lnTo>
                  <a:pt x="154" y="102"/>
                </a:lnTo>
                <a:lnTo>
                  <a:pt x="154" y="102"/>
                </a:lnTo>
                <a:lnTo>
                  <a:pt x="150" y="98"/>
                </a:lnTo>
                <a:lnTo>
                  <a:pt x="146" y="96"/>
                </a:lnTo>
                <a:lnTo>
                  <a:pt x="140" y="94"/>
                </a:lnTo>
                <a:lnTo>
                  <a:pt x="132" y="92"/>
                </a:lnTo>
                <a:lnTo>
                  <a:pt x="132" y="9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29" name="Rectangle 81"/>
          <p:cNvSpPr>
            <a:spLocks noChangeArrowheads="1"/>
          </p:cNvSpPr>
          <p:nvPr userDrawn="1"/>
        </p:nvSpPr>
        <p:spPr bwMode="auto">
          <a:xfrm>
            <a:off x="1259632" y="1755775"/>
            <a:ext cx="1349375" cy="1349375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36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30" name="Rectangle 82"/>
          <p:cNvSpPr>
            <a:spLocks noChangeArrowheads="1"/>
          </p:cNvSpPr>
          <p:nvPr userDrawn="1"/>
        </p:nvSpPr>
        <p:spPr bwMode="auto">
          <a:xfrm>
            <a:off x="1259632" y="1755775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26" name="그룹 125"/>
          <p:cNvGrpSpPr/>
          <p:nvPr userDrawn="1"/>
        </p:nvGrpSpPr>
        <p:grpSpPr>
          <a:xfrm>
            <a:off x="1732707" y="2228850"/>
            <a:ext cx="403225" cy="400050"/>
            <a:chOff x="1673225" y="2228850"/>
            <a:chExt cx="403225" cy="400050"/>
          </a:xfrm>
          <a:solidFill>
            <a:schemeClr val="accent2"/>
          </a:solidFill>
        </p:grpSpPr>
        <p:sp>
          <p:nvSpPr>
            <p:cNvPr id="2132" name="Freeform 84"/>
            <p:cNvSpPr>
              <a:spLocks/>
            </p:cNvSpPr>
            <p:nvPr userDrawn="1"/>
          </p:nvSpPr>
          <p:spPr bwMode="auto">
            <a:xfrm>
              <a:off x="1968500" y="2270125"/>
              <a:ext cx="50800" cy="320675"/>
            </a:xfrm>
            <a:custGeom>
              <a:avLst/>
              <a:gdLst/>
              <a:ahLst/>
              <a:cxnLst>
                <a:cxn ang="0">
                  <a:pos x="0" y="196"/>
                </a:cxn>
                <a:cxn ang="0">
                  <a:pos x="0" y="196"/>
                </a:cxn>
                <a:cxn ang="0">
                  <a:pos x="8" y="172"/>
                </a:cxn>
                <a:cxn ang="0">
                  <a:pos x="16" y="148"/>
                </a:cxn>
                <a:cxn ang="0">
                  <a:pos x="18" y="124"/>
                </a:cxn>
                <a:cxn ang="0">
                  <a:pos x="20" y="100"/>
                </a:cxn>
                <a:cxn ang="0">
                  <a:pos x="18" y="76"/>
                </a:cxn>
                <a:cxn ang="0">
                  <a:pos x="16" y="54"/>
                </a:cxn>
                <a:cxn ang="0">
                  <a:pos x="8" y="3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20" y="26"/>
                </a:cxn>
                <a:cxn ang="0">
                  <a:pos x="26" y="50"/>
                </a:cxn>
                <a:cxn ang="0">
                  <a:pos x="30" y="76"/>
                </a:cxn>
                <a:cxn ang="0">
                  <a:pos x="32" y="100"/>
                </a:cxn>
                <a:cxn ang="0">
                  <a:pos x="30" y="126"/>
                </a:cxn>
                <a:cxn ang="0">
                  <a:pos x="26" y="150"/>
                </a:cxn>
                <a:cxn ang="0">
                  <a:pos x="20" y="176"/>
                </a:cxn>
                <a:cxn ang="0">
                  <a:pos x="10" y="202"/>
                </a:cxn>
                <a:cxn ang="0">
                  <a:pos x="10" y="202"/>
                </a:cxn>
                <a:cxn ang="0">
                  <a:pos x="0" y="196"/>
                </a:cxn>
                <a:cxn ang="0">
                  <a:pos x="0" y="196"/>
                </a:cxn>
              </a:cxnLst>
              <a:rect l="0" t="0" r="r" b="b"/>
              <a:pathLst>
                <a:path w="32" h="202">
                  <a:moveTo>
                    <a:pt x="0" y="196"/>
                  </a:moveTo>
                  <a:lnTo>
                    <a:pt x="0" y="196"/>
                  </a:lnTo>
                  <a:lnTo>
                    <a:pt x="8" y="172"/>
                  </a:lnTo>
                  <a:lnTo>
                    <a:pt x="16" y="148"/>
                  </a:lnTo>
                  <a:lnTo>
                    <a:pt x="18" y="124"/>
                  </a:lnTo>
                  <a:lnTo>
                    <a:pt x="20" y="100"/>
                  </a:lnTo>
                  <a:lnTo>
                    <a:pt x="18" y="76"/>
                  </a:lnTo>
                  <a:lnTo>
                    <a:pt x="16" y="54"/>
                  </a:lnTo>
                  <a:lnTo>
                    <a:pt x="8" y="3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20" y="26"/>
                  </a:lnTo>
                  <a:lnTo>
                    <a:pt x="26" y="50"/>
                  </a:lnTo>
                  <a:lnTo>
                    <a:pt x="30" y="76"/>
                  </a:lnTo>
                  <a:lnTo>
                    <a:pt x="32" y="100"/>
                  </a:lnTo>
                  <a:lnTo>
                    <a:pt x="30" y="126"/>
                  </a:lnTo>
                  <a:lnTo>
                    <a:pt x="26" y="150"/>
                  </a:lnTo>
                  <a:lnTo>
                    <a:pt x="20" y="176"/>
                  </a:lnTo>
                  <a:lnTo>
                    <a:pt x="10" y="202"/>
                  </a:lnTo>
                  <a:lnTo>
                    <a:pt x="10" y="202"/>
                  </a:lnTo>
                  <a:lnTo>
                    <a:pt x="0" y="196"/>
                  </a:lnTo>
                  <a:lnTo>
                    <a:pt x="0" y="1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3" name="Freeform 85"/>
            <p:cNvSpPr>
              <a:spLocks/>
            </p:cNvSpPr>
            <p:nvPr userDrawn="1"/>
          </p:nvSpPr>
          <p:spPr bwMode="auto">
            <a:xfrm>
              <a:off x="1917700" y="2247900"/>
              <a:ext cx="38100" cy="365125"/>
            </a:xfrm>
            <a:custGeom>
              <a:avLst/>
              <a:gdLst/>
              <a:ahLst/>
              <a:cxnLst>
                <a:cxn ang="0">
                  <a:pos x="0" y="226"/>
                </a:cxn>
                <a:cxn ang="0">
                  <a:pos x="0" y="226"/>
                </a:cxn>
                <a:cxn ang="0">
                  <a:pos x="6" y="198"/>
                </a:cxn>
                <a:cxn ang="0">
                  <a:pos x="10" y="170"/>
                </a:cxn>
                <a:cxn ang="0">
                  <a:pos x="12" y="142"/>
                </a:cxn>
                <a:cxn ang="0">
                  <a:pos x="12" y="114"/>
                </a:cxn>
                <a:cxn ang="0">
                  <a:pos x="12" y="86"/>
                </a:cxn>
                <a:cxn ang="0">
                  <a:pos x="10" y="58"/>
                </a:cxn>
                <a:cxn ang="0">
                  <a:pos x="6" y="3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16" y="28"/>
                </a:cxn>
                <a:cxn ang="0">
                  <a:pos x="20" y="58"/>
                </a:cxn>
                <a:cxn ang="0">
                  <a:pos x="22" y="86"/>
                </a:cxn>
                <a:cxn ang="0">
                  <a:pos x="24" y="114"/>
                </a:cxn>
                <a:cxn ang="0">
                  <a:pos x="22" y="142"/>
                </a:cxn>
                <a:cxn ang="0">
                  <a:pos x="20" y="172"/>
                </a:cxn>
                <a:cxn ang="0">
                  <a:pos x="16" y="200"/>
                </a:cxn>
                <a:cxn ang="0">
                  <a:pos x="10" y="230"/>
                </a:cxn>
                <a:cxn ang="0">
                  <a:pos x="10" y="230"/>
                </a:cxn>
                <a:cxn ang="0">
                  <a:pos x="0" y="226"/>
                </a:cxn>
                <a:cxn ang="0">
                  <a:pos x="0" y="226"/>
                </a:cxn>
              </a:cxnLst>
              <a:rect l="0" t="0" r="r" b="b"/>
              <a:pathLst>
                <a:path w="24" h="230">
                  <a:moveTo>
                    <a:pt x="0" y="226"/>
                  </a:moveTo>
                  <a:lnTo>
                    <a:pt x="0" y="226"/>
                  </a:lnTo>
                  <a:lnTo>
                    <a:pt x="6" y="198"/>
                  </a:lnTo>
                  <a:lnTo>
                    <a:pt x="10" y="170"/>
                  </a:lnTo>
                  <a:lnTo>
                    <a:pt x="12" y="142"/>
                  </a:lnTo>
                  <a:lnTo>
                    <a:pt x="12" y="114"/>
                  </a:lnTo>
                  <a:lnTo>
                    <a:pt x="12" y="86"/>
                  </a:lnTo>
                  <a:lnTo>
                    <a:pt x="10" y="58"/>
                  </a:lnTo>
                  <a:lnTo>
                    <a:pt x="6" y="3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6" y="28"/>
                  </a:lnTo>
                  <a:lnTo>
                    <a:pt x="20" y="58"/>
                  </a:lnTo>
                  <a:lnTo>
                    <a:pt x="22" y="86"/>
                  </a:lnTo>
                  <a:lnTo>
                    <a:pt x="24" y="114"/>
                  </a:lnTo>
                  <a:lnTo>
                    <a:pt x="22" y="142"/>
                  </a:lnTo>
                  <a:lnTo>
                    <a:pt x="20" y="172"/>
                  </a:lnTo>
                  <a:lnTo>
                    <a:pt x="16" y="200"/>
                  </a:lnTo>
                  <a:lnTo>
                    <a:pt x="10" y="230"/>
                  </a:lnTo>
                  <a:lnTo>
                    <a:pt x="10" y="230"/>
                  </a:lnTo>
                  <a:lnTo>
                    <a:pt x="0" y="226"/>
                  </a:lnTo>
                  <a:lnTo>
                    <a:pt x="0" y="2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4" name="Freeform 86"/>
            <p:cNvSpPr>
              <a:spLocks noEditPoints="1"/>
            </p:cNvSpPr>
            <p:nvPr userDrawn="1"/>
          </p:nvSpPr>
          <p:spPr bwMode="auto">
            <a:xfrm>
              <a:off x="1673225" y="2228850"/>
              <a:ext cx="403225" cy="400050"/>
            </a:xfrm>
            <a:custGeom>
              <a:avLst/>
              <a:gdLst/>
              <a:ahLst/>
              <a:cxnLst>
                <a:cxn ang="0">
                  <a:pos x="254" y="126"/>
                </a:cxn>
                <a:cxn ang="0">
                  <a:pos x="250" y="152"/>
                </a:cxn>
                <a:cxn ang="0">
                  <a:pos x="244" y="176"/>
                </a:cxn>
                <a:cxn ang="0">
                  <a:pos x="216" y="216"/>
                </a:cxn>
                <a:cxn ang="0">
                  <a:pos x="176" y="242"/>
                </a:cxn>
                <a:cxn ang="0">
                  <a:pos x="152" y="250"/>
                </a:cxn>
                <a:cxn ang="0">
                  <a:pos x="128" y="252"/>
                </a:cxn>
                <a:cxn ang="0">
                  <a:pos x="114" y="252"/>
                </a:cxn>
                <a:cxn ang="0">
                  <a:pos x="90" y="246"/>
                </a:cxn>
                <a:cxn ang="0">
                  <a:pos x="56" y="232"/>
                </a:cxn>
                <a:cxn ang="0">
                  <a:pos x="22" y="196"/>
                </a:cxn>
                <a:cxn ang="0">
                  <a:pos x="6" y="164"/>
                </a:cxn>
                <a:cxn ang="0">
                  <a:pos x="2" y="140"/>
                </a:cxn>
                <a:cxn ang="0">
                  <a:pos x="0" y="126"/>
                </a:cxn>
                <a:cxn ang="0">
                  <a:pos x="4" y="102"/>
                </a:cxn>
                <a:cxn ang="0">
                  <a:pos x="10" y="78"/>
                </a:cxn>
                <a:cxn ang="0">
                  <a:pos x="38" y="38"/>
                </a:cxn>
                <a:cxn ang="0">
                  <a:pos x="78" y="10"/>
                </a:cxn>
                <a:cxn ang="0">
                  <a:pos x="102" y="2"/>
                </a:cxn>
                <a:cxn ang="0">
                  <a:pos x="128" y="0"/>
                </a:cxn>
                <a:cxn ang="0">
                  <a:pos x="140" y="0"/>
                </a:cxn>
                <a:cxn ang="0">
                  <a:pos x="164" y="6"/>
                </a:cxn>
                <a:cxn ang="0">
                  <a:pos x="198" y="22"/>
                </a:cxn>
                <a:cxn ang="0">
                  <a:pos x="232" y="56"/>
                </a:cxn>
                <a:cxn ang="0">
                  <a:pos x="248" y="88"/>
                </a:cxn>
                <a:cxn ang="0">
                  <a:pos x="252" y="114"/>
                </a:cxn>
                <a:cxn ang="0">
                  <a:pos x="254" y="126"/>
                </a:cxn>
                <a:cxn ang="0">
                  <a:pos x="128" y="238"/>
                </a:cxn>
                <a:cxn ang="0">
                  <a:pos x="170" y="230"/>
                </a:cxn>
                <a:cxn ang="0">
                  <a:pos x="206" y="206"/>
                </a:cxn>
                <a:cxn ang="0">
                  <a:pos x="230" y="170"/>
                </a:cxn>
                <a:cxn ang="0">
                  <a:pos x="238" y="126"/>
                </a:cxn>
                <a:cxn ang="0">
                  <a:pos x="236" y="104"/>
                </a:cxn>
                <a:cxn ang="0">
                  <a:pos x="220" y="64"/>
                </a:cxn>
                <a:cxn ang="0">
                  <a:pos x="190" y="34"/>
                </a:cxn>
                <a:cxn ang="0">
                  <a:pos x="150" y="16"/>
                </a:cxn>
                <a:cxn ang="0">
                  <a:pos x="128" y="14"/>
                </a:cxn>
                <a:cxn ang="0">
                  <a:pos x="84" y="24"/>
                </a:cxn>
                <a:cxn ang="0">
                  <a:pos x="48" y="48"/>
                </a:cxn>
                <a:cxn ang="0">
                  <a:pos x="24" y="82"/>
                </a:cxn>
                <a:cxn ang="0">
                  <a:pos x="16" y="126"/>
                </a:cxn>
                <a:cxn ang="0">
                  <a:pos x="18" y="150"/>
                </a:cxn>
                <a:cxn ang="0">
                  <a:pos x="34" y="190"/>
                </a:cxn>
                <a:cxn ang="0">
                  <a:pos x="64" y="220"/>
                </a:cxn>
                <a:cxn ang="0">
                  <a:pos x="104" y="236"/>
                </a:cxn>
                <a:cxn ang="0">
                  <a:pos x="128" y="238"/>
                </a:cxn>
              </a:cxnLst>
              <a:rect l="0" t="0" r="r" b="b"/>
              <a:pathLst>
                <a:path w="254" h="252">
                  <a:moveTo>
                    <a:pt x="254" y="126"/>
                  </a:moveTo>
                  <a:lnTo>
                    <a:pt x="254" y="126"/>
                  </a:lnTo>
                  <a:lnTo>
                    <a:pt x="252" y="140"/>
                  </a:lnTo>
                  <a:lnTo>
                    <a:pt x="250" y="152"/>
                  </a:lnTo>
                  <a:lnTo>
                    <a:pt x="248" y="164"/>
                  </a:lnTo>
                  <a:lnTo>
                    <a:pt x="244" y="176"/>
                  </a:lnTo>
                  <a:lnTo>
                    <a:pt x="232" y="196"/>
                  </a:lnTo>
                  <a:lnTo>
                    <a:pt x="216" y="216"/>
                  </a:lnTo>
                  <a:lnTo>
                    <a:pt x="198" y="232"/>
                  </a:lnTo>
                  <a:lnTo>
                    <a:pt x="176" y="242"/>
                  </a:lnTo>
                  <a:lnTo>
                    <a:pt x="164" y="246"/>
                  </a:lnTo>
                  <a:lnTo>
                    <a:pt x="152" y="250"/>
                  </a:lnTo>
                  <a:lnTo>
                    <a:pt x="140" y="252"/>
                  </a:lnTo>
                  <a:lnTo>
                    <a:pt x="128" y="252"/>
                  </a:lnTo>
                  <a:lnTo>
                    <a:pt x="128" y="252"/>
                  </a:lnTo>
                  <a:lnTo>
                    <a:pt x="114" y="252"/>
                  </a:lnTo>
                  <a:lnTo>
                    <a:pt x="102" y="250"/>
                  </a:lnTo>
                  <a:lnTo>
                    <a:pt x="90" y="246"/>
                  </a:lnTo>
                  <a:lnTo>
                    <a:pt x="78" y="242"/>
                  </a:lnTo>
                  <a:lnTo>
                    <a:pt x="56" y="232"/>
                  </a:lnTo>
                  <a:lnTo>
                    <a:pt x="38" y="216"/>
                  </a:lnTo>
                  <a:lnTo>
                    <a:pt x="22" y="196"/>
                  </a:lnTo>
                  <a:lnTo>
                    <a:pt x="10" y="176"/>
                  </a:lnTo>
                  <a:lnTo>
                    <a:pt x="6" y="164"/>
                  </a:lnTo>
                  <a:lnTo>
                    <a:pt x="4" y="152"/>
                  </a:lnTo>
                  <a:lnTo>
                    <a:pt x="2" y="140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2" y="114"/>
                  </a:lnTo>
                  <a:lnTo>
                    <a:pt x="4" y="102"/>
                  </a:lnTo>
                  <a:lnTo>
                    <a:pt x="6" y="88"/>
                  </a:lnTo>
                  <a:lnTo>
                    <a:pt x="10" y="78"/>
                  </a:lnTo>
                  <a:lnTo>
                    <a:pt x="22" y="56"/>
                  </a:lnTo>
                  <a:lnTo>
                    <a:pt x="38" y="38"/>
                  </a:lnTo>
                  <a:lnTo>
                    <a:pt x="56" y="22"/>
                  </a:lnTo>
                  <a:lnTo>
                    <a:pt x="78" y="10"/>
                  </a:lnTo>
                  <a:lnTo>
                    <a:pt x="90" y="6"/>
                  </a:lnTo>
                  <a:lnTo>
                    <a:pt x="102" y="2"/>
                  </a:lnTo>
                  <a:lnTo>
                    <a:pt x="114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40" y="0"/>
                  </a:lnTo>
                  <a:lnTo>
                    <a:pt x="152" y="2"/>
                  </a:lnTo>
                  <a:lnTo>
                    <a:pt x="164" y="6"/>
                  </a:lnTo>
                  <a:lnTo>
                    <a:pt x="176" y="10"/>
                  </a:lnTo>
                  <a:lnTo>
                    <a:pt x="198" y="22"/>
                  </a:lnTo>
                  <a:lnTo>
                    <a:pt x="216" y="38"/>
                  </a:lnTo>
                  <a:lnTo>
                    <a:pt x="232" y="56"/>
                  </a:lnTo>
                  <a:lnTo>
                    <a:pt x="244" y="78"/>
                  </a:lnTo>
                  <a:lnTo>
                    <a:pt x="248" y="88"/>
                  </a:lnTo>
                  <a:lnTo>
                    <a:pt x="250" y="102"/>
                  </a:lnTo>
                  <a:lnTo>
                    <a:pt x="252" y="114"/>
                  </a:lnTo>
                  <a:lnTo>
                    <a:pt x="254" y="126"/>
                  </a:lnTo>
                  <a:lnTo>
                    <a:pt x="254" y="126"/>
                  </a:lnTo>
                  <a:close/>
                  <a:moveTo>
                    <a:pt x="128" y="238"/>
                  </a:moveTo>
                  <a:lnTo>
                    <a:pt x="128" y="238"/>
                  </a:lnTo>
                  <a:lnTo>
                    <a:pt x="150" y="236"/>
                  </a:lnTo>
                  <a:lnTo>
                    <a:pt x="170" y="230"/>
                  </a:lnTo>
                  <a:lnTo>
                    <a:pt x="190" y="220"/>
                  </a:lnTo>
                  <a:lnTo>
                    <a:pt x="206" y="206"/>
                  </a:lnTo>
                  <a:lnTo>
                    <a:pt x="220" y="190"/>
                  </a:lnTo>
                  <a:lnTo>
                    <a:pt x="230" y="170"/>
                  </a:lnTo>
                  <a:lnTo>
                    <a:pt x="236" y="150"/>
                  </a:lnTo>
                  <a:lnTo>
                    <a:pt x="238" y="126"/>
                  </a:lnTo>
                  <a:lnTo>
                    <a:pt x="238" y="126"/>
                  </a:lnTo>
                  <a:lnTo>
                    <a:pt x="236" y="104"/>
                  </a:lnTo>
                  <a:lnTo>
                    <a:pt x="230" y="82"/>
                  </a:lnTo>
                  <a:lnTo>
                    <a:pt x="220" y="64"/>
                  </a:lnTo>
                  <a:lnTo>
                    <a:pt x="206" y="48"/>
                  </a:lnTo>
                  <a:lnTo>
                    <a:pt x="190" y="34"/>
                  </a:lnTo>
                  <a:lnTo>
                    <a:pt x="170" y="24"/>
                  </a:lnTo>
                  <a:lnTo>
                    <a:pt x="150" y="16"/>
                  </a:lnTo>
                  <a:lnTo>
                    <a:pt x="128" y="14"/>
                  </a:lnTo>
                  <a:lnTo>
                    <a:pt x="128" y="14"/>
                  </a:lnTo>
                  <a:lnTo>
                    <a:pt x="104" y="16"/>
                  </a:lnTo>
                  <a:lnTo>
                    <a:pt x="84" y="24"/>
                  </a:lnTo>
                  <a:lnTo>
                    <a:pt x="64" y="34"/>
                  </a:lnTo>
                  <a:lnTo>
                    <a:pt x="48" y="48"/>
                  </a:lnTo>
                  <a:lnTo>
                    <a:pt x="34" y="64"/>
                  </a:lnTo>
                  <a:lnTo>
                    <a:pt x="24" y="82"/>
                  </a:lnTo>
                  <a:lnTo>
                    <a:pt x="18" y="104"/>
                  </a:lnTo>
                  <a:lnTo>
                    <a:pt x="16" y="126"/>
                  </a:lnTo>
                  <a:lnTo>
                    <a:pt x="16" y="126"/>
                  </a:lnTo>
                  <a:lnTo>
                    <a:pt x="18" y="150"/>
                  </a:lnTo>
                  <a:lnTo>
                    <a:pt x="24" y="170"/>
                  </a:lnTo>
                  <a:lnTo>
                    <a:pt x="34" y="190"/>
                  </a:lnTo>
                  <a:lnTo>
                    <a:pt x="48" y="206"/>
                  </a:lnTo>
                  <a:lnTo>
                    <a:pt x="64" y="220"/>
                  </a:lnTo>
                  <a:lnTo>
                    <a:pt x="84" y="230"/>
                  </a:lnTo>
                  <a:lnTo>
                    <a:pt x="104" y="236"/>
                  </a:lnTo>
                  <a:lnTo>
                    <a:pt x="128" y="238"/>
                  </a:lnTo>
                  <a:lnTo>
                    <a:pt x="128" y="2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5" name="Rectangle 87"/>
            <p:cNvSpPr>
              <a:spLocks noChangeArrowheads="1"/>
            </p:cNvSpPr>
            <p:nvPr userDrawn="1"/>
          </p:nvSpPr>
          <p:spPr bwMode="auto">
            <a:xfrm>
              <a:off x="1866900" y="2238375"/>
              <a:ext cx="15875" cy="3841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6" name="Freeform 88"/>
            <p:cNvSpPr>
              <a:spLocks/>
            </p:cNvSpPr>
            <p:nvPr userDrawn="1"/>
          </p:nvSpPr>
          <p:spPr bwMode="auto">
            <a:xfrm>
              <a:off x="1730375" y="2270125"/>
              <a:ext cx="50800" cy="320675"/>
            </a:xfrm>
            <a:custGeom>
              <a:avLst/>
              <a:gdLst/>
              <a:ahLst/>
              <a:cxnLst>
                <a:cxn ang="0">
                  <a:pos x="32" y="196"/>
                </a:cxn>
                <a:cxn ang="0">
                  <a:pos x="32" y="196"/>
                </a:cxn>
                <a:cxn ang="0">
                  <a:pos x="24" y="172"/>
                </a:cxn>
                <a:cxn ang="0">
                  <a:pos x="18" y="148"/>
                </a:cxn>
                <a:cxn ang="0">
                  <a:pos x="14" y="124"/>
                </a:cxn>
                <a:cxn ang="0">
                  <a:pos x="12" y="100"/>
                </a:cxn>
                <a:cxn ang="0">
                  <a:pos x="14" y="76"/>
                </a:cxn>
                <a:cxn ang="0">
                  <a:pos x="18" y="54"/>
                </a:cxn>
                <a:cxn ang="0">
                  <a:pos x="24" y="30"/>
                </a:cxn>
                <a:cxn ang="0">
                  <a:pos x="32" y="4"/>
                </a:cxn>
                <a:cxn ang="0">
                  <a:pos x="32" y="4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4" y="26"/>
                </a:cxn>
                <a:cxn ang="0">
                  <a:pos x="6" y="50"/>
                </a:cxn>
                <a:cxn ang="0">
                  <a:pos x="2" y="76"/>
                </a:cxn>
                <a:cxn ang="0">
                  <a:pos x="0" y="100"/>
                </a:cxn>
                <a:cxn ang="0">
                  <a:pos x="2" y="126"/>
                </a:cxn>
                <a:cxn ang="0">
                  <a:pos x="6" y="150"/>
                </a:cxn>
                <a:cxn ang="0">
                  <a:pos x="14" y="176"/>
                </a:cxn>
                <a:cxn ang="0">
                  <a:pos x="22" y="202"/>
                </a:cxn>
                <a:cxn ang="0">
                  <a:pos x="22" y="202"/>
                </a:cxn>
                <a:cxn ang="0">
                  <a:pos x="32" y="196"/>
                </a:cxn>
                <a:cxn ang="0">
                  <a:pos x="32" y="196"/>
                </a:cxn>
              </a:cxnLst>
              <a:rect l="0" t="0" r="r" b="b"/>
              <a:pathLst>
                <a:path w="32" h="202">
                  <a:moveTo>
                    <a:pt x="32" y="196"/>
                  </a:moveTo>
                  <a:lnTo>
                    <a:pt x="32" y="196"/>
                  </a:lnTo>
                  <a:lnTo>
                    <a:pt x="24" y="172"/>
                  </a:lnTo>
                  <a:lnTo>
                    <a:pt x="18" y="148"/>
                  </a:lnTo>
                  <a:lnTo>
                    <a:pt x="14" y="124"/>
                  </a:lnTo>
                  <a:lnTo>
                    <a:pt x="12" y="100"/>
                  </a:lnTo>
                  <a:lnTo>
                    <a:pt x="14" y="76"/>
                  </a:lnTo>
                  <a:lnTo>
                    <a:pt x="18" y="54"/>
                  </a:lnTo>
                  <a:lnTo>
                    <a:pt x="24" y="30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4" y="26"/>
                  </a:lnTo>
                  <a:lnTo>
                    <a:pt x="6" y="50"/>
                  </a:lnTo>
                  <a:lnTo>
                    <a:pt x="2" y="76"/>
                  </a:lnTo>
                  <a:lnTo>
                    <a:pt x="0" y="100"/>
                  </a:lnTo>
                  <a:lnTo>
                    <a:pt x="2" y="126"/>
                  </a:lnTo>
                  <a:lnTo>
                    <a:pt x="6" y="150"/>
                  </a:lnTo>
                  <a:lnTo>
                    <a:pt x="14" y="176"/>
                  </a:lnTo>
                  <a:lnTo>
                    <a:pt x="22" y="202"/>
                  </a:lnTo>
                  <a:lnTo>
                    <a:pt x="22" y="202"/>
                  </a:lnTo>
                  <a:lnTo>
                    <a:pt x="32" y="196"/>
                  </a:lnTo>
                  <a:lnTo>
                    <a:pt x="32" y="1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7" name="Freeform 89"/>
            <p:cNvSpPr>
              <a:spLocks/>
            </p:cNvSpPr>
            <p:nvPr userDrawn="1"/>
          </p:nvSpPr>
          <p:spPr bwMode="auto">
            <a:xfrm>
              <a:off x="1793875" y="2247900"/>
              <a:ext cx="41275" cy="365125"/>
            </a:xfrm>
            <a:custGeom>
              <a:avLst/>
              <a:gdLst/>
              <a:ahLst/>
              <a:cxnLst>
                <a:cxn ang="0">
                  <a:pos x="26" y="226"/>
                </a:cxn>
                <a:cxn ang="0">
                  <a:pos x="26" y="226"/>
                </a:cxn>
                <a:cxn ang="0">
                  <a:pos x="20" y="198"/>
                </a:cxn>
                <a:cxn ang="0">
                  <a:pos x="16" y="170"/>
                </a:cxn>
                <a:cxn ang="0">
                  <a:pos x="12" y="142"/>
                </a:cxn>
                <a:cxn ang="0">
                  <a:pos x="12" y="114"/>
                </a:cxn>
                <a:cxn ang="0">
                  <a:pos x="12" y="86"/>
                </a:cxn>
                <a:cxn ang="0">
                  <a:pos x="16" y="58"/>
                </a:cxn>
                <a:cxn ang="0">
                  <a:pos x="20" y="3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28"/>
                </a:cxn>
                <a:cxn ang="0">
                  <a:pos x="4" y="58"/>
                </a:cxn>
                <a:cxn ang="0">
                  <a:pos x="2" y="86"/>
                </a:cxn>
                <a:cxn ang="0">
                  <a:pos x="0" y="114"/>
                </a:cxn>
                <a:cxn ang="0">
                  <a:pos x="2" y="142"/>
                </a:cxn>
                <a:cxn ang="0">
                  <a:pos x="4" y="172"/>
                </a:cxn>
                <a:cxn ang="0">
                  <a:pos x="8" y="200"/>
                </a:cxn>
                <a:cxn ang="0">
                  <a:pos x="14" y="230"/>
                </a:cxn>
                <a:cxn ang="0">
                  <a:pos x="14" y="230"/>
                </a:cxn>
                <a:cxn ang="0">
                  <a:pos x="26" y="226"/>
                </a:cxn>
                <a:cxn ang="0">
                  <a:pos x="26" y="226"/>
                </a:cxn>
              </a:cxnLst>
              <a:rect l="0" t="0" r="r" b="b"/>
              <a:pathLst>
                <a:path w="26" h="230">
                  <a:moveTo>
                    <a:pt x="26" y="226"/>
                  </a:moveTo>
                  <a:lnTo>
                    <a:pt x="26" y="226"/>
                  </a:lnTo>
                  <a:lnTo>
                    <a:pt x="20" y="198"/>
                  </a:lnTo>
                  <a:lnTo>
                    <a:pt x="16" y="170"/>
                  </a:lnTo>
                  <a:lnTo>
                    <a:pt x="12" y="142"/>
                  </a:lnTo>
                  <a:lnTo>
                    <a:pt x="12" y="114"/>
                  </a:lnTo>
                  <a:lnTo>
                    <a:pt x="12" y="86"/>
                  </a:lnTo>
                  <a:lnTo>
                    <a:pt x="16" y="58"/>
                  </a:lnTo>
                  <a:lnTo>
                    <a:pt x="20" y="3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28"/>
                  </a:lnTo>
                  <a:lnTo>
                    <a:pt x="4" y="58"/>
                  </a:lnTo>
                  <a:lnTo>
                    <a:pt x="2" y="86"/>
                  </a:lnTo>
                  <a:lnTo>
                    <a:pt x="0" y="114"/>
                  </a:lnTo>
                  <a:lnTo>
                    <a:pt x="2" y="142"/>
                  </a:lnTo>
                  <a:lnTo>
                    <a:pt x="4" y="172"/>
                  </a:lnTo>
                  <a:lnTo>
                    <a:pt x="8" y="200"/>
                  </a:lnTo>
                  <a:lnTo>
                    <a:pt x="14" y="230"/>
                  </a:lnTo>
                  <a:lnTo>
                    <a:pt x="14" y="230"/>
                  </a:lnTo>
                  <a:lnTo>
                    <a:pt x="26" y="226"/>
                  </a:lnTo>
                  <a:lnTo>
                    <a:pt x="26" y="2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8" name="Rectangle 90"/>
            <p:cNvSpPr>
              <a:spLocks noChangeArrowheads="1"/>
            </p:cNvSpPr>
            <p:nvPr userDrawn="1"/>
          </p:nvSpPr>
          <p:spPr bwMode="auto">
            <a:xfrm>
              <a:off x="1695450" y="2416175"/>
              <a:ext cx="358775" cy="190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9" name="Freeform 91"/>
            <p:cNvSpPr>
              <a:spLocks/>
            </p:cNvSpPr>
            <p:nvPr userDrawn="1"/>
          </p:nvSpPr>
          <p:spPr bwMode="auto">
            <a:xfrm>
              <a:off x="1711325" y="2289175"/>
              <a:ext cx="327025" cy="53975"/>
            </a:xfrm>
            <a:custGeom>
              <a:avLst/>
              <a:gdLst/>
              <a:ahLst/>
              <a:cxnLst>
                <a:cxn ang="0">
                  <a:pos x="202" y="34"/>
                </a:cxn>
                <a:cxn ang="0">
                  <a:pos x="202" y="34"/>
                </a:cxn>
                <a:cxn ang="0">
                  <a:pos x="176" y="24"/>
                </a:cxn>
                <a:cxn ang="0">
                  <a:pos x="152" y="16"/>
                </a:cxn>
                <a:cxn ang="0">
                  <a:pos x="128" y="12"/>
                </a:cxn>
                <a:cxn ang="0">
                  <a:pos x="104" y="10"/>
                </a:cxn>
                <a:cxn ang="0">
                  <a:pos x="80" y="12"/>
                </a:cxn>
                <a:cxn ang="0">
                  <a:pos x="54" y="16"/>
                </a:cxn>
                <a:cxn ang="0">
                  <a:pos x="30" y="24"/>
                </a:cxn>
                <a:cxn ang="0">
                  <a:pos x="6" y="34"/>
                </a:cxn>
                <a:cxn ang="0">
                  <a:pos x="6" y="3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6" y="12"/>
                </a:cxn>
                <a:cxn ang="0">
                  <a:pos x="52" y="6"/>
                </a:cxn>
                <a:cxn ang="0">
                  <a:pos x="78" y="2"/>
                </a:cxn>
                <a:cxn ang="0">
                  <a:pos x="104" y="0"/>
                </a:cxn>
                <a:cxn ang="0">
                  <a:pos x="128" y="2"/>
                </a:cxn>
                <a:cxn ang="0">
                  <a:pos x="154" y="6"/>
                </a:cxn>
                <a:cxn ang="0">
                  <a:pos x="180" y="12"/>
                </a:cxn>
                <a:cxn ang="0">
                  <a:pos x="206" y="24"/>
                </a:cxn>
                <a:cxn ang="0">
                  <a:pos x="206" y="24"/>
                </a:cxn>
                <a:cxn ang="0">
                  <a:pos x="202" y="34"/>
                </a:cxn>
                <a:cxn ang="0">
                  <a:pos x="202" y="34"/>
                </a:cxn>
              </a:cxnLst>
              <a:rect l="0" t="0" r="r" b="b"/>
              <a:pathLst>
                <a:path w="206" h="34">
                  <a:moveTo>
                    <a:pt x="202" y="34"/>
                  </a:moveTo>
                  <a:lnTo>
                    <a:pt x="202" y="34"/>
                  </a:lnTo>
                  <a:lnTo>
                    <a:pt x="176" y="24"/>
                  </a:lnTo>
                  <a:lnTo>
                    <a:pt x="152" y="16"/>
                  </a:lnTo>
                  <a:lnTo>
                    <a:pt x="128" y="12"/>
                  </a:lnTo>
                  <a:lnTo>
                    <a:pt x="104" y="10"/>
                  </a:lnTo>
                  <a:lnTo>
                    <a:pt x="80" y="12"/>
                  </a:lnTo>
                  <a:lnTo>
                    <a:pt x="54" y="16"/>
                  </a:lnTo>
                  <a:lnTo>
                    <a:pt x="30" y="24"/>
                  </a:lnTo>
                  <a:lnTo>
                    <a:pt x="6" y="34"/>
                  </a:lnTo>
                  <a:lnTo>
                    <a:pt x="6" y="3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6" y="12"/>
                  </a:lnTo>
                  <a:lnTo>
                    <a:pt x="52" y="6"/>
                  </a:lnTo>
                  <a:lnTo>
                    <a:pt x="78" y="2"/>
                  </a:lnTo>
                  <a:lnTo>
                    <a:pt x="104" y="0"/>
                  </a:lnTo>
                  <a:lnTo>
                    <a:pt x="128" y="2"/>
                  </a:lnTo>
                  <a:lnTo>
                    <a:pt x="154" y="6"/>
                  </a:lnTo>
                  <a:lnTo>
                    <a:pt x="180" y="12"/>
                  </a:lnTo>
                  <a:lnTo>
                    <a:pt x="206" y="24"/>
                  </a:lnTo>
                  <a:lnTo>
                    <a:pt x="206" y="24"/>
                  </a:lnTo>
                  <a:lnTo>
                    <a:pt x="202" y="34"/>
                  </a:lnTo>
                  <a:lnTo>
                    <a:pt x="202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40" name="Freeform 92"/>
            <p:cNvSpPr>
              <a:spLocks/>
            </p:cNvSpPr>
            <p:nvPr userDrawn="1"/>
          </p:nvSpPr>
          <p:spPr bwMode="auto">
            <a:xfrm>
              <a:off x="1689100" y="2349500"/>
              <a:ext cx="371475" cy="38100"/>
            </a:xfrm>
            <a:custGeom>
              <a:avLst/>
              <a:gdLst/>
              <a:ahLst/>
              <a:cxnLst>
                <a:cxn ang="0">
                  <a:pos x="230" y="24"/>
                </a:cxn>
                <a:cxn ang="0">
                  <a:pos x="230" y="24"/>
                </a:cxn>
                <a:cxn ang="0">
                  <a:pos x="202" y="18"/>
                </a:cxn>
                <a:cxn ang="0">
                  <a:pos x="174" y="14"/>
                </a:cxn>
                <a:cxn ang="0">
                  <a:pos x="146" y="12"/>
                </a:cxn>
                <a:cxn ang="0">
                  <a:pos x="118" y="10"/>
                </a:cxn>
                <a:cxn ang="0">
                  <a:pos x="88" y="12"/>
                </a:cxn>
                <a:cxn ang="0">
                  <a:pos x="60" y="14"/>
                </a:cxn>
                <a:cxn ang="0">
                  <a:pos x="32" y="18"/>
                </a:cxn>
                <a:cxn ang="0">
                  <a:pos x="4" y="24"/>
                </a:cxn>
                <a:cxn ang="0">
                  <a:pos x="4" y="2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30" y="6"/>
                </a:cxn>
                <a:cxn ang="0">
                  <a:pos x="60" y="2"/>
                </a:cxn>
                <a:cxn ang="0">
                  <a:pos x="88" y="0"/>
                </a:cxn>
                <a:cxn ang="0">
                  <a:pos x="118" y="0"/>
                </a:cxn>
                <a:cxn ang="0">
                  <a:pos x="146" y="0"/>
                </a:cxn>
                <a:cxn ang="0">
                  <a:pos x="176" y="2"/>
                </a:cxn>
                <a:cxn ang="0">
                  <a:pos x="204" y="6"/>
                </a:cxn>
                <a:cxn ang="0">
                  <a:pos x="234" y="12"/>
                </a:cxn>
                <a:cxn ang="0">
                  <a:pos x="234" y="12"/>
                </a:cxn>
                <a:cxn ang="0">
                  <a:pos x="230" y="24"/>
                </a:cxn>
                <a:cxn ang="0">
                  <a:pos x="230" y="24"/>
                </a:cxn>
              </a:cxnLst>
              <a:rect l="0" t="0" r="r" b="b"/>
              <a:pathLst>
                <a:path w="234" h="24">
                  <a:moveTo>
                    <a:pt x="230" y="24"/>
                  </a:moveTo>
                  <a:lnTo>
                    <a:pt x="230" y="24"/>
                  </a:lnTo>
                  <a:lnTo>
                    <a:pt x="202" y="18"/>
                  </a:lnTo>
                  <a:lnTo>
                    <a:pt x="174" y="14"/>
                  </a:lnTo>
                  <a:lnTo>
                    <a:pt x="146" y="12"/>
                  </a:lnTo>
                  <a:lnTo>
                    <a:pt x="118" y="10"/>
                  </a:lnTo>
                  <a:lnTo>
                    <a:pt x="88" y="12"/>
                  </a:lnTo>
                  <a:lnTo>
                    <a:pt x="60" y="14"/>
                  </a:lnTo>
                  <a:lnTo>
                    <a:pt x="32" y="18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30" y="6"/>
                  </a:lnTo>
                  <a:lnTo>
                    <a:pt x="60" y="2"/>
                  </a:lnTo>
                  <a:lnTo>
                    <a:pt x="88" y="0"/>
                  </a:lnTo>
                  <a:lnTo>
                    <a:pt x="118" y="0"/>
                  </a:lnTo>
                  <a:lnTo>
                    <a:pt x="146" y="0"/>
                  </a:lnTo>
                  <a:lnTo>
                    <a:pt x="176" y="2"/>
                  </a:lnTo>
                  <a:lnTo>
                    <a:pt x="204" y="6"/>
                  </a:lnTo>
                  <a:lnTo>
                    <a:pt x="234" y="12"/>
                  </a:lnTo>
                  <a:lnTo>
                    <a:pt x="234" y="12"/>
                  </a:lnTo>
                  <a:lnTo>
                    <a:pt x="230" y="24"/>
                  </a:lnTo>
                  <a:lnTo>
                    <a:pt x="23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41" name="Freeform 93"/>
            <p:cNvSpPr>
              <a:spLocks/>
            </p:cNvSpPr>
            <p:nvPr userDrawn="1"/>
          </p:nvSpPr>
          <p:spPr bwMode="auto">
            <a:xfrm>
              <a:off x="1711325" y="2517775"/>
              <a:ext cx="327025" cy="53975"/>
            </a:xfrm>
            <a:custGeom>
              <a:avLst/>
              <a:gdLst/>
              <a:ahLst/>
              <a:cxnLst>
                <a:cxn ang="0">
                  <a:pos x="202" y="0"/>
                </a:cxn>
                <a:cxn ang="0">
                  <a:pos x="202" y="0"/>
                </a:cxn>
                <a:cxn ang="0">
                  <a:pos x="176" y="10"/>
                </a:cxn>
                <a:cxn ang="0">
                  <a:pos x="152" y="18"/>
                </a:cxn>
                <a:cxn ang="0">
                  <a:pos x="128" y="22"/>
                </a:cxn>
                <a:cxn ang="0">
                  <a:pos x="104" y="22"/>
                </a:cxn>
                <a:cxn ang="0">
                  <a:pos x="80" y="22"/>
                </a:cxn>
                <a:cxn ang="0">
                  <a:pos x="54" y="18"/>
                </a:cxn>
                <a:cxn ang="0">
                  <a:pos x="30" y="1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6" y="20"/>
                </a:cxn>
                <a:cxn ang="0">
                  <a:pos x="52" y="28"/>
                </a:cxn>
                <a:cxn ang="0">
                  <a:pos x="78" y="32"/>
                </a:cxn>
                <a:cxn ang="0">
                  <a:pos x="104" y="34"/>
                </a:cxn>
                <a:cxn ang="0">
                  <a:pos x="128" y="32"/>
                </a:cxn>
                <a:cxn ang="0">
                  <a:pos x="154" y="28"/>
                </a:cxn>
                <a:cxn ang="0">
                  <a:pos x="180" y="20"/>
                </a:cxn>
                <a:cxn ang="0">
                  <a:pos x="206" y="10"/>
                </a:cxn>
                <a:cxn ang="0">
                  <a:pos x="206" y="10"/>
                </a:cxn>
                <a:cxn ang="0">
                  <a:pos x="202" y="0"/>
                </a:cxn>
                <a:cxn ang="0">
                  <a:pos x="202" y="0"/>
                </a:cxn>
              </a:cxnLst>
              <a:rect l="0" t="0" r="r" b="b"/>
              <a:pathLst>
                <a:path w="206" h="34">
                  <a:moveTo>
                    <a:pt x="202" y="0"/>
                  </a:moveTo>
                  <a:lnTo>
                    <a:pt x="202" y="0"/>
                  </a:lnTo>
                  <a:lnTo>
                    <a:pt x="176" y="10"/>
                  </a:lnTo>
                  <a:lnTo>
                    <a:pt x="152" y="18"/>
                  </a:lnTo>
                  <a:lnTo>
                    <a:pt x="128" y="22"/>
                  </a:lnTo>
                  <a:lnTo>
                    <a:pt x="104" y="22"/>
                  </a:lnTo>
                  <a:lnTo>
                    <a:pt x="80" y="22"/>
                  </a:lnTo>
                  <a:lnTo>
                    <a:pt x="54" y="18"/>
                  </a:lnTo>
                  <a:lnTo>
                    <a:pt x="30" y="10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6" y="20"/>
                  </a:lnTo>
                  <a:lnTo>
                    <a:pt x="52" y="28"/>
                  </a:lnTo>
                  <a:lnTo>
                    <a:pt x="78" y="32"/>
                  </a:lnTo>
                  <a:lnTo>
                    <a:pt x="104" y="34"/>
                  </a:lnTo>
                  <a:lnTo>
                    <a:pt x="128" y="32"/>
                  </a:lnTo>
                  <a:lnTo>
                    <a:pt x="154" y="28"/>
                  </a:lnTo>
                  <a:lnTo>
                    <a:pt x="180" y="20"/>
                  </a:lnTo>
                  <a:lnTo>
                    <a:pt x="206" y="10"/>
                  </a:lnTo>
                  <a:lnTo>
                    <a:pt x="206" y="10"/>
                  </a:lnTo>
                  <a:lnTo>
                    <a:pt x="202" y="0"/>
                  </a:lnTo>
                  <a:lnTo>
                    <a:pt x="2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42" name="Freeform 94"/>
            <p:cNvSpPr>
              <a:spLocks/>
            </p:cNvSpPr>
            <p:nvPr userDrawn="1"/>
          </p:nvSpPr>
          <p:spPr bwMode="auto">
            <a:xfrm>
              <a:off x="1689100" y="2473325"/>
              <a:ext cx="371475" cy="3492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02" y="4"/>
                </a:cxn>
                <a:cxn ang="0">
                  <a:pos x="174" y="8"/>
                </a:cxn>
                <a:cxn ang="0">
                  <a:pos x="146" y="10"/>
                </a:cxn>
                <a:cxn ang="0">
                  <a:pos x="118" y="12"/>
                </a:cxn>
                <a:cxn ang="0">
                  <a:pos x="88" y="10"/>
                </a:cxn>
                <a:cxn ang="0">
                  <a:pos x="60" y="8"/>
                </a:cxn>
                <a:cxn ang="0">
                  <a:pos x="32" y="4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0" y="16"/>
                </a:cxn>
                <a:cxn ang="0">
                  <a:pos x="60" y="20"/>
                </a:cxn>
                <a:cxn ang="0">
                  <a:pos x="88" y="22"/>
                </a:cxn>
                <a:cxn ang="0">
                  <a:pos x="118" y="22"/>
                </a:cxn>
                <a:cxn ang="0">
                  <a:pos x="146" y="22"/>
                </a:cxn>
                <a:cxn ang="0">
                  <a:pos x="176" y="20"/>
                </a:cxn>
                <a:cxn ang="0">
                  <a:pos x="204" y="16"/>
                </a:cxn>
                <a:cxn ang="0">
                  <a:pos x="234" y="10"/>
                </a:cxn>
                <a:cxn ang="0">
                  <a:pos x="234" y="10"/>
                </a:cxn>
                <a:cxn ang="0">
                  <a:pos x="230" y="0"/>
                </a:cxn>
                <a:cxn ang="0">
                  <a:pos x="230" y="0"/>
                </a:cxn>
              </a:cxnLst>
              <a:rect l="0" t="0" r="r" b="b"/>
              <a:pathLst>
                <a:path w="234" h="22">
                  <a:moveTo>
                    <a:pt x="230" y="0"/>
                  </a:moveTo>
                  <a:lnTo>
                    <a:pt x="230" y="0"/>
                  </a:lnTo>
                  <a:lnTo>
                    <a:pt x="202" y="4"/>
                  </a:lnTo>
                  <a:lnTo>
                    <a:pt x="174" y="8"/>
                  </a:lnTo>
                  <a:lnTo>
                    <a:pt x="146" y="10"/>
                  </a:lnTo>
                  <a:lnTo>
                    <a:pt x="118" y="12"/>
                  </a:lnTo>
                  <a:lnTo>
                    <a:pt x="88" y="10"/>
                  </a:lnTo>
                  <a:lnTo>
                    <a:pt x="60" y="8"/>
                  </a:lnTo>
                  <a:lnTo>
                    <a:pt x="32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0" y="16"/>
                  </a:lnTo>
                  <a:lnTo>
                    <a:pt x="60" y="20"/>
                  </a:lnTo>
                  <a:lnTo>
                    <a:pt x="88" y="22"/>
                  </a:lnTo>
                  <a:lnTo>
                    <a:pt x="118" y="22"/>
                  </a:lnTo>
                  <a:lnTo>
                    <a:pt x="146" y="22"/>
                  </a:lnTo>
                  <a:lnTo>
                    <a:pt x="176" y="20"/>
                  </a:lnTo>
                  <a:lnTo>
                    <a:pt x="204" y="16"/>
                  </a:lnTo>
                  <a:lnTo>
                    <a:pt x="234" y="10"/>
                  </a:lnTo>
                  <a:lnTo>
                    <a:pt x="234" y="10"/>
                  </a:lnTo>
                  <a:lnTo>
                    <a:pt x="230" y="0"/>
                  </a:lnTo>
                  <a:lnTo>
                    <a:pt x="2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143" name="Rectangle 95"/>
          <p:cNvSpPr>
            <a:spLocks noChangeArrowheads="1"/>
          </p:cNvSpPr>
          <p:nvPr userDrawn="1"/>
        </p:nvSpPr>
        <p:spPr bwMode="auto">
          <a:xfrm>
            <a:off x="6653957" y="3101975"/>
            <a:ext cx="1346200" cy="1349375"/>
          </a:xfrm>
          <a:prstGeom prst="rect">
            <a:avLst/>
          </a:prstGeom>
          <a:gradFill flip="none" rotWithShape="1">
            <a:gsLst>
              <a:gs pos="0">
                <a:srgbClr val="AAAAAA">
                  <a:shade val="30000"/>
                  <a:satMod val="115000"/>
                </a:srgbClr>
              </a:gs>
              <a:gs pos="50000">
                <a:srgbClr val="AAAAAA">
                  <a:shade val="67500"/>
                  <a:satMod val="115000"/>
                </a:srgbClr>
              </a:gs>
              <a:gs pos="100000">
                <a:srgbClr val="AAAAAA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44" name="Rectangle 96"/>
          <p:cNvSpPr>
            <a:spLocks noChangeArrowheads="1"/>
          </p:cNvSpPr>
          <p:nvPr userDrawn="1"/>
        </p:nvSpPr>
        <p:spPr bwMode="auto">
          <a:xfrm>
            <a:off x="6653957" y="3101975"/>
            <a:ext cx="1346200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46" name="Freeform 98"/>
          <p:cNvSpPr>
            <a:spLocks/>
          </p:cNvSpPr>
          <p:nvPr userDrawn="1"/>
        </p:nvSpPr>
        <p:spPr bwMode="auto">
          <a:xfrm>
            <a:off x="7069882" y="3594100"/>
            <a:ext cx="514350" cy="365125"/>
          </a:xfrm>
          <a:custGeom>
            <a:avLst/>
            <a:gdLst/>
            <a:ahLst/>
            <a:cxnLst>
              <a:cxn ang="0">
                <a:pos x="122" y="200"/>
              </a:cxn>
              <a:cxn ang="0">
                <a:pos x="30" y="108"/>
              </a:cxn>
              <a:cxn ang="0">
                <a:pos x="26" y="102"/>
              </a:cxn>
              <a:cxn ang="0">
                <a:pos x="24" y="94"/>
              </a:cxn>
              <a:cxn ang="0">
                <a:pos x="30" y="82"/>
              </a:cxn>
              <a:cxn ang="0">
                <a:pos x="36" y="78"/>
              </a:cxn>
              <a:cxn ang="0">
                <a:pos x="44" y="76"/>
              </a:cxn>
              <a:cxn ang="0">
                <a:pos x="56" y="82"/>
              </a:cxn>
              <a:cxn ang="0">
                <a:pos x="136" y="160"/>
              </a:cxn>
              <a:cxn ang="0">
                <a:pos x="268" y="30"/>
              </a:cxn>
              <a:cxn ang="0">
                <a:pos x="274" y="26"/>
              </a:cxn>
              <a:cxn ang="0">
                <a:pos x="280" y="24"/>
              </a:cxn>
              <a:cxn ang="0">
                <a:pos x="294" y="30"/>
              </a:cxn>
              <a:cxn ang="0">
                <a:pos x="294" y="30"/>
              </a:cxn>
              <a:cxn ang="0">
                <a:pos x="298" y="36"/>
              </a:cxn>
              <a:cxn ang="0">
                <a:pos x="300" y="44"/>
              </a:cxn>
              <a:cxn ang="0">
                <a:pos x="294" y="56"/>
              </a:cxn>
              <a:cxn ang="0">
                <a:pos x="150" y="200"/>
              </a:cxn>
              <a:cxn ang="0">
                <a:pos x="136" y="206"/>
              </a:cxn>
              <a:cxn ang="0">
                <a:pos x="130" y="204"/>
              </a:cxn>
              <a:cxn ang="0">
                <a:pos x="122" y="200"/>
              </a:cxn>
              <a:cxn ang="0">
                <a:pos x="114" y="210"/>
              </a:cxn>
              <a:cxn ang="0">
                <a:pos x="106" y="218"/>
              </a:cxn>
              <a:cxn ang="0">
                <a:pos x="120" y="228"/>
              </a:cxn>
              <a:cxn ang="0">
                <a:pos x="136" y="230"/>
              </a:cxn>
              <a:cxn ang="0">
                <a:pos x="144" y="230"/>
              </a:cxn>
              <a:cxn ang="0">
                <a:pos x="160" y="224"/>
              </a:cxn>
              <a:cxn ang="0">
                <a:pos x="312" y="74"/>
              </a:cxn>
              <a:cxn ang="0">
                <a:pos x="316" y="66"/>
              </a:cxn>
              <a:cxn ang="0">
                <a:pos x="322" y="52"/>
              </a:cxn>
              <a:cxn ang="0">
                <a:pos x="324" y="44"/>
              </a:cxn>
              <a:cxn ang="0">
                <a:pos x="320" y="26"/>
              </a:cxn>
              <a:cxn ang="0">
                <a:pos x="312" y="12"/>
              </a:cxn>
              <a:cxn ang="0">
                <a:pos x="312" y="12"/>
              </a:cxn>
              <a:cxn ang="0">
                <a:pos x="304" y="8"/>
              </a:cxn>
              <a:cxn ang="0">
                <a:pos x="288" y="0"/>
              </a:cxn>
              <a:cxn ang="0">
                <a:pos x="280" y="0"/>
              </a:cxn>
              <a:cxn ang="0">
                <a:pos x="264" y="4"/>
              </a:cxn>
              <a:cxn ang="0">
                <a:pos x="250" y="12"/>
              </a:cxn>
              <a:cxn ang="0">
                <a:pos x="136" y="126"/>
              </a:cxn>
              <a:cxn ang="0">
                <a:pos x="74" y="64"/>
              </a:cxn>
              <a:cxn ang="0">
                <a:pos x="66" y="58"/>
              </a:cxn>
              <a:cxn ang="0">
                <a:pos x="52" y="52"/>
              </a:cxn>
              <a:cxn ang="0">
                <a:pos x="44" y="52"/>
              </a:cxn>
              <a:cxn ang="0">
                <a:pos x="28" y="54"/>
              </a:cxn>
              <a:cxn ang="0">
                <a:pos x="14" y="64"/>
              </a:cxn>
              <a:cxn ang="0">
                <a:pos x="8" y="70"/>
              </a:cxn>
              <a:cxn ang="0">
                <a:pos x="2" y="86"/>
              </a:cxn>
              <a:cxn ang="0">
                <a:pos x="0" y="94"/>
              </a:cxn>
              <a:cxn ang="0">
                <a:pos x="4" y="110"/>
              </a:cxn>
              <a:cxn ang="0">
                <a:pos x="14" y="124"/>
              </a:cxn>
              <a:cxn ang="0">
                <a:pos x="106" y="218"/>
              </a:cxn>
              <a:cxn ang="0">
                <a:pos x="114" y="210"/>
              </a:cxn>
            </a:cxnLst>
            <a:rect l="0" t="0" r="r" b="b"/>
            <a:pathLst>
              <a:path w="324" h="230">
                <a:moveTo>
                  <a:pt x="114" y="210"/>
                </a:moveTo>
                <a:lnTo>
                  <a:pt x="122" y="200"/>
                </a:lnTo>
                <a:lnTo>
                  <a:pt x="30" y="108"/>
                </a:lnTo>
                <a:lnTo>
                  <a:pt x="30" y="108"/>
                </a:lnTo>
                <a:lnTo>
                  <a:pt x="30" y="108"/>
                </a:lnTo>
                <a:lnTo>
                  <a:pt x="26" y="102"/>
                </a:lnTo>
                <a:lnTo>
                  <a:pt x="24" y="94"/>
                </a:lnTo>
                <a:lnTo>
                  <a:pt x="24" y="94"/>
                </a:lnTo>
                <a:lnTo>
                  <a:pt x="26" y="88"/>
                </a:lnTo>
                <a:lnTo>
                  <a:pt x="30" y="82"/>
                </a:lnTo>
                <a:lnTo>
                  <a:pt x="30" y="82"/>
                </a:lnTo>
                <a:lnTo>
                  <a:pt x="36" y="78"/>
                </a:lnTo>
                <a:lnTo>
                  <a:pt x="44" y="76"/>
                </a:lnTo>
                <a:lnTo>
                  <a:pt x="44" y="76"/>
                </a:lnTo>
                <a:lnTo>
                  <a:pt x="50" y="78"/>
                </a:lnTo>
                <a:lnTo>
                  <a:pt x="56" y="82"/>
                </a:lnTo>
                <a:lnTo>
                  <a:pt x="56" y="82"/>
                </a:lnTo>
                <a:lnTo>
                  <a:pt x="136" y="160"/>
                </a:lnTo>
                <a:lnTo>
                  <a:pt x="268" y="30"/>
                </a:lnTo>
                <a:lnTo>
                  <a:pt x="268" y="30"/>
                </a:lnTo>
                <a:lnTo>
                  <a:pt x="268" y="30"/>
                </a:lnTo>
                <a:lnTo>
                  <a:pt x="274" y="26"/>
                </a:lnTo>
                <a:lnTo>
                  <a:pt x="280" y="24"/>
                </a:lnTo>
                <a:lnTo>
                  <a:pt x="280" y="24"/>
                </a:lnTo>
                <a:lnTo>
                  <a:pt x="288" y="26"/>
                </a:lnTo>
                <a:lnTo>
                  <a:pt x="294" y="30"/>
                </a:lnTo>
                <a:lnTo>
                  <a:pt x="294" y="30"/>
                </a:lnTo>
                <a:lnTo>
                  <a:pt x="294" y="30"/>
                </a:lnTo>
                <a:lnTo>
                  <a:pt x="294" y="30"/>
                </a:lnTo>
                <a:lnTo>
                  <a:pt x="298" y="36"/>
                </a:lnTo>
                <a:lnTo>
                  <a:pt x="300" y="44"/>
                </a:lnTo>
                <a:lnTo>
                  <a:pt x="300" y="44"/>
                </a:lnTo>
                <a:lnTo>
                  <a:pt x="298" y="50"/>
                </a:lnTo>
                <a:lnTo>
                  <a:pt x="294" y="56"/>
                </a:lnTo>
                <a:lnTo>
                  <a:pt x="150" y="200"/>
                </a:lnTo>
                <a:lnTo>
                  <a:pt x="150" y="200"/>
                </a:lnTo>
                <a:lnTo>
                  <a:pt x="144" y="204"/>
                </a:lnTo>
                <a:lnTo>
                  <a:pt x="136" y="206"/>
                </a:lnTo>
                <a:lnTo>
                  <a:pt x="136" y="206"/>
                </a:lnTo>
                <a:lnTo>
                  <a:pt x="130" y="204"/>
                </a:lnTo>
                <a:lnTo>
                  <a:pt x="122" y="200"/>
                </a:lnTo>
                <a:lnTo>
                  <a:pt x="122" y="200"/>
                </a:lnTo>
                <a:lnTo>
                  <a:pt x="122" y="200"/>
                </a:lnTo>
                <a:lnTo>
                  <a:pt x="114" y="210"/>
                </a:lnTo>
                <a:lnTo>
                  <a:pt x="106" y="218"/>
                </a:lnTo>
                <a:lnTo>
                  <a:pt x="106" y="218"/>
                </a:lnTo>
                <a:lnTo>
                  <a:pt x="112" y="224"/>
                </a:lnTo>
                <a:lnTo>
                  <a:pt x="120" y="228"/>
                </a:lnTo>
                <a:lnTo>
                  <a:pt x="128" y="230"/>
                </a:lnTo>
                <a:lnTo>
                  <a:pt x="136" y="230"/>
                </a:lnTo>
                <a:lnTo>
                  <a:pt x="136" y="230"/>
                </a:lnTo>
                <a:lnTo>
                  <a:pt x="144" y="230"/>
                </a:lnTo>
                <a:lnTo>
                  <a:pt x="152" y="228"/>
                </a:lnTo>
                <a:lnTo>
                  <a:pt x="160" y="224"/>
                </a:lnTo>
                <a:lnTo>
                  <a:pt x="166" y="218"/>
                </a:lnTo>
                <a:lnTo>
                  <a:pt x="312" y="74"/>
                </a:lnTo>
                <a:lnTo>
                  <a:pt x="312" y="74"/>
                </a:lnTo>
                <a:lnTo>
                  <a:pt x="316" y="66"/>
                </a:lnTo>
                <a:lnTo>
                  <a:pt x="320" y="60"/>
                </a:lnTo>
                <a:lnTo>
                  <a:pt x="322" y="52"/>
                </a:lnTo>
                <a:lnTo>
                  <a:pt x="324" y="44"/>
                </a:lnTo>
                <a:lnTo>
                  <a:pt x="324" y="44"/>
                </a:lnTo>
                <a:lnTo>
                  <a:pt x="322" y="34"/>
                </a:lnTo>
                <a:lnTo>
                  <a:pt x="320" y="26"/>
                </a:lnTo>
                <a:lnTo>
                  <a:pt x="316" y="20"/>
                </a:lnTo>
                <a:lnTo>
                  <a:pt x="312" y="12"/>
                </a:lnTo>
                <a:lnTo>
                  <a:pt x="312" y="12"/>
                </a:lnTo>
                <a:lnTo>
                  <a:pt x="312" y="12"/>
                </a:lnTo>
                <a:lnTo>
                  <a:pt x="312" y="12"/>
                </a:lnTo>
                <a:lnTo>
                  <a:pt x="304" y="8"/>
                </a:lnTo>
                <a:lnTo>
                  <a:pt x="296" y="4"/>
                </a:lnTo>
                <a:lnTo>
                  <a:pt x="288" y="0"/>
                </a:lnTo>
                <a:lnTo>
                  <a:pt x="280" y="0"/>
                </a:lnTo>
                <a:lnTo>
                  <a:pt x="280" y="0"/>
                </a:lnTo>
                <a:lnTo>
                  <a:pt x="272" y="0"/>
                </a:lnTo>
                <a:lnTo>
                  <a:pt x="264" y="4"/>
                </a:lnTo>
                <a:lnTo>
                  <a:pt x="258" y="8"/>
                </a:lnTo>
                <a:lnTo>
                  <a:pt x="250" y="12"/>
                </a:lnTo>
                <a:lnTo>
                  <a:pt x="250" y="12"/>
                </a:lnTo>
                <a:lnTo>
                  <a:pt x="136" y="126"/>
                </a:lnTo>
                <a:lnTo>
                  <a:pt x="74" y="64"/>
                </a:lnTo>
                <a:lnTo>
                  <a:pt x="74" y="64"/>
                </a:lnTo>
                <a:lnTo>
                  <a:pt x="74" y="64"/>
                </a:lnTo>
                <a:lnTo>
                  <a:pt x="66" y="58"/>
                </a:lnTo>
                <a:lnTo>
                  <a:pt x="60" y="54"/>
                </a:lnTo>
                <a:lnTo>
                  <a:pt x="52" y="52"/>
                </a:lnTo>
                <a:lnTo>
                  <a:pt x="44" y="52"/>
                </a:lnTo>
                <a:lnTo>
                  <a:pt x="44" y="52"/>
                </a:lnTo>
                <a:lnTo>
                  <a:pt x="36" y="52"/>
                </a:lnTo>
                <a:lnTo>
                  <a:pt x="28" y="54"/>
                </a:lnTo>
                <a:lnTo>
                  <a:pt x="20" y="58"/>
                </a:lnTo>
                <a:lnTo>
                  <a:pt x="14" y="64"/>
                </a:lnTo>
                <a:lnTo>
                  <a:pt x="14" y="64"/>
                </a:lnTo>
                <a:lnTo>
                  <a:pt x="8" y="70"/>
                </a:lnTo>
                <a:lnTo>
                  <a:pt x="4" y="78"/>
                </a:lnTo>
                <a:lnTo>
                  <a:pt x="2" y="86"/>
                </a:lnTo>
                <a:lnTo>
                  <a:pt x="0" y="94"/>
                </a:lnTo>
                <a:lnTo>
                  <a:pt x="0" y="94"/>
                </a:lnTo>
                <a:lnTo>
                  <a:pt x="2" y="102"/>
                </a:lnTo>
                <a:lnTo>
                  <a:pt x="4" y="110"/>
                </a:lnTo>
                <a:lnTo>
                  <a:pt x="8" y="118"/>
                </a:lnTo>
                <a:lnTo>
                  <a:pt x="14" y="124"/>
                </a:lnTo>
                <a:lnTo>
                  <a:pt x="14" y="124"/>
                </a:lnTo>
                <a:lnTo>
                  <a:pt x="106" y="218"/>
                </a:lnTo>
                <a:lnTo>
                  <a:pt x="106" y="218"/>
                </a:lnTo>
                <a:lnTo>
                  <a:pt x="114" y="21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47" name="Rectangle 99"/>
          <p:cNvSpPr>
            <a:spLocks noChangeArrowheads="1"/>
          </p:cNvSpPr>
          <p:nvPr userDrawn="1"/>
        </p:nvSpPr>
        <p:spPr bwMode="auto">
          <a:xfrm>
            <a:off x="6653957" y="1755775"/>
            <a:ext cx="1346200" cy="1346200"/>
          </a:xfrm>
          <a:prstGeom prst="rect">
            <a:avLst/>
          </a:prstGeom>
          <a:gradFill flip="none" rotWithShape="1">
            <a:gsLst>
              <a:gs pos="0">
                <a:srgbClr val="AAAAAA">
                  <a:shade val="30000"/>
                  <a:satMod val="115000"/>
                </a:srgbClr>
              </a:gs>
              <a:gs pos="50000">
                <a:srgbClr val="AAAAAA">
                  <a:shade val="67500"/>
                  <a:satMod val="115000"/>
                </a:srgbClr>
              </a:gs>
              <a:gs pos="100000">
                <a:srgbClr val="AAAAAA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48" name="Rectangle 100"/>
          <p:cNvSpPr>
            <a:spLocks noChangeArrowheads="1"/>
          </p:cNvSpPr>
          <p:nvPr userDrawn="1"/>
        </p:nvSpPr>
        <p:spPr bwMode="auto">
          <a:xfrm>
            <a:off x="6653957" y="1755775"/>
            <a:ext cx="1346200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50" name="Freeform 102"/>
          <p:cNvSpPr>
            <a:spLocks/>
          </p:cNvSpPr>
          <p:nvPr userDrawn="1"/>
        </p:nvSpPr>
        <p:spPr bwMode="auto">
          <a:xfrm>
            <a:off x="7069882" y="2219325"/>
            <a:ext cx="514350" cy="419100"/>
          </a:xfrm>
          <a:custGeom>
            <a:avLst/>
            <a:gdLst/>
            <a:ahLst/>
            <a:cxnLst>
              <a:cxn ang="0">
                <a:pos x="308" y="168"/>
              </a:cxn>
              <a:cxn ang="0">
                <a:pos x="322" y="142"/>
              </a:cxn>
              <a:cxn ang="0">
                <a:pos x="322" y="122"/>
              </a:cxn>
              <a:cxn ang="0">
                <a:pos x="308" y="96"/>
              </a:cxn>
              <a:cxn ang="0">
                <a:pos x="220" y="14"/>
              </a:cxn>
              <a:cxn ang="0">
                <a:pos x="194" y="2"/>
              </a:cxn>
              <a:cxn ang="0">
                <a:pos x="174" y="2"/>
              </a:cxn>
              <a:cxn ang="0">
                <a:pos x="150" y="16"/>
              </a:cxn>
              <a:cxn ang="0">
                <a:pos x="150" y="16"/>
              </a:cxn>
              <a:cxn ang="0">
                <a:pos x="136" y="40"/>
              </a:cxn>
              <a:cxn ang="0">
                <a:pos x="136" y="58"/>
              </a:cxn>
              <a:cxn ang="0">
                <a:pos x="148" y="82"/>
              </a:cxn>
              <a:cxn ang="0">
                <a:pos x="52" y="84"/>
              </a:cxn>
              <a:cxn ang="0">
                <a:pos x="32" y="86"/>
              </a:cxn>
              <a:cxn ang="0">
                <a:pos x="16" y="98"/>
              </a:cxn>
              <a:cxn ang="0">
                <a:pos x="2" y="122"/>
              </a:cxn>
              <a:cxn ang="0">
                <a:pos x="2" y="142"/>
              </a:cxn>
              <a:cxn ang="0">
                <a:pos x="16" y="166"/>
              </a:cxn>
              <a:cxn ang="0">
                <a:pos x="32" y="178"/>
              </a:cxn>
              <a:cxn ang="0">
                <a:pos x="172" y="180"/>
              </a:cxn>
              <a:cxn ang="0">
                <a:pos x="172" y="160"/>
              </a:cxn>
              <a:cxn ang="0">
                <a:pos x="166" y="166"/>
              </a:cxn>
              <a:cxn ang="0">
                <a:pos x="148" y="182"/>
              </a:cxn>
              <a:cxn ang="0">
                <a:pos x="138" y="196"/>
              </a:cxn>
              <a:cxn ang="0">
                <a:pos x="136" y="214"/>
              </a:cxn>
              <a:cxn ang="0">
                <a:pos x="144" y="240"/>
              </a:cxn>
              <a:cxn ang="0">
                <a:pos x="150" y="248"/>
              </a:cxn>
              <a:cxn ang="0">
                <a:pos x="160" y="258"/>
              </a:cxn>
              <a:cxn ang="0">
                <a:pos x="174" y="262"/>
              </a:cxn>
              <a:cxn ang="0">
                <a:pos x="184" y="264"/>
              </a:cxn>
              <a:cxn ang="0">
                <a:pos x="194" y="262"/>
              </a:cxn>
              <a:cxn ang="0">
                <a:pos x="220" y="250"/>
              </a:cxn>
              <a:cxn ang="0">
                <a:pos x="308" y="168"/>
              </a:cxn>
              <a:cxn ang="0">
                <a:pos x="292" y="150"/>
              </a:cxn>
              <a:cxn ang="0">
                <a:pos x="204" y="232"/>
              </a:cxn>
              <a:cxn ang="0">
                <a:pos x="192" y="250"/>
              </a:cxn>
              <a:cxn ang="0">
                <a:pos x="184" y="240"/>
              </a:cxn>
              <a:cxn ang="0">
                <a:pos x="176" y="250"/>
              </a:cxn>
              <a:cxn ang="0">
                <a:pos x="172" y="236"/>
              </a:cxn>
              <a:cxn ang="0">
                <a:pos x="166" y="232"/>
              </a:cxn>
              <a:cxn ang="0">
                <a:pos x="160" y="214"/>
              </a:cxn>
              <a:cxn ang="0">
                <a:pos x="164" y="200"/>
              </a:cxn>
              <a:cxn ang="0">
                <a:pos x="164" y="200"/>
              </a:cxn>
              <a:cxn ang="0">
                <a:pos x="172" y="156"/>
              </a:cxn>
              <a:cxn ang="0">
                <a:pos x="40" y="154"/>
              </a:cxn>
              <a:cxn ang="0">
                <a:pos x="26" y="142"/>
              </a:cxn>
              <a:cxn ang="0">
                <a:pos x="26" y="122"/>
              </a:cxn>
              <a:cxn ang="0">
                <a:pos x="40" y="110"/>
              </a:cxn>
              <a:cxn ang="0">
                <a:pos x="166" y="64"/>
              </a:cxn>
              <a:cxn ang="0">
                <a:pos x="160" y="58"/>
              </a:cxn>
              <a:cxn ang="0">
                <a:pos x="162" y="40"/>
              </a:cxn>
              <a:cxn ang="0">
                <a:pos x="166" y="32"/>
              </a:cxn>
              <a:cxn ang="0">
                <a:pos x="184" y="24"/>
              </a:cxn>
              <a:cxn ang="0">
                <a:pos x="204" y="32"/>
              </a:cxn>
              <a:cxn ang="0">
                <a:pos x="292" y="114"/>
              </a:cxn>
              <a:cxn ang="0">
                <a:pos x="300" y="132"/>
              </a:cxn>
              <a:cxn ang="0">
                <a:pos x="292" y="150"/>
              </a:cxn>
              <a:cxn ang="0">
                <a:pos x="300" y="158"/>
              </a:cxn>
            </a:cxnLst>
            <a:rect l="0" t="0" r="r" b="b"/>
            <a:pathLst>
              <a:path w="324" h="264">
                <a:moveTo>
                  <a:pt x="300" y="158"/>
                </a:moveTo>
                <a:lnTo>
                  <a:pt x="308" y="168"/>
                </a:lnTo>
                <a:lnTo>
                  <a:pt x="308" y="168"/>
                </a:lnTo>
                <a:lnTo>
                  <a:pt x="314" y="160"/>
                </a:lnTo>
                <a:lnTo>
                  <a:pt x="320" y="150"/>
                </a:lnTo>
                <a:lnTo>
                  <a:pt x="322" y="142"/>
                </a:lnTo>
                <a:lnTo>
                  <a:pt x="324" y="132"/>
                </a:lnTo>
                <a:lnTo>
                  <a:pt x="324" y="132"/>
                </a:lnTo>
                <a:lnTo>
                  <a:pt x="322" y="122"/>
                </a:lnTo>
                <a:lnTo>
                  <a:pt x="320" y="112"/>
                </a:lnTo>
                <a:lnTo>
                  <a:pt x="314" y="104"/>
                </a:lnTo>
                <a:lnTo>
                  <a:pt x="308" y="96"/>
                </a:lnTo>
                <a:lnTo>
                  <a:pt x="220" y="14"/>
                </a:lnTo>
                <a:lnTo>
                  <a:pt x="220" y="14"/>
                </a:lnTo>
                <a:lnTo>
                  <a:pt x="220" y="14"/>
                </a:lnTo>
                <a:lnTo>
                  <a:pt x="212" y="8"/>
                </a:lnTo>
                <a:lnTo>
                  <a:pt x="204" y="4"/>
                </a:lnTo>
                <a:lnTo>
                  <a:pt x="194" y="2"/>
                </a:lnTo>
                <a:lnTo>
                  <a:pt x="184" y="0"/>
                </a:lnTo>
                <a:lnTo>
                  <a:pt x="184" y="0"/>
                </a:lnTo>
                <a:lnTo>
                  <a:pt x="174" y="2"/>
                </a:lnTo>
                <a:lnTo>
                  <a:pt x="166" y="4"/>
                </a:lnTo>
                <a:lnTo>
                  <a:pt x="156" y="8"/>
                </a:lnTo>
                <a:lnTo>
                  <a:pt x="150" y="16"/>
                </a:lnTo>
                <a:lnTo>
                  <a:pt x="150" y="16"/>
                </a:lnTo>
                <a:lnTo>
                  <a:pt x="150" y="16"/>
                </a:lnTo>
                <a:lnTo>
                  <a:pt x="150" y="16"/>
                </a:lnTo>
                <a:lnTo>
                  <a:pt x="144" y="24"/>
                </a:lnTo>
                <a:lnTo>
                  <a:pt x="138" y="32"/>
                </a:lnTo>
                <a:lnTo>
                  <a:pt x="136" y="40"/>
                </a:lnTo>
                <a:lnTo>
                  <a:pt x="136" y="50"/>
                </a:lnTo>
                <a:lnTo>
                  <a:pt x="136" y="50"/>
                </a:lnTo>
                <a:lnTo>
                  <a:pt x="136" y="58"/>
                </a:lnTo>
                <a:lnTo>
                  <a:pt x="138" y="68"/>
                </a:lnTo>
                <a:lnTo>
                  <a:pt x="142" y="74"/>
                </a:lnTo>
                <a:lnTo>
                  <a:pt x="148" y="82"/>
                </a:lnTo>
                <a:lnTo>
                  <a:pt x="148" y="82"/>
                </a:lnTo>
                <a:lnTo>
                  <a:pt x="150" y="84"/>
                </a:lnTo>
                <a:lnTo>
                  <a:pt x="52" y="84"/>
                </a:lnTo>
                <a:lnTo>
                  <a:pt x="52" y="84"/>
                </a:lnTo>
                <a:lnTo>
                  <a:pt x="42" y="84"/>
                </a:lnTo>
                <a:lnTo>
                  <a:pt x="32" y="86"/>
                </a:lnTo>
                <a:lnTo>
                  <a:pt x="24" y="92"/>
                </a:lnTo>
                <a:lnTo>
                  <a:pt x="16" y="98"/>
                </a:lnTo>
                <a:lnTo>
                  <a:pt x="16" y="98"/>
                </a:lnTo>
                <a:lnTo>
                  <a:pt x="10" y="104"/>
                </a:lnTo>
                <a:lnTo>
                  <a:pt x="4" y="112"/>
                </a:lnTo>
                <a:lnTo>
                  <a:pt x="2" y="122"/>
                </a:lnTo>
                <a:lnTo>
                  <a:pt x="0" y="132"/>
                </a:lnTo>
                <a:lnTo>
                  <a:pt x="0" y="132"/>
                </a:lnTo>
                <a:lnTo>
                  <a:pt x="2" y="142"/>
                </a:lnTo>
                <a:lnTo>
                  <a:pt x="4" y="152"/>
                </a:lnTo>
                <a:lnTo>
                  <a:pt x="10" y="160"/>
                </a:lnTo>
                <a:lnTo>
                  <a:pt x="16" y="166"/>
                </a:lnTo>
                <a:lnTo>
                  <a:pt x="16" y="166"/>
                </a:lnTo>
                <a:lnTo>
                  <a:pt x="24" y="172"/>
                </a:lnTo>
                <a:lnTo>
                  <a:pt x="32" y="178"/>
                </a:lnTo>
                <a:lnTo>
                  <a:pt x="42" y="180"/>
                </a:lnTo>
                <a:lnTo>
                  <a:pt x="52" y="180"/>
                </a:lnTo>
                <a:lnTo>
                  <a:pt x="172" y="180"/>
                </a:lnTo>
                <a:lnTo>
                  <a:pt x="180" y="180"/>
                </a:lnTo>
                <a:lnTo>
                  <a:pt x="180" y="168"/>
                </a:lnTo>
                <a:lnTo>
                  <a:pt x="172" y="160"/>
                </a:lnTo>
                <a:lnTo>
                  <a:pt x="172" y="160"/>
                </a:lnTo>
                <a:lnTo>
                  <a:pt x="166" y="166"/>
                </a:lnTo>
                <a:lnTo>
                  <a:pt x="166" y="166"/>
                </a:lnTo>
                <a:lnTo>
                  <a:pt x="148" y="182"/>
                </a:lnTo>
                <a:lnTo>
                  <a:pt x="148" y="182"/>
                </a:lnTo>
                <a:lnTo>
                  <a:pt x="148" y="182"/>
                </a:lnTo>
                <a:lnTo>
                  <a:pt x="148" y="182"/>
                </a:lnTo>
                <a:lnTo>
                  <a:pt x="142" y="190"/>
                </a:lnTo>
                <a:lnTo>
                  <a:pt x="138" y="196"/>
                </a:lnTo>
                <a:lnTo>
                  <a:pt x="136" y="206"/>
                </a:lnTo>
                <a:lnTo>
                  <a:pt x="136" y="214"/>
                </a:lnTo>
                <a:lnTo>
                  <a:pt x="136" y="214"/>
                </a:lnTo>
                <a:lnTo>
                  <a:pt x="136" y="222"/>
                </a:lnTo>
                <a:lnTo>
                  <a:pt x="138" y="232"/>
                </a:lnTo>
                <a:lnTo>
                  <a:pt x="144" y="240"/>
                </a:lnTo>
                <a:lnTo>
                  <a:pt x="150" y="248"/>
                </a:lnTo>
                <a:lnTo>
                  <a:pt x="150" y="248"/>
                </a:lnTo>
                <a:lnTo>
                  <a:pt x="150" y="248"/>
                </a:lnTo>
                <a:lnTo>
                  <a:pt x="150" y="248"/>
                </a:lnTo>
                <a:lnTo>
                  <a:pt x="154" y="254"/>
                </a:lnTo>
                <a:lnTo>
                  <a:pt x="160" y="258"/>
                </a:lnTo>
                <a:lnTo>
                  <a:pt x="174" y="262"/>
                </a:lnTo>
                <a:lnTo>
                  <a:pt x="174" y="262"/>
                </a:lnTo>
                <a:lnTo>
                  <a:pt x="174" y="262"/>
                </a:lnTo>
                <a:lnTo>
                  <a:pt x="174" y="262"/>
                </a:lnTo>
                <a:lnTo>
                  <a:pt x="184" y="264"/>
                </a:lnTo>
                <a:lnTo>
                  <a:pt x="184" y="264"/>
                </a:lnTo>
                <a:lnTo>
                  <a:pt x="194" y="262"/>
                </a:lnTo>
                <a:lnTo>
                  <a:pt x="194" y="262"/>
                </a:lnTo>
                <a:lnTo>
                  <a:pt x="194" y="262"/>
                </a:lnTo>
                <a:lnTo>
                  <a:pt x="194" y="262"/>
                </a:lnTo>
                <a:lnTo>
                  <a:pt x="208" y="258"/>
                </a:lnTo>
                <a:lnTo>
                  <a:pt x="220" y="250"/>
                </a:lnTo>
                <a:lnTo>
                  <a:pt x="212" y="240"/>
                </a:lnTo>
                <a:lnTo>
                  <a:pt x="220" y="250"/>
                </a:lnTo>
                <a:lnTo>
                  <a:pt x="308" y="168"/>
                </a:lnTo>
                <a:lnTo>
                  <a:pt x="308" y="168"/>
                </a:lnTo>
                <a:lnTo>
                  <a:pt x="300" y="158"/>
                </a:lnTo>
                <a:lnTo>
                  <a:pt x="292" y="150"/>
                </a:lnTo>
                <a:lnTo>
                  <a:pt x="204" y="232"/>
                </a:lnTo>
                <a:lnTo>
                  <a:pt x="204" y="232"/>
                </a:lnTo>
                <a:lnTo>
                  <a:pt x="204" y="232"/>
                </a:lnTo>
                <a:lnTo>
                  <a:pt x="196" y="236"/>
                </a:lnTo>
                <a:lnTo>
                  <a:pt x="190" y="240"/>
                </a:lnTo>
                <a:lnTo>
                  <a:pt x="192" y="250"/>
                </a:lnTo>
                <a:lnTo>
                  <a:pt x="190" y="240"/>
                </a:lnTo>
                <a:lnTo>
                  <a:pt x="190" y="240"/>
                </a:lnTo>
                <a:lnTo>
                  <a:pt x="184" y="240"/>
                </a:lnTo>
                <a:lnTo>
                  <a:pt x="184" y="240"/>
                </a:lnTo>
                <a:lnTo>
                  <a:pt x="180" y="240"/>
                </a:lnTo>
                <a:lnTo>
                  <a:pt x="176" y="250"/>
                </a:lnTo>
                <a:lnTo>
                  <a:pt x="180" y="240"/>
                </a:lnTo>
                <a:lnTo>
                  <a:pt x="180" y="240"/>
                </a:lnTo>
                <a:lnTo>
                  <a:pt x="172" y="236"/>
                </a:lnTo>
                <a:lnTo>
                  <a:pt x="166" y="232"/>
                </a:lnTo>
                <a:lnTo>
                  <a:pt x="168" y="232"/>
                </a:lnTo>
                <a:lnTo>
                  <a:pt x="166" y="232"/>
                </a:lnTo>
                <a:lnTo>
                  <a:pt x="166" y="232"/>
                </a:lnTo>
                <a:lnTo>
                  <a:pt x="162" y="224"/>
                </a:lnTo>
                <a:lnTo>
                  <a:pt x="160" y="214"/>
                </a:lnTo>
                <a:lnTo>
                  <a:pt x="160" y="214"/>
                </a:lnTo>
                <a:lnTo>
                  <a:pt x="160" y="206"/>
                </a:lnTo>
                <a:lnTo>
                  <a:pt x="164" y="200"/>
                </a:lnTo>
                <a:lnTo>
                  <a:pt x="156" y="192"/>
                </a:lnTo>
                <a:lnTo>
                  <a:pt x="164" y="200"/>
                </a:lnTo>
                <a:lnTo>
                  <a:pt x="164" y="200"/>
                </a:lnTo>
                <a:lnTo>
                  <a:pt x="188" y="178"/>
                </a:lnTo>
                <a:lnTo>
                  <a:pt x="210" y="156"/>
                </a:lnTo>
                <a:lnTo>
                  <a:pt x="172" y="156"/>
                </a:lnTo>
                <a:lnTo>
                  <a:pt x="52" y="156"/>
                </a:lnTo>
                <a:lnTo>
                  <a:pt x="52" y="156"/>
                </a:lnTo>
                <a:lnTo>
                  <a:pt x="40" y="154"/>
                </a:lnTo>
                <a:lnTo>
                  <a:pt x="32" y="150"/>
                </a:lnTo>
                <a:lnTo>
                  <a:pt x="32" y="150"/>
                </a:lnTo>
                <a:lnTo>
                  <a:pt x="26" y="142"/>
                </a:lnTo>
                <a:lnTo>
                  <a:pt x="24" y="132"/>
                </a:lnTo>
                <a:lnTo>
                  <a:pt x="24" y="132"/>
                </a:lnTo>
                <a:lnTo>
                  <a:pt x="26" y="122"/>
                </a:lnTo>
                <a:lnTo>
                  <a:pt x="32" y="114"/>
                </a:lnTo>
                <a:lnTo>
                  <a:pt x="32" y="114"/>
                </a:lnTo>
                <a:lnTo>
                  <a:pt x="40" y="110"/>
                </a:lnTo>
                <a:lnTo>
                  <a:pt x="52" y="108"/>
                </a:lnTo>
                <a:lnTo>
                  <a:pt x="212" y="108"/>
                </a:lnTo>
                <a:lnTo>
                  <a:pt x="166" y="64"/>
                </a:lnTo>
                <a:lnTo>
                  <a:pt x="164" y="64"/>
                </a:lnTo>
                <a:lnTo>
                  <a:pt x="164" y="64"/>
                </a:lnTo>
                <a:lnTo>
                  <a:pt x="160" y="58"/>
                </a:lnTo>
                <a:lnTo>
                  <a:pt x="160" y="50"/>
                </a:lnTo>
                <a:lnTo>
                  <a:pt x="160" y="50"/>
                </a:lnTo>
                <a:lnTo>
                  <a:pt x="162" y="40"/>
                </a:lnTo>
                <a:lnTo>
                  <a:pt x="166" y="32"/>
                </a:lnTo>
                <a:lnTo>
                  <a:pt x="166" y="32"/>
                </a:lnTo>
                <a:lnTo>
                  <a:pt x="166" y="32"/>
                </a:lnTo>
                <a:lnTo>
                  <a:pt x="166" y="32"/>
                </a:lnTo>
                <a:lnTo>
                  <a:pt x="174" y="26"/>
                </a:lnTo>
                <a:lnTo>
                  <a:pt x="184" y="24"/>
                </a:lnTo>
                <a:lnTo>
                  <a:pt x="184" y="24"/>
                </a:lnTo>
                <a:lnTo>
                  <a:pt x="194" y="26"/>
                </a:lnTo>
                <a:lnTo>
                  <a:pt x="204" y="32"/>
                </a:lnTo>
                <a:lnTo>
                  <a:pt x="204" y="32"/>
                </a:lnTo>
                <a:lnTo>
                  <a:pt x="292" y="114"/>
                </a:lnTo>
                <a:lnTo>
                  <a:pt x="292" y="114"/>
                </a:lnTo>
                <a:lnTo>
                  <a:pt x="292" y="114"/>
                </a:lnTo>
                <a:lnTo>
                  <a:pt x="298" y="122"/>
                </a:lnTo>
                <a:lnTo>
                  <a:pt x="300" y="132"/>
                </a:lnTo>
                <a:lnTo>
                  <a:pt x="300" y="132"/>
                </a:lnTo>
                <a:lnTo>
                  <a:pt x="298" y="142"/>
                </a:lnTo>
                <a:lnTo>
                  <a:pt x="292" y="150"/>
                </a:lnTo>
                <a:lnTo>
                  <a:pt x="292" y="150"/>
                </a:lnTo>
                <a:lnTo>
                  <a:pt x="292" y="150"/>
                </a:lnTo>
                <a:lnTo>
                  <a:pt x="300" y="15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51" name="Rectangle 103"/>
          <p:cNvSpPr>
            <a:spLocks noChangeArrowheads="1"/>
          </p:cNvSpPr>
          <p:nvPr userDrawn="1"/>
        </p:nvSpPr>
        <p:spPr bwMode="auto">
          <a:xfrm>
            <a:off x="6653957" y="4451350"/>
            <a:ext cx="1346200" cy="1349375"/>
          </a:xfrm>
          <a:prstGeom prst="rect">
            <a:avLst/>
          </a:prstGeom>
          <a:gradFill flip="none" rotWithShape="1">
            <a:gsLst>
              <a:gs pos="0">
                <a:srgbClr val="AAAAAA">
                  <a:shade val="30000"/>
                  <a:satMod val="115000"/>
                </a:srgbClr>
              </a:gs>
              <a:gs pos="50000">
                <a:srgbClr val="AAAAAA">
                  <a:shade val="67500"/>
                  <a:satMod val="115000"/>
                </a:srgbClr>
              </a:gs>
              <a:gs pos="100000">
                <a:srgbClr val="AAAAAA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52" name="Rectangle 104"/>
          <p:cNvSpPr>
            <a:spLocks noChangeArrowheads="1"/>
          </p:cNvSpPr>
          <p:nvPr userDrawn="1"/>
        </p:nvSpPr>
        <p:spPr bwMode="auto">
          <a:xfrm>
            <a:off x="6653957" y="4451350"/>
            <a:ext cx="1346200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54" name="Freeform 106"/>
          <p:cNvSpPr>
            <a:spLocks/>
          </p:cNvSpPr>
          <p:nvPr userDrawn="1"/>
        </p:nvSpPr>
        <p:spPr bwMode="auto">
          <a:xfrm>
            <a:off x="7069882" y="4870450"/>
            <a:ext cx="514350" cy="511175"/>
          </a:xfrm>
          <a:custGeom>
            <a:avLst/>
            <a:gdLst/>
            <a:ahLst/>
            <a:cxnLst>
              <a:cxn ang="0">
                <a:pos x="208" y="124"/>
              </a:cxn>
              <a:cxn ang="0">
                <a:pos x="200" y="118"/>
              </a:cxn>
              <a:cxn ang="0">
                <a:pos x="198" y="26"/>
              </a:cxn>
              <a:cxn ang="0">
                <a:pos x="190" y="8"/>
              </a:cxn>
              <a:cxn ang="0">
                <a:pos x="166" y="0"/>
              </a:cxn>
              <a:cxn ang="0">
                <a:pos x="146" y="2"/>
              </a:cxn>
              <a:cxn ang="0">
                <a:pos x="130" y="14"/>
              </a:cxn>
              <a:cxn ang="0">
                <a:pos x="126" y="114"/>
              </a:cxn>
              <a:cxn ang="0">
                <a:pos x="122" y="122"/>
              </a:cxn>
              <a:cxn ang="0">
                <a:pos x="34" y="124"/>
              </a:cxn>
              <a:cxn ang="0">
                <a:pos x="10" y="134"/>
              </a:cxn>
              <a:cxn ang="0">
                <a:pos x="2" y="150"/>
              </a:cxn>
              <a:cxn ang="0">
                <a:pos x="2" y="170"/>
              </a:cxn>
              <a:cxn ang="0">
                <a:pos x="16" y="192"/>
              </a:cxn>
              <a:cxn ang="0">
                <a:pos x="116" y="198"/>
              </a:cxn>
              <a:cxn ang="0">
                <a:pos x="122" y="200"/>
              </a:cxn>
              <a:cxn ang="0">
                <a:pos x="126" y="290"/>
              </a:cxn>
              <a:cxn ang="0">
                <a:pos x="134" y="312"/>
              </a:cxn>
              <a:cxn ang="0">
                <a:pos x="152" y="322"/>
              </a:cxn>
              <a:cxn ang="0">
                <a:pos x="172" y="322"/>
              </a:cxn>
              <a:cxn ang="0">
                <a:pos x="190" y="312"/>
              </a:cxn>
              <a:cxn ang="0">
                <a:pos x="198" y="290"/>
              </a:cxn>
              <a:cxn ang="0">
                <a:pos x="202" y="200"/>
              </a:cxn>
              <a:cxn ang="0">
                <a:pos x="290" y="198"/>
              </a:cxn>
              <a:cxn ang="0">
                <a:pos x="314" y="188"/>
              </a:cxn>
              <a:cxn ang="0">
                <a:pos x="324" y="164"/>
              </a:cxn>
              <a:cxn ang="0">
                <a:pos x="320" y="144"/>
              </a:cxn>
              <a:cxn ang="0">
                <a:pos x="308" y="130"/>
              </a:cxn>
              <a:cxn ang="0">
                <a:pos x="290" y="136"/>
              </a:cxn>
              <a:cxn ang="0">
                <a:pos x="296" y="150"/>
              </a:cxn>
              <a:cxn ang="0">
                <a:pos x="300" y="164"/>
              </a:cxn>
              <a:cxn ang="0">
                <a:pos x="296" y="170"/>
              </a:cxn>
              <a:cxn ang="0">
                <a:pos x="208" y="174"/>
              </a:cxn>
              <a:cxn ang="0">
                <a:pos x="184" y="182"/>
              </a:cxn>
              <a:cxn ang="0">
                <a:pos x="176" y="200"/>
              </a:cxn>
              <a:cxn ang="0">
                <a:pos x="174" y="292"/>
              </a:cxn>
              <a:cxn ang="0">
                <a:pos x="158" y="298"/>
              </a:cxn>
              <a:cxn ang="0">
                <a:pos x="150" y="292"/>
              </a:cxn>
              <a:cxn ang="0">
                <a:pos x="148" y="200"/>
              </a:cxn>
              <a:cxn ang="0">
                <a:pos x="140" y="182"/>
              </a:cxn>
              <a:cxn ang="0">
                <a:pos x="116" y="174"/>
              </a:cxn>
              <a:cxn ang="0">
                <a:pos x="28" y="170"/>
              </a:cxn>
              <a:cxn ang="0">
                <a:pos x="24" y="156"/>
              </a:cxn>
              <a:cxn ang="0">
                <a:pos x="30" y="148"/>
              </a:cxn>
              <a:cxn ang="0">
                <a:pos x="122" y="148"/>
              </a:cxn>
              <a:cxn ang="0">
                <a:pos x="144" y="134"/>
              </a:cxn>
              <a:cxn ang="0">
                <a:pos x="150" y="32"/>
              </a:cxn>
              <a:cxn ang="0">
                <a:pos x="152" y="26"/>
              </a:cxn>
              <a:cxn ang="0">
                <a:pos x="166" y="24"/>
              </a:cxn>
              <a:cxn ang="0">
                <a:pos x="174" y="28"/>
              </a:cxn>
              <a:cxn ang="0">
                <a:pos x="176" y="122"/>
              </a:cxn>
              <a:cxn ang="0">
                <a:pos x="190" y="142"/>
              </a:cxn>
              <a:cxn ang="0">
                <a:pos x="290" y="148"/>
              </a:cxn>
            </a:cxnLst>
            <a:rect l="0" t="0" r="r" b="b"/>
            <a:pathLst>
              <a:path w="324" h="322">
                <a:moveTo>
                  <a:pt x="290" y="136"/>
                </a:moveTo>
                <a:lnTo>
                  <a:pt x="290" y="124"/>
                </a:lnTo>
                <a:lnTo>
                  <a:pt x="208" y="124"/>
                </a:lnTo>
                <a:lnTo>
                  <a:pt x="208" y="124"/>
                </a:lnTo>
                <a:lnTo>
                  <a:pt x="204" y="124"/>
                </a:lnTo>
                <a:lnTo>
                  <a:pt x="202" y="122"/>
                </a:lnTo>
                <a:lnTo>
                  <a:pt x="202" y="122"/>
                </a:lnTo>
                <a:lnTo>
                  <a:pt x="200" y="118"/>
                </a:lnTo>
                <a:lnTo>
                  <a:pt x="198" y="114"/>
                </a:lnTo>
                <a:lnTo>
                  <a:pt x="198" y="32"/>
                </a:lnTo>
                <a:lnTo>
                  <a:pt x="198" y="32"/>
                </a:lnTo>
                <a:lnTo>
                  <a:pt x="198" y="26"/>
                </a:lnTo>
                <a:lnTo>
                  <a:pt x="196" y="20"/>
                </a:lnTo>
                <a:lnTo>
                  <a:pt x="194" y="14"/>
                </a:lnTo>
                <a:lnTo>
                  <a:pt x="190" y="8"/>
                </a:lnTo>
                <a:lnTo>
                  <a:pt x="190" y="8"/>
                </a:lnTo>
                <a:lnTo>
                  <a:pt x="184" y="4"/>
                </a:lnTo>
                <a:lnTo>
                  <a:pt x="178" y="2"/>
                </a:lnTo>
                <a:lnTo>
                  <a:pt x="172" y="0"/>
                </a:lnTo>
                <a:lnTo>
                  <a:pt x="166" y="0"/>
                </a:lnTo>
                <a:lnTo>
                  <a:pt x="158" y="0"/>
                </a:lnTo>
                <a:lnTo>
                  <a:pt x="158" y="0"/>
                </a:lnTo>
                <a:lnTo>
                  <a:pt x="152" y="0"/>
                </a:lnTo>
                <a:lnTo>
                  <a:pt x="146" y="2"/>
                </a:lnTo>
                <a:lnTo>
                  <a:pt x="140" y="4"/>
                </a:lnTo>
                <a:lnTo>
                  <a:pt x="134" y="8"/>
                </a:lnTo>
                <a:lnTo>
                  <a:pt x="134" y="8"/>
                </a:lnTo>
                <a:lnTo>
                  <a:pt x="130" y="14"/>
                </a:lnTo>
                <a:lnTo>
                  <a:pt x="128" y="20"/>
                </a:lnTo>
                <a:lnTo>
                  <a:pt x="126" y="26"/>
                </a:lnTo>
                <a:lnTo>
                  <a:pt x="126" y="32"/>
                </a:lnTo>
                <a:lnTo>
                  <a:pt x="126" y="114"/>
                </a:lnTo>
                <a:lnTo>
                  <a:pt x="126" y="114"/>
                </a:lnTo>
                <a:lnTo>
                  <a:pt x="124" y="118"/>
                </a:lnTo>
                <a:lnTo>
                  <a:pt x="122" y="122"/>
                </a:lnTo>
                <a:lnTo>
                  <a:pt x="122" y="122"/>
                </a:lnTo>
                <a:lnTo>
                  <a:pt x="120" y="124"/>
                </a:lnTo>
                <a:lnTo>
                  <a:pt x="116" y="124"/>
                </a:lnTo>
                <a:lnTo>
                  <a:pt x="34" y="124"/>
                </a:lnTo>
                <a:lnTo>
                  <a:pt x="34" y="124"/>
                </a:lnTo>
                <a:lnTo>
                  <a:pt x="26" y="124"/>
                </a:lnTo>
                <a:lnTo>
                  <a:pt x="20" y="126"/>
                </a:lnTo>
                <a:lnTo>
                  <a:pt x="16" y="130"/>
                </a:lnTo>
                <a:lnTo>
                  <a:pt x="10" y="134"/>
                </a:lnTo>
                <a:lnTo>
                  <a:pt x="10" y="134"/>
                </a:lnTo>
                <a:lnTo>
                  <a:pt x="6" y="138"/>
                </a:lnTo>
                <a:lnTo>
                  <a:pt x="4" y="144"/>
                </a:lnTo>
                <a:lnTo>
                  <a:pt x="2" y="150"/>
                </a:lnTo>
                <a:lnTo>
                  <a:pt x="0" y="156"/>
                </a:lnTo>
                <a:lnTo>
                  <a:pt x="0" y="164"/>
                </a:lnTo>
                <a:lnTo>
                  <a:pt x="0" y="164"/>
                </a:lnTo>
                <a:lnTo>
                  <a:pt x="2" y="170"/>
                </a:lnTo>
                <a:lnTo>
                  <a:pt x="4" y="178"/>
                </a:lnTo>
                <a:lnTo>
                  <a:pt x="6" y="182"/>
                </a:lnTo>
                <a:lnTo>
                  <a:pt x="10" y="188"/>
                </a:lnTo>
                <a:lnTo>
                  <a:pt x="16" y="192"/>
                </a:lnTo>
                <a:lnTo>
                  <a:pt x="20" y="194"/>
                </a:lnTo>
                <a:lnTo>
                  <a:pt x="26" y="196"/>
                </a:lnTo>
                <a:lnTo>
                  <a:pt x="34" y="198"/>
                </a:lnTo>
                <a:lnTo>
                  <a:pt x="116" y="198"/>
                </a:lnTo>
                <a:lnTo>
                  <a:pt x="116" y="198"/>
                </a:lnTo>
                <a:lnTo>
                  <a:pt x="120" y="198"/>
                </a:lnTo>
                <a:lnTo>
                  <a:pt x="122" y="200"/>
                </a:lnTo>
                <a:lnTo>
                  <a:pt x="122" y="200"/>
                </a:lnTo>
                <a:lnTo>
                  <a:pt x="124" y="202"/>
                </a:lnTo>
                <a:lnTo>
                  <a:pt x="126" y="206"/>
                </a:lnTo>
                <a:lnTo>
                  <a:pt x="126" y="290"/>
                </a:lnTo>
                <a:lnTo>
                  <a:pt x="126" y="290"/>
                </a:lnTo>
                <a:lnTo>
                  <a:pt x="126" y="296"/>
                </a:lnTo>
                <a:lnTo>
                  <a:pt x="128" y="302"/>
                </a:lnTo>
                <a:lnTo>
                  <a:pt x="130" y="308"/>
                </a:lnTo>
                <a:lnTo>
                  <a:pt x="134" y="312"/>
                </a:lnTo>
                <a:lnTo>
                  <a:pt x="134" y="312"/>
                </a:lnTo>
                <a:lnTo>
                  <a:pt x="140" y="316"/>
                </a:lnTo>
                <a:lnTo>
                  <a:pt x="146" y="320"/>
                </a:lnTo>
                <a:lnTo>
                  <a:pt x="152" y="322"/>
                </a:lnTo>
                <a:lnTo>
                  <a:pt x="158" y="322"/>
                </a:lnTo>
                <a:lnTo>
                  <a:pt x="166" y="322"/>
                </a:lnTo>
                <a:lnTo>
                  <a:pt x="166" y="322"/>
                </a:lnTo>
                <a:lnTo>
                  <a:pt x="172" y="322"/>
                </a:lnTo>
                <a:lnTo>
                  <a:pt x="178" y="320"/>
                </a:lnTo>
                <a:lnTo>
                  <a:pt x="184" y="316"/>
                </a:lnTo>
                <a:lnTo>
                  <a:pt x="190" y="312"/>
                </a:lnTo>
                <a:lnTo>
                  <a:pt x="190" y="312"/>
                </a:lnTo>
                <a:lnTo>
                  <a:pt x="194" y="308"/>
                </a:lnTo>
                <a:lnTo>
                  <a:pt x="196" y="302"/>
                </a:lnTo>
                <a:lnTo>
                  <a:pt x="198" y="296"/>
                </a:lnTo>
                <a:lnTo>
                  <a:pt x="198" y="290"/>
                </a:lnTo>
                <a:lnTo>
                  <a:pt x="198" y="206"/>
                </a:lnTo>
                <a:lnTo>
                  <a:pt x="198" y="206"/>
                </a:lnTo>
                <a:lnTo>
                  <a:pt x="200" y="202"/>
                </a:lnTo>
                <a:lnTo>
                  <a:pt x="202" y="200"/>
                </a:lnTo>
                <a:lnTo>
                  <a:pt x="204" y="198"/>
                </a:lnTo>
                <a:lnTo>
                  <a:pt x="208" y="198"/>
                </a:lnTo>
                <a:lnTo>
                  <a:pt x="290" y="198"/>
                </a:lnTo>
                <a:lnTo>
                  <a:pt x="290" y="198"/>
                </a:lnTo>
                <a:lnTo>
                  <a:pt x="298" y="196"/>
                </a:lnTo>
                <a:lnTo>
                  <a:pt x="304" y="194"/>
                </a:lnTo>
                <a:lnTo>
                  <a:pt x="308" y="192"/>
                </a:lnTo>
                <a:lnTo>
                  <a:pt x="314" y="188"/>
                </a:lnTo>
                <a:lnTo>
                  <a:pt x="318" y="182"/>
                </a:lnTo>
                <a:lnTo>
                  <a:pt x="320" y="178"/>
                </a:lnTo>
                <a:lnTo>
                  <a:pt x="322" y="170"/>
                </a:lnTo>
                <a:lnTo>
                  <a:pt x="324" y="164"/>
                </a:lnTo>
                <a:lnTo>
                  <a:pt x="324" y="156"/>
                </a:lnTo>
                <a:lnTo>
                  <a:pt x="324" y="156"/>
                </a:lnTo>
                <a:lnTo>
                  <a:pt x="322" y="150"/>
                </a:lnTo>
                <a:lnTo>
                  <a:pt x="320" y="144"/>
                </a:lnTo>
                <a:lnTo>
                  <a:pt x="318" y="138"/>
                </a:lnTo>
                <a:lnTo>
                  <a:pt x="314" y="134"/>
                </a:lnTo>
                <a:lnTo>
                  <a:pt x="314" y="134"/>
                </a:lnTo>
                <a:lnTo>
                  <a:pt x="308" y="130"/>
                </a:lnTo>
                <a:lnTo>
                  <a:pt x="304" y="126"/>
                </a:lnTo>
                <a:lnTo>
                  <a:pt x="298" y="124"/>
                </a:lnTo>
                <a:lnTo>
                  <a:pt x="290" y="124"/>
                </a:lnTo>
                <a:lnTo>
                  <a:pt x="290" y="136"/>
                </a:lnTo>
                <a:lnTo>
                  <a:pt x="290" y="148"/>
                </a:lnTo>
                <a:lnTo>
                  <a:pt x="290" y="148"/>
                </a:lnTo>
                <a:lnTo>
                  <a:pt x="294" y="148"/>
                </a:lnTo>
                <a:lnTo>
                  <a:pt x="296" y="150"/>
                </a:lnTo>
                <a:lnTo>
                  <a:pt x="296" y="150"/>
                </a:lnTo>
                <a:lnTo>
                  <a:pt x="298" y="154"/>
                </a:lnTo>
                <a:lnTo>
                  <a:pt x="300" y="156"/>
                </a:lnTo>
                <a:lnTo>
                  <a:pt x="300" y="164"/>
                </a:lnTo>
                <a:lnTo>
                  <a:pt x="300" y="164"/>
                </a:lnTo>
                <a:lnTo>
                  <a:pt x="298" y="168"/>
                </a:lnTo>
                <a:lnTo>
                  <a:pt x="296" y="170"/>
                </a:lnTo>
                <a:lnTo>
                  <a:pt x="296" y="170"/>
                </a:lnTo>
                <a:lnTo>
                  <a:pt x="294" y="172"/>
                </a:lnTo>
                <a:lnTo>
                  <a:pt x="290" y="174"/>
                </a:lnTo>
                <a:lnTo>
                  <a:pt x="208" y="174"/>
                </a:lnTo>
                <a:lnTo>
                  <a:pt x="208" y="174"/>
                </a:lnTo>
                <a:lnTo>
                  <a:pt x="202" y="174"/>
                </a:lnTo>
                <a:lnTo>
                  <a:pt x="194" y="176"/>
                </a:lnTo>
                <a:lnTo>
                  <a:pt x="190" y="178"/>
                </a:lnTo>
                <a:lnTo>
                  <a:pt x="184" y="182"/>
                </a:lnTo>
                <a:lnTo>
                  <a:pt x="184" y="182"/>
                </a:lnTo>
                <a:lnTo>
                  <a:pt x="180" y="188"/>
                </a:lnTo>
                <a:lnTo>
                  <a:pt x="178" y="194"/>
                </a:lnTo>
                <a:lnTo>
                  <a:pt x="176" y="200"/>
                </a:lnTo>
                <a:lnTo>
                  <a:pt x="174" y="206"/>
                </a:lnTo>
                <a:lnTo>
                  <a:pt x="174" y="290"/>
                </a:lnTo>
                <a:lnTo>
                  <a:pt x="174" y="290"/>
                </a:lnTo>
                <a:lnTo>
                  <a:pt x="174" y="292"/>
                </a:lnTo>
                <a:lnTo>
                  <a:pt x="172" y="296"/>
                </a:lnTo>
                <a:lnTo>
                  <a:pt x="170" y="298"/>
                </a:lnTo>
                <a:lnTo>
                  <a:pt x="166" y="298"/>
                </a:lnTo>
                <a:lnTo>
                  <a:pt x="158" y="298"/>
                </a:lnTo>
                <a:lnTo>
                  <a:pt x="158" y="298"/>
                </a:lnTo>
                <a:lnTo>
                  <a:pt x="154" y="298"/>
                </a:lnTo>
                <a:lnTo>
                  <a:pt x="152" y="296"/>
                </a:lnTo>
                <a:lnTo>
                  <a:pt x="150" y="292"/>
                </a:lnTo>
                <a:lnTo>
                  <a:pt x="150" y="290"/>
                </a:lnTo>
                <a:lnTo>
                  <a:pt x="150" y="206"/>
                </a:lnTo>
                <a:lnTo>
                  <a:pt x="150" y="206"/>
                </a:lnTo>
                <a:lnTo>
                  <a:pt x="148" y="200"/>
                </a:lnTo>
                <a:lnTo>
                  <a:pt x="146" y="194"/>
                </a:lnTo>
                <a:lnTo>
                  <a:pt x="144" y="188"/>
                </a:lnTo>
                <a:lnTo>
                  <a:pt x="140" y="182"/>
                </a:lnTo>
                <a:lnTo>
                  <a:pt x="140" y="182"/>
                </a:lnTo>
                <a:lnTo>
                  <a:pt x="134" y="178"/>
                </a:lnTo>
                <a:lnTo>
                  <a:pt x="130" y="176"/>
                </a:lnTo>
                <a:lnTo>
                  <a:pt x="122" y="174"/>
                </a:lnTo>
                <a:lnTo>
                  <a:pt x="116" y="174"/>
                </a:lnTo>
                <a:lnTo>
                  <a:pt x="34" y="174"/>
                </a:lnTo>
                <a:lnTo>
                  <a:pt x="34" y="174"/>
                </a:lnTo>
                <a:lnTo>
                  <a:pt x="30" y="172"/>
                </a:lnTo>
                <a:lnTo>
                  <a:pt x="28" y="170"/>
                </a:lnTo>
                <a:lnTo>
                  <a:pt x="28" y="170"/>
                </a:lnTo>
                <a:lnTo>
                  <a:pt x="26" y="168"/>
                </a:lnTo>
                <a:lnTo>
                  <a:pt x="24" y="164"/>
                </a:lnTo>
                <a:lnTo>
                  <a:pt x="24" y="156"/>
                </a:lnTo>
                <a:lnTo>
                  <a:pt x="24" y="156"/>
                </a:lnTo>
                <a:lnTo>
                  <a:pt x="26" y="154"/>
                </a:lnTo>
                <a:lnTo>
                  <a:pt x="28" y="150"/>
                </a:lnTo>
                <a:lnTo>
                  <a:pt x="30" y="148"/>
                </a:lnTo>
                <a:lnTo>
                  <a:pt x="34" y="148"/>
                </a:lnTo>
                <a:lnTo>
                  <a:pt x="116" y="148"/>
                </a:lnTo>
                <a:lnTo>
                  <a:pt x="116" y="148"/>
                </a:lnTo>
                <a:lnTo>
                  <a:pt x="122" y="148"/>
                </a:lnTo>
                <a:lnTo>
                  <a:pt x="130" y="146"/>
                </a:lnTo>
                <a:lnTo>
                  <a:pt x="134" y="142"/>
                </a:lnTo>
                <a:lnTo>
                  <a:pt x="140" y="138"/>
                </a:lnTo>
                <a:lnTo>
                  <a:pt x="144" y="134"/>
                </a:lnTo>
                <a:lnTo>
                  <a:pt x="146" y="128"/>
                </a:lnTo>
                <a:lnTo>
                  <a:pt x="148" y="122"/>
                </a:lnTo>
                <a:lnTo>
                  <a:pt x="150" y="114"/>
                </a:lnTo>
                <a:lnTo>
                  <a:pt x="150" y="32"/>
                </a:lnTo>
                <a:lnTo>
                  <a:pt x="150" y="32"/>
                </a:lnTo>
                <a:lnTo>
                  <a:pt x="150" y="28"/>
                </a:lnTo>
                <a:lnTo>
                  <a:pt x="152" y="26"/>
                </a:lnTo>
                <a:lnTo>
                  <a:pt x="152" y="26"/>
                </a:lnTo>
                <a:lnTo>
                  <a:pt x="154" y="24"/>
                </a:lnTo>
                <a:lnTo>
                  <a:pt x="158" y="24"/>
                </a:lnTo>
                <a:lnTo>
                  <a:pt x="166" y="24"/>
                </a:lnTo>
                <a:lnTo>
                  <a:pt x="166" y="24"/>
                </a:lnTo>
                <a:lnTo>
                  <a:pt x="170" y="24"/>
                </a:lnTo>
                <a:lnTo>
                  <a:pt x="172" y="26"/>
                </a:lnTo>
                <a:lnTo>
                  <a:pt x="172" y="26"/>
                </a:lnTo>
                <a:lnTo>
                  <a:pt x="174" y="28"/>
                </a:lnTo>
                <a:lnTo>
                  <a:pt x="174" y="32"/>
                </a:lnTo>
                <a:lnTo>
                  <a:pt x="174" y="114"/>
                </a:lnTo>
                <a:lnTo>
                  <a:pt x="174" y="114"/>
                </a:lnTo>
                <a:lnTo>
                  <a:pt x="176" y="122"/>
                </a:lnTo>
                <a:lnTo>
                  <a:pt x="178" y="128"/>
                </a:lnTo>
                <a:lnTo>
                  <a:pt x="180" y="134"/>
                </a:lnTo>
                <a:lnTo>
                  <a:pt x="184" y="138"/>
                </a:lnTo>
                <a:lnTo>
                  <a:pt x="190" y="142"/>
                </a:lnTo>
                <a:lnTo>
                  <a:pt x="194" y="146"/>
                </a:lnTo>
                <a:lnTo>
                  <a:pt x="202" y="148"/>
                </a:lnTo>
                <a:lnTo>
                  <a:pt x="208" y="148"/>
                </a:lnTo>
                <a:lnTo>
                  <a:pt x="290" y="148"/>
                </a:lnTo>
                <a:lnTo>
                  <a:pt x="290" y="1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9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4103948" y="2060499"/>
            <a:ext cx="1570037" cy="332399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35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4103948" y="2456543"/>
            <a:ext cx="2376264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 </a:t>
            </a:r>
            <a:r>
              <a:rPr lang="en-US" altLang="ko-KR" dirty="0"/>
              <a:t>/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36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4103948" y="3465004"/>
            <a:ext cx="1570037" cy="332399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37" name="텍스트 개체 틀 5"/>
          <p:cNvSpPr>
            <a:spLocks noGrp="1"/>
          </p:cNvSpPr>
          <p:nvPr>
            <p:ph type="body" sz="quarter" idx="23" hasCustomPrompt="1"/>
          </p:nvPr>
        </p:nvSpPr>
        <p:spPr>
          <a:xfrm>
            <a:off x="4103948" y="3861048"/>
            <a:ext cx="2376264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 </a:t>
            </a:r>
            <a:r>
              <a:rPr lang="en-US" altLang="ko-KR" dirty="0"/>
              <a:t>/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38" name="텍스트 개체 틀 5"/>
          <p:cNvSpPr>
            <a:spLocks noGrp="1"/>
          </p:cNvSpPr>
          <p:nvPr>
            <p:ph type="body" sz="quarter" idx="24" hasCustomPrompt="1"/>
          </p:nvPr>
        </p:nvSpPr>
        <p:spPr>
          <a:xfrm>
            <a:off x="4103948" y="4833156"/>
            <a:ext cx="1570037" cy="332399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39" name="텍스트 개체 틀 5"/>
          <p:cNvSpPr>
            <a:spLocks noGrp="1"/>
          </p:cNvSpPr>
          <p:nvPr>
            <p:ph type="body" sz="quarter" idx="25" hasCustomPrompt="1"/>
          </p:nvPr>
        </p:nvSpPr>
        <p:spPr>
          <a:xfrm>
            <a:off x="4103948" y="5229200"/>
            <a:ext cx="2376264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 </a:t>
            </a:r>
            <a:r>
              <a:rPr lang="en-US" altLang="ko-KR" dirty="0"/>
              <a:t>/ </a:t>
            </a:r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328657" y="3212976"/>
            <a:ext cx="2486686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077" name="Freeform 5"/>
          <p:cNvSpPr>
            <a:spLocks/>
          </p:cNvSpPr>
          <p:nvPr userDrawn="1"/>
        </p:nvSpPr>
        <p:spPr bwMode="auto">
          <a:xfrm>
            <a:off x="0" y="5213350"/>
            <a:ext cx="9144000" cy="1644650"/>
          </a:xfrm>
          <a:custGeom>
            <a:avLst/>
            <a:gdLst/>
            <a:ahLst/>
            <a:cxnLst>
              <a:cxn ang="0">
                <a:pos x="2880" y="0"/>
              </a:cxn>
              <a:cxn ang="0">
                <a:pos x="2880" y="0"/>
              </a:cxn>
              <a:cxn ang="0">
                <a:pos x="2694" y="2"/>
              </a:cxn>
              <a:cxn ang="0">
                <a:pos x="2514" y="4"/>
              </a:cxn>
              <a:cxn ang="0">
                <a:pos x="2340" y="10"/>
              </a:cxn>
              <a:cxn ang="0">
                <a:pos x="2174" y="18"/>
              </a:cxn>
              <a:cxn ang="0">
                <a:pos x="2014" y="28"/>
              </a:cxn>
              <a:cxn ang="0">
                <a:pos x="1862" y="40"/>
              </a:cxn>
              <a:cxn ang="0">
                <a:pos x="1714" y="52"/>
              </a:cxn>
              <a:cxn ang="0">
                <a:pos x="1574" y="66"/>
              </a:cxn>
              <a:cxn ang="0">
                <a:pos x="1440" y="82"/>
              </a:cxn>
              <a:cxn ang="0">
                <a:pos x="1314" y="98"/>
              </a:cxn>
              <a:cxn ang="0">
                <a:pos x="1192" y="116"/>
              </a:cxn>
              <a:cxn ang="0">
                <a:pos x="1078" y="134"/>
              </a:cxn>
              <a:cxn ang="0">
                <a:pos x="970" y="154"/>
              </a:cxn>
              <a:cxn ang="0">
                <a:pos x="866" y="174"/>
              </a:cxn>
              <a:cxn ang="0">
                <a:pos x="770" y="192"/>
              </a:cxn>
              <a:cxn ang="0">
                <a:pos x="680" y="212"/>
              </a:cxn>
              <a:cxn ang="0">
                <a:pos x="596" y="232"/>
              </a:cxn>
              <a:cxn ang="0">
                <a:pos x="516" y="252"/>
              </a:cxn>
              <a:cxn ang="0">
                <a:pos x="376" y="292"/>
              </a:cxn>
              <a:cxn ang="0">
                <a:pos x="260" y="328"/>
              </a:cxn>
              <a:cxn ang="0">
                <a:pos x="164" y="360"/>
              </a:cxn>
              <a:cxn ang="0">
                <a:pos x="92" y="386"/>
              </a:cxn>
              <a:cxn ang="0">
                <a:pos x="40" y="408"/>
              </a:cxn>
              <a:cxn ang="0">
                <a:pos x="0" y="426"/>
              </a:cxn>
              <a:cxn ang="0">
                <a:pos x="0" y="524"/>
              </a:cxn>
              <a:cxn ang="0">
                <a:pos x="0" y="716"/>
              </a:cxn>
              <a:cxn ang="0">
                <a:pos x="0" y="1036"/>
              </a:cxn>
              <a:cxn ang="0">
                <a:pos x="5760" y="1036"/>
              </a:cxn>
              <a:cxn ang="0">
                <a:pos x="5760" y="620"/>
              </a:cxn>
              <a:cxn ang="0">
                <a:pos x="5760" y="524"/>
              </a:cxn>
              <a:cxn ang="0">
                <a:pos x="5760" y="426"/>
              </a:cxn>
              <a:cxn ang="0">
                <a:pos x="5760" y="426"/>
              </a:cxn>
              <a:cxn ang="0">
                <a:pos x="5720" y="408"/>
              </a:cxn>
              <a:cxn ang="0">
                <a:pos x="5668" y="386"/>
              </a:cxn>
              <a:cxn ang="0">
                <a:pos x="5596" y="360"/>
              </a:cxn>
              <a:cxn ang="0">
                <a:pos x="5500" y="328"/>
              </a:cxn>
              <a:cxn ang="0">
                <a:pos x="5384" y="292"/>
              </a:cxn>
              <a:cxn ang="0">
                <a:pos x="5244" y="252"/>
              </a:cxn>
              <a:cxn ang="0">
                <a:pos x="5164" y="232"/>
              </a:cxn>
              <a:cxn ang="0">
                <a:pos x="5080" y="212"/>
              </a:cxn>
              <a:cxn ang="0">
                <a:pos x="4990" y="192"/>
              </a:cxn>
              <a:cxn ang="0">
                <a:pos x="4894" y="174"/>
              </a:cxn>
              <a:cxn ang="0">
                <a:pos x="4790" y="154"/>
              </a:cxn>
              <a:cxn ang="0">
                <a:pos x="4682" y="134"/>
              </a:cxn>
              <a:cxn ang="0">
                <a:pos x="4568" y="116"/>
              </a:cxn>
              <a:cxn ang="0">
                <a:pos x="4446" y="98"/>
              </a:cxn>
              <a:cxn ang="0">
                <a:pos x="4320" y="82"/>
              </a:cxn>
              <a:cxn ang="0">
                <a:pos x="4186" y="66"/>
              </a:cxn>
              <a:cxn ang="0">
                <a:pos x="4046" y="52"/>
              </a:cxn>
              <a:cxn ang="0">
                <a:pos x="3898" y="40"/>
              </a:cxn>
              <a:cxn ang="0">
                <a:pos x="3746" y="28"/>
              </a:cxn>
              <a:cxn ang="0">
                <a:pos x="3586" y="18"/>
              </a:cxn>
              <a:cxn ang="0">
                <a:pos x="3420" y="10"/>
              </a:cxn>
              <a:cxn ang="0">
                <a:pos x="3246" y="4"/>
              </a:cxn>
              <a:cxn ang="0">
                <a:pos x="3066" y="2"/>
              </a:cxn>
              <a:cxn ang="0">
                <a:pos x="2880" y="0"/>
              </a:cxn>
              <a:cxn ang="0">
                <a:pos x="2880" y="0"/>
              </a:cxn>
            </a:cxnLst>
            <a:rect l="0" t="0" r="r" b="b"/>
            <a:pathLst>
              <a:path w="5760" h="1036">
                <a:moveTo>
                  <a:pt x="2880" y="0"/>
                </a:moveTo>
                <a:lnTo>
                  <a:pt x="2880" y="0"/>
                </a:lnTo>
                <a:lnTo>
                  <a:pt x="2694" y="2"/>
                </a:lnTo>
                <a:lnTo>
                  <a:pt x="2514" y="4"/>
                </a:lnTo>
                <a:lnTo>
                  <a:pt x="2340" y="10"/>
                </a:lnTo>
                <a:lnTo>
                  <a:pt x="2174" y="18"/>
                </a:lnTo>
                <a:lnTo>
                  <a:pt x="2014" y="28"/>
                </a:lnTo>
                <a:lnTo>
                  <a:pt x="1862" y="40"/>
                </a:lnTo>
                <a:lnTo>
                  <a:pt x="1714" y="52"/>
                </a:lnTo>
                <a:lnTo>
                  <a:pt x="1574" y="66"/>
                </a:lnTo>
                <a:lnTo>
                  <a:pt x="1440" y="82"/>
                </a:lnTo>
                <a:lnTo>
                  <a:pt x="1314" y="98"/>
                </a:lnTo>
                <a:lnTo>
                  <a:pt x="1192" y="116"/>
                </a:lnTo>
                <a:lnTo>
                  <a:pt x="1078" y="134"/>
                </a:lnTo>
                <a:lnTo>
                  <a:pt x="970" y="154"/>
                </a:lnTo>
                <a:lnTo>
                  <a:pt x="866" y="174"/>
                </a:lnTo>
                <a:lnTo>
                  <a:pt x="770" y="192"/>
                </a:lnTo>
                <a:lnTo>
                  <a:pt x="680" y="212"/>
                </a:lnTo>
                <a:lnTo>
                  <a:pt x="596" y="232"/>
                </a:lnTo>
                <a:lnTo>
                  <a:pt x="516" y="252"/>
                </a:lnTo>
                <a:lnTo>
                  <a:pt x="376" y="292"/>
                </a:lnTo>
                <a:lnTo>
                  <a:pt x="260" y="328"/>
                </a:lnTo>
                <a:lnTo>
                  <a:pt x="164" y="360"/>
                </a:lnTo>
                <a:lnTo>
                  <a:pt x="92" y="386"/>
                </a:lnTo>
                <a:lnTo>
                  <a:pt x="40" y="408"/>
                </a:lnTo>
                <a:lnTo>
                  <a:pt x="0" y="426"/>
                </a:lnTo>
                <a:lnTo>
                  <a:pt x="0" y="524"/>
                </a:lnTo>
                <a:lnTo>
                  <a:pt x="0" y="716"/>
                </a:lnTo>
                <a:lnTo>
                  <a:pt x="0" y="1036"/>
                </a:lnTo>
                <a:lnTo>
                  <a:pt x="5760" y="1036"/>
                </a:lnTo>
                <a:lnTo>
                  <a:pt x="5760" y="620"/>
                </a:lnTo>
                <a:lnTo>
                  <a:pt x="5760" y="524"/>
                </a:lnTo>
                <a:lnTo>
                  <a:pt x="5760" y="426"/>
                </a:lnTo>
                <a:lnTo>
                  <a:pt x="5760" y="426"/>
                </a:lnTo>
                <a:lnTo>
                  <a:pt x="5720" y="408"/>
                </a:lnTo>
                <a:lnTo>
                  <a:pt x="5668" y="386"/>
                </a:lnTo>
                <a:lnTo>
                  <a:pt x="5596" y="360"/>
                </a:lnTo>
                <a:lnTo>
                  <a:pt x="5500" y="328"/>
                </a:lnTo>
                <a:lnTo>
                  <a:pt x="5384" y="292"/>
                </a:lnTo>
                <a:lnTo>
                  <a:pt x="5244" y="252"/>
                </a:lnTo>
                <a:lnTo>
                  <a:pt x="5164" y="232"/>
                </a:lnTo>
                <a:lnTo>
                  <a:pt x="5080" y="212"/>
                </a:lnTo>
                <a:lnTo>
                  <a:pt x="4990" y="192"/>
                </a:lnTo>
                <a:lnTo>
                  <a:pt x="4894" y="174"/>
                </a:lnTo>
                <a:lnTo>
                  <a:pt x="4790" y="154"/>
                </a:lnTo>
                <a:lnTo>
                  <a:pt x="4682" y="134"/>
                </a:lnTo>
                <a:lnTo>
                  <a:pt x="4568" y="116"/>
                </a:lnTo>
                <a:lnTo>
                  <a:pt x="4446" y="98"/>
                </a:lnTo>
                <a:lnTo>
                  <a:pt x="4320" y="82"/>
                </a:lnTo>
                <a:lnTo>
                  <a:pt x="4186" y="66"/>
                </a:lnTo>
                <a:lnTo>
                  <a:pt x="4046" y="52"/>
                </a:lnTo>
                <a:lnTo>
                  <a:pt x="3898" y="40"/>
                </a:lnTo>
                <a:lnTo>
                  <a:pt x="3746" y="28"/>
                </a:lnTo>
                <a:lnTo>
                  <a:pt x="3586" y="18"/>
                </a:lnTo>
                <a:lnTo>
                  <a:pt x="3420" y="10"/>
                </a:lnTo>
                <a:lnTo>
                  <a:pt x="3246" y="4"/>
                </a:lnTo>
                <a:lnTo>
                  <a:pt x="3066" y="2"/>
                </a:lnTo>
                <a:lnTo>
                  <a:pt x="2880" y="0"/>
                </a:lnTo>
                <a:lnTo>
                  <a:pt x="288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3" name="그룹 32"/>
          <p:cNvGrpSpPr/>
          <p:nvPr userDrawn="1"/>
        </p:nvGrpSpPr>
        <p:grpSpPr>
          <a:xfrm>
            <a:off x="2879812" y="6205858"/>
            <a:ext cx="3384376" cy="352850"/>
            <a:chOff x="2409825" y="6156858"/>
            <a:chExt cx="4324350" cy="450850"/>
          </a:xfrm>
        </p:grpSpPr>
        <p:grpSp>
          <p:nvGrpSpPr>
            <p:cNvPr id="9" name="그룹 8"/>
            <p:cNvGrpSpPr/>
            <p:nvPr userDrawn="1"/>
          </p:nvGrpSpPr>
          <p:grpSpPr>
            <a:xfrm>
              <a:off x="2409825" y="6182258"/>
              <a:ext cx="400050" cy="400050"/>
              <a:chOff x="2409825" y="5635625"/>
              <a:chExt cx="400050" cy="400050"/>
            </a:xfrm>
            <a:gradFill>
              <a:gsLst>
                <a:gs pos="0">
                  <a:schemeClr val="bg1"/>
                </a:gs>
                <a:gs pos="50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" name="Freeform 19"/>
              <p:cNvSpPr>
                <a:spLocks/>
              </p:cNvSpPr>
              <p:nvPr userDrawn="1"/>
            </p:nvSpPr>
            <p:spPr bwMode="auto">
              <a:xfrm>
                <a:off x="2701925" y="5673725"/>
                <a:ext cx="50800" cy="320675"/>
              </a:xfrm>
              <a:custGeom>
                <a:avLst/>
                <a:gdLst/>
                <a:ahLst/>
                <a:cxnLst>
                  <a:cxn ang="0">
                    <a:pos x="0" y="198"/>
                  </a:cxn>
                  <a:cxn ang="0">
                    <a:pos x="0" y="198"/>
                  </a:cxn>
                  <a:cxn ang="0">
                    <a:pos x="10" y="174"/>
                  </a:cxn>
                  <a:cxn ang="0">
                    <a:pos x="16" y="150"/>
                  </a:cxn>
                  <a:cxn ang="0">
                    <a:pos x="20" y="126"/>
                  </a:cxn>
                  <a:cxn ang="0">
                    <a:pos x="22" y="102"/>
                  </a:cxn>
                  <a:cxn ang="0">
                    <a:pos x="20" y="78"/>
                  </a:cxn>
                  <a:cxn ang="0">
                    <a:pos x="16" y="54"/>
                  </a:cxn>
                  <a:cxn ang="0">
                    <a:pos x="10" y="3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20" y="26"/>
                  </a:cxn>
                  <a:cxn ang="0">
                    <a:pos x="26" y="52"/>
                  </a:cxn>
                  <a:cxn ang="0">
                    <a:pos x="30" y="76"/>
                  </a:cxn>
                  <a:cxn ang="0">
                    <a:pos x="32" y="102"/>
                  </a:cxn>
                  <a:cxn ang="0">
                    <a:pos x="30" y="126"/>
                  </a:cxn>
                  <a:cxn ang="0">
                    <a:pos x="26" y="152"/>
                  </a:cxn>
                  <a:cxn ang="0">
                    <a:pos x="20" y="178"/>
                  </a:cxn>
                  <a:cxn ang="0">
                    <a:pos x="10" y="202"/>
                  </a:cxn>
                  <a:cxn ang="0">
                    <a:pos x="10" y="202"/>
                  </a:cxn>
                  <a:cxn ang="0">
                    <a:pos x="0" y="198"/>
                  </a:cxn>
                  <a:cxn ang="0">
                    <a:pos x="0" y="198"/>
                  </a:cxn>
                </a:cxnLst>
                <a:rect l="0" t="0" r="r" b="b"/>
                <a:pathLst>
                  <a:path w="32" h="202">
                    <a:moveTo>
                      <a:pt x="0" y="198"/>
                    </a:moveTo>
                    <a:lnTo>
                      <a:pt x="0" y="198"/>
                    </a:lnTo>
                    <a:lnTo>
                      <a:pt x="10" y="174"/>
                    </a:lnTo>
                    <a:lnTo>
                      <a:pt x="16" y="150"/>
                    </a:lnTo>
                    <a:lnTo>
                      <a:pt x="20" y="126"/>
                    </a:lnTo>
                    <a:lnTo>
                      <a:pt x="22" y="102"/>
                    </a:lnTo>
                    <a:lnTo>
                      <a:pt x="20" y="78"/>
                    </a:lnTo>
                    <a:lnTo>
                      <a:pt x="16" y="54"/>
                    </a:lnTo>
                    <a:lnTo>
                      <a:pt x="10" y="3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20" y="26"/>
                    </a:lnTo>
                    <a:lnTo>
                      <a:pt x="26" y="52"/>
                    </a:lnTo>
                    <a:lnTo>
                      <a:pt x="30" y="76"/>
                    </a:lnTo>
                    <a:lnTo>
                      <a:pt x="32" y="102"/>
                    </a:lnTo>
                    <a:lnTo>
                      <a:pt x="30" y="126"/>
                    </a:lnTo>
                    <a:lnTo>
                      <a:pt x="26" y="152"/>
                    </a:lnTo>
                    <a:lnTo>
                      <a:pt x="20" y="178"/>
                    </a:lnTo>
                    <a:lnTo>
                      <a:pt x="10" y="202"/>
                    </a:lnTo>
                    <a:lnTo>
                      <a:pt x="10" y="202"/>
                    </a:lnTo>
                    <a:lnTo>
                      <a:pt x="0" y="198"/>
                    </a:lnTo>
                    <a:lnTo>
                      <a:pt x="0" y="19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" name="Freeform 20"/>
              <p:cNvSpPr>
                <a:spLocks/>
              </p:cNvSpPr>
              <p:nvPr userDrawn="1"/>
            </p:nvSpPr>
            <p:spPr bwMode="auto">
              <a:xfrm>
                <a:off x="2651125" y="5654675"/>
                <a:ext cx="38100" cy="361950"/>
              </a:xfrm>
              <a:custGeom>
                <a:avLst/>
                <a:gdLst/>
                <a:ahLst/>
                <a:cxnLst>
                  <a:cxn ang="0">
                    <a:pos x="0" y="226"/>
                  </a:cxn>
                  <a:cxn ang="0">
                    <a:pos x="0" y="226"/>
                  </a:cxn>
                  <a:cxn ang="0">
                    <a:pos x="6" y="198"/>
                  </a:cxn>
                  <a:cxn ang="0">
                    <a:pos x="10" y="170"/>
                  </a:cxn>
                  <a:cxn ang="0">
                    <a:pos x="12" y="142"/>
                  </a:cxn>
                  <a:cxn ang="0">
                    <a:pos x="14" y="114"/>
                  </a:cxn>
                  <a:cxn ang="0">
                    <a:pos x="12" y="86"/>
                  </a:cxn>
                  <a:cxn ang="0">
                    <a:pos x="10" y="58"/>
                  </a:cxn>
                  <a:cxn ang="0">
                    <a:pos x="6" y="3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8" y="28"/>
                  </a:cxn>
                  <a:cxn ang="0">
                    <a:pos x="22" y="56"/>
                  </a:cxn>
                  <a:cxn ang="0">
                    <a:pos x="24" y="86"/>
                  </a:cxn>
                  <a:cxn ang="0">
                    <a:pos x="24" y="114"/>
                  </a:cxn>
                  <a:cxn ang="0">
                    <a:pos x="24" y="142"/>
                  </a:cxn>
                  <a:cxn ang="0">
                    <a:pos x="22" y="170"/>
                  </a:cxn>
                  <a:cxn ang="0">
                    <a:pos x="18" y="200"/>
                  </a:cxn>
                  <a:cxn ang="0">
                    <a:pos x="12" y="228"/>
                  </a:cxn>
                  <a:cxn ang="0">
                    <a:pos x="12" y="228"/>
                  </a:cxn>
                  <a:cxn ang="0">
                    <a:pos x="0" y="226"/>
                  </a:cxn>
                  <a:cxn ang="0">
                    <a:pos x="0" y="226"/>
                  </a:cxn>
                </a:cxnLst>
                <a:rect l="0" t="0" r="r" b="b"/>
                <a:pathLst>
                  <a:path w="24" h="228">
                    <a:moveTo>
                      <a:pt x="0" y="226"/>
                    </a:moveTo>
                    <a:lnTo>
                      <a:pt x="0" y="226"/>
                    </a:lnTo>
                    <a:lnTo>
                      <a:pt x="6" y="198"/>
                    </a:lnTo>
                    <a:lnTo>
                      <a:pt x="10" y="170"/>
                    </a:lnTo>
                    <a:lnTo>
                      <a:pt x="12" y="142"/>
                    </a:lnTo>
                    <a:lnTo>
                      <a:pt x="14" y="114"/>
                    </a:lnTo>
                    <a:lnTo>
                      <a:pt x="12" y="86"/>
                    </a:lnTo>
                    <a:lnTo>
                      <a:pt x="10" y="58"/>
                    </a:lnTo>
                    <a:lnTo>
                      <a:pt x="6" y="3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8" y="28"/>
                    </a:lnTo>
                    <a:lnTo>
                      <a:pt x="22" y="56"/>
                    </a:lnTo>
                    <a:lnTo>
                      <a:pt x="24" y="86"/>
                    </a:lnTo>
                    <a:lnTo>
                      <a:pt x="24" y="114"/>
                    </a:lnTo>
                    <a:lnTo>
                      <a:pt x="24" y="142"/>
                    </a:lnTo>
                    <a:lnTo>
                      <a:pt x="22" y="170"/>
                    </a:lnTo>
                    <a:lnTo>
                      <a:pt x="18" y="200"/>
                    </a:lnTo>
                    <a:lnTo>
                      <a:pt x="12" y="228"/>
                    </a:lnTo>
                    <a:lnTo>
                      <a:pt x="12" y="228"/>
                    </a:lnTo>
                    <a:lnTo>
                      <a:pt x="0" y="226"/>
                    </a:lnTo>
                    <a:lnTo>
                      <a:pt x="0" y="22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" name="Freeform 21"/>
              <p:cNvSpPr>
                <a:spLocks noEditPoints="1"/>
              </p:cNvSpPr>
              <p:nvPr userDrawn="1"/>
            </p:nvSpPr>
            <p:spPr bwMode="auto">
              <a:xfrm>
                <a:off x="2409825" y="5635625"/>
                <a:ext cx="400050" cy="400050"/>
              </a:xfrm>
              <a:custGeom>
                <a:avLst/>
                <a:gdLst/>
                <a:ahLst/>
                <a:cxnLst>
                  <a:cxn ang="0">
                    <a:pos x="252" y="126"/>
                  </a:cxn>
                  <a:cxn ang="0">
                    <a:pos x="250" y="152"/>
                  </a:cxn>
                  <a:cxn ang="0">
                    <a:pos x="242" y="174"/>
                  </a:cxn>
                  <a:cxn ang="0">
                    <a:pos x="216" y="214"/>
                  </a:cxn>
                  <a:cxn ang="0">
                    <a:pos x="176" y="242"/>
                  </a:cxn>
                  <a:cxn ang="0">
                    <a:pos x="152" y="250"/>
                  </a:cxn>
                  <a:cxn ang="0">
                    <a:pos x="126" y="252"/>
                  </a:cxn>
                  <a:cxn ang="0">
                    <a:pos x="114" y="252"/>
                  </a:cxn>
                  <a:cxn ang="0">
                    <a:pos x="88" y="246"/>
                  </a:cxn>
                  <a:cxn ang="0">
                    <a:pos x="56" y="230"/>
                  </a:cxn>
                  <a:cxn ang="0">
                    <a:pos x="22" y="196"/>
                  </a:cxn>
                  <a:cxn ang="0">
                    <a:pos x="6" y="164"/>
                  </a:cxn>
                  <a:cxn ang="0">
                    <a:pos x="0" y="138"/>
                  </a:cxn>
                  <a:cxn ang="0">
                    <a:pos x="0" y="126"/>
                  </a:cxn>
                  <a:cxn ang="0">
                    <a:pos x="2" y="100"/>
                  </a:cxn>
                  <a:cxn ang="0">
                    <a:pos x="10" y="76"/>
                  </a:cxn>
                  <a:cxn ang="0">
                    <a:pos x="36" y="36"/>
                  </a:cxn>
                  <a:cxn ang="0">
                    <a:pos x="76" y="10"/>
                  </a:cxn>
                  <a:cxn ang="0">
                    <a:pos x="100" y="2"/>
                  </a:cxn>
                  <a:cxn ang="0">
                    <a:pos x="126" y="0"/>
                  </a:cxn>
                  <a:cxn ang="0">
                    <a:pos x="138" y="0"/>
                  </a:cxn>
                  <a:cxn ang="0">
                    <a:pos x="164" y="6"/>
                  </a:cxn>
                  <a:cxn ang="0">
                    <a:pos x="196" y="22"/>
                  </a:cxn>
                  <a:cxn ang="0">
                    <a:pos x="230" y="56"/>
                  </a:cxn>
                  <a:cxn ang="0">
                    <a:pos x="246" y="88"/>
                  </a:cxn>
                  <a:cxn ang="0">
                    <a:pos x="252" y="112"/>
                  </a:cxn>
                  <a:cxn ang="0">
                    <a:pos x="252" y="126"/>
                  </a:cxn>
                  <a:cxn ang="0">
                    <a:pos x="126" y="238"/>
                  </a:cxn>
                  <a:cxn ang="0">
                    <a:pos x="170" y="230"/>
                  </a:cxn>
                  <a:cxn ang="0">
                    <a:pos x="204" y="206"/>
                  </a:cxn>
                  <a:cxn ang="0">
                    <a:pos x="228" y="170"/>
                  </a:cxn>
                  <a:cxn ang="0">
                    <a:pos x="238" y="126"/>
                  </a:cxn>
                  <a:cxn ang="0">
                    <a:pos x="236" y="104"/>
                  </a:cxn>
                  <a:cxn ang="0">
                    <a:pos x="218" y="64"/>
                  </a:cxn>
                  <a:cxn ang="0">
                    <a:pos x="188" y="32"/>
                  </a:cxn>
                  <a:cxn ang="0">
                    <a:pos x="148" y="16"/>
                  </a:cxn>
                  <a:cxn ang="0">
                    <a:pos x="126" y="14"/>
                  </a:cxn>
                  <a:cxn ang="0">
                    <a:pos x="82" y="22"/>
                  </a:cxn>
                  <a:cxn ang="0">
                    <a:pos x="48" y="46"/>
                  </a:cxn>
                  <a:cxn ang="0">
                    <a:pos x="24" y="82"/>
                  </a:cxn>
                  <a:cxn ang="0">
                    <a:pos x="14" y="126"/>
                  </a:cxn>
                  <a:cxn ang="0">
                    <a:pos x="16" y="148"/>
                  </a:cxn>
                  <a:cxn ang="0">
                    <a:pos x="34" y="188"/>
                  </a:cxn>
                  <a:cxn ang="0">
                    <a:pos x="64" y="218"/>
                  </a:cxn>
                  <a:cxn ang="0">
                    <a:pos x="104" y="236"/>
                  </a:cxn>
                  <a:cxn ang="0">
                    <a:pos x="126" y="238"/>
                  </a:cxn>
                </a:cxnLst>
                <a:rect l="0" t="0" r="r" b="b"/>
                <a:pathLst>
                  <a:path w="252" h="252">
                    <a:moveTo>
                      <a:pt x="252" y="126"/>
                    </a:moveTo>
                    <a:lnTo>
                      <a:pt x="252" y="126"/>
                    </a:lnTo>
                    <a:lnTo>
                      <a:pt x="252" y="138"/>
                    </a:lnTo>
                    <a:lnTo>
                      <a:pt x="250" y="152"/>
                    </a:lnTo>
                    <a:lnTo>
                      <a:pt x="246" y="164"/>
                    </a:lnTo>
                    <a:lnTo>
                      <a:pt x="242" y="174"/>
                    </a:lnTo>
                    <a:lnTo>
                      <a:pt x="230" y="196"/>
                    </a:lnTo>
                    <a:lnTo>
                      <a:pt x="216" y="214"/>
                    </a:lnTo>
                    <a:lnTo>
                      <a:pt x="196" y="230"/>
                    </a:lnTo>
                    <a:lnTo>
                      <a:pt x="176" y="242"/>
                    </a:lnTo>
                    <a:lnTo>
                      <a:pt x="164" y="246"/>
                    </a:lnTo>
                    <a:lnTo>
                      <a:pt x="152" y="250"/>
                    </a:lnTo>
                    <a:lnTo>
                      <a:pt x="138" y="252"/>
                    </a:lnTo>
                    <a:lnTo>
                      <a:pt x="126" y="252"/>
                    </a:lnTo>
                    <a:lnTo>
                      <a:pt x="126" y="252"/>
                    </a:lnTo>
                    <a:lnTo>
                      <a:pt x="114" y="252"/>
                    </a:lnTo>
                    <a:lnTo>
                      <a:pt x="100" y="250"/>
                    </a:lnTo>
                    <a:lnTo>
                      <a:pt x="88" y="246"/>
                    </a:lnTo>
                    <a:lnTo>
                      <a:pt x="76" y="242"/>
                    </a:lnTo>
                    <a:lnTo>
                      <a:pt x="56" y="230"/>
                    </a:lnTo>
                    <a:lnTo>
                      <a:pt x="36" y="214"/>
                    </a:lnTo>
                    <a:lnTo>
                      <a:pt x="22" y="196"/>
                    </a:lnTo>
                    <a:lnTo>
                      <a:pt x="10" y="174"/>
                    </a:lnTo>
                    <a:lnTo>
                      <a:pt x="6" y="164"/>
                    </a:lnTo>
                    <a:lnTo>
                      <a:pt x="2" y="152"/>
                    </a:lnTo>
                    <a:lnTo>
                      <a:pt x="0" y="138"/>
                    </a:lnTo>
                    <a:lnTo>
                      <a:pt x="0" y="126"/>
                    </a:lnTo>
                    <a:lnTo>
                      <a:pt x="0" y="126"/>
                    </a:lnTo>
                    <a:lnTo>
                      <a:pt x="0" y="112"/>
                    </a:lnTo>
                    <a:lnTo>
                      <a:pt x="2" y="100"/>
                    </a:lnTo>
                    <a:lnTo>
                      <a:pt x="6" y="88"/>
                    </a:lnTo>
                    <a:lnTo>
                      <a:pt x="10" y="76"/>
                    </a:lnTo>
                    <a:lnTo>
                      <a:pt x="22" y="56"/>
                    </a:lnTo>
                    <a:lnTo>
                      <a:pt x="36" y="36"/>
                    </a:lnTo>
                    <a:lnTo>
                      <a:pt x="56" y="22"/>
                    </a:lnTo>
                    <a:lnTo>
                      <a:pt x="76" y="10"/>
                    </a:lnTo>
                    <a:lnTo>
                      <a:pt x="88" y="6"/>
                    </a:lnTo>
                    <a:lnTo>
                      <a:pt x="100" y="2"/>
                    </a:lnTo>
                    <a:lnTo>
                      <a:pt x="114" y="0"/>
                    </a:lnTo>
                    <a:lnTo>
                      <a:pt x="126" y="0"/>
                    </a:lnTo>
                    <a:lnTo>
                      <a:pt x="126" y="0"/>
                    </a:lnTo>
                    <a:lnTo>
                      <a:pt x="138" y="0"/>
                    </a:lnTo>
                    <a:lnTo>
                      <a:pt x="152" y="2"/>
                    </a:lnTo>
                    <a:lnTo>
                      <a:pt x="164" y="6"/>
                    </a:lnTo>
                    <a:lnTo>
                      <a:pt x="176" y="10"/>
                    </a:lnTo>
                    <a:lnTo>
                      <a:pt x="196" y="22"/>
                    </a:lnTo>
                    <a:lnTo>
                      <a:pt x="216" y="36"/>
                    </a:lnTo>
                    <a:lnTo>
                      <a:pt x="230" y="56"/>
                    </a:lnTo>
                    <a:lnTo>
                      <a:pt x="242" y="76"/>
                    </a:lnTo>
                    <a:lnTo>
                      <a:pt x="246" y="88"/>
                    </a:lnTo>
                    <a:lnTo>
                      <a:pt x="250" y="100"/>
                    </a:lnTo>
                    <a:lnTo>
                      <a:pt x="252" y="112"/>
                    </a:lnTo>
                    <a:lnTo>
                      <a:pt x="252" y="126"/>
                    </a:lnTo>
                    <a:lnTo>
                      <a:pt x="252" y="126"/>
                    </a:lnTo>
                    <a:close/>
                    <a:moveTo>
                      <a:pt x="126" y="238"/>
                    </a:moveTo>
                    <a:lnTo>
                      <a:pt x="126" y="238"/>
                    </a:lnTo>
                    <a:lnTo>
                      <a:pt x="148" y="236"/>
                    </a:lnTo>
                    <a:lnTo>
                      <a:pt x="170" y="230"/>
                    </a:lnTo>
                    <a:lnTo>
                      <a:pt x="188" y="218"/>
                    </a:lnTo>
                    <a:lnTo>
                      <a:pt x="204" y="206"/>
                    </a:lnTo>
                    <a:lnTo>
                      <a:pt x="218" y="188"/>
                    </a:lnTo>
                    <a:lnTo>
                      <a:pt x="228" y="170"/>
                    </a:lnTo>
                    <a:lnTo>
                      <a:pt x="236" y="148"/>
                    </a:lnTo>
                    <a:lnTo>
                      <a:pt x="238" y="126"/>
                    </a:lnTo>
                    <a:lnTo>
                      <a:pt x="238" y="126"/>
                    </a:lnTo>
                    <a:lnTo>
                      <a:pt x="236" y="104"/>
                    </a:lnTo>
                    <a:lnTo>
                      <a:pt x="228" y="82"/>
                    </a:lnTo>
                    <a:lnTo>
                      <a:pt x="218" y="64"/>
                    </a:lnTo>
                    <a:lnTo>
                      <a:pt x="204" y="46"/>
                    </a:lnTo>
                    <a:lnTo>
                      <a:pt x="188" y="32"/>
                    </a:lnTo>
                    <a:lnTo>
                      <a:pt x="170" y="22"/>
                    </a:lnTo>
                    <a:lnTo>
                      <a:pt x="148" y="16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04" y="16"/>
                    </a:lnTo>
                    <a:lnTo>
                      <a:pt x="82" y="22"/>
                    </a:lnTo>
                    <a:lnTo>
                      <a:pt x="64" y="32"/>
                    </a:lnTo>
                    <a:lnTo>
                      <a:pt x="48" y="46"/>
                    </a:lnTo>
                    <a:lnTo>
                      <a:pt x="34" y="64"/>
                    </a:lnTo>
                    <a:lnTo>
                      <a:pt x="24" y="82"/>
                    </a:lnTo>
                    <a:lnTo>
                      <a:pt x="16" y="104"/>
                    </a:lnTo>
                    <a:lnTo>
                      <a:pt x="14" y="126"/>
                    </a:lnTo>
                    <a:lnTo>
                      <a:pt x="14" y="126"/>
                    </a:lnTo>
                    <a:lnTo>
                      <a:pt x="16" y="148"/>
                    </a:lnTo>
                    <a:lnTo>
                      <a:pt x="24" y="170"/>
                    </a:lnTo>
                    <a:lnTo>
                      <a:pt x="34" y="188"/>
                    </a:lnTo>
                    <a:lnTo>
                      <a:pt x="48" y="206"/>
                    </a:lnTo>
                    <a:lnTo>
                      <a:pt x="64" y="218"/>
                    </a:lnTo>
                    <a:lnTo>
                      <a:pt x="82" y="230"/>
                    </a:lnTo>
                    <a:lnTo>
                      <a:pt x="104" y="236"/>
                    </a:lnTo>
                    <a:lnTo>
                      <a:pt x="126" y="238"/>
                    </a:lnTo>
                    <a:lnTo>
                      <a:pt x="126" y="2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" name="Rectangle 22"/>
              <p:cNvSpPr>
                <a:spLocks noChangeArrowheads="1"/>
              </p:cNvSpPr>
              <p:nvPr userDrawn="1"/>
            </p:nvSpPr>
            <p:spPr bwMode="auto">
              <a:xfrm>
                <a:off x="2600325" y="5641975"/>
                <a:ext cx="19050" cy="3841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" name="Freeform 23"/>
              <p:cNvSpPr>
                <a:spLocks/>
              </p:cNvSpPr>
              <p:nvPr userDrawn="1"/>
            </p:nvSpPr>
            <p:spPr bwMode="auto">
              <a:xfrm>
                <a:off x="2466975" y="5673725"/>
                <a:ext cx="50800" cy="320675"/>
              </a:xfrm>
              <a:custGeom>
                <a:avLst/>
                <a:gdLst/>
                <a:ahLst/>
                <a:cxnLst>
                  <a:cxn ang="0">
                    <a:pos x="32" y="198"/>
                  </a:cxn>
                  <a:cxn ang="0">
                    <a:pos x="32" y="198"/>
                  </a:cxn>
                  <a:cxn ang="0">
                    <a:pos x="22" y="174"/>
                  </a:cxn>
                  <a:cxn ang="0">
                    <a:pos x="16" y="150"/>
                  </a:cxn>
                  <a:cxn ang="0">
                    <a:pos x="12" y="126"/>
                  </a:cxn>
                  <a:cxn ang="0">
                    <a:pos x="12" y="102"/>
                  </a:cxn>
                  <a:cxn ang="0">
                    <a:pos x="12" y="78"/>
                  </a:cxn>
                  <a:cxn ang="0">
                    <a:pos x="16" y="54"/>
                  </a:cxn>
                  <a:cxn ang="0">
                    <a:pos x="22" y="30"/>
                  </a:cxn>
                  <a:cxn ang="0">
                    <a:pos x="32" y="6"/>
                  </a:cxn>
                  <a:cxn ang="0">
                    <a:pos x="32" y="6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12" y="26"/>
                  </a:cxn>
                  <a:cxn ang="0">
                    <a:pos x="6" y="52"/>
                  </a:cxn>
                  <a:cxn ang="0">
                    <a:pos x="2" y="76"/>
                  </a:cxn>
                  <a:cxn ang="0">
                    <a:pos x="0" y="102"/>
                  </a:cxn>
                  <a:cxn ang="0">
                    <a:pos x="2" y="126"/>
                  </a:cxn>
                  <a:cxn ang="0">
                    <a:pos x="6" y="152"/>
                  </a:cxn>
                  <a:cxn ang="0">
                    <a:pos x="12" y="178"/>
                  </a:cxn>
                  <a:cxn ang="0">
                    <a:pos x="22" y="202"/>
                  </a:cxn>
                  <a:cxn ang="0">
                    <a:pos x="22" y="202"/>
                  </a:cxn>
                  <a:cxn ang="0">
                    <a:pos x="32" y="198"/>
                  </a:cxn>
                  <a:cxn ang="0">
                    <a:pos x="32" y="198"/>
                  </a:cxn>
                </a:cxnLst>
                <a:rect l="0" t="0" r="r" b="b"/>
                <a:pathLst>
                  <a:path w="32" h="202">
                    <a:moveTo>
                      <a:pt x="32" y="198"/>
                    </a:moveTo>
                    <a:lnTo>
                      <a:pt x="32" y="198"/>
                    </a:lnTo>
                    <a:lnTo>
                      <a:pt x="22" y="174"/>
                    </a:lnTo>
                    <a:lnTo>
                      <a:pt x="16" y="150"/>
                    </a:lnTo>
                    <a:lnTo>
                      <a:pt x="12" y="126"/>
                    </a:lnTo>
                    <a:lnTo>
                      <a:pt x="12" y="102"/>
                    </a:lnTo>
                    <a:lnTo>
                      <a:pt x="12" y="78"/>
                    </a:lnTo>
                    <a:lnTo>
                      <a:pt x="16" y="54"/>
                    </a:lnTo>
                    <a:lnTo>
                      <a:pt x="22" y="30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12" y="26"/>
                    </a:lnTo>
                    <a:lnTo>
                      <a:pt x="6" y="52"/>
                    </a:lnTo>
                    <a:lnTo>
                      <a:pt x="2" y="76"/>
                    </a:lnTo>
                    <a:lnTo>
                      <a:pt x="0" y="102"/>
                    </a:lnTo>
                    <a:lnTo>
                      <a:pt x="2" y="126"/>
                    </a:lnTo>
                    <a:lnTo>
                      <a:pt x="6" y="152"/>
                    </a:lnTo>
                    <a:lnTo>
                      <a:pt x="12" y="178"/>
                    </a:lnTo>
                    <a:lnTo>
                      <a:pt x="22" y="202"/>
                    </a:lnTo>
                    <a:lnTo>
                      <a:pt x="22" y="202"/>
                    </a:lnTo>
                    <a:lnTo>
                      <a:pt x="32" y="198"/>
                    </a:lnTo>
                    <a:lnTo>
                      <a:pt x="32" y="19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" name="Freeform 24"/>
              <p:cNvSpPr>
                <a:spLocks/>
              </p:cNvSpPr>
              <p:nvPr userDrawn="1"/>
            </p:nvSpPr>
            <p:spPr bwMode="auto">
              <a:xfrm>
                <a:off x="2530475" y="5654675"/>
                <a:ext cx="38100" cy="361950"/>
              </a:xfrm>
              <a:custGeom>
                <a:avLst/>
                <a:gdLst/>
                <a:ahLst/>
                <a:cxnLst>
                  <a:cxn ang="0">
                    <a:pos x="24" y="226"/>
                  </a:cxn>
                  <a:cxn ang="0">
                    <a:pos x="24" y="226"/>
                  </a:cxn>
                  <a:cxn ang="0">
                    <a:pos x="18" y="198"/>
                  </a:cxn>
                  <a:cxn ang="0">
                    <a:pos x="14" y="170"/>
                  </a:cxn>
                  <a:cxn ang="0">
                    <a:pos x="12" y="142"/>
                  </a:cxn>
                  <a:cxn ang="0">
                    <a:pos x="10" y="114"/>
                  </a:cxn>
                  <a:cxn ang="0">
                    <a:pos x="12" y="86"/>
                  </a:cxn>
                  <a:cxn ang="0">
                    <a:pos x="14" y="58"/>
                  </a:cxn>
                  <a:cxn ang="0">
                    <a:pos x="18" y="30"/>
                  </a:cxn>
                  <a:cxn ang="0">
                    <a:pos x="24" y="2"/>
                  </a:cxn>
                  <a:cxn ang="0">
                    <a:pos x="24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8" y="28"/>
                  </a:cxn>
                  <a:cxn ang="0">
                    <a:pos x="2" y="56"/>
                  </a:cxn>
                  <a:cxn ang="0">
                    <a:pos x="0" y="86"/>
                  </a:cxn>
                  <a:cxn ang="0">
                    <a:pos x="0" y="114"/>
                  </a:cxn>
                  <a:cxn ang="0">
                    <a:pos x="0" y="142"/>
                  </a:cxn>
                  <a:cxn ang="0">
                    <a:pos x="2" y="170"/>
                  </a:cxn>
                  <a:cxn ang="0">
                    <a:pos x="8" y="200"/>
                  </a:cxn>
                  <a:cxn ang="0">
                    <a:pos x="12" y="228"/>
                  </a:cxn>
                  <a:cxn ang="0">
                    <a:pos x="12" y="228"/>
                  </a:cxn>
                  <a:cxn ang="0">
                    <a:pos x="24" y="226"/>
                  </a:cxn>
                  <a:cxn ang="0">
                    <a:pos x="24" y="226"/>
                  </a:cxn>
                </a:cxnLst>
                <a:rect l="0" t="0" r="r" b="b"/>
                <a:pathLst>
                  <a:path w="24" h="228">
                    <a:moveTo>
                      <a:pt x="24" y="226"/>
                    </a:moveTo>
                    <a:lnTo>
                      <a:pt x="24" y="226"/>
                    </a:lnTo>
                    <a:lnTo>
                      <a:pt x="18" y="198"/>
                    </a:lnTo>
                    <a:lnTo>
                      <a:pt x="14" y="170"/>
                    </a:lnTo>
                    <a:lnTo>
                      <a:pt x="12" y="142"/>
                    </a:lnTo>
                    <a:lnTo>
                      <a:pt x="10" y="114"/>
                    </a:lnTo>
                    <a:lnTo>
                      <a:pt x="12" y="86"/>
                    </a:lnTo>
                    <a:lnTo>
                      <a:pt x="14" y="58"/>
                    </a:lnTo>
                    <a:lnTo>
                      <a:pt x="18" y="30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28"/>
                    </a:lnTo>
                    <a:lnTo>
                      <a:pt x="2" y="56"/>
                    </a:lnTo>
                    <a:lnTo>
                      <a:pt x="0" y="86"/>
                    </a:lnTo>
                    <a:lnTo>
                      <a:pt x="0" y="114"/>
                    </a:lnTo>
                    <a:lnTo>
                      <a:pt x="0" y="142"/>
                    </a:lnTo>
                    <a:lnTo>
                      <a:pt x="2" y="170"/>
                    </a:lnTo>
                    <a:lnTo>
                      <a:pt x="8" y="200"/>
                    </a:lnTo>
                    <a:lnTo>
                      <a:pt x="12" y="228"/>
                    </a:lnTo>
                    <a:lnTo>
                      <a:pt x="12" y="228"/>
                    </a:lnTo>
                    <a:lnTo>
                      <a:pt x="24" y="226"/>
                    </a:lnTo>
                    <a:lnTo>
                      <a:pt x="24" y="22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" name="Rectangle 25"/>
              <p:cNvSpPr>
                <a:spLocks noChangeArrowheads="1"/>
              </p:cNvSpPr>
              <p:nvPr userDrawn="1"/>
            </p:nvSpPr>
            <p:spPr bwMode="auto">
              <a:xfrm>
                <a:off x="2428875" y="5822950"/>
                <a:ext cx="361950" cy="190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" name="Freeform 26"/>
              <p:cNvSpPr>
                <a:spLocks/>
              </p:cNvSpPr>
              <p:nvPr userDrawn="1"/>
            </p:nvSpPr>
            <p:spPr bwMode="auto">
              <a:xfrm>
                <a:off x="2447925" y="5692775"/>
                <a:ext cx="323850" cy="53975"/>
              </a:xfrm>
              <a:custGeom>
                <a:avLst/>
                <a:gdLst/>
                <a:ahLst/>
                <a:cxnLst>
                  <a:cxn ang="0">
                    <a:pos x="200" y="34"/>
                  </a:cxn>
                  <a:cxn ang="0">
                    <a:pos x="200" y="34"/>
                  </a:cxn>
                  <a:cxn ang="0">
                    <a:pos x="174" y="24"/>
                  </a:cxn>
                  <a:cxn ang="0">
                    <a:pos x="150" y="18"/>
                  </a:cxn>
                  <a:cxn ang="0">
                    <a:pos x="126" y="14"/>
                  </a:cxn>
                  <a:cxn ang="0">
                    <a:pos x="102" y="12"/>
                  </a:cxn>
                  <a:cxn ang="0">
                    <a:pos x="78" y="14"/>
                  </a:cxn>
                  <a:cxn ang="0">
                    <a:pos x="54" y="18"/>
                  </a:cxn>
                  <a:cxn ang="0">
                    <a:pos x="30" y="24"/>
                  </a:cxn>
                  <a:cxn ang="0">
                    <a:pos x="4" y="34"/>
                  </a:cxn>
                  <a:cxn ang="0">
                    <a:pos x="4" y="34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26" y="14"/>
                  </a:cxn>
                  <a:cxn ang="0">
                    <a:pos x="52" y="6"/>
                  </a:cxn>
                  <a:cxn ang="0">
                    <a:pos x="76" y="2"/>
                  </a:cxn>
                  <a:cxn ang="0">
                    <a:pos x="102" y="0"/>
                  </a:cxn>
                  <a:cxn ang="0">
                    <a:pos x="128" y="2"/>
                  </a:cxn>
                  <a:cxn ang="0">
                    <a:pos x="152" y="6"/>
                  </a:cxn>
                  <a:cxn ang="0">
                    <a:pos x="178" y="14"/>
                  </a:cxn>
                  <a:cxn ang="0">
                    <a:pos x="204" y="24"/>
                  </a:cxn>
                  <a:cxn ang="0">
                    <a:pos x="204" y="24"/>
                  </a:cxn>
                  <a:cxn ang="0">
                    <a:pos x="200" y="34"/>
                  </a:cxn>
                  <a:cxn ang="0">
                    <a:pos x="200" y="34"/>
                  </a:cxn>
                </a:cxnLst>
                <a:rect l="0" t="0" r="r" b="b"/>
                <a:pathLst>
                  <a:path w="204" h="34">
                    <a:moveTo>
                      <a:pt x="200" y="34"/>
                    </a:moveTo>
                    <a:lnTo>
                      <a:pt x="200" y="34"/>
                    </a:lnTo>
                    <a:lnTo>
                      <a:pt x="174" y="24"/>
                    </a:lnTo>
                    <a:lnTo>
                      <a:pt x="150" y="18"/>
                    </a:lnTo>
                    <a:lnTo>
                      <a:pt x="126" y="14"/>
                    </a:lnTo>
                    <a:lnTo>
                      <a:pt x="102" y="12"/>
                    </a:lnTo>
                    <a:lnTo>
                      <a:pt x="78" y="14"/>
                    </a:lnTo>
                    <a:lnTo>
                      <a:pt x="54" y="18"/>
                    </a:lnTo>
                    <a:lnTo>
                      <a:pt x="30" y="2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26" y="14"/>
                    </a:lnTo>
                    <a:lnTo>
                      <a:pt x="52" y="6"/>
                    </a:lnTo>
                    <a:lnTo>
                      <a:pt x="76" y="2"/>
                    </a:lnTo>
                    <a:lnTo>
                      <a:pt x="102" y="0"/>
                    </a:lnTo>
                    <a:lnTo>
                      <a:pt x="128" y="2"/>
                    </a:lnTo>
                    <a:lnTo>
                      <a:pt x="152" y="6"/>
                    </a:lnTo>
                    <a:lnTo>
                      <a:pt x="178" y="14"/>
                    </a:lnTo>
                    <a:lnTo>
                      <a:pt x="204" y="24"/>
                    </a:lnTo>
                    <a:lnTo>
                      <a:pt x="204" y="24"/>
                    </a:lnTo>
                    <a:lnTo>
                      <a:pt x="200" y="34"/>
                    </a:lnTo>
                    <a:lnTo>
                      <a:pt x="200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" name="Freeform 27"/>
              <p:cNvSpPr>
                <a:spLocks/>
              </p:cNvSpPr>
              <p:nvPr userDrawn="1"/>
            </p:nvSpPr>
            <p:spPr bwMode="auto">
              <a:xfrm>
                <a:off x="2425700" y="5753100"/>
                <a:ext cx="368300" cy="38100"/>
              </a:xfrm>
              <a:custGeom>
                <a:avLst/>
                <a:gdLst/>
                <a:ahLst/>
                <a:cxnLst>
                  <a:cxn ang="0">
                    <a:pos x="230" y="24"/>
                  </a:cxn>
                  <a:cxn ang="0">
                    <a:pos x="230" y="24"/>
                  </a:cxn>
                  <a:cxn ang="0">
                    <a:pos x="202" y="20"/>
                  </a:cxn>
                  <a:cxn ang="0">
                    <a:pos x="172" y="16"/>
                  </a:cxn>
                  <a:cxn ang="0">
                    <a:pos x="144" y="12"/>
                  </a:cxn>
                  <a:cxn ang="0">
                    <a:pos x="116" y="12"/>
                  </a:cxn>
                  <a:cxn ang="0">
                    <a:pos x="88" y="12"/>
                  </a:cxn>
                  <a:cxn ang="0">
                    <a:pos x="60" y="16"/>
                  </a:cxn>
                  <a:cxn ang="0">
                    <a:pos x="32" y="20"/>
                  </a:cxn>
                  <a:cxn ang="0">
                    <a:pos x="2" y="24"/>
                  </a:cxn>
                  <a:cxn ang="0">
                    <a:pos x="2" y="24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30" y="8"/>
                  </a:cxn>
                  <a:cxn ang="0">
                    <a:pos x="58" y="4"/>
                  </a:cxn>
                  <a:cxn ang="0">
                    <a:pos x="88" y="2"/>
                  </a:cxn>
                  <a:cxn ang="0">
                    <a:pos x="116" y="0"/>
                  </a:cxn>
                  <a:cxn ang="0">
                    <a:pos x="144" y="2"/>
                  </a:cxn>
                  <a:cxn ang="0">
                    <a:pos x="174" y="4"/>
                  </a:cxn>
                  <a:cxn ang="0">
                    <a:pos x="204" y="8"/>
                  </a:cxn>
                  <a:cxn ang="0">
                    <a:pos x="232" y="14"/>
                  </a:cxn>
                  <a:cxn ang="0">
                    <a:pos x="232" y="14"/>
                  </a:cxn>
                  <a:cxn ang="0">
                    <a:pos x="230" y="24"/>
                  </a:cxn>
                  <a:cxn ang="0">
                    <a:pos x="230" y="24"/>
                  </a:cxn>
                </a:cxnLst>
                <a:rect l="0" t="0" r="r" b="b"/>
                <a:pathLst>
                  <a:path w="232" h="24">
                    <a:moveTo>
                      <a:pt x="230" y="24"/>
                    </a:moveTo>
                    <a:lnTo>
                      <a:pt x="230" y="24"/>
                    </a:lnTo>
                    <a:lnTo>
                      <a:pt x="202" y="20"/>
                    </a:lnTo>
                    <a:lnTo>
                      <a:pt x="172" y="16"/>
                    </a:lnTo>
                    <a:lnTo>
                      <a:pt x="144" y="12"/>
                    </a:lnTo>
                    <a:lnTo>
                      <a:pt x="116" y="12"/>
                    </a:lnTo>
                    <a:lnTo>
                      <a:pt x="88" y="12"/>
                    </a:lnTo>
                    <a:lnTo>
                      <a:pt x="60" y="16"/>
                    </a:lnTo>
                    <a:lnTo>
                      <a:pt x="32" y="20"/>
                    </a:lnTo>
                    <a:lnTo>
                      <a:pt x="2" y="24"/>
                    </a:lnTo>
                    <a:lnTo>
                      <a:pt x="2" y="2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30" y="8"/>
                    </a:lnTo>
                    <a:lnTo>
                      <a:pt x="58" y="4"/>
                    </a:lnTo>
                    <a:lnTo>
                      <a:pt x="88" y="2"/>
                    </a:lnTo>
                    <a:lnTo>
                      <a:pt x="116" y="0"/>
                    </a:lnTo>
                    <a:lnTo>
                      <a:pt x="144" y="2"/>
                    </a:lnTo>
                    <a:lnTo>
                      <a:pt x="174" y="4"/>
                    </a:lnTo>
                    <a:lnTo>
                      <a:pt x="204" y="8"/>
                    </a:lnTo>
                    <a:lnTo>
                      <a:pt x="232" y="14"/>
                    </a:lnTo>
                    <a:lnTo>
                      <a:pt x="232" y="14"/>
                    </a:lnTo>
                    <a:lnTo>
                      <a:pt x="230" y="24"/>
                    </a:lnTo>
                    <a:lnTo>
                      <a:pt x="230" y="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" name="Freeform 28"/>
              <p:cNvSpPr>
                <a:spLocks/>
              </p:cNvSpPr>
              <p:nvPr userDrawn="1"/>
            </p:nvSpPr>
            <p:spPr bwMode="auto">
              <a:xfrm>
                <a:off x="2447925" y="5924550"/>
                <a:ext cx="323850" cy="53975"/>
              </a:xfrm>
              <a:custGeom>
                <a:avLst/>
                <a:gdLst/>
                <a:ahLst/>
                <a:cxnLst>
                  <a:cxn ang="0">
                    <a:pos x="200" y="0"/>
                  </a:cxn>
                  <a:cxn ang="0">
                    <a:pos x="200" y="0"/>
                  </a:cxn>
                  <a:cxn ang="0">
                    <a:pos x="174" y="10"/>
                  </a:cxn>
                  <a:cxn ang="0">
                    <a:pos x="150" y="16"/>
                  </a:cxn>
                  <a:cxn ang="0">
                    <a:pos x="126" y="20"/>
                  </a:cxn>
                  <a:cxn ang="0">
                    <a:pos x="102" y="22"/>
                  </a:cxn>
                  <a:cxn ang="0">
                    <a:pos x="78" y="20"/>
                  </a:cxn>
                  <a:cxn ang="0">
                    <a:pos x="54" y="16"/>
                  </a:cxn>
                  <a:cxn ang="0">
                    <a:pos x="30" y="1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6" y="20"/>
                  </a:cxn>
                  <a:cxn ang="0">
                    <a:pos x="52" y="28"/>
                  </a:cxn>
                  <a:cxn ang="0">
                    <a:pos x="76" y="32"/>
                  </a:cxn>
                  <a:cxn ang="0">
                    <a:pos x="102" y="34"/>
                  </a:cxn>
                  <a:cxn ang="0">
                    <a:pos x="128" y="32"/>
                  </a:cxn>
                  <a:cxn ang="0">
                    <a:pos x="152" y="28"/>
                  </a:cxn>
                  <a:cxn ang="0">
                    <a:pos x="178" y="20"/>
                  </a:cxn>
                  <a:cxn ang="0">
                    <a:pos x="204" y="10"/>
                  </a:cxn>
                  <a:cxn ang="0">
                    <a:pos x="204" y="10"/>
                  </a:cxn>
                  <a:cxn ang="0">
                    <a:pos x="200" y="0"/>
                  </a:cxn>
                  <a:cxn ang="0">
                    <a:pos x="200" y="0"/>
                  </a:cxn>
                </a:cxnLst>
                <a:rect l="0" t="0" r="r" b="b"/>
                <a:pathLst>
                  <a:path w="204" h="34">
                    <a:moveTo>
                      <a:pt x="200" y="0"/>
                    </a:moveTo>
                    <a:lnTo>
                      <a:pt x="200" y="0"/>
                    </a:lnTo>
                    <a:lnTo>
                      <a:pt x="174" y="10"/>
                    </a:lnTo>
                    <a:lnTo>
                      <a:pt x="150" y="16"/>
                    </a:lnTo>
                    <a:lnTo>
                      <a:pt x="126" y="20"/>
                    </a:lnTo>
                    <a:lnTo>
                      <a:pt x="102" y="22"/>
                    </a:lnTo>
                    <a:lnTo>
                      <a:pt x="78" y="20"/>
                    </a:lnTo>
                    <a:lnTo>
                      <a:pt x="54" y="16"/>
                    </a:lnTo>
                    <a:lnTo>
                      <a:pt x="30" y="1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6" y="20"/>
                    </a:lnTo>
                    <a:lnTo>
                      <a:pt x="52" y="28"/>
                    </a:lnTo>
                    <a:lnTo>
                      <a:pt x="76" y="32"/>
                    </a:lnTo>
                    <a:lnTo>
                      <a:pt x="102" y="34"/>
                    </a:lnTo>
                    <a:lnTo>
                      <a:pt x="128" y="32"/>
                    </a:lnTo>
                    <a:lnTo>
                      <a:pt x="152" y="28"/>
                    </a:lnTo>
                    <a:lnTo>
                      <a:pt x="178" y="20"/>
                    </a:lnTo>
                    <a:lnTo>
                      <a:pt x="204" y="10"/>
                    </a:lnTo>
                    <a:lnTo>
                      <a:pt x="204" y="10"/>
                    </a:lnTo>
                    <a:lnTo>
                      <a:pt x="200" y="0"/>
                    </a:lnTo>
                    <a:lnTo>
                      <a:pt x="2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" name="Freeform 29"/>
              <p:cNvSpPr>
                <a:spLocks/>
              </p:cNvSpPr>
              <p:nvPr userDrawn="1"/>
            </p:nvSpPr>
            <p:spPr bwMode="auto">
              <a:xfrm>
                <a:off x="2425700" y="5876925"/>
                <a:ext cx="368300" cy="38100"/>
              </a:xfrm>
              <a:custGeom>
                <a:avLst/>
                <a:gdLst/>
                <a:ahLst/>
                <a:cxnLst>
                  <a:cxn ang="0">
                    <a:pos x="230" y="0"/>
                  </a:cxn>
                  <a:cxn ang="0">
                    <a:pos x="230" y="0"/>
                  </a:cxn>
                  <a:cxn ang="0">
                    <a:pos x="202" y="6"/>
                  </a:cxn>
                  <a:cxn ang="0">
                    <a:pos x="172" y="10"/>
                  </a:cxn>
                  <a:cxn ang="0">
                    <a:pos x="144" y="12"/>
                  </a:cxn>
                  <a:cxn ang="0">
                    <a:pos x="116" y="12"/>
                  </a:cxn>
                  <a:cxn ang="0">
                    <a:pos x="88" y="12"/>
                  </a:cxn>
                  <a:cxn ang="0">
                    <a:pos x="60" y="10"/>
                  </a:cxn>
                  <a:cxn ang="0">
                    <a:pos x="32" y="6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30" y="18"/>
                  </a:cxn>
                  <a:cxn ang="0">
                    <a:pos x="58" y="20"/>
                  </a:cxn>
                  <a:cxn ang="0">
                    <a:pos x="88" y="24"/>
                  </a:cxn>
                  <a:cxn ang="0">
                    <a:pos x="116" y="24"/>
                  </a:cxn>
                  <a:cxn ang="0">
                    <a:pos x="144" y="24"/>
                  </a:cxn>
                  <a:cxn ang="0">
                    <a:pos x="174" y="20"/>
                  </a:cxn>
                  <a:cxn ang="0">
                    <a:pos x="204" y="18"/>
                  </a:cxn>
                  <a:cxn ang="0">
                    <a:pos x="232" y="12"/>
                  </a:cxn>
                  <a:cxn ang="0">
                    <a:pos x="232" y="12"/>
                  </a:cxn>
                  <a:cxn ang="0">
                    <a:pos x="230" y="0"/>
                  </a:cxn>
                  <a:cxn ang="0">
                    <a:pos x="230" y="0"/>
                  </a:cxn>
                </a:cxnLst>
                <a:rect l="0" t="0" r="r" b="b"/>
                <a:pathLst>
                  <a:path w="232" h="24">
                    <a:moveTo>
                      <a:pt x="230" y="0"/>
                    </a:moveTo>
                    <a:lnTo>
                      <a:pt x="230" y="0"/>
                    </a:lnTo>
                    <a:lnTo>
                      <a:pt x="202" y="6"/>
                    </a:lnTo>
                    <a:lnTo>
                      <a:pt x="172" y="10"/>
                    </a:lnTo>
                    <a:lnTo>
                      <a:pt x="144" y="12"/>
                    </a:lnTo>
                    <a:lnTo>
                      <a:pt x="116" y="12"/>
                    </a:lnTo>
                    <a:lnTo>
                      <a:pt x="88" y="12"/>
                    </a:lnTo>
                    <a:lnTo>
                      <a:pt x="60" y="10"/>
                    </a:lnTo>
                    <a:lnTo>
                      <a:pt x="32" y="6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30" y="18"/>
                    </a:lnTo>
                    <a:lnTo>
                      <a:pt x="58" y="20"/>
                    </a:lnTo>
                    <a:lnTo>
                      <a:pt x="88" y="24"/>
                    </a:lnTo>
                    <a:lnTo>
                      <a:pt x="116" y="24"/>
                    </a:lnTo>
                    <a:lnTo>
                      <a:pt x="144" y="24"/>
                    </a:lnTo>
                    <a:lnTo>
                      <a:pt x="174" y="20"/>
                    </a:lnTo>
                    <a:lnTo>
                      <a:pt x="204" y="18"/>
                    </a:lnTo>
                    <a:lnTo>
                      <a:pt x="232" y="12"/>
                    </a:lnTo>
                    <a:lnTo>
                      <a:pt x="232" y="12"/>
                    </a:lnTo>
                    <a:lnTo>
                      <a:pt x="230" y="0"/>
                    </a:lnTo>
                    <a:lnTo>
                      <a:pt x="23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1" name="그룹 20"/>
            <p:cNvGrpSpPr/>
            <p:nvPr userDrawn="1"/>
          </p:nvGrpSpPr>
          <p:grpSpPr>
            <a:xfrm>
              <a:off x="4425950" y="6201308"/>
              <a:ext cx="368300" cy="361950"/>
              <a:chOff x="4425950" y="5654675"/>
              <a:chExt cx="368300" cy="361950"/>
            </a:xfrm>
            <a:gradFill>
              <a:gsLst>
                <a:gs pos="0">
                  <a:schemeClr val="bg1"/>
                </a:gs>
                <a:gs pos="50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2" name="Freeform 30"/>
              <p:cNvSpPr>
                <a:spLocks/>
              </p:cNvSpPr>
              <p:nvPr userDrawn="1"/>
            </p:nvSpPr>
            <p:spPr bwMode="auto">
              <a:xfrm>
                <a:off x="4425950" y="5902325"/>
                <a:ext cx="114300" cy="114300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36" y="0"/>
                  </a:cxn>
                  <a:cxn ang="0">
                    <a:pos x="26" y="2"/>
                  </a:cxn>
                  <a:cxn ang="0">
                    <a:pos x="18" y="4"/>
                  </a:cxn>
                  <a:cxn ang="0">
                    <a:pos x="18" y="4"/>
                  </a:cxn>
                  <a:cxn ang="0">
                    <a:pos x="12" y="10"/>
                  </a:cxn>
                  <a:cxn ang="0">
                    <a:pos x="6" y="14"/>
                  </a:cxn>
                  <a:cxn ang="0">
                    <a:pos x="2" y="20"/>
                  </a:cxn>
                  <a:cxn ang="0">
                    <a:pos x="0" y="26"/>
                  </a:cxn>
                  <a:cxn ang="0">
                    <a:pos x="0" y="34"/>
                  </a:cxn>
                  <a:cxn ang="0">
                    <a:pos x="0" y="40"/>
                  </a:cxn>
                  <a:cxn ang="0">
                    <a:pos x="2" y="48"/>
                  </a:cxn>
                  <a:cxn ang="0">
                    <a:pos x="4" y="54"/>
                  </a:cxn>
                  <a:cxn ang="0">
                    <a:pos x="4" y="54"/>
                  </a:cxn>
                  <a:cxn ang="0">
                    <a:pos x="10" y="62"/>
                  </a:cxn>
                  <a:cxn ang="0">
                    <a:pos x="18" y="68"/>
                  </a:cxn>
                  <a:cxn ang="0">
                    <a:pos x="26" y="72"/>
                  </a:cxn>
                  <a:cxn ang="0">
                    <a:pos x="36" y="72"/>
                  </a:cxn>
                  <a:cxn ang="0">
                    <a:pos x="36" y="72"/>
                  </a:cxn>
                  <a:cxn ang="0">
                    <a:pos x="46" y="72"/>
                  </a:cxn>
                  <a:cxn ang="0">
                    <a:pos x="54" y="68"/>
                  </a:cxn>
                  <a:cxn ang="0">
                    <a:pos x="54" y="68"/>
                  </a:cxn>
                  <a:cxn ang="0">
                    <a:pos x="60" y="64"/>
                  </a:cxn>
                  <a:cxn ang="0">
                    <a:pos x="64" y="58"/>
                  </a:cxn>
                  <a:cxn ang="0">
                    <a:pos x="68" y="52"/>
                  </a:cxn>
                  <a:cxn ang="0">
                    <a:pos x="70" y="46"/>
                  </a:cxn>
                  <a:cxn ang="0">
                    <a:pos x="70" y="46"/>
                  </a:cxn>
                  <a:cxn ang="0">
                    <a:pos x="72" y="38"/>
                  </a:cxn>
                  <a:cxn ang="0">
                    <a:pos x="72" y="32"/>
                  </a:cxn>
                  <a:cxn ang="0">
                    <a:pos x="70" y="24"/>
                  </a:cxn>
                  <a:cxn ang="0">
                    <a:pos x="66" y="18"/>
                  </a:cxn>
                  <a:cxn ang="0">
                    <a:pos x="66" y="18"/>
                  </a:cxn>
                  <a:cxn ang="0">
                    <a:pos x="62" y="10"/>
                  </a:cxn>
                  <a:cxn ang="0">
                    <a:pos x="54" y="4"/>
                  </a:cxn>
                  <a:cxn ang="0">
                    <a:pos x="44" y="2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2" h="72">
                    <a:moveTo>
                      <a:pt x="36" y="0"/>
                    </a:moveTo>
                    <a:lnTo>
                      <a:pt x="36" y="0"/>
                    </a:lnTo>
                    <a:lnTo>
                      <a:pt x="26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2" y="10"/>
                    </a:lnTo>
                    <a:lnTo>
                      <a:pt x="6" y="14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48"/>
                    </a:lnTo>
                    <a:lnTo>
                      <a:pt x="4" y="54"/>
                    </a:lnTo>
                    <a:lnTo>
                      <a:pt x="4" y="54"/>
                    </a:lnTo>
                    <a:lnTo>
                      <a:pt x="10" y="62"/>
                    </a:lnTo>
                    <a:lnTo>
                      <a:pt x="18" y="68"/>
                    </a:lnTo>
                    <a:lnTo>
                      <a:pt x="26" y="72"/>
                    </a:lnTo>
                    <a:lnTo>
                      <a:pt x="36" y="72"/>
                    </a:lnTo>
                    <a:lnTo>
                      <a:pt x="36" y="72"/>
                    </a:lnTo>
                    <a:lnTo>
                      <a:pt x="46" y="72"/>
                    </a:lnTo>
                    <a:lnTo>
                      <a:pt x="54" y="68"/>
                    </a:lnTo>
                    <a:lnTo>
                      <a:pt x="54" y="68"/>
                    </a:lnTo>
                    <a:lnTo>
                      <a:pt x="60" y="64"/>
                    </a:lnTo>
                    <a:lnTo>
                      <a:pt x="64" y="58"/>
                    </a:lnTo>
                    <a:lnTo>
                      <a:pt x="68" y="52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2" y="38"/>
                    </a:lnTo>
                    <a:lnTo>
                      <a:pt x="72" y="32"/>
                    </a:lnTo>
                    <a:lnTo>
                      <a:pt x="70" y="24"/>
                    </a:lnTo>
                    <a:lnTo>
                      <a:pt x="66" y="18"/>
                    </a:lnTo>
                    <a:lnTo>
                      <a:pt x="66" y="18"/>
                    </a:lnTo>
                    <a:lnTo>
                      <a:pt x="62" y="10"/>
                    </a:lnTo>
                    <a:lnTo>
                      <a:pt x="54" y="4"/>
                    </a:lnTo>
                    <a:lnTo>
                      <a:pt x="44" y="2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" name="Freeform 31"/>
              <p:cNvSpPr>
                <a:spLocks/>
              </p:cNvSpPr>
              <p:nvPr userDrawn="1"/>
            </p:nvSpPr>
            <p:spPr bwMode="auto">
              <a:xfrm>
                <a:off x="4438650" y="5654675"/>
                <a:ext cx="355600" cy="339725"/>
              </a:xfrm>
              <a:custGeom>
                <a:avLst/>
                <a:gdLst/>
                <a:ahLst/>
                <a:cxnLst>
                  <a:cxn ang="0">
                    <a:pos x="176" y="214"/>
                  </a:cxn>
                  <a:cxn ang="0">
                    <a:pos x="224" y="214"/>
                  </a:cxn>
                  <a:cxn ang="0">
                    <a:pos x="224" y="214"/>
                  </a:cxn>
                  <a:cxn ang="0">
                    <a:pos x="222" y="192"/>
                  </a:cxn>
                  <a:cxn ang="0">
                    <a:pos x="218" y="172"/>
                  </a:cxn>
                  <a:cxn ang="0">
                    <a:pos x="214" y="150"/>
                  </a:cxn>
                  <a:cxn ang="0">
                    <a:pos x="206" y="130"/>
                  </a:cxn>
                  <a:cxn ang="0">
                    <a:pos x="196" y="112"/>
                  </a:cxn>
                  <a:cxn ang="0">
                    <a:pos x="186" y="94"/>
                  </a:cxn>
                  <a:cxn ang="0">
                    <a:pos x="174" y="78"/>
                  </a:cxn>
                  <a:cxn ang="0">
                    <a:pos x="160" y="62"/>
                  </a:cxn>
                  <a:cxn ang="0">
                    <a:pos x="144" y="48"/>
                  </a:cxn>
                  <a:cxn ang="0">
                    <a:pos x="128" y="36"/>
                  </a:cxn>
                  <a:cxn ang="0">
                    <a:pos x="110" y="26"/>
                  </a:cxn>
                  <a:cxn ang="0">
                    <a:pos x="90" y="16"/>
                  </a:cxn>
                  <a:cxn ang="0">
                    <a:pos x="70" y="8"/>
                  </a:cxn>
                  <a:cxn ang="0">
                    <a:pos x="50" y="4"/>
                  </a:cxn>
                  <a:cxn ang="0">
                    <a:pos x="28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46"/>
                  </a:cxn>
                  <a:cxn ang="0">
                    <a:pos x="0" y="46"/>
                  </a:cxn>
                  <a:cxn ang="0">
                    <a:pos x="6" y="46"/>
                  </a:cxn>
                  <a:cxn ang="0">
                    <a:pos x="6" y="46"/>
                  </a:cxn>
                  <a:cxn ang="0">
                    <a:pos x="24" y="46"/>
                  </a:cxn>
                  <a:cxn ang="0">
                    <a:pos x="40" y="50"/>
                  </a:cxn>
                  <a:cxn ang="0">
                    <a:pos x="56" y="54"/>
                  </a:cxn>
                  <a:cxn ang="0">
                    <a:pos x="72" y="60"/>
                  </a:cxn>
                  <a:cxn ang="0">
                    <a:pos x="86" y="66"/>
                  </a:cxn>
                  <a:cxn ang="0">
                    <a:pos x="100" y="74"/>
                  </a:cxn>
                  <a:cxn ang="0">
                    <a:pos x="114" y="84"/>
                  </a:cxn>
                  <a:cxn ang="0">
                    <a:pos x="126" y="96"/>
                  </a:cxn>
                  <a:cxn ang="0">
                    <a:pos x="138" y="108"/>
                  </a:cxn>
                  <a:cxn ang="0">
                    <a:pos x="146" y="120"/>
                  </a:cxn>
                  <a:cxn ang="0">
                    <a:pos x="156" y="134"/>
                  </a:cxn>
                  <a:cxn ang="0">
                    <a:pos x="162" y="148"/>
                  </a:cxn>
                  <a:cxn ang="0">
                    <a:pos x="168" y="164"/>
                  </a:cxn>
                  <a:cxn ang="0">
                    <a:pos x="174" y="180"/>
                  </a:cxn>
                  <a:cxn ang="0">
                    <a:pos x="176" y="198"/>
                  </a:cxn>
                  <a:cxn ang="0">
                    <a:pos x="176" y="214"/>
                  </a:cxn>
                  <a:cxn ang="0">
                    <a:pos x="176" y="214"/>
                  </a:cxn>
                </a:cxnLst>
                <a:rect l="0" t="0" r="r" b="b"/>
                <a:pathLst>
                  <a:path w="224" h="214">
                    <a:moveTo>
                      <a:pt x="176" y="214"/>
                    </a:moveTo>
                    <a:lnTo>
                      <a:pt x="224" y="214"/>
                    </a:lnTo>
                    <a:lnTo>
                      <a:pt x="224" y="214"/>
                    </a:lnTo>
                    <a:lnTo>
                      <a:pt x="222" y="192"/>
                    </a:lnTo>
                    <a:lnTo>
                      <a:pt x="218" y="172"/>
                    </a:lnTo>
                    <a:lnTo>
                      <a:pt x="214" y="150"/>
                    </a:lnTo>
                    <a:lnTo>
                      <a:pt x="206" y="130"/>
                    </a:lnTo>
                    <a:lnTo>
                      <a:pt x="196" y="112"/>
                    </a:lnTo>
                    <a:lnTo>
                      <a:pt x="186" y="94"/>
                    </a:lnTo>
                    <a:lnTo>
                      <a:pt x="174" y="78"/>
                    </a:lnTo>
                    <a:lnTo>
                      <a:pt x="160" y="62"/>
                    </a:lnTo>
                    <a:lnTo>
                      <a:pt x="144" y="48"/>
                    </a:lnTo>
                    <a:lnTo>
                      <a:pt x="128" y="36"/>
                    </a:lnTo>
                    <a:lnTo>
                      <a:pt x="110" y="26"/>
                    </a:lnTo>
                    <a:lnTo>
                      <a:pt x="90" y="16"/>
                    </a:lnTo>
                    <a:lnTo>
                      <a:pt x="70" y="8"/>
                    </a:lnTo>
                    <a:lnTo>
                      <a:pt x="50" y="4"/>
                    </a:lnTo>
                    <a:lnTo>
                      <a:pt x="2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24" y="46"/>
                    </a:lnTo>
                    <a:lnTo>
                      <a:pt x="40" y="50"/>
                    </a:lnTo>
                    <a:lnTo>
                      <a:pt x="56" y="54"/>
                    </a:lnTo>
                    <a:lnTo>
                      <a:pt x="72" y="60"/>
                    </a:lnTo>
                    <a:lnTo>
                      <a:pt x="86" y="66"/>
                    </a:lnTo>
                    <a:lnTo>
                      <a:pt x="100" y="74"/>
                    </a:lnTo>
                    <a:lnTo>
                      <a:pt x="114" y="84"/>
                    </a:lnTo>
                    <a:lnTo>
                      <a:pt x="126" y="96"/>
                    </a:lnTo>
                    <a:lnTo>
                      <a:pt x="138" y="108"/>
                    </a:lnTo>
                    <a:lnTo>
                      <a:pt x="146" y="120"/>
                    </a:lnTo>
                    <a:lnTo>
                      <a:pt x="156" y="134"/>
                    </a:lnTo>
                    <a:lnTo>
                      <a:pt x="162" y="148"/>
                    </a:lnTo>
                    <a:lnTo>
                      <a:pt x="168" y="164"/>
                    </a:lnTo>
                    <a:lnTo>
                      <a:pt x="174" y="180"/>
                    </a:lnTo>
                    <a:lnTo>
                      <a:pt x="176" y="198"/>
                    </a:lnTo>
                    <a:lnTo>
                      <a:pt x="176" y="214"/>
                    </a:lnTo>
                    <a:lnTo>
                      <a:pt x="176" y="2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" name="Freeform 32"/>
              <p:cNvSpPr>
                <a:spLocks/>
              </p:cNvSpPr>
              <p:nvPr userDrawn="1"/>
            </p:nvSpPr>
            <p:spPr bwMode="auto">
              <a:xfrm>
                <a:off x="4438650" y="5775325"/>
                <a:ext cx="234950" cy="219075"/>
              </a:xfrm>
              <a:custGeom>
                <a:avLst/>
                <a:gdLst/>
                <a:ahLst/>
                <a:cxnLst>
                  <a:cxn ang="0">
                    <a:pos x="100" y="138"/>
                  </a:cxn>
                  <a:cxn ang="0">
                    <a:pos x="148" y="138"/>
                  </a:cxn>
                  <a:cxn ang="0">
                    <a:pos x="148" y="138"/>
                  </a:cxn>
                  <a:cxn ang="0">
                    <a:pos x="146" y="124"/>
                  </a:cxn>
                  <a:cxn ang="0">
                    <a:pos x="144" y="110"/>
                  </a:cxn>
                  <a:cxn ang="0">
                    <a:pos x="140" y="98"/>
                  </a:cxn>
                  <a:cxn ang="0">
                    <a:pos x="136" y="84"/>
                  </a:cxn>
                  <a:cxn ang="0">
                    <a:pos x="130" y="72"/>
                  </a:cxn>
                  <a:cxn ang="0">
                    <a:pos x="122" y="60"/>
                  </a:cxn>
                  <a:cxn ang="0">
                    <a:pos x="114" y="50"/>
                  </a:cxn>
                  <a:cxn ang="0">
                    <a:pos x="106" y="40"/>
                  </a:cxn>
                  <a:cxn ang="0">
                    <a:pos x="96" y="32"/>
                  </a:cxn>
                  <a:cxn ang="0">
                    <a:pos x="84" y="24"/>
                  </a:cxn>
                  <a:cxn ang="0">
                    <a:pos x="72" y="16"/>
                  </a:cxn>
                  <a:cxn ang="0">
                    <a:pos x="60" y="10"/>
                  </a:cxn>
                  <a:cxn ang="0">
                    <a:pos x="48" y="6"/>
                  </a:cxn>
                  <a:cxn ang="0">
                    <a:pos x="34" y="2"/>
                  </a:cxn>
                  <a:cxn ang="0">
                    <a:pos x="2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46"/>
                  </a:cxn>
                  <a:cxn ang="0">
                    <a:pos x="0" y="46"/>
                  </a:cxn>
                  <a:cxn ang="0">
                    <a:pos x="6" y="46"/>
                  </a:cxn>
                  <a:cxn ang="0">
                    <a:pos x="6" y="46"/>
                  </a:cxn>
                  <a:cxn ang="0">
                    <a:pos x="24" y="48"/>
                  </a:cxn>
                  <a:cxn ang="0">
                    <a:pos x="42" y="54"/>
                  </a:cxn>
                  <a:cxn ang="0">
                    <a:pos x="58" y="62"/>
                  </a:cxn>
                  <a:cxn ang="0">
                    <a:pos x="72" y="74"/>
                  </a:cxn>
                  <a:cxn ang="0">
                    <a:pos x="84" y="86"/>
                  </a:cxn>
                  <a:cxn ang="0">
                    <a:pos x="92" y="102"/>
                  </a:cxn>
                  <a:cxn ang="0">
                    <a:pos x="98" y="120"/>
                  </a:cxn>
                  <a:cxn ang="0">
                    <a:pos x="100" y="138"/>
                  </a:cxn>
                  <a:cxn ang="0">
                    <a:pos x="100" y="138"/>
                  </a:cxn>
                </a:cxnLst>
                <a:rect l="0" t="0" r="r" b="b"/>
                <a:pathLst>
                  <a:path w="148" h="138">
                    <a:moveTo>
                      <a:pt x="100" y="138"/>
                    </a:moveTo>
                    <a:lnTo>
                      <a:pt x="148" y="138"/>
                    </a:lnTo>
                    <a:lnTo>
                      <a:pt x="148" y="138"/>
                    </a:lnTo>
                    <a:lnTo>
                      <a:pt x="146" y="124"/>
                    </a:lnTo>
                    <a:lnTo>
                      <a:pt x="144" y="110"/>
                    </a:lnTo>
                    <a:lnTo>
                      <a:pt x="140" y="98"/>
                    </a:lnTo>
                    <a:lnTo>
                      <a:pt x="136" y="84"/>
                    </a:lnTo>
                    <a:lnTo>
                      <a:pt x="130" y="72"/>
                    </a:lnTo>
                    <a:lnTo>
                      <a:pt x="122" y="60"/>
                    </a:lnTo>
                    <a:lnTo>
                      <a:pt x="114" y="50"/>
                    </a:lnTo>
                    <a:lnTo>
                      <a:pt x="106" y="40"/>
                    </a:lnTo>
                    <a:lnTo>
                      <a:pt x="96" y="32"/>
                    </a:lnTo>
                    <a:lnTo>
                      <a:pt x="84" y="24"/>
                    </a:lnTo>
                    <a:lnTo>
                      <a:pt x="72" y="16"/>
                    </a:lnTo>
                    <a:lnTo>
                      <a:pt x="60" y="10"/>
                    </a:lnTo>
                    <a:lnTo>
                      <a:pt x="48" y="6"/>
                    </a:lnTo>
                    <a:lnTo>
                      <a:pt x="34" y="2"/>
                    </a:lnTo>
                    <a:lnTo>
                      <a:pt x="2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24" y="48"/>
                    </a:lnTo>
                    <a:lnTo>
                      <a:pt x="42" y="54"/>
                    </a:lnTo>
                    <a:lnTo>
                      <a:pt x="58" y="62"/>
                    </a:lnTo>
                    <a:lnTo>
                      <a:pt x="72" y="74"/>
                    </a:lnTo>
                    <a:lnTo>
                      <a:pt x="84" y="86"/>
                    </a:lnTo>
                    <a:lnTo>
                      <a:pt x="92" y="102"/>
                    </a:lnTo>
                    <a:lnTo>
                      <a:pt x="98" y="120"/>
                    </a:lnTo>
                    <a:lnTo>
                      <a:pt x="100" y="138"/>
                    </a:lnTo>
                    <a:lnTo>
                      <a:pt x="100" y="1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" name="그룹 24"/>
            <p:cNvGrpSpPr/>
            <p:nvPr userDrawn="1"/>
          </p:nvGrpSpPr>
          <p:grpSpPr>
            <a:xfrm>
              <a:off x="3375025" y="6179083"/>
              <a:ext cx="466725" cy="403225"/>
              <a:chOff x="3375025" y="5632450"/>
              <a:chExt cx="466725" cy="403225"/>
            </a:xfrm>
            <a:gradFill>
              <a:gsLst>
                <a:gs pos="0">
                  <a:schemeClr val="bg1"/>
                </a:gs>
                <a:gs pos="50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Freeform 33"/>
              <p:cNvSpPr>
                <a:spLocks noEditPoints="1"/>
              </p:cNvSpPr>
              <p:nvPr userDrawn="1"/>
            </p:nvSpPr>
            <p:spPr bwMode="auto">
              <a:xfrm>
                <a:off x="3375025" y="5632450"/>
                <a:ext cx="466725" cy="403225"/>
              </a:xfrm>
              <a:custGeom>
                <a:avLst/>
                <a:gdLst/>
                <a:ahLst/>
                <a:cxnLst>
                  <a:cxn ang="0">
                    <a:pos x="288" y="72"/>
                  </a:cxn>
                  <a:cxn ang="0">
                    <a:pos x="172" y="8"/>
                  </a:cxn>
                  <a:cxn ang="0">
                    <a:pos x="172" y="8"/>
                  </a:cxn>
                  <a:cxn ang="0">
                    <a:pos x="160" y="2"/>
                  </a:cxn>
                  <a:cxn ang="0">
                    <a:pos x="148" y="0"/>
                  </a:cxn>
                  <a:cxn ang="0">
                    <a:pos x="148" y="0"/>
                  </a:cxn>
                  <a:cxn ang="0">
                    <a:pos x="136" y="2"/>
                  </a:cxn>
                  <a:cxn ang="0">
                    <a:pos x="124" y="8"/>
                  </a:cxn>
                  <a:cxn ang="0">
                    <a:pos x="8" y="72"/>
                  </a:cxn>
                  <a:cxn ang="0">
                    <a:pos x="8" y="72"/>
                  </a:cxn>
                  <a:cxn ang="0">
                    <a:pos x="4" y="76"/>
                  </a:cxn>
                  <a:cxn ang="0">
                    <a:pos x="2" y="80"/>
                  </a:cxn>
                  <a:cxn ang="0">
                    <a:pos x="0" y="86"/>
                  </a:cxn>
                  <a:cxn ang="0">
                    <a:pos x="2" y="92"/>
                  </a:cxn>
                  <a:cxn ang="0">
                    <a:pos x="2" y="92"/>
                  </a:cxn>
                  <a:cxn ang="0">
                    <a:pos x="8" y="98"/>
                  </a:cxn>
                  <a:cxn ang="0">
                    <a:pos x="16" y="100"/>
                  </a:cxn>
                  <a:cxn ang="0">
                    <a:pos x="16" y="100"/>
                  </a:cxn>
                  <a:cxn ang="0">
                    <a:pos x="24" y="98"/>
                  </a:cxn>
                  <a:cxn ang="0">
                    <a:pos x="30" y="94"/>
                  </a:cxn>
                  <a:cxn ang="0">
                    <a:pos x="30" y="238"/>
                  </a:cxn>
                  <a:cxn ang="0">
                    <a:pos x="30" y="238"/>
                  </a:cxn>
                  <a:cxn ang="0">
                    <a:pos x="32" y="246"/>
                  </a:cxn>
                  <a:cxn ang="0">
                    <a:pos x="36" y="250"/>
                  </a:cxn>
                  <a:cxn ang="0">
                    <a:pos x="42" y="254"/>
                  </a:cxn>
                  <a:cxn ang="0">
                    <a:pos x="50" y="254"/>
                  </a:cxn>
                  <a:cxn ang="0">
                    <a:pos x="246" y="254"/>
                  </a:cxn>
                  <a:cxn ang="0">
                    <a:pos x="246" y="254"/>
                  </a:cxn>
                  <a:cxn ang="0">
                    <a:pos x="254" y="254"/>
                  </a:cxn>
                  <a:cxn ang="0">
                    <a:pos x="260" y="250"/>
                  </a:cxn>
                  <a:cxn ang="0">
                    <a:pos x="264" y="246"/>
                  </a:cxn>
                  <a:cxn ang="0">
                    <a:pos x="264" y="238"/>
                  </a:cxn>
                  <a:cxn ang="0">
                    <a:pos x="264" y="94"/>
                  </a:cxn>
                  <a:cxn ang="0">
                    <a:pos x="272" y="98"/>
                  </a:cxn>
                  <a:cxn ang="0">
                    <a:pos x="272" y="98"/>
                  </a:cxn>
                  <a:cxn ang="0">
                    <a:pos x="278" y="100"/>
                  </a:cxn>
                  <a:cxn ang="0">
                    <a:pos x="284" y="98"/>
                  </a:cxn>
                  <a:cxn ang="0">
                    <a:pos x="290" y="96"/>
                  </a:cxn>
                  <a:cxn ang="0">
                    <a:pos x="292" y="92"/>
                  </a:cxn>
                  <a:cxn ang="0">
                    <a:pos x="292" y="92"/>
                  </a:cxn>
                  <a:cxn ang="0">
                    <a:pos x="294" y="86"/>
                  </a:cxn>
                  <a:cxn ang="0">
                    <a:pos x="294" y="80"/>
                  </a:cxn>
                  <a:cxn ang="0">
                    <a:pos x="292" y="76"/>
                  </a:cxn>
                  <a:cxn ang="0">
                    <a:pos x="288" y="72"/>
                  </a:cxn>
                  <a:cxn ang="0">
                    <a:pos x="288" y="72"/>
                  </a:cxn>
                  <a:cxn ang="0">
                    <a:pos x="248" y="86"/>
                  </a:cxn>
                  <a:cxn ang="0">
                    <a:pos x="248" y="238"/>
                  </a:cxn>
                  <a:cxn ang="0">
                    <a:pos x="248" y="238"/>
                  </a:cxn>
                  <a:cxn ang="0">
                    <a:pos x="246" y="240"/>
                  </a:cxn>
                  <a:cxn ang="0">
                    <a:pos x="50" y="240"/>
                  </a:cxn>
                  <a:cxn ang="0">
                    <a:pos x="50" y="240"/>
                  </a:cxn>
                  <a:cxn ang="0">
                    <a:pos x="48" y="238"/>
                  </a:cxn>
                  <a:cxn ang="0">
                    <a:pos x="48" y="86"/>
                  </a:cxn>
                  <a:cxn ang="0">
                    <a:pos x="48" y="84"/>
                  </a:cxn>
                  <a:cxn ang="0">
                    <a:pos x="138" y="34"/>
                  </a:cxn>
                  <a:cxn ang="0">
                    <a:pos x="138" y="34"/>
                  </a:cxn>
                  <a:cxn ang="0">
                    <a:pos x="142" y="32"/>
                  </a:cxn>
                  <a:cxn ang="0">
                    <a:pos x="148" y="30"/>
                  </a:cxn>
                  <a:cxn ang="0">
                    <a:pos x="148" y="30"/>
                  </a:cxn>
                  <a:cxn ang="0">
                    <a:pos x="152" y="32"/>
                  </a:cxn>
                  <a:cxn ang="0">
                    <a:pos x="158" y="34"/>
                  </a:cxn>
                  <a:cxn ang="0">
                    <a:pos x="248" y="84"/>
                  </a:cxn>
                  <a:cxn ang="0">
                    <a:pos x="248" y="86"/>
                  </a:cxn>
                </a:cxnLst>
                <a:rect l="0" t="0" r="r" b="b"/>
                <a:pathLst>
                  <a:path w="294" h="254">
                    <a:moveTo>
                      <a:pt x="288" y="72"/>
                    </a:moveTo>
                    <a:lnTo>
                      <a:pt x="172" y="8"/>
                    </a:lnTo>
                    <a:lnTo>
                      <a:pt x="172" y="8"/>
                    </a:lnTo>
                    <a:lnTo>
                      <a:pt x="160" y="2"/>
                    </a:lnTo>
                    <a:lnTo>
                      <a:pt x="148" y="0"/>
                    </a:lnTo>
                    <a:lnTo>
                      <a:pt x="148" y="0"/>
                    </a:lnTo>
                    <a:lnTo>
                      <a:pt x="136" y="2"/>
                    </a:lnTo>
                    <a:lnTo>
                      <a:pt x="124" y="8"/>
                    </a:lnTo>
                    <a:lnTo>
                      <a:pt x="8" y="72"/>
                    </a:lnTo>
                    <a:lnTo>
                      <a:pt x="8" y="72"/>
                    </a:lnTo>
                    <a:lnTo>
                      <a:pt x="4" y="76"/>
                    </a:lnTo>
                    <a:lnTo>
                      <a:pt x="2" y="80"/>
                    </a:lnTo>
                    <a:lnTo>
                      <a:pt x="0" y="86"/>
                    </a:lnTo>
                    <a:lnTo>
                      <a:pt x="2" y="92"/>
                    </a:lnTo>
                    <a:lnTo>
                      <a:pt x="2" y="92"/>
                    </a:lnTo>
                    <a:lnTo>
                      <a:pt x="8" y="98"/>
                    </a:lnTo>
                    <a:lnTo>
                      <a:pt x="16" y="100"/>
                    </a:lnTo>
                    <a:lnTo>
                      <a:pt x="16" y="100"/>
                    </a:lnTo>
                    <a:lnTo>
                      <a:pt x="24" y="98"/>
                    </a:lnTo>
                    <a:lnTo>
                      <a:pt x="30" y="94"/>
                    </a:lnTo>
                    <a:lnTo>
                      <a:pt x="30" y="238"/>
                    </a:lnTo>
                    <a:lnTo>
                      <a:pt x="30" y="238"/>
                    </a:lnTo>
                    <a:lnTo>
                      <a:pt x="32" y="246"/>
                    </a:lnTo>
                    <a:lnTo>
                      <a:pt x="36" y="250"/>
                    </a:lnTo>
                    <a:lnTo>
                      <a:pt x="42" y="254"/>
                    </a:lnTo>
                    <a:lnTo>
                      <a:pt x="50" y="254"/>
                    </a:lnTo>
                    <a:lnTo>
                      <a:pt x="246" y="254"/>
                    </a:lnTo>
                    <a:lnTo>
                      <a:pt x="246" y="254"/>
                    </a:lnTo>
                    <a:lnTo>
                      <a:pt x="254" y="254"/>
                    </a:lnTo>
                    <a:lnTo>
                      <a:pt x="260" y="250"/>
                    </a:lnTo>
                    <a:lnTo>
                      <a:pt x="264" y="246"/>
                    </a:lnTo>
                    <a:lnTo>
                      <a:pt x="264" y="238"/>
                    </a:lnTo>
                    <a:lnTo>
                      <a:pt x="264" y="94"/>
                    </a:lnTo>
                    <a:lnTo>
                      <a:pt x="272" y="98"/>
                    </a:lnTo>
                    <a:lnTo>
                      <a:pt x="272" y="98"/>
                    </a:lnTo>
                    <a:lnTo>
                      <a:pt x="278" y="100"/>
                    </a:lnTo>
                    <a:lnTo>
                      <a:pt x="284" y="98"/>
                    </a:lnTo>
                    <a:lnTo>
                      <a:pt x="290" y="96"/>
                    </a:lnTo>
                    <a:lnTo>
                      <a:pt x="292" y="92"/>
                    </a:lnTo>
                    <a:lnTo>
                      <a:pt x="292" y="92"/>
                    </a:lnTo>
                    <a:lnTo>
                      <a:pt x="294" y="86"/>
                    </a:lnTo>
                    <a:lnTo>
                      <a:pt x="294" y="80"/>
                    </a:lnTo>
                    <a:lnTo>
                      <a:pt x="292" y="76"/>
                    </a:lnTo>
                    <a:lnTo>
                      <a:pt x="288" y="72"/>
                    </a:lnTo>
                    <a:lnTo>
                      <a:pt x="288" y="72"/>
                    </a:lnTo>
                    <a:close/>
                    <a:moveTo>
                      <a:pt x="248" y="86"/>
                    </a:moveTo>
                    <a:lnTo>
                      <a:pt x="248" y="238"/>
                    </a:lnTo>
                    <a:lnTo>
                      <a:pt x="248" y="238"/>
                    </a:lnTo>
                    <a:lnTo>
                      <a:pt x="246" y="240"/>
                    </a:lnTo>
                    <a:lnTo>
                      <a:pt x="50" y="240"/>
                    </a:lnTo>
                    <a:lnTo>
                      <a:pt x="50" y="240"/>
                    </a:lnTo>
                    <a:lnTo>
                      <a:pt x="48" y="238"/>
                    </a:lnTo>
                    <a:lnTo>
                      <a:pt x="48" y="86"/>
                    </a:lnTo>
                    <a:lnTo>
                      <a:pt x="48" y="84"/>
                    </a:lnTo>
                    <a:lnTo>
                      <a:pt x="138" y="34"/>
                    </a:lnTo>
                    <a:lnTo>
                      <a:pt x="138" y="34"/>
                    </a:lnTo>
                    <a:lnTo>
                      <a:pt x="142" y="32"/>
                    </a:lnTo>
                    <a:lnTo>
                      <a:pt x="148" y="30"/>
                    </a:lnTo>
                    <a:lnTo>
                      <a:pt x="148" y="30"/>
                    </a:lnTo>
                    <a:lnTo>
                      <a:pt x="152" y="32"/>
                    </a:lnTo>
                    <a:lnTo>
                      <a:pt x="158" y="34"/>
                    </a:lnTo>
                    <a:lnTo>
                      <a:pt x="248" y="84"/>
                    </a:lnTo>
                    <a:lnTo>
                      <a:pt x="248" y="8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" name="Freeform 34"/>
              <p:cNvSpPr>
                <a:spLocks/>
              </p:cNvSpPr>
              <p:nvPr userDrawn="1"/>
            </p:nvSpPr>
            <p:spPr bwMode="auto">
              <a:xfrm>
                <a:off x="3527425" y="5775325"/>
                <a:ext cx="171450" cy="155575"/>
              </a:xfrm>
              <a:custGeom>
                <a:avLst/>
                <a:gdLst/>
                <a:ahLst/>
                <a:cxnLst>
                  <a:cxn ang="0">
                    <a:pos x="108" y="60"/>
                  </a:cxn>
                  <a:cxn ang="0">
                    <a:pos x="54" y="98"/>
                  </a:cxn>
                  <a:cxn ang="0">
                    <a:pos x="0" y="60"/>
                  </a:cxn>
                  <a:cxn ang="0">
                    <a:pos x="34" y="60"/>
                  </a:cxn>
                  <a:cxn ang="0">
                    <a:pos x="34" y="0"/>
                  </a:cxn>
                  <a:cxn ang="0">
                    <a:pos x="34" y="0"/>
                  </a:cxn>
                  <a:cxn ang="0">
                    <a:pos x="36" y="0"/>
                  </a:cxn>
                  <a:cxn ang="0">
                    <a:pos x="72" y="0"/>
                  </a:cxn>
                  <a:cxn ang="0">
                    <a:pos x="72" y="0"/>
                  </a:cxn>
                  <a:cxn ang="0">
                    <a:pos x="74" y="0"/>
                  </a:cxn>
                  <a:cxn ang="0">
                    <a:pos x="74" y="60"/>
                  </a:cxn>
                  <a:cxn ang="0">
                    <a:pos x="108" y="60"/>
                  </a:cxn>
                </a:cxnLst>
                <a:rect l="0" t="0" r="r" b="b"/>
                <a:pathLst>
                  <a:path w="108" h="98">
                    <a:moveTo>
                      <a:pt x="108" y="60"/>
                    </a:moveTo>
                    <a:lnTo>
                      <a:pt x="54" y="98"/>
                    </a:lnTo>
                    <a:lnTo>
                      <a:pt x="0" y="60"/>
                    </a:lnTo>
                    <a:lnTo>
                      <a:pt x="34" y="6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6" y="0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74" y="0"/>
                    </a:lnTo>
                    <a:lnTo>
                      <a:pt x="74" y="60"/>
                    </a:lnTo>
                    <a:lnTo>
                      <a:pt x="108" y="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" name="Rectangle 35"/>
              <p:cNvSpPr>
                <a:spLocks noChangeArrowheads="1"/>
              </p:cNvSpPr>
              <p:nvPr userDrawn="1"/>
            </p:nvSpPr>
            <p:spPr bwMode="auto">
              <a:xfrm>
                <a:off x="3517900" y="5946775"/>
                <a:ext cx="190500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9" name="그룹 28"/>
            <p:cNvGrpSpPr/>
            <p:nvPr userDrawn="1"/>
          </p:nvGrpSpPr>
          <p:grpSpPr>
            <a:xfrm>
              <a:off x="6483350" y="6156858"/>
              <a:ext cx="250825" cy="450850"/>
              <a:chOff x="6483350" y="5610225"/>
              <a:chExt cx="250825" cy="450850"/>
            </a:xfrm>
            <a:gradFill>
              <a:gsLst>
                <a:gs pos="0">
                  <a:schemeClr val="bg1"/>
                </a:gs>
                <a:gs pos="50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0" name="Freeform 36"/>
              <p:cNvSpPr>
                <a:spLocks/>
              </p:cNvSpPr>
              <p:nvPr userDrawn="1"/>
            </p:nvSpPr>
            <p:spPr bwMode="auto">
              <a:xfrm>
                <a:off x="6483350" y="5835650"/>
                <a:ext cx="250825" cy="225425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144" y="2"/>
                  </a:cxn>
                  <a:cxn ang="0">
                    <a:pos x="144" y="26"/>
                  </a:cxn>
                  <a:cxn ang="0">
                    <a:pos x="144" y="26"/>
                  </a:cxn>
                  <a:cxn ang="0">
                    <a:pos x="140" y="42"/>
                  </a:cxn>
                  <a:cxn ang="0">
                    <a:pos x="126" y="58"/>
                  </a:cxn>
                  <a:cxn ang="0">
                    <a:pos x="104" y="68"/>
                  </a:cxn>
                  <a:cxn ang="0">
                    <a:pos x="80" y="72"/>
                  </a:cxn>
                  <a:cxn ang="0">
                    <a:pos x="66" y="72"/>
                  </a:cxn>
                  <a:cxn ang="0">
                    <a:pos x="42" y="64"/>
                  </a:cxn>
                  <a:cxn ang="0">
                    <a:pos x="26" y="50"/>
                  </a:cxn>
                  <a:cxn ang="0">
                    <a:pos x="16" y="34"/>
                  </a:cxn>
                  <a:cxn ang="0">
                    <a:pos x="14" y="26"/>
                  </a:cxn>
                  <a:cxn ang="0">
                    <a:pos x="14" y="2"/>
                  </a:cxn>
                  <a:cxn ang="0">
                    <a:pos x="6" y="0"/>
                  </a:cxn>
                  <a:cxn ang="0">
                    <a:pos x="2" y="2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6" y="44"/>
                  </a:cxn>
                  <a:cxn ang="0">
                    <a:pos x="20" y="62"/>
                  </a:cxn>
                  <a:cxn ang="0">
                    <a:pos x="40" y="76"/>
                  </a:cxn>
                  <a:cxn ang="0">
                    <a:pos x="66" y="84"/>
                  </a:cxn>
                  <a:cxn ang="0">
                    <a:pos x="44" y="126"/>
                  </a:cxn>
                  <a:cxn ang="0">
                    <a:pos x="40" y="128"/>
                  </a:cxn>
                  <a:cxn ang="0">
                    <a:pos x="32" y="132"/>
                  </a:cxn>
                  <a:cxn ang="0">
                    <a:pos x="32" y="134"/>
                  </a:cxn>
                  <a:cxn ang="0">
                    <a:pos x="36" y="140"/>
                  </a:cxn>
                  <a:cxn ang="0">
                    <a:pos x="44" y="142"/>
                  </a:cxn>
                  <a:cxn ang="0">
                    <a:pos x="114" y="142"/>
                  </a:cxn>
                  <a:cxn ang="0">
                    <a:pos x="124" y="140"/>
                  </a:cxn>
                  <a:cxn ang="0">
                    <a:pos x="128" y="134"/>
                  </a:cxn>
                  <a:cxn ang="0">
                    <a:pos x="126" y="132"/>
                  </a:cxn>
                  <a:cxn ang="0">
                    <a:pos x="118" y="128"/>
                  </a:cxn>
                  <a:cxn ang="0">
                    <a:pos x="92" y="126"/>
                  </a:cxn>
                  <a:cxn ang="0">
                    <a:pos x="92" y="84"/>
                  </a:cxn>
                  <a:cxn ang="0">
                    <a:pos x="118" y="76"/>
                  </a:cxn>
                  <a:cxn ang="0">
                    <a:pos x="138" y="62"/>
                  </a:cxn>
                  <a:cxn ang="0">
                    <a:pos x="152" y="44"/>
                  </a:cxn>
                  <a:cxn ang="0">
                    <a:pos x="158" y="26"/>
                  </a:cxn>
                  <a:cxn ang="0">
                    <a:pos x="158" y="2"/>
                  </a:cxn>
                  <a:cxn ang="0">
                    <a:pos x="156" y="2"/>
                  </a:cxn>
                  <a:cxn ang="0">
                    <a:pos x="150" y="0"/>
                  </a:cxn>
                </a:cxnLst>
                <a:rect l="0" t="0" r="r" b="b"/>
                <a:pathLst>
                  <a:path w="158" h="142">
                    <a:moveTo>
                      <a:pt x="150" y="0"/>
                    </a:moveTo>
                    <a:lnTo>
                      <a:pt x="150" y="0"/>
                    </a:lnTo>
                    <a:lnTo>
                      <a:pt x="148" y="2"/>
                    </a:lnTo>
                    <a:lnTo>
                      <a:pt x="144" y="2"/>
                    </a:lnTo>
                    <a:lnTo>
                      <a:pt x="144" y="2"/>
                    </a:lnTo>
                    <a:lnTo>
                      <a:pt x="144" y="26"/>
                    </a:lnTo>
                    <a:lnTo>
                      <a:pt x="144" y="26"/>
                    </a:lnTo>
                    <a:lnTo>
                      <a:pt x="144" y="26"/>
                    </a:lnTo>
                    <a:lnTo>
                      <a:pt x="142" y="34"/>
                    </a:lnTo>
                    <a:lnTo>
                      <a:pt x="140" y="42"/>
                    </a:lnTo>
                    <a:lnTo>
                      <a:pt x="134" y="50"/>
                    </a:lnTo>
                    <a:lnTo>
                      <a:pt x="126" y="58"/>
                    </a:lnTo>
                    <a:lnTo>
                      <a:pt x="116" y="64"/>
                    </a:lnTo>
                    <a:lnTo>
                      <a:pt x="104" y="68"/>
                    </a:lnTo>
                    <a:lnTo>
                      <a:pt x="92" y="72"/>
                    </a:lnTo>
                    <a:lnTo>
                      <a:pt x="80" y="72"/>
                    </a:lnTo>
                    <a:lnTo>
                      <a:pt x="80" y="72"/>
                    </a:lnTo>
                    <a:lnTo>
                      <a:pt x="66" y="72"/>
                    </a:lnTo>
                    <a:lnTo>
                      <a:pt x="54" y="68"/>
                    </a:lnTo>
                    <a:lnTo>
                      <a:pt x="42" y="64"/>
                    </a:lnTo>
                    <a:lnTo>
                      <a:pt x="34" y="58"/>
                    </a:lnTo>
                    <a:lnTo>
                      <a:pt x="26" y="50"/>
                    </a:lnTo>
                    <a:lnTo>
                      <a:pt x="20" y="42"/>
                    </a:lnTo>
                    <a:lnTo>
                      <a:pt x="16" y="34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2" y="36"/>
                    </a:lnTo>
                    <a:lnTo>
                      <a:pt x="6" y="44"/>
                    </a:lnTo>
                    <a:lnTo>
                      <a:pt x="12" y="54"/>
                    </a:lnTo>
                    <a:lnTo>
                      <a:pt x="20" y="62"/>
                    </a:lnTo>
                    <a:lnTo>
                      <a:pt x="28" y="70"/>
                    </a:lnTo>
                    <a:lnTo>
                      <a:pt x="40" y="76"/>
                    </a:lnTo>
                    <a:lnTo>
                      <a:pt x="52" y="80"/>
                    </a:lnTo>
                    <a:lnTo>
                      <a:pt x="66" y="84"/>
                    </a:lnTo>
                    <a:lnTo>
                      <a:pt x="66" y="126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40" y="128"/>
                    </a:lnTo>
                    <a:lnTo>
                      <a:pt x="36" y="128"/>
                    </a:lnTo>
                    <a:lnTo>
                      <a:pt x="32" y="132"/>
                    </a:lnTo>
                    <a:lnTo>
                      <a:pt x="32" y="134"/>
                    </a:lnTo>
                    <a:lnTo>
                      <a:pt x="32" y="134"/>
                    </a:lnTo>
                    <a:lnTo>
                      <a:pt x="32" y="138"/>
                    </a:lnTo>
                    <a:lnTo>
                      <a:pt x="36" y="140"/>
                    </a:lnTo>
                    <a:lnTo>
                      <a:pt x="40" y="142"/>
                    </a:lnTo>
                    <a:lnTo>
                      <a:pt x="44" y="142"/>
                    </a:lnTo>
                    <a:lnTo>
                      <a:pt x="114" y="142"/>
                    </a:lnTo>
                    <a:lnTo>
                      <a:pt x="114" y="142"/>
                    </a:lnTo>
                    <a:lnTo>
                      <a:pt x="118" y="142"/>
                    </a:lnTo>
                    <a:lnTo>
                      <a:pt x="124" y="140"/>
                    </a:lnTo>
                    <a:lnTo>
                      <a:pt x="126" y="138"/>
                    </a:lnTo>
                    <a:lnTo>
                      <a:pt x="128" y="134"/>
                    </a:lnTo>
                    <a:lnTo>
                      <a:pt x="128" y="134"/>
                    </a:lnTo>
                    <a:lnTo>
                      <a:pt x="126" y="132"/>
                    </a:lnTo>
                    <a:lnTo>
                      <a:pt x="124" y="128"/>
                    </a:lnTo>
                    <a:lnTo>
                      <a:pt x="118" y="128"/>
                    </a:lnTo>
                    <a:lnTo>
                      <a:pt x="114" y="126"/>
                    </a:lnTo>
                    <a:lnTo>
                      <a:pt x="92" y="126"/>
                    </a:lnTo>
                    <a:lnTo>
                      <a:pt x="92" y="84"/>
                    </a:lnTo>
                    <a:lnTo>
                      <a:pt x="92" y="84"/>
                    </a:lnTo>
                    <a:lnTo>
                      <a:pt x="106" y="80"/>
                    </a:lnTo>
                    <a:lnTo>
                      <a:pt x="118" y="76"/>
                    </a:lnTo>
                    <a:lnTo>
                      <a:pt x="130" y="70"/>
                    </a:lnTo>
                    <a:lnTo>
                      <a:pt x="138" y="62"/>
                    </a:lnTo>
                    <a:lnTo>
                      <a:pt x="146" y="54"/>
                    </a:lnTo>
                    <a:lnTo>
                      <a:pt x="152" y="44"/>
                    </a:lnTo>
                    <a:lnTo>
                      <a:pt x="156" y="36"/>
                    </a:lnTo>
                    <a:lnTo>
                      <a:pt x="158" y="26"/>
                    </a:lnTo>
                    <a:lnTo>
                      <a:pt x="158" y="26"/>
                    </a:lnTo>
                    <a:lnTo>
                      <a:pt x="158" y="2"/>
                    </a:lnTo>
                    <a:lnTo>
                      <a:pt x="158" y="2"/>
                    </a:lnTo>
                    <a:lnTo>
                      <a:pt x="156" y="2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Freeform 37"/>
              <p:cNvSpPr>
                <a:spLocks/>
              </p:cNvSpPr>
              <p:nvPr userDrawn="1"/>
            </p:nvSpPr>
            <p:spPr bwMode="auto">
              <a:xfrm>
                <a:off x="6518275" y="5610225"/>
                <a:ext cx="180975" cy="317500"/>
              </a:xfrm>
              <a:custGeom>
                <a:avLst/>
                <a:gdLst/>
                <a:ahLst/>
                <a:cxnLst>
                  <a:cxn ang="0">
                    <a:pos x="102" y="84"/>
                  </a:cxn>
                  <a:cxn ang="0">
                    <a:pos x="102" y="86"/>
                  </a:cxn>
                  <a:cxn ang="0">
                    <a:pos x="96" y="88"/>
                  </a:cxn>
                  <a:cxn ang="0">
                    <a:pos x="90" y="84"/>
                  </a:cxn>
                  <a:cxn ang="0">
                    <a:pos x="90" y="8"/>
                  </a:cxn>
                  <a:cxn ang="0">
                    <a:pos x="76" y="84"/>
                  </a:cxn>
                  <a:cxn ang="0">
                    <a:pos x="74" y="86"/>
                  </a:cxn>
                  <a:cxn ang="0">
                    <a:pos x="70" y="88"/>
                  </a:cxn>
                  <a:cxn ang="0">
                    <a:pos x="64" y="84"/>
                  </a:cxn>
                  <a:cxn ang="0">
                    <a:pos x="64" y="0"/>
                  </a:cxn>
                  <a:cxn ang="0">
                    <a:pos x="58" y="0"/>
                  </a:cxn>
                  <a:cxn ang="0">
                    <a:pos x="50" y="84"/>
                  </a:cxn>
                  <a:cxn ang="0">
                    <a:pos x="48" y="86"/>
                  </a:cxn>
                  <a:cxn ang="0">
                    <a:pos x="44" y="88"/>
                  </a:cxn>
                  <a:cxn ang="0">
                    <a:pos x="38" y="84"/>
                  </a:cxn>
                  <a:cxn ang="0">
                    <a:pos x="38" y="2"/>
                  </a:cxn>
                  <a:cxn ang="0">
                    <a:pos x="24" y="84"/>
                  </a:cxn>
                  <a:cxn ang="0">
                    <a:pos x="22" y="86"/>
                  </a:cxn>
                  <a:cxn ang="0">
                    <a:pos x="18" y="88"/>
                  </a:cxn>
                  <a:cxn ang="0">
                    <a:pos x="12" y="84"/>
                  </a:cxn>
                  <a:cxn ang="0">
                    <a:pos x="12" y="16"/>
                  </a:cxn>
                  <a:cxn ang="0">
                    <a:pos x="4" y="28"/>
                  </a:cxn>
                  <a:cxn ang="0">
                    <a:pos x="0" y="40"/>
                  </a:cxn>
                  <a:cxn ang="0">
                    <a:pos x="0" y="158"/>
                  </a:cxn>
                  <a:cxn ang="0">
                    <a:pos x="4" y="174"/>
                  </a:cxn>
                  <a:cxn ang="0">
                    <a:pos x="16" y="186"/>
                  </a:cxn>
                  <a:cxn ang="0">
                    <a:pos x="34" y="196"/>
                  </a:cxn>
                  <a:cxn ang="0">
                    <a:pos x="58" y="200"/>
                  </a:cxn>
                  <a:cxn ang="0">
                    <a:pos x="68" y="198"/>
                  </a:cxn>
                  <a:cxn ang="0">
                    <a:pos x="88" y="192"/>
                  </a:cxn>
                  <a:cxn ang="0">
                    <a:pos x="104" y="180"/>
                  </a:cxn>
                  <a:cxn ang="0">
                    <a:pos x="112" y="166"/>
                  </a:cxn>
                  <a:cxn ang="0">
                    <a:pos x="114" y="40"/>
                  </a:cxn>
                  <a:cxn ang="0">
                    <a:pos x="114" y="34"/>
                  </a:cxn>
                  <a:cxn ang="0">
                    <a:pos x="108" y="22"/>
                  </a:cxn>
                  <a:cxn ang="0">
                    <a:pos x="102" y="16"/>
                  </a:cxn>
                </a:cxnLst>
                <a:rect l="0" t="0" r="r" b="b"/>
                <a:pathLst>
                  <a:path w="114" h="200">
                    <a:moveTo>
                      <a:pt x="102" y="16"/>
                    </a:moveTo>
                    <a:lnTo>
                      <a:pt x="102" y="84"/>
                    </a:lnTo>
                    <a:lnTo>
                      <a:pt x="102" y="84"/>
                    </a:lnTo>
                    <a:lnTo>
                      <a:pt x="102" y="86"/>
                    </a:lnTo>
                    <a:lnTo>
                      <a:pt x="96" y="88"/>
                    </a:lnTo>
                    <a:lnTo>
                      <a:pt x="96" y="88"/>
                    </a:lnTo>
                    <a:lnTo>
                      <a:pt x="92" y="86"/>
                    </a:lnTo>
                    <a:lnTo>
                      <a:pt x="90" y="84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76" y="2"/>
                    </a:lnTo>
                    <a:lnTo>
                      <a:pt x="76" y="84"/>
                    </a:lnTo>
                    <a:lnTo>
                      <a:pt x="76" y="84"/>
                    </a:lnTo>
                    <a:lnTo>
                      <a:pt x="74" y="86"/>
                    </a:lnTo>
                    <a:lnTo>
                      <a:pt x="70" y="88"/>
                    </a:lnTo>
                    <a:lnTo>
                      <a:pt x="70" y="88"/>
                    </a:lnTo>
                    <a:lnTo>
                      <a:pt x="66" y="86"/>
                    </a:lnTo>
                    <a:lnTo>
                      <a:pt x="64" y="84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50" y="0"/>
                    </a:lnTo>
                    <a:lnTo>
                      <a:pt x="50" y="84"/>
                    </a:lnTo>
                    <a:lnTo>
                      <a:pt x="50" y="84"/>
                    </a:lnTo>
                    <a:lnTo>
                      <a:pt x="48" y="86"/>
                    </a:lnTo>
                    <a:lnTo>
                      <a:pt x="44" y="88"/>
                    </a:lnTo>
                    <a:lnTo>
                      <a:pt x="44" y="88"/>
                    </a:lnTo>
                    <a:lnTo>
                      <a:pt x="40" y="86"/>
                    </a:lnTo>
                    <a:lnTo>
                      <a:pt x="38" y="84"/>
                    </a:lnTo>
                    <a:lnTo>
                      <a:pt x="38" y="2"/>
                    </a:lnTo>
                    <a:lnTo>
                      <a:pt x="38" y="2"/>
                    </a:lnTo>
                    <a:lnTo>
                      <a:pt x="24" y="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22" y="86"/>
                    </a:lnTo>
                    <a:lnTo>
                      <a:pt x="18" y="88"/>
                    </a:lnTo>
                    <a:lnTo>
                      <a:pt x="18" y="88"/>
                    </a:lnTo>
                    <a:lnTo>
                      <a:pt x="14" y="86"/>
                    </a:lnTo>
                    <a:lnTo>
                      <a:pt x="12" y="84"/>
                    </a:lnTo>
                    <a:lnTo>
                      <a:pt x="12" y="16"/>
                    </a:lnTo>
                    <a:lnTo>
                      <a:pt x="12" y="16"/>
                    </a:lnTo>
                    <a:lnTo>
                      <a:pt x="6" y="22"/>
                    </a:lnTo>
                    <a:lnTo>
                      <a:pt x="4" y="28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0" y="158"/>
                    </a:lnTo>
                    <a:lnTo>
                      <a:pt x="0" y="158"/>
                    </a:lnTo>
                    <a:lnTo>
                      <a:pt x="2" y="166"/>
                    </a:lnTo>
                    <a:lnTo>
                      <a:pt x="4" y="174"/>
                    </a:lnTo>
                    <a:lnTo>
                      <a:pt x="10" y="180"/>
                    </a:lnTo>
                    <a:lnTo>
                      <a:pt x="16" y="186"/>
                    </a:lnTo>
                    <a:lnTo>
                      <a:pt x="26" y="192"/>
                    </a:lnTo>
                    <a:lnTo>
                      <a:pt x="34" y="196"/>
                    </a:lnTo>
                    <a:lnTo>
                      <a:pt x="46" y="198"/>
                    </a:lnTo>
                    <a:lnTo>
                      <a:pt x="58" y="200"/>
                    </a:lnTo>
                    <a:lnTo>
                      <a:pt x="58" y="200"/>
                    </a:lnTo>
                    <a:lnTo>
                      <a:pt x="68" y="198"/>
                    </a:lnTo>
                    <a:lnTo>
                      <a:pt x="80" y="196"/>
                    </a:lnTo>
                    <a:lnTo>
                      <a:pt x="88" y="192"/>
                    </a:lnTo>
                    <a:lnTo>
                      <a:pt x="98" y="186"/>
                    </a:lnTo>
                    <a:lnTo>
                      <a:pt x="104" y="180"/>
                    </a:lnTo>
                    <a:lnTo>
                      <a:pt x="110" y="174"/>
                    </a:lnTo>
                    <a:lnTo>
                      <a:pt x="112" y="166"/>
                    </a:lnTo>
                    <a:lnTo>
                      <a:pt x="114" y="158"/>
                    </a:lnTo>
                    <a:lnTo>
                      <a:pt x="114" y="40"/>
                    </a:lnTo>
                    <a:lnTo>
                      <a:pt x="114" y="40"/>
                    </a:lnTo>
                    <a:lnTo>
                      <a:pt x="114" y="34"/>
                    </a:lnTo>
                    <a:lnTo>
                      <a:pt x="112" y="28"/>
                    </a:lnTo>
                    <a:lnTo>
                      <a:pt x="108" y="22"/>
                    </a:lnTo>
                    <a:lnTo>
                      <a:pt x="102" y="16"/>
                    </a:lnTo>
                    <a:lnTo>
                      <a:pt x="102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2" name="Freeform 38"/>
            <p:cNvSpPr>
              <a:spLocks noEditPoints="1"/>
            </p:cNvSpPr>
            <p:nvPr userDrawn="1"/>
          </p:nvSpPr>
          <p:spPr bwMode="auto">
            <a:xfrm>
              <a:off x="5403850" y="6175908"/>
              <a:ext cx="412750" cy="412750"/>
            </a:xfrm>
            <a:custGeom>
              <a:avLst/>
              <a:gdLst/>
              <a:ahLst/>
              <a:cxnLst>
                <a:cxn ang="0">
                  <a:pos x="184" y="8"/>
                </a:cxn>
                <a:cxn ang="0">
                  <a:pos x="240" y="48"/>
                </a:cxn>
                <a:cxn ang="0">
                  <a:pos x="260" y="106"/>
                </a:cxn>
                <a:cxn ang="0">
                  <a:pos x="230" y="176"/>
                </a:cxn>
                <a:cxn ang="0">
                  <a:pos x="184" y="204"/>
                </a:cxn>
                <a:cxn ang="0">
                  <a:pos x="156" y="202"/>
                </a:cxn>
                <a:cxn ang="0">
                  <a:pos x="148" y="188"/>
                </a:cxn>
                <a:cxn ang="0">
                  <a:pos x="122" y="204"/>
                </a:cxn>
                <a:cxn ang="0">
                  <a:pos x="92" y="200"/>
                </a:cxn>
                <a:cxn ang="0">
                  <a:pos x="66" y="178"/>
                </a:cxn>
                <a:cxn ang="0">
                  <a:pos x="58" y="142"/>
                </a:cxn>
                <a:cxn ang="0">
                  <a:pos x="76" y="86"/>
                </a:cxn>
                <a:cxn ang="0">
                  <a:pos x="114" y="62"/>
                </a:cxn>
                <a:cxn ang="0">
                  <a:pos x="152" y="66"/>
                </a:cxn>
                <a:cxn ang="0">
                  <a:pos x="170" y="84"/>
                </a:cxn>
                <a:cxn ang="0">
                  <a:pos x="186" y="162"/>
                </a:cxn>
                <a:cxn ang="0">
                  <a:pos x="192" y="170"/>
                </a:cxn>
                <a:cxn ang="0">
                  <a:pos x="210" y="160"/>
                </a:cxn>
                <a:cxn ang="0">
                  <a:pos x="226" y="130"/>
                </a:cxn>
                <a:cxn ang="0">
                  <a:pos x="228" y="90"/>
                </a:cxn>
                <a:cxn ang="0">
                  <a:pos x="202" y="56"/>
                </a:cxn>
                <a:cxn ang="0">
                  <a:pos x="136" y="34"/>
                </a:cxn>
                <a:cxn ang="0">
                  <a:pos x="82" y="50"/>
                </a:cxn>
                <a:cxn ang="0">
                  <a:pos x="44" y="94"/>
                </a:cxn>
                <a:cxn ang="0">
                  <a:pos x="40" y="150"/>
                </a:cxn>
                <a:cxn ang="0">
                  <a:pos x="68" y="198"/>
                </a:cxn>
                <a:cxn ang="0">
                  <a:pos x="134" y="226"/>
                </a:cxn>
                <a:cxn ang="0">
                  <a:pos x="180" y="220"/>
                </a:cxn>
                <a:cxn ang="0">
                  <a:pos x="244" y="206"/>
                </a:cxn>
                <a:cxn ang="0">
                  <a:pos x="204" y="242"/>
                </a:cxn>
                <a:cxn ang="0">
                  <a:pos x="156" y="258"/>
                </a:cxn>
                <a:cxn ang="0">
                  <a:pos x="108" y="256"/>
                </a:cxn>
                <a:cxn ang="0">
                  <a:pos x="58" y="238"/>
                </a:cxn>
                <a:cxn ang="0">
                  <a:pos x="20" y="200"/>
                </a:cxn>
                <a:cxn ang="0">
                  <a:pos x="2" y="154"/>
                </a:cxn>
                <a:cxn ang="0">
                  <a:pos x="0" y="116"/>
                </a:cxn>
                <a:cxn ang="0">
                  <a:pos x="14" y="70"/>
                </a:cxn>
                <a:cxn ang="0">
                  <a:pos x="48" y="30"/>
                </a:cxn>
                <a:cxn ang="0">
                  <a:pos x="96" y="6"/>
                </a:cxn>
                <a:cxn ang="0">
                  <a:pos x="136" y="0"/>
                </a:cxn>
                <a:cxn ang="0">
                  <a:pos x="118" y="98"/>
                </a:cxn>
                <a:cxn ang="0">
                  <a:pos x="100" y="116"/>
                </a:cxn>
                <a:cxn ang="0">
                  <a:pos x="94" y="140"/>
                </a:cxn>
                <a:cxn ang="0">
                  <a:pos x="102" y="164"/>
                </a:cxn>
                <a:cxn ang="0">
                  <a:pos x="128" y="170"/>
                </a:cxn>
                <a:cxn ang="0">
                  <a:pos x="148" y="158"/>
                </a:cxn>
                <a:cxn ang="0">
                  <a:pos x="160" y="128"/>
                </a:cxn>
                <a:cxn ang="0">
                  <a:pos x="152" y="102"/>
                </a:cxn>
                <a:cxn ang="0">
                  <a:pos x="130" y="94"/>
                </a:cxn>
              </a:cxnLst>
              <a:rect l="0" t="0" r="r" b="b"/>
              <a:pathLst>
                <a:path w="260" h="260">
                  <a:moveTo>
                    <a:pt x="136" y="0"/>
                  </a:moveTo>
                  <a:lnTo>
                    <a:pt x="136" y="0"/>
                  </a:lnTo>
                  <a:lnTo>
                    <a:pt x="162" y="2"/>
                  </a:lnTo>
                  <a:lnTo>
                    <a:pt x="184" y="8"/>
                  </a:lnTo>
                  <a:lnTo>
                    <a:pt x="206" y="18"/>
                  </a:lnTo>
                  <a:lnTo>
                    <a:pt x="224" y="32"/>
                  </a:lnTo>
                  <a:lnTo>
                    <a:pt x="224" y="32"/>
                  </a:lnTo>
                  <a:lnTo>
                    <a:pt x="240" y="48"/>
                  </a:lnTo>
                  <a:lnTo>
                    <a:pt x="250" y="66"/>
                  </a:lnTo>
                  <a:lnTo>
                    <a:pt x="258" y="86"/>
                  </a:lnTo>
                  <a:lnTo>
                    <a:pt x="260" y="106"/>
                  </a:lnTo>
                  <a:lnTo>
                    <a:pt x="260" y="106"/>
                  </a:lnTo>
                  <a:lnTo>
                    <a:pt x="258" y="126"/>
                  </a:lnTo>
                  <a:lnTo>
                    <a:pt x="252" y="144"/>
                  </a:lnTo>
                  <a:lnTo>
                    <a:pt x="242" y="160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16" y="188"/>
                  </a:lnTo>
                  <a:lnTo>
                    <a:pt x="200" y="198"/>
                  </a:lnTo>
                  <a:lnTo>
                    <a:pt x="184" y="204"/>
                  </a:lnTo>
                  <a:lnTo>
                    <a:pt x="168" y="206"/>
                  </a:lnTo>
                  <a:lnTo>
                    <a:pt x="168" y="206"/>
                  </a:lnTo>
                  <a:lnTo>
                    <a:pt x="162" y="204"/>
                  </a:lnTo>
                  <a:lnTo>
                    <a:pt x="156" y="202"/>
                  </a:lnTo>
                  <a:lnTo>
                    <a:pt x="156" y="202"/>
                  </a:lnTo>
                  <a:lnTo>
                    <a:pt x="152" y="196"/>
                  </a:lnTo>
                  <a:lnTo>
                    <a:pt x="148" y="188"/>
                  </a:lnTo>
                  <a:lnTo>
                    <a:pt x="148" y="188"/>
                  </a:lnTo>
                  <a:lnTo>
                    <a:pt x="142" y="194"/>
                  </a:lnTo>
                  <a:lnTo>
                    <a:pt x="134" y="200"/>
                  </a:lnTo>
                  <a:lnTo>
                    <a:pt x="134" y="200"/>
                  </a:lnTo>
                  <a:lnTo>
                    <a:pt x="122" y="204"/>
                  </a:lnTo>
                  <a:lnTo>
                    <a:pt x="112" y="204"/>
                  </a:lnTo>
                  <a:lnTo>
                    <a:pt x="112" y="204"/>
                  </a:lnTo>
                  <a:lnTo>
                    <a:pt x="102" y="204"/>
                  </a:lnTo>
                  <a:lnTo>
                    <a:pt x="92" y="200"/>
                  </a:lnTo>
                  <a:lnTo>
                    <a:pt x="84" y="194"/>
                  </a:lnTo>
                  <a:lnTo>
                    <a:pt x="74" y="188"/>
                  </a:lnTo>
                  <a:lnTo>
                    <a:pt x="74" y="188"/>
                  </a:lnTo>
                  <a:lnTo>
                    <a:pt x="66" y="178"/>
                  </a:lnTo>
                  <a:lnTo>
                    <a:pt x="62" y="168"/>
                  </a:lnTo>
                  <a:lnTo>
                    <a:pt x="58" y="156"/>
                  </a:lnTo>
                  <a:lnTo>
                    <a:pt x="58" y="142"/>
                  </a:lnTo>
                  <a:lnTo>
                    <a:pt x="58" y="142"/>
                  </a:lnTo>
                  <a:lnTo>
                    <a:pt x="58" y="126"/>
                  </a:lnTo>
                  <a:lnTo>
                    <a:pt x="62" y="112"/>
                  </a:lnTo>
                  <a:lnTo>
                    <a:pt x="68" y="98"/>
                  </a:lnTo>
                  <a:lnTo>
                    <a:pt x="76" y="86"/>
                  </a:lnTo>
                  <a:lnTo>
                    <a:pt x="76" y="86"/>
                  </a:lnTo>
                  <a:lnTo>
                    <a:pt x="86" y="74"/>
                  </a:lnTo>
                  <a:lnTo>
                    <a:pt x="100" y="66"/>
                  </a:lnTo>
                  <a:lnTo>
                    <a:pt x="114" y="62"/>
                  </a:lnTo>
                  <a:lnTo>
                    <a:pt x="130" y="60"/>
                  </a:lnTo>
                  <a:lnTo>
                    <a:pt x="130" y="60"/>
                  </a:lnTo>
                  <a:lnTo>
                    <a:pt x="140" y="62"/>
                  </a:lnTo>
                  <a:lnTo>
                    <a:pt x="152" y="66"/>
                  </a:lnTo>
                  <a:lnTo>
                    <a:pt x="152" y="66"/>
                  </a:lnTo>
                  <a:lnTo>
                    <a:pt x="164" y="74"/>
                  </a:lnTo>
                  <a:lnTo>
                    <a:pt x="168" y="80"/>
                  </a:lnTo>
                  <a:lnTo>
                    <a:pt x="170" y="84"/>
                  </a:lnTo>
                  <a:lnTo>
                    <a:pt x="174" y="68"/>
                  </a:lnTo>
                  <a:lnTo>
                    <a:pt x="206" y="68"/>
                  </a:lnTo>
                  <a:lnTo>
                    <a:pt x="186" y="162"/>
                  </a:lnTo>
                  <a:lnTo>
                    <a:pt x="186" y="162"/>
                  </a:lnTo>
                  <a:lnTo>
                    <a:pt x="186" y="16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192" y="170"/>
                  </a:lnTo>
                  <a:lnTo>
                    <a:pt x="192" y="170"/>
                  </a:lnTo>
                  <a:lnTo>
                    <a:pt x="198" y="168"/>
                  </a:lnTo>
                  <a:lnTo>
                    <a:pt x="204" y="166"/>
                  </a:lnTo>
                  <a:lnTo>
                    <a:pt x="210" y="160"/>
                  </a:lnTo>
                  <a:lnTo>
                    <a:pt x="218" y="150"/>
                  </a:lnTo>
                  <a:lnTo>
                    <a:pt x="218" y="150"/>
                  </a:lnTo>
                  <a:lnTo>
                    <a:pt x="222" y="140"/>
                  </a:lnTo>
                  <a:lnTo>
                    <a:pt x="226" y="130"/>
                  </a:lnTo>
                  <a:lnTo>
                    <a:pt x="230" y="118"/>
                  </a:lnTo>
                  <a:lnTo>
                    <a:pt x="230" y="104"/>
                  </a:lnTo>
                  <a:lnTo>
                    <a:pt x="230" y="104"/>
                  </a:lnTo>
                  <a:lnTo>
                    <a:pt x="228" y="90"/>
                  </a:lnTo>
                  <a:lnTo>
                    <a:pt x="224" y="78"/>
                  </a:lnTo>
                  <a:lnTo>
                    <a:pt x="214" y="66"/>
                  </a:lnTo>
                  <a:lnTo>
                    <a:pt x="202" y="56"/>
                  </a:lnTo>
                  <a:lnTo>
                    <a:pt x="202" y="56"/>
                  </a:lnTo>
                  <a:lnTo>
                    <a:pt x="188" y="46"/>
                  </a:lnTo>
                  <a:lnTo>
                    <a:pt x="172" y="40"/>
                  </a:lnTo>
                  <a:lnTo>
                    <a:pt x="154" y="36"/>
                  </a:lnTo>
                  <a:lnTo>
                    <a:pt x="136" y="34"/>
                  </a:lnTo>
                  <a:lnTo>
                    <a:pt x="136" y="34"/>
                  </a:lnTo>
                  <a:lnTo>
                    <a:pt x="116" y="36"/>
                  </a:lnTo>
                  <a:lnTo>
                    <a:pt x="98" y="40"/>
                  </a:lnTo>
                  <a:lnTo>
                    <a:pt x="82" y="50"/>
                  </a:lnTo>
                  <a:lnTo>
                    <a:pt x="66" y="62"/>
                  </a:lnTo>
                  <a:lnTo>
                    <a:pt x="66" y="62"/>
                  </a:lnTo>
                  <a:lnTo>
                    <a:pt x="54" y="76"/>
                  </a:lnTo>
                  <a:lnTo>
                    <a:pt x="44" y="94"/>
                  </a:lnTo>
                  <a:lnTo>
                    <a:pt x="40" y="110"/>
                  </a:lnTo>
                  <a:lnTo>
                    <a:pt x="38" y="130"/>
                  </a:lnTo>
                  <a:lnTo>
                    <a:pt x="38" y="130"/>
                  </a:lnTo>
                  <a:lnTo>
                    <a:pt x="40" y="150"/>
                  </a:lnTo>
                  <a:lnTo>
                    <a:pt x="44" y="168"/>
                  </a:lnTo>
                  <a:lnTo>
                    <a:pt x="54" y="184"/>
                  </a:lnTo>
                  <a:lnTo>
                    <a:pt x="68" y="198"/>
                  </a:lnTo>
                  <a:lnTo>
                    <a:pt x="68" y="198"/>
                  </a:lnTo>
                  <a:lnTo>
                    <a:pt x="82" y="210"/>
                  </a:lnTo>
                  <a:lnTo>
                    <a:pt x="98" y="218"/>
                  </a:lnTo>
                  <a:lnTo>
                    <a:pt x="116" y="224"/>
                  </a:lnTo>
                  <a:lnTo>
                    <a:pt x="134" y="226"/>
                  </a:lnTo>
                  <a:lnTo>
                    <a:pt x="134" y="226"/>
                  </a:lnTo>
                  <a:lnTo>
                    <a:pt x="158" y="224"/>
                  </a:lnTo>
                  <a:lnTo>
                    <a:pt x="180" y="220"/>
                  </a:lnTo>
                  <a:lnTo>
                    <a:pt x="180" y="220"/>
                  </a:lnTo>
                  <a:lnTo>
                    <a:pt x="198" y="212"/>
                  </a:lnTo>
                  <a:lnTo>
                    <a:pt x="210" y="206"/>
                  </a:lnTo>
                  <a:lnTo>
                    <a:pt x="244" y="206"/>
                  </a:lnTo>
                  <a:lnTo>
                    <a:pt x="244" y="206"/>
                  </a:lnTo>
                  <a:lnTo>
                    <a:pt x="238" y="214"/>
                  </a:lnTo>
                  <a:lnTo>
                    <a:pt x="228" y="224"/>
                  </a:lnTo>
                  <a:lnTo>
                    <a:pt x="218" y="232"/>
                  </a:lnTo>
                  <a:lnTo>
                    <a:pt x="204" y="242"/>
                  </a:lnTo>
                  <a:lnTo>
                    <a:pt x="204" y="242"/>
                  </a:lnTo>
                  <a:lnTo>
                    <a:pt x="188" y="250"/>
                  </a:lnTo>
                  <a:lnTo>
                    <a:pt x="172" y="254"/>
                  </a:lnTo>
                  <a:lnTo>
                    <a:pt x="156" y="258"/>
                  </a:lnTo>
                  <a:lnTo>
                    <a:pt x="138" y="260"/>
                  </a:lnTo>
                  <a:lnTo>
                    <a:pt x="138" y="260"/>
                  </a:lnTo>
                  <a:lnTo>
                    <a:pt x="124" y="258"/>
                  </a:lnTo>
                  <a:lnTo>
                    <a:pt x="108" y="256"/>
                  </a:lnTo>
                  <a:lnTo>
                    <a:pt x="96" y="254"/>
                  </a:lnTo>
                  <a:lnTo>
                    <a:pt x="82" y="250"/>
                  </a:lnTo>
                  <a:lnTo>
                    <a:pt x="70" y="244"/>
                  </a:lnTo>
                  <a:lnTo>
                    <a:pt x="58" y="238"/>
                  </a:lnTo>
                  <a:lnTo>
                    <a:pt x="48" y="230"/>
                  </a:lnTo>
                  <a:lnTo>
                    <a:pt x="38" y="220"/>
                  </a:lnTo>
                  <a:lnTo>
                    <a:pt x="38" y="220"/>
                  </a:lnTo>
                  <a:lnTo>
                    <a:pt x="20" y="200"/>
                  </a:lnTo>
                  <a:lnTo>
                    <a:pt x="14" y="188"/>
                  </a:lnTo>
                  <a:lnTo>
                    <a:pt x="8" y="178"/>
                  </a:lnTo>
                  <a:lnTo>
                    <a:pt x="4" y="166"/>
                  </a:lnTo>
                  <a:lnTo>
                    <a:pt x="2" y="154"/>
                  </a:lnTo>
                  <a:lnTo>
                    <a:pt x="0" y="142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0" y="116"/>
                  </a:lnTo>
                  <a:lnTo>
                    <a:pt x="2" y="104"/>
                  </a:lnTo>
                  <a:lnTo>
                    <a:pt x="4" y="92"/>
                  </a:lnTo>
                  <a:lnTo>
                    <a:pt x="8" y="82"/>
                  </a:lnTo>
                  <a:lnTo>
                    <a:pt x="14" y="70"/>
                  </a:lnTo>
                  <a:lnTo>
                    <a:pt x="22" y="6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48" y="30"/>
                  </a:lnTo>
                  <a:lnTo>
                    <a:pt x="60" y="22"/>
                  </a:lnTo>
                  <a:lnTo>
                    <a:pt x="70" y="16"/>
                  </a:lnTo>
                  <a:lnTo>
                    <a:pt x="82" y="10"/>
                  </a:lnTo>
                  <a:lnTo>
                    <a:pt x="96" y="6"/>
                  </a:lnTo>
                  <a:lnTo>
                    <a:pt x="108" y="2"/>
                  </a:lnTo>
                  <a:lnTo>
                    <a:pt x="122" y="0"/>
                  </a:lnTo>
                  <a:lnTo>
                    <a:pt x="136" y="0"/>
                  </a:lnTo>
                  <a:lnTo>
                    <a:pt x="136" y="0"/>
                  </a:lnTo>
                  <a:close/>
                  <a:moveTo>
                    <a:pt x="130" y="94"/>
                  </a:moveTo>
                  <a:lnTo>
                    <a:pt x="130" y="94"/>
                  </a:lnTo>
                  <a:lnTo>
                    <a:pt x="124" y="94"/>
                  </a:lnTo>
                  <a:lnTo>
                    <a:pt x="118" y="98"/>
                  </a:lnTo>
                  <a:lnTo>
                    <a:pt x="112" y="102"/>
                  </a:lnTo>
                  <a:lnTo>
                    <a:pt x="106" y="108"/>
                  </a:lnTo>
                  <a:lnTo>
                    <a:pt x="106" y="108"/>
                  </a:lnTo>
                  <a:lnTo>
                    <a:pt x="100" y="116"/>
                  </a:lnTo>
                  <a:lnTo>
                    <a:pt x="98" y="124"/>
                  </a:lnTo>
                  <a:lnTo>
                    <a:pt x="96" y="132"/>
                  </a:lnTo>
                  <a:lnTo>
                    <a:pt x="94" y="140"/>
                  </a:lnTo>
                  <a:lnTo>
                    <a:pt x="94" y="140"/>
                  </a:lnTo>
                  <a:lnTo>
                    <a:pt x="96" y="154"/>
                  </a:lnTo>
                  <a:lnTo>
                    <a:pt x="100" y="158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10" y="168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8" y="170"/>
                  </a:lnTo>
                  <a:lnTo>
                    <a:pt x="136" y="168"/>
                  </a:lnTo>
                  <a:lnTo>
                    <a:pt x="142" y="164"/>
                  </a:lnTo>
                  <a:lnTo>
                    <a:pt x="148" y="158"/>
                  </a:lnTo>
                  <a:lnTo>
                    <a:pt x="148" y="158"/>
                  </a:lnTo>
                  <a:lnTo>
                    <a:pt x="154" y="152"/>
                  </a:lnTo>
                  <a:lnTo>
                    <a:pt x="158" y="144"/>
                  </a:lnTo>
                  <a:lnTo>
                    <a:pt x="160" y="136"/>
                  </a:lnTo>
                  <a:lnTo>
                    <a:pt x="160" y="128"/>
                  </a:lnTo>
                  <a:lnTo>
                    <a:pt x="160" y="128"/>
                  </a:lnTo>
                  <a:lnTo>
                    <a:pt x="158" y="114"/>
                  </a:lnTo>
                  <a:lnTo>
                    <a:pt x="152" y="102"/>
                  </a:lnTo>
                  <a:lnTo>
                    <a:pt x="152" y="102"/>
                  </a:lnTo>
                  <a:lnTo>
                    <a:pt x="148" y="98"/>
                  </a:lnTo>
                  <a:lnTo>
                    <a:pt x="144" y="96"/>
                  </a:lnTo>
                  <a:lnTo>
                    <a:pt x="138" y="94"/>
                  </a:lnTo>
                  <a:lnTo>
                    <a:pt x="130" y="94"/>
                  </a:lnTo>
                  <a:lnTo>
                    <a:pt x="130" y="94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0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4" name="텍스트 개체 틀 46"/>
          <p:cNvSpPr>
            <a:spLocks noGrp="1"/>
          </p:cNvSpPr>
          <p:nvPr>
            <p:ph type="body" sz="quarter" idx="18" hasCustomPrompt="1"/>
          </p:nvPr>
        </p:nvSpPr>
        <p:spPr>
          <a:xfrm>
            <a:off x="2093778" y="3710065"/>
            <a:ext cx="4956445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35" name="그림 34" descr="무제-2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43909" y="1376772"/>
            <a:ext cx="1656184" cy="16561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52636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90525"/>
            <a:ext cx="825370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1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142830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>
            <a:off x="0" y="5213350"/>
            <a:ext cx="9144000" cy="1644650"/>
          </a:xfrm>
          <a:custGeom>
            <a:avLst/>
            <a:gdLst/>
            <a:ahLst/>
            <a:cxnLst>
              <a:cxn ang="0">
                <a:pos x="2880" y="0"/>
              </a:cxn>
              <a:cxn ang="0">
                <a:pos x="2880" y="0"/>
              </a:cxn>
              <a:cxn ang="0">
                <a:pos x="2694" y="2"/>
              </a:cxn>
              <a:cxn ang="0">
                <a:pos x="2514" y="4"/>
              </a:cxn>
              <a:cxn ang="0">
                <a:pos x="2340" y="10"/>
              </a:cxn>
              <a:cxn ang="0">
                <a:pos x="2174" y="18"/>
              </a:cxn>
              <a:cxn ang="0">
                <a:pos x="2014" y="28"/>
              </a:cxn>
              <a:cxn ang="0">
                <a:pos x="1862" y="40"/>
              </a:cxn>
              <a:cxn ang="0">
                <a:pos x="1714" y="52"/>
              </a:cxn>
              <a:cxn ang="0">
                <a:pos x="1574" y="66"/>
              </a:cxn>
              <a:cxn ang="0">
                <a:pos x="1440" y="82"/>
              </a:cxn>
              <a:cxn ang="0">
                <a:pos x="1314" y="98"/>
              </a:cxn>
              <a:cxn ang="0">
                <a:pos x="1192" y="116"/>
              </a:cxn>
              <a:cxn ang="0">
                <a:pos x="1078" y="134"/>
              </a:cxn>
              <a:cxn ang="0">
                <a:pos x="970" y="154"/>
              </a:cxn>
              <a:cxn ang="0">
                <a:pos x="866" y="174"/>
              </a:cxn>
              <a:cxn ang="0">
                <a:pos x="770" y="192"/>
              </a:cxn>
              <a:cxn ang="0">
                <a:pos x="680" y="212"/>
              </a:cxn>
              <a:cxn ang="0">
                <a:pos x="596" y="232"/>
              </a:cxn>
              <a:cxn ang="0">
                <a:pos x="516" y="252"/>
              </a:cxn>
              <a:cxn ang="0">
                <a:pos x="376" y="292"/>
              </a:cxn>
              <a:cxn ang="0">
                <a:pos x="260" y="328"/>
              </a:cxn>
              <a:cxn ang="0">
                <a:pos x="164" y="360"/>
              </a:cxn>
              <a:cxn ang="0">
                <a:pos x="92" y="386"/>
              </a:cxn>
              <a:cxn ang="0">
                <a:pos x="40" y="408"/>
              </a:cxn>
              <a:cxn ang="0">
                <a:pos x="0" y="426"/>
              </a:cxn>
              <a:cxn ang="0">
                <a:pos x="0" y="524"/>
              </a:cxn>
              <a:cxn ang="0">
                <a:pos x="0" y="716"/>
              </a:cxn>
              <a:cxn ang="0">
                <a:pos x="0" y="1036"/>
              </a:cxn>
              <a:cxn ang="0">
                <a:pos x="5760" y="1036"/>
              </a:cxn>
              <a:cxn ang="0">
                <a:pos x="5760" y="620"/>
              </a:cxn>
              <a:cxn ang="0">
                <a:pos x="5760" y="524"/>
              </a:cxn>
              <a:cxn ang="0">
                <a:pos x="5760" y="426"/>
              </a:cxn>
              <a:cxn ang="0">
                <a:pos x="5760" y="426"/>
              </a:cxn>
              <a:cxn ang="0">
                <a:pos x="5720" y="408"/>
              </a:cxn>
              <a:cxn ang="0">
                <a:pos x="5668" y="386"/>
              </a:cxn>
              <a:cxn ang="0">
                <a:pos x="5596" y="360"/>
              </a:cxn>
              <a:cxn ang="0">
                <a:pos x="5500" y="328"/>
              </a:cxn>
              <a:cxn ang="0">
                <a:pos x="5384" y="292"/>
              </a:cxn>
              <a:cxn ang="0">
                <a:pos x="5244" y="252"/>
              </a:cxn>
              <a:cxn ang="0">
                <a:pos x="5164" y="232"/>
              </a:cxn>
              <a:cxn ang="0">
                <a:pos x="5080" y="212"/>
              </a:cxn>
              <a:cxn ang="0">
                <a:pos x="4990" y="192"/>
              </a:cxn>
              <a:cxn ang="0">
                <a:pos x="4894" y="174"/>
              </a:cxn>
              <a:cxn ang="0">
                <a:pos x="4790" y="154"/>
              </a:cxn>
              <a:cxn ang="0">
                <a:pos x="4682" y="134"/>
              </a:cxn>
              <a:cxn ang="0">
                <a:pos x="4568" y="116"/>
              </a:cxn>
              <a:cxn ang="0">
                <a:pos x="4446" y="98"/>
              </a:cxn>
              <a:cxn ang="0">
                <a:pos x="4320" y="82"/>
              </a:cxn>
              <a:cxn ang="0">
                <a:pos x="4186" y="66"/>
              </a:cxn>
              <a:cxn ang="0">
                <a:pos x="4046" y="52"/>
              </a:cxn>
              <a:cxn ang="0">
                <a:pos x="3898" y="40"/>
              </a:cxn>
              <a:cxn ang="0">
                <a:pos x="3746" y="28"/>
              </a:cxn>
              <a:cxn ang="0">
                <a:pos x="3586" y="18"/>
              </a:cxn>
              <a:cxn ang="0">
                <a:pos x="3420" y="10"/>
              </a:cxn>
              <a:cxn ang="0">
                <a:pos x="3246" y="4"/>
              </a:cxn>
              <a:cxn ang="0">
                <a:pos x="3066" y="2"/>
              </a:cxn>
              <a:cxn ang="0">
                <a:pos x="2880" y="0"/>
              </a:cxn>
              <a:cxn ang="0">
                <a:pos x="2880" y="0"/>
              </a:cxn>
            </a:cxnLst>
            <a:rect l="0" t="0" r="r" b="b"/>
            <a:pathLst>
              <a:path w="5760" h="1036">
                <a:moveTo>
                  <a:pt x="2880" y="0"/>
                </a:moveTo>
                <a:lnTo>
                  <a:pt x="2880" y="0"/>
                </a:lnTo>
                <a:lnTo>
                  <a:pt x="2694" y="2"/>
                </a:lnTo>
                <a:lnTo>
                  <a:pt x="2514" y="4"/>
                </a:lnTo>
                <a:lnTo>
                  <a:pt x="2340" y="10"/>
                </a:lnTo>
                <a:lnTo>
                  <a:pt x="2174" y="18"/>
                </a:lnTo>
                <a:lnTo>
                  <a:pt x="2014" y="28"/>
                </a:lnTo>
                <a:lnTo>
                  <a:pt x="1862" y="40"/>
                </a:lnTo>
                <a:lnTo>
                  <a:pt x="1714" y="52"/>
                </a:lnTo>
                <a:lnTo>
                  <a:pt x="1574" y="66"/>
                </a:lnTo>
                <a:lnTo>
                  <a:pt x="1440" y="82"/>
                </a:lnTo>
                <a:lnTo>
                  <a:pt x="1314" y="98"/>
                </a:lnTo>
                <a:lnTo>
                  <a:pt x="1192" y="116"/>
                </a:lnTo>
                <a:lnTo>
                  <a:pt x="1078" y="134"/>
                </a:lnTo>
                <a:lnTo>
                  <a:pt x="970" y="154"/>
                </a:lnTo>
                <a:lnTo>
                  <a:pt x="866" y="174"/>
                </a:lnTo>
                <a:lnTo>
                  <a:pt x="770" y="192"/>
                </a:lnTo>
                <a:lnTo>
                  <a:pt x="680" y="212"/>
                </a:lnTo>
                <a:lnTo>
                  <a:pt x="596" y="232"/>
                </a:lnTo>
                <a:lnTo>
                  <a:pt x="516" y="252"/>
                </a:lnTo>
                <a:lnTo>
                  <a:pt x="376" y="292"/>
                </a:lnTo>
                <a:lnTo>
                  <a:pt x="260" y="328"/>
                </a:lnTo>
                <a:lnTo>
                  <a:pt x="164" y="360"/>
                </a:lnTo>
                <a:lnTo>
                  <a:pt x="92" y="386"/>
                </a:lnTo>
                <a:lnTo>
                  <a:pt x="40" y="408"/>
                </a:lnTo>
                <a:lnTo>
                  <a:pt x="0" y="426"/>
                </a:lnTo>
                <a:lnTo>
                  <a:pt x="0" y="524"/>
                </a:lnTo>
                <a:lnTo>
                  <a:pt x="0" y="716"/>
                </a:lnTo>
                <a:lnTo>
                  <a:pt x="0" y="1036"/>
                </a:lnTo>
                <a:lnTo>
                  <a:pt x="5760" y="1036"/>
                </a:lnTo>
                <a:lnTo>
                  <a:pt x="5760" y="620"/>
                </a:lnTo>
                <a:lnTo>
                  <a:pt x="5760" y="524"/>
                </a:lnTo>
                <a:lnTo>
                  <a:pt x="5760" y="426"/>
                </a:lnTo>
                <a:lnTo>
                  <a:pt x="5760" y="426"/>
                </a:lnTo>
                <a:lnTo>
                  <a:pt x="5720" y="408"/>
                </a:lnTo>
                <a:lnTo>
                  <a:pt x="5668" y="386"/>
                </a:lnTo>
                <a:lnTo>
                  <a:pt x="5596" y="360"/>
                </a:lnTo>
                <a:lnTo>
                  <a:pt x="5500" y="328"/>
                </a:lnTo>
                <a:lnTo>
                  <a:pt x="5384" y="292"/>
                </a:lnTo>
                <a:lnTo>
                  <a:pt x="5244" y="252"/>
                </a:lnTo>
                <a:lnTo>
                  <a:pt x="5164" y="232"/>
                </a:lnTo>
                <a:lnTo>
                  <a:pt x="5080" y="212"/>
                </a:lnTo>
                <a:lnTo>
                  <a:pt x="4990" y="192"/>
                </a:lnTo>
                <a:lnTo>
                  <a:pt x="4894" y="174"/>
                </a:lnTo>
                <a:lnTo>
                  <a:pt x="4790" y="154"/>
                </a:lnTo>
                <a:lnTo>
                  <a:pt x="4682" y="134"/>
                </a:lnTo>
                <a:lnTo>
                  <a:pt x="4568" y="116"/>
                </a:lnTo>
                <a:lnTo>
                  <a:pt x="4446" y="98"/>
                </a:lnTo>
                <a:lnTo>
                  <a:pt x="4320" y="82"/>
                </a:lnTo>
                <a:lnTo>
                  <a:pt x="4186" y="66"/>
                </a:lnTo>
                <a:lnTo>
                  <a:pt x="4046" y="52"/>
                </a:lnTo>
                <a:lnTo>
                  <a:pt x="3898" y="40"/>
                </a:lnTo>
                <a:lnTo>
                  <a:pt x="3746" y="28"/>
                </a:lnTo>
                <a:lnTo>
                  <a:pt x="3586" y="18"/>
                </a:lnTo>
                <a:lnTo>
                  <a:pt x="3420" y="10"/>
                </a:lnTo>
                <a:lnTo>
                  <a:pt x="3246" y="4"/>
                </a:lnTo>
                <a:lnTo>
                  <a:pt x="3066" y="2"/>
                </a:lnTo>
                <a:lnTo>
                  <a:pt x="2880" y="0"/>
                </a:lnTo>
                <a:lnTo>
                  <a:pt x="288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2" name="그룹 11"/>
          <p:cNvGrpSpPr/>
          <p:nvPr userDrawn="1"/>
        </p:nvGrpSpPr>
        <p:grpSpPr>
          <a:xfrm>
            <a:off x="2879812" y="6205858"/>
            <a:ext cx="3384376" cy="352850"/>
            <a:chOff x="2409825" y="6156858"/>
            <a:chExt cx="4324350" cy="450850"/>
          </a:xfrm>
        </p:grpSpPr>
        <p:grpSp>
          <p:nvGrpSpPr>
            <p:cNvPr id="13" name="그룹 8"/>
            <p:cNvGrpSpPr/>
            <p:nvPr userDrawn="1"/>
          </p:nvGrpSpPr>
          <p:grpSpPr>
            <a:xfrm>
              <a:off x="2409825" y="6182258"/>
              <a:ext cx="400050" cy="400050"/>
              <a:chOff x="2409825" y="5635625"/>
              <a:chExt cx="400050" cy="400050"/>
            </a:xfrm>
            <a:gradFill>
              <a:gsLst>
                <a:gs pos="0">
                  <a:schemeClr val="bg1"/>
                </a:gs>
                <a:gs pos="50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Freeform 19"/>
              <p:cNvSpPr>
                <a:spLocks/>
              </p:cNvSpPr>
              <p:nvPr userDrawn="1"/>
            </p:nvSpPr>
            <p:spPr bwMode="auto">
              <a:xfrm>
                <a:off x="2701925" y="5673725"/>
                <a:ext cx="50800" cy="320675"/>
              </a:xfrm>
              <a:custGeom>
                <a:avLst/>
                <a:gdLst/>
                <a:ahLst/>
                <a:cxnLst>
                  <a:cxn ang="0">
                    <a:pos x="0" y="198"/>
                  </a:cxn>
                  <a:cxn ang="0">
                    <a:pos x="0" y="198"/>
                  </a:cxn>
                  <a:cxn ang="0">
                    <a:pos x="10" y="174"/>
                  </a:cxn>
                  <a:cxn ang="0">
                    <a:pos x="16" y="150"/>
                  </a:cxn>
                  <a:cxn ang="0">
                    <a:pos x="20" y="126"/>
                  </a:cxn>
                  <a:cxn ang="0">
                    <a:pos x="22" y="102"/>
                  </a:cxn>
                  <a:cxn ang="0">
                    <a:pos x="20" y="78"/>
                  </a:cxn>
                  <a:cxn ang="0">
                    <a:pos x="16" y="54"/>
                  </a:cxn>
                  <a:cxn ang="0">
                    <a:pos x="10" y="3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20" y="26"/>
                  </a:cxn>
                  <a:cxn ang="0">
                    <a:pos x="26" y="52"/>
                  </a:cxn>
                  <a:cxn ang="0">
                    <a:pos x="30" y="76"/>
                  </a:cxn>
                  <a:cxn ang="0">
                    <a:pos x="32" y="102"/>
                  </a:cxn>
                  <a:cxn ang="0">
                    <a:pos x="30" y="126"/>
                  </a:cxn>
                  <a:cxn ang="0">
                    <a:pos x="26" y="152"/>
                  </a:cxn>
                  <a:cxn ang="0">
                    <a:pos x="20" y="178"/>
                  </a:cxn>
                  <a:cxn ang="0">
                    <a:pos x="10" y="202"/>
                  </a:cxn>
                  <a:cxn ang="0">
                    <a:pos x="10" y="202"/>
                  </a:cxn>
                  <a:cxn ang="0">
                    <a:pos x="0" y="198"/>
                  </a:cxn>
                  <a:cxn ang="0">
                    <a:pos x="0" y="198"/>
                  </a:cxn>
                </a:cxnLst>
                <a:rect l="0" t="0" r="r" b="b"/>
                <a:pathLst>
                  <a:path w="32" h="202">
                    <a:moveTo>
                      <a:pt x="0" y="198"/>
                    </a:moveTo>
                    <a:lnTo>
                      <a:pt x="0" y="198"/>
                    </a:lnTo>
                    <a:lnTo>
                      <a:pt x="10" y="174"/>
                    </a:lnTo>
                    <a:lnTo>
                      <a:pt x="16" y="150"/>
                    </a:lnTo>
                    <a:lnTo>
                      <a:pt x="20" y="126"/>
                    </a:lnTo>
                    <a:lnTo>
                      <a:pt x="22" y="102"/>
                    </a:lnTo>
                    <a:lnTo>
                      <a:pt x="20" y="78"/>
                    </a:lnTo>
                    <a:lnTo>
                      <a:pt x="16" y="54"/>
                    </a:lnTo>
                    <a:lnTo>
                      <a:pt x="10" y="3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20" y="26"/>
                    </a:lnTo>
                    <a:lnTo>
                      <a:pt x="26" y="52"/>
                    </a:lnTo>
                    <a:lnTo>
                      <a:pt x="30" y="76"/>
                    </a:lnTo>
                    <a:lnTo>
                      <a:pt x="32" y="102"/>
                    </a:lnTo>
                    <a:lnTo>
                      <a:pt x="30" y="126"/>
                    </a:lnTo>
                    <a:lnTo>
                      <a:pt x="26" y="152"/>
                    </a:lnTo>
                    <a:lnTo>
                      <a:pt x="20" y="178"/>
                    </a:lnTo>
                    <a:lnTo>
                      <a:pt x="10" y="202"/>
                    </a:lnTo>
                    <a:lnTo>
                      <a:pt x="10" y="202"/>
                    </a:lnTo>
                    <a:lnTo>
                      <a:pt x="0" y="198"/>
                    </a:lnTo>
                    <a:lnTo>
                      <a:pt x="0" y="19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" name="Freeform 20"/>
              <p:cNvSpPr>
                <a:spLocks/>
              </p:cNvSpPr>
              <p:nvPr userDrawn="1"/>
            </p:nvSpPr>
            <p:spPr bwMode="auto">
              <a:xfrm>
                <a:off x="2651125" y="5654675"/>
                <a:ext cx="38100" cy="361950"/>
              </a:xfrm>
              <a:custGeom>
                <a:avLst/>
                <a:gdLst/>
                <a:ahLst/>
                <a:cxnLst>
                  <a:cxn ang="0">
                    <a:pos x="0" y="226"/>
                  </a:cxn>
                  <a:cxn ang="0">
                    <a:pos x="0" y="226"/>
                  </a:cxn>
                  <a:cxn ang="0">
                    <a:pos x="6" y="198"/>
                  </a:cxn>
                  <a:cxn ang="0">
                    <a:pos x="10" y="170"/>
                  </a:cxn>
                  <a:cxn ang="0">
                    <a:pos x="12" y="142"/>
                  </a:cxn>
                  <a:cxn ang="0">
                    <a:pos x="14" y="114"/>
                  </a:cxn>
                  <a:cxn ang="0">
                    <a:pos x="12" y="86"/>
                  </a:cxn>
                  <a:cxn ang="0">
                    <a:pos x="10" y="58"/>
                  </a:cxn>
                  <a:cxn ang="0">
                    <a:pos x="6" y="3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8" y="28"/>
                  </a:cxn>
                  <a:cxn ang="0">
                    <a:pos x="22" y="56"/>
                  </a:cxn>
                  <a:cxn ang="0">
                    <a:pos x="24" y="86"/>
                  </a:cxn>
                  <a:cxn ang="0">
                    <a:pos x="24" y="114"/>
                  </a:cxn>
                  <a:cxn ang="0">
                    <a:pos x="24" y="142"/>
                  </a:cxn>
                  <a:cxn ang="0">
                    <a:pos x="22" y="170"/>
                  </a:cxn>
                  <a:cxn ang="0">
                    <a:pos x="18" y="200"/>
                  </a:cxn>
                  <a:cxn ang="0">
                    <a:pos x="12" y="228"/>
                  </a:cxn>
                  <a:cxn ang="0">
                    <a:pos x="12" y="228"/>
                  </a:cxn>
                  <a:cxn ang="0">
                    <a:pos x="0" y="226"/>
                  </a:cxn>
                  <a:cxn ang="0">
                    <a:pos x="0" y="226"/>
                  </a:cxn>
                </a:cxnLst>
                <a:rect l="0" t="0" r="r" b="b"/>
                <a:pathLst>
                  <a:path w="24" h="228">
                    <a:moveTo>
                      <a:pt x="0" y="226"/>
                    </a:moveTo>
                    <a:lnTo>
                      <a:pt x="0" y="226"/>
                    </a:lnTo>
                    <a:lnTo>
                      <a:pt x="6" y="198"/>
                    </a:lnTo>
                    <a:lnTo>
                      <a:pt x="10" y="170"/>
                    </a:lnTo>
                    <a:lnTo>
                      <a:pt x="12" y="142"/>
                    </a:lnTo>
                    <a:lnTo>
                      <a:pt x="14" y="114"/>
                    </a:lnTo>
                    <a:lnTo>
                      <a:pt x="12" y="86"/>
                    </a:lnTo>
                    <a:lnTo>
                      <a:pt x="10" y="58"/>
                    </a:lnTo>
                    <a:lnTo>
                      <a:pt x="6" y="3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8" y="28"/>
                    </a:lnTo>
                    <a:lnTo>
                      <a:pt x="22" y="56"/>
                    </a:lnTo>
                    <a:lnTo>
                      <a:pt x="24" y="86"/>
                    </a:lnTo>
                    <a:lnTo>
                      <a:pt x="24" y="114"/>
                    </a:lnTo>
                    <a:lnTo>
                      <a:pt x="24" y="142"/>
                    </a:lnTo>
                    <a:lnTo>
                      <a:pt x="22" y="170"/>
                    </a:lnTo>
                    <a:lnTo>
                      <a:pt x="18" y="200"/>
                    </a:lnTo>
                    <a:lnTo>
                      <a:pt x="12" y="228"/>
                    </a:lnTo>
                    <a:lnTo>
                      <a:pt x="12" y="228"/>
                    </a:lnTo>
                    <a:lnTo>
                      <a:pt x="0" y="226"/>
                    </a:lnTo>
                    <a:lnTo>
                      <a:pt x="0" y="22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" name="Freeform 21"/>
              <p:cNvSpPr>
                <a:spLocks noEditPoints="1"/>
              </p:cNvSpPr>
              <p:nvPr userDrawn="1"/>
            </p:nvSpPr>
            <p:spPr bwMode="auto">
              <a:xfrm>
                <a:off x="2409825" y="5635625"/>
                <a:ext cx="400050" cy="400050"/>
              </a:xfrm>
              <a:custGeom>
                <a:avLst/>
                <a:gdLst/>
                <a:ahLst/>
                <a:cxnLst>
                  <a:cxn ang="0">
                    <a:pos x="252" y="126"/>
                  </a:cxn>
                  <a:cxn ang="0">
                    <a:pos x="250" y="152"/>
                  </a:cxn>
                  <a:cxn ang="0">
                    <a:pos x="242" y="174"/>
                  </a:cxn>
                  <a:cxn ang="0">
                    <a:pos x="216" y="214"/>
                  </a:cxn>
                  <a:cxn ang="0">
                    <a:pos x="176" y="242"/>
                  </a:cxn>
                  <a:cxn ang="0">
                    <a:pos x="152" y="250"/>
                  </a:cxn>
                  <a:cxn ang="0">
                    <a:pos x="126" y="252"/>
                  </a:cxn>
                  <a:cxn ang="0">
                    <a:pos x="114" y="252"/>
                  </a:cxn>
                  <a:cxn ang="0">
                    <a:pos x="88" y="246"/>
                  </a:cxn>
                  <a:cxn ang="0">
                    <a:pos x="56" y="230"/>
                  </a:cxn>
                  <a:cxn ang="0">
                    <a:pos x="22" y="196"/>
                  </a:cxn>
                  <a:cxn ang="0">
                    <a:pos x="6" y="164"/>
                  </a:cxn>
                  <a:cxn ang="0">
                    <a:pos x="0" y="138"/>
                  </a:cxn>
                  <a:cxn ang="0">
                    <a:pos x="0" y="126"/>
                  </a:cxn>
                  <a:cxn ang="0">
                    <a:pos x="2" y="100"/>
                  </a:cxn>
                  <a:cxn ang="0">
                    <a:pos x="10" y="76"/>
                  </a:cxn>
                  <a:cxn ang="0">
                    <a:pos x="36" y="36"/>
                  </a:cxn>
                  <a:cxn ang="0">
                    <a:pos x="76" y="10"/>
                  </a:cxn>
                  <a:cxn ang="0">
                    <a:pos x="100" y="2"/>
                  </a:cxn>
                  <a:cxn ang="0">
                    <a:pos x="126" y="0"/>
                  </a:cxn>
                  <a:cxn ang="0">
                    <a:pos x="138" y="0"/>
                  </a:cxn>
                  <a:cxn ang="0">
                    <a:pos x="164" y="6"/>
                  </a:cxn>
                  <a:cxn ang="0">
                    <a:pos x="196" y="22"/>
                  </a:cxn>
                  <a:cxn ang="0">
                    <a:pos x="230" y="56"/>
                  </a:cxn>
                  <a:cxn ang="0">
                    <a:pos x="246" y="88"/>
                  </a:cxn>
                  <a:cxn ang="0">
                    <a:pos x="252" y="112"/>
                  </a:cxn>
                  <a:cxn ang="0">
                    <a:pos x="252" y="126"/>
                  </a:cxn>
                  <a:cxn ang="0">
                    <a:pos x="126" y="238"/>
                  </a:cxn>
                  <a:cxn ang="0">
                    <a:pos x="170" y="230"/>
                  </a:cxn>
                  <a:cxn ang="0">
                    <a:pos x="204" y="206"/>
                  </a:cxn>
                  <a:cxn ang="0">
                    <a:pos x="228" y="170"/>
                  </a:cxn>
                  <a:cxn ang="0">
                    <a:pos x="238" y="126"/>
                  </a:cxn>
                  <a:cxn ang="0">
                    <a:pos x="236" y="104"/>
                  </a:cxn>
                  <a:cxn ang="0">
                    <a:pos x="218" y="64"/>
                  </a:cxn>
                  <a:cxn ang="0">
                    <a:pos x="188" y="32"/>
                  </a:cxn>
                  <a:cxn ang="0">
                    <a:pos x="148" y="16"/>
                  </a:cxn>
                  <a:cxn ang="0">
                    <a:pos x="126" y="14"/>
                  </a:cxn>
                  <a:cxn ang="0">
                    <a:pos x="82" y="22"/>
                  </a:cxn>
                  <a:cxn ang="0">
                    <a:pos x="48" y="46"/>
                  </a:cxn>
                  <a:cxn ang="0">
                    <a:pos x="24" y="82"/>
                  </a:cxn>
                  <a:cxn ang="0">
                    <a:pos x="14" y="126"/>
                  </a:cxn>
                  <a:cxn ang="0">
                    <a:pos x="16" y="148"/>
                  </a:cxn>
                  <a:cxn ang="0">
                    <a:pos x="34" y="188"/>
                  </a:cxn>
                  <a:cxn ang="0">
                    <a:pos x="64" y="218"/>
                  </a:cxn>
                  <a:cxn ang="0">
                    <a:pos x="104" y="236"/>
                  </a:cxn>
                  <a:cxn ang="0">
                    <a:pos x="126" y="238"/>
                  </a:cxn>
                </a:cxnLst>
                <a:rect l="0" t="0" r="r" b="b"/>
                <a:pathLst>
                  <a:path w="252" h="252">
                    <a:moveTo>
                      <a:pt x="252" y="126"/>
                    </a:moveTo>
                    <a:lnTo>
                      <a:pt x="252" y="126"/>
                    </a:lnTo>
                    <a:lnTo>
                      <a:pt x="252" y="138"/>
                    </a:lnTo>
                    <a:lnTo>
                      <a:pt x="250" y="152"/>
                    </a:lnTo>
                    <a:lnTo>
                      <a:pt x="246" y="164"/>
                    </a:lnTo>
                    <a:lnTo>
                      <a:pt x="242" y="174"/>
                    </a:lnTo>
                    <a:lnTo>
                      <a:pt x="230" y="196"/>
                    </a:lnTo>
                    <a:lnTo>
                      <a:pt x="216" y="214"/>
                    </a:lnTo>
                    <a:lnTo>
                      <a:pt x="196" y="230"/>
                    </a:lnTo>
                    <a:lnTo>
                      <a:pt x="176" y="242"/>
                    </a:lnTo>
                    <a:lnTo>
                      <a:pt x="164" y="246"/>
                    </a:lnTo>
                    <a:lnTo>
                      <a:pt x="152" y="250"/>
                    </a:lnTo>
                    <a:lnTo>
                      <a:pt x="138" y="252"/>
                    </a:lnTo>
                    <a:lnTo>
                      <a:pt x="126" y="252"/>
                    </a:lnTo>
                    <a:lnTo>
                      <a:pt x="126" y="252"/>
                    </a:lnTo>
                    <a:lnTo>
                      <a:pt x="114" y="252"/>
                    </a:lnTo>
                    <a:lnTo>
                      <a:pt x="100" y="250"/>
                    </a:lnTo>
                    <a:lnTo>
                      <a:pt x="88" y="246"/>
                    </a:lnTo>
                    <a:lnTo>
                      <a:pt x="76" y="242"/>
                    </a:lnTo>
                    <a:lnTo>
                      <a:pt x="56" y="230"/>
                    </a:lnTo>
                    <a:lnTo>
                      <a:pt x="36" y="214"/>
                    </a:lnTo>
                    <a:lnTo>
                      <a:pt x="22" y="196"/>
                    </a:lnTo>
                    <a:lnTo>
                      <a:pt x="10" y="174"/>
                    </a:lnTo>
                    <a:lnTo>
                      <a:pt x="6" y="164"/>
                    </a:lnTo>
                    <a:lnTo>
                      <a:pt x="2" y="152"/>
                    </a:lnTo>
                    <a:lnTo>
                      <a:pt x="0" y="138"/>
                    </a:lnTo>
                    <a:lnTo>
                      <a:pt x="0" y="126"/>
                    </a:lnTo>
                    <a:lnTo>
                      <a:pt x="0" y="126"/>
                    </a:lnTo>
                    <a:lnTo>
                      <a:pt x="0" y="112"/>
                    </a:lnTo>
                    <a:lnTo>
                      <a:pt x="2" y="100"/>
                    </a:lnTo>
                    <a:lnTo>
                      <a:pt x="6" y="88"/>
                    </a:lnTo>
                    <a:lnTo>
                      <a:pt x="10" y="76"/>
                    </a:lnTo>
                    <a:lnTo>
                      <a:pt x="22" y="56"/>
                    </a:lnTo>
                    <a:lnTo>
                      <a:pt x="36" y="36"/>
                    </a:lnTo>
                    <a:lnTo>
                      <a:pt x="56" y="22"/>
                    </a:lnTo>
                    <a:lnTo>
                      <a:pt x="76" y="10"/>
                    </a:lnTo>
                    <a:lnTo>
                      <a:pt x="88" y="6"/>
                    </a:lnTo>
                    <a:lnTo>
                      <a:pt x="100" y="2"/>
                    </a:lnTo>
                    <a:lnTo>
                      <a:pt x="114" y="0"/>
                    </a:lnTo>
                    <a:lnTo>
                      <a:pt x="126" y="0"/>
                    </a:lnTo>
                    <a:lnTo>
                      <a:pt x="126" y="0"/>
                    </a:lnTo>
                    <a:lnTo>
                      <a:pt x="138" y="0"/>
                    </a:lnTo>
                    <a:lnTo>
                      <a:pt x="152" y="2"/>
                    </a:lnTo>
                    <a:lnTo>
                      <a:pt x="164" y="6"/>
                    </a:lnTo>
                    <a:lnTo>
                      <a:pt x="176" y="10"/>
                    </a:lnTo>
                    <a:lnTo>
                      <a:pt x="196" y="22"/>
                    </a:lnTo>
                    <a:lnTo>
                      <a:pt x="216" y="36"/>
                    </a:lnTo>
                    <a:lnTo>
                      <a:pt x="230" y="56"/>
                    </a:lnTo>
                    <a:lnTo>
                      <a:pt x="242" y="76"/>
                    </a:lnTo>
                    <a:lnTo>
                      <a:pt x="246" y="88"/>
                    </a:lnTo>
                    <a:lnTo>
                      <a:pt x="250" y="100"/>
                    </a:lnTo>
                    <a:lnTo>
                      <a:pt x="252" y="112"/>
                    </a:lnTo>
                    <a:lnTo>
                      <a:pt x="252" y="126"/>
                    </a:lnTo>
                    <a:lnTo>
                      <a:pt x="252" y="126"/>
                    </a:lnTo>
                    <a:close/>
                    <a:moveTo>
                      <a:pt x="126" y="238"/>
                    </a:moveTo>
                    <a:lnTo>
                      <a:pt x="126" y="238"/>
                    </a:lnTo>
                    <a:lnTo>
                      <a:pt x="148" y="236"/>
                    </a:lnTo>
                    <a:lnTo>
                      <a:pt x="170" y="230"/>
                    </a:lnTo>
                    <a:lnTo>
                      <a:pt x="188" y="218"/>
                    </a:lnTo>
                    <a:lnTo>
                      <a:pt x="204" y="206"/>
                    </a:lnTo>
                    <a:lnTo>
                      <a:pt x="218" y="188"/>
                    </a:lnTo>
                    <a:lnTo>
                      <a:pt x="228" y="170"/>
                    </a:lnTo>
                    <a:lnTo>
                      <a:pt x="236" y="148"/>
                    </a:lnTo>
                    <a:lnTo>
                      <a:pt x="238" y="126"/>
                    </a:lnTo>
                    <a:lnTo>
                      <a:pt x="238" y="126"/>
                    </a:lnTo>
                    <a:lnTo>
                      <a:pt x="236" y="104"/>
                    </a:lnTo>
                    <a:lnTo>
                      <a:pt x="228" y="82"/>
                    </a:lnTo>
                    <a:lnTo>
                      <a:pt x="218" y="64"/>
                    </a:lnTo>
                    <a:lnTo>
                      <a:pt x="204" y="46"/>
                    </a:lnTo>
                    <a:lnTo>
                      <a:pt x="188" y="32"/>
                    </a:lnTo>
                    <a:lnTo>
                      <a:pt x="170" y="22"/>
                    </a:lnTo>
                    <a:lnTo>
                      <a:pt x="148" y="16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04" y="16"/>
                    </a:lnTo>
                    <a:lnTo>
                      <a:pt x="82" y="22"/>
                    </a:lnTo>
                    <a:lnTo>
                      <a:pt x="64" y="32"/>
                    </a:lnTo>
                    <a:lnTo>
                      <a:pt x="48" y="46"/>
                    </a:lnTo>
                    <a:lnTo>
                      <a:pt x="34" y="64"/>
                    </a:lnTo>
                    <a:lnTo>
                      <a:pt x="24" y="82"/>
                    </a:lnTo>
                    <a:lnTo>
                      <a:pt x="16" y="104"/>
                    </a:lnTo>
                    <a:lnTo>
                      <a:pt x="14" y="126"/>
                    </a:lnTo>
                    <a:lnTo>
                      <a:pt x="14" y="126"/>
                    </a:lnTo>
                    <a:lnTo>
                      <a:pt x="16" y="148"/>
                    </a:lnTo>
                    <a:lnTo>
                      <a:pt x="24" y="170"/>
                    </a:lnTo>
                    <a:lnTo>
                      <a:pt x="34" y="188"/>
                    </a:lnTo>
                    <a:lnTo>
                      <a:pt x="48" y="206"/>
                    </a:lnTo>
                    <a:lnTo>
                      <a:pt x="64" y="218"/>
                    </a:lnTo>
                    <a:lnTo>
                      <a:pt x="82" y="230"/>
                    </a:lnTo>
                    <a:lnTo>
                      <a:pt x="104" y="236"/>
                    </a:lnTo>
                    <a:lnTo>
                      <a:pt x="126" y="238"/>
                    </a:lnTo>
                    <a:lnTo>
                      <a:pt x="126" y="2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" name="Rectangle 22"/>
              <p:cNvSpPr>
                <a:spLocks noChangeArrowheads="1"/>
              </p:cNvSpPr>
              <p:nvPr userDrawn="1"/>
            </p:nvSpPr>
            <p:spPr bwMode="auto">
              <a:xfrm>
                <a:off x="2600325" y="5641975"/>
                <a:ext cx="19050" cy="3841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" name="Freeform 23"/>
              <p:cNvSpPr>
                <a:spLocks/>
              </p:cNvSpPr>
              <p:nvPr userDrawn="1"/>
            </p:nvSpPr>
            <p:spPr bwMode="auto">
              <a:xfrm>
                <a:off x="2466975" y="5673725"/>
                <a:ext cx="50800" cy="320675"/>
              </a:xfrm>
              <a:custGeom>
                <a:avLst/>
                <a:gdLst/>
                <a:ahLst/>
                <a:cxnLst>
                  <a:cxn ang="0">
                    <a:pos x="32" y="198"/>
                  </a:cxn>
                  <a:cxn ang="0">
                    <a:pos x="32" y="198"/>
                  </a:cxn>
                  <a:cxn ang="0">
                    <a:pos x="22" y="174"/>
                  </a:cxn>
                  <a:cxn ang="0">
                    <a:pos x="16" y="150"/>
                  </a:cxn>
                  <a:cxn ang="0">
                    <a:pos x="12" y="126"/>
                  </a:cxn>
                  <a:cxn ang="0">
                    <a:pos x="12" y="102"/>
                  </a:cxn>
                  <a:cxn ang="0">
                    <a:pos x="12" y="78"/>
                  </a:cxn>
                  <a:cxn ang="0">
                    <a:pos x="16" y="54"/>
                  </a:cxn>
                  <a:cxn ang="0">
                    <a:pos x="22" y="30"/>
                  </a:cxn>
                  <a:cxn ang="0">
                    <a:pos x="32" y="6"/>
                  </a:cxn>
                  <a:cxn ang="0">
                    <a:pos x="32" y="6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12" y="26"/>
                  </a:cxn>
                  <a:cxn ang="0">
                    <a:pos x="6" y="52"/>
                  </a:cxn>
                  <a:cxn ang="0">
                    <a:pos x="2" y="76"/>
                  </a:cxn>
                  <a:cxn ang="0">
                    <a:pos x="0" y="102"/>
                  </a:cxn>
                  <a:cxn ang="0">
                    <a:pos x="2" y="126"/>
                  </a:cxn>
                  <a:cxn ang="0">
                    <a:pos x="6" y="152"/>
                  </a:cxn>
                  <a:cxn ang="0">
                    <a:pos x="12" y="178"/>
                  </a:cxn>
                  <a:cxn ang="0">
                    <a:pos x="22" y="202"/>
                  </a:cxn>
                  <a:cxn ang="0">
                    <a:pos x="22" y="202"/>
                  </a:cxn>
                  <a:cxn ang="0">
                    <a:pos x="32" y="198"/>
                  </a:cxn>
                  <a:cxn ang="0">
                    <a:pos x="32" y="198"/>
                  </a:cxn>
                </a:cxnLst>
                <a:rect l="0" t="0" r="r" b="b"/>
                <a:pathLst>
                  <a:path w="32" h="202">
                    <a:moveTo>
                      <a:pt x="32" y="198"/>
                    </a:moveTo>
                    <a:lnTo>
                      <a:pt x="32" y="198"/>
                    </a:lnTo>
                    <a:lnTo>
                      <a:pt x="22" y="174"/>
                    </a:lnTo>
                    <a:lnTo>
                      <a:pt x="16" y="150"/>
                    </a:lnTo>
                    <a:lnTo>
                      <a:pt x="12" y="126"/>
                    </a:lnTo>
                    <a:lnTo>
                      <a:pt x="12" y="102"/>
                    </a:lnTo>
                    <a:lnTo>
                      <a:pt x="12" y="78"/>
                    </a:lnTo>
                    <a:lnTo>
                      <a:pt x="16" y="54"/>
                    </a:lnTo>
                    <a:lnTo>
                      <a:pt x="22" y="30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12" y="26"/>
                    </a:lnTo>
                    <a:lnTo>
                      <a:pt x="6" y="52"/>
                    </a:lnTo>
                    <a:lnTo>
                      <a:pt x="2" y="76"/>
                    </a:lnTo>
                    <a:lnTo>
                      <a:pt x="0" y="102"/>
                    </a:lnTo>
                    <a:lnTo>
                      <a:pt x="2" y="126"/>
                    </a:lnTo>
                    <a:lnTo>
                      <a:pt x="6" y="152"/>
                    </a:lnTo>
                    <a:lnTo>
                      <a:pt x="12" y="178"/>
                    </a:lnTo>
                    <a:lnTo>
                      <a:pt x="22" y="202"/>
                    </a:lnTo>
                    <a:lnTo>
                      <a:pt x="22" y="202"/>
                    </a:lnTo>
                    <a:lnTo>
                      <a:pt x="32" y="198"/>
                    </a:lnTo>
                    <a:lnTo>
                      <a:pt x="32" y="19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Freeform 24"/>
              <p:cNvSpPr>
                <a:spLocks/>
              </p:cNvSpPr>
              <p:nvPr userDrawn="1"/>
            </p:nvSpPr>
            <p:spPr bwMode="auto">
              <a:xfrm>
                <a:off x="2530475" y="5654675"/>
                <a:ext cx="38100" cy="361950"/>
              </a:xfrm>
              <a:custGeom>
                <a:avLst/>
                <a:gdLst/>
                <a:ahLst/>
                <a:cxnLst>
                  <a:cxn ang="0">
                    <a:pos x="24" y="226"/>
                  </a:cxn>
                  <a:cxn ang="0">
                    <a:pos x="24" y="226"/>
                  </a:cxn>
                  <a:cxn ang="0">
                    <a:pos x="18" y="198"/>
                  </a:cxn>
                  <a:cxn ang="0">
                    <a:pos x="14" y="170"/>
                  </a:cxn>
                  <a:cxn ang="0">
                    <a:pos x="12" y="142"/>
                  </a:cxn>
                  <a:cxn ang="0">
                    <a:pos x="10" y="114"/>
                  </a:cxn>
                  <a:cxn ang="0">
                    <a:pos x="12" y="86"/>
                  </a:cxn>
                  <a:cxn ang="0">
                    <a:pos x="14" y="58"/>
                  </a:cxn>
                  <a:cxn ang="0">
                    <a:pos x="18" y="30"/>
                  </a:cxn>
                  <a:cxn ang="0">
                    <a:pos x="24" y="2"/>
                  </a:cxn>
                  <a:cxn ang="0">
                    <a:pos x="24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8" y="28"/>
                  </a:cxn>
                  <a:cxn ang="0">
                    <a:pos x="2" y="56"/>
                  </a:cxn>
                  <a:cxn ang="0">
                    <a:pos x="0" y="86"/>
                  </a:cxn>
                  <a:cxn ang="0">
                    <a:pos x="0" y="114"/>
                  </a:cxn>
                  <a:cxn ang="0">
                    <a:pos x="0" y="142"/>
                  </a:cxn>
                  <a:cxn ang="0">
                    <a:pos x="2" y="170"/>
                  </a:cxn>
                  <a:cxn ang="0">
                    <a:pos x="8" y="200"/>
                  </a:cxn>
                  <a:cxn ang="0">
                    <a:pos x="12" y="228"/>
                  </a:cxn>
                  <a:cxn ang="0">
                    <a:pos x="12" y="228"/>
                  </a:cxn>
                  <a:cxn ang="0">
                    <a:pos x="24" y="226"/>
                  </a:cxn>
                  <a:cxn ang="0">
                    <a:pos x="24" y="226"/>
                  </a:cxn>
                </a:cxnLst>
                <a:rect l="0" t="0" r="r" b="b"/>
                <a:pathLst>
                  <a:path w="24" h="228">
                    <a:moveTo>
                      <a:pt x="24" y="226"/>
                    </a:moveTo>
                    <a:lnTo>
                      <a:pt x="24" y="226"/>
                    </a:lnTo>
                    <a:lnTo>
                      <a:pt x="18" y="198"/>
                    </a:lnTo>
                    <a:lnTo>
                      <a:pt x="14" y="170"/>
                    </a:lnTo>
                    <a:lnTo>
                      <a:pt x="12" y="142"/>
                    </a:lnTo>
                    <a:lnTo>
                      <a:pt x="10" y="114"/>
                    </a:lnTo>
                    <a:lnTo>
                      <a:pt x="12" y="86"/>
                    </a:lnTo>
                    <a:lnTo>
                      <a:pt x="14" y="58"/>
                    </a:lnTo>
                    <a:lnTo>
                      <a:pt x="18" y="30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28"/>
                    </a:lnTo>
                    <a:lnTo>
                      <a:pt x="2" y="56"/>
                    </a:lnTo>
                    <a:lnTo>
                      <a:pt x="0" y="86"/>
                    </a:lnTo>
                    <a:lnTo>
                      <a:pt x="0" y="114"/>
                    </a:lnTo>
                    <a:lnTo>
                      <a:pt x="0" y="142"/>
                    </a:lnTo>
                    <a:lnTo>
                      <a:pt x="2" y="170"/>
                    </a:lnTo>
                    <a:lnTo>
                      <a:pt x="8" y="200"/>
                    </a:lnTo>
                    <a:lnTo>
                      <a:pt x="12" y="228"/>
                    </a:lnTo>
                    <a:lnTo>
                      <a:pt x="12" y="228"/>
                    </a:lnTo>
                    <a:lnTo>
                      <a:pt x="24" y="226"/>
                    </a:lnTo>
                    <a:lnTo>
                      <a:pt x="24" y="22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" name="Rectangle 25"/>
              <p:cNvSpPr>
                <a:spLocks noChangeArrowheads="1"/>
              </p:cNvSpPr>
              <p:nvPr userDrawn="1"/>
            </p:nvSpPr>
            <p:spPr bwMode="auto">
              <a:xfrm>
                <a:off x="2428875" y="5822950"/>
                <a:ext cx="361950" cy="190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3" name="Freeform 26"/>
              <p:cNvSpPr>
                <a:spLocks/>
              </p:cNvSpPr>
              <p:nvPr userDrawn="1"/>
            </p:nvSpPr>
            <p:spPr bwMode="auto">
              <a:xfrm>
                <a:off x="2447925" y="5692775"/>
                <a:ext cx="323850" cy="53975"/>
              </a:xfrm>
              <a:custGeom>
                <a:avLst/>
                <a:gdLst/>
                <a:ahLst/>
                <a:cxnLst>
                  <a:cxn ang="0">
                    <a:pos x="200" y="34"/>
                  </a:cxn>
                  <a:cxn ang="0">
                    <a:pos x="200" y="34"/>
                  </a:cxn>
                  <a:cxn ang="0">
                    <a:pos x="174" y="24"/>
                  </a:cxn>
                  <a:cxn ang="0">
                    <a:pos x="150" y="18"/>
                  </a:cxn>
                  <a:cxn ang="0">
                    <a:pos x="126" y="14"/>
                  </a:cxn>
                  <a:cxn ang="0">
                    <a:pos x="102" y="12"/>
                  </a:cxn>
                  <a:cxn ang="0">
                    <a:pos x="78" y="14"/>
                  </a:cxn>
                  <a:cxn ang="0">
                    <a:pos x="54" y="18"/>
                  </a:cxn>
                  <a:cxn ang="0">
                    <a:pos x="30" y="24"/>
                  </a:cxn>
                  <a:cxn ang="0">
                    <a:pos x="4" y="34"/>
                  </a:cxn>
                  <a:cxn ang="0">
                    <a:pos x="4" y="34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26" y="14"/>
                  </a:cxn>
                  <a:cxn ang="0">
                    <a:pos x="52" y="6"/>
                  </a:cxn>
                  <a:cxn ang="0">
                    <a:pos x="76" y="2"/>
                  </a:cxn>
                  <a:cxn ang="0">
                    <a:pos x="102" y="0"/>
                  </a:cxn>
                  <a:cxn ang="0">
                    <a:pos x="128" y="2"/>
                  </a:cxn>
                  <a:cxn ang="0">
                    <a:pos x="152" y="6"/>
                  </a:cxn>
                  <a:cxn ang="0">
                    <a:pos x="178" y="14"/>
                  </a:cxn>
                  <a:cxn ang="0">
                    <a:pos x="204" y="24"/>
                  </a:cxn>
                  <a:cxn ang="0">
                    <a:pos x="204" y="24"/>
                  </a:cxn>
                  <a:cxn ang="0">
                    <a:pos x="200" y="34"/>
                  </a:cxn>
                  <a:cxn ang="0">
                    <a:pos x="200" y="34"/>
                  </a:cxn>
                </a:cxnLst>
                <a:rect l="0" t="0" r="r" b="b"/>
                <a:pathLst>
                  <a:path w="204" h="34">
                    <a:moveTo>
                      <a:pt x="200" y="34"/>
                    </a:moveTo>
                    <a:lnTo>
                      <a:pt x="200" y="34"/>
                    </a:lnTo>
                    <a:lnTo>
                      <a:pt x="174" y="24"/>
                    </a:lnTo>
                    <a:lnTo>
                      <a:pt x="150" y="18"/>
                    </a:lnTo>
                    <a:lnTo>
                      <a:pt x="126" y="14"/>
                    </a:lnTo>
                    <a:lnTo>
                      <a:pt x="102" y="12"/>
                    </a:lnTo>
                    <a:lnTo>
                      <a:pt x="78" y="14"/>
                    </a:lnTo>
                    <a:lnTo>
                      <a:pt x="54" y="18"/>
                    </a:lnTo>
                    <a:lnTo>
                      <a:pt x="30" y="2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26" y="14"/>
                    </a:lnTo>
                    <a:lnTo>
                      <a:pt x="52" y="6"/>
                    </a:lnTo>
                    <a:lnTo>
                      <a:pt x="76" y="2"/>
                    </a:lnTo>
                    <a:lnTo>
                      <a:pt x="102" y="0"/>
                    </a:lnTo>
                    <a:lnTo>
                      <a:pt x="128" y="2"/>
                    </a:lnTo>
                    <a:lnTo>
                      <a:pt x="152" y="6"/>
                    </a:lnTo>
                    <a:lnTo>
                      <a:pt x="178" y="14"/>
                    </a:lnTo>
                    <a:lnTo>
                      <a:pt x="204" y="24"/>
                    </a:lnTo>
                    <a:lnTo>
                      <a:pt x="204" y="24"/>
                    </a:lnTo>
                    <a:lnTo>
                      <a:pt x="200" y="34"/>
                    </a:lnTo>
                    <a:lnTo>
                      <a:pt x="200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4" name="Freeform 27"/>
              <p:cNvSpPr>
                <a:spLocks/>
              </p:cNvSpPr>
              <p:nvPr userDrawn="1"/>
            </p:nvSpPr>
            <p:spPr bwMode="auto">
              <a:xfrm>
                <a:off x="2425700" y="5753100"/>
                <a:ext cx="368300" cy="38100"/>
              </a:xfrm>
              <a:custGeom>
                <a:avLst/>
                <a:gdLst/>
                <a:ahLst/>
                <a:cxnLst>
                  <a:cxn ang="0">
                    <a:pos x="230" y="24"/>
                  </a:cxn>
                  <a:cxn ang="0">
                    <a:pos x="230" y="24"/>
                  </a:cxn>
                  <a:cxn ang="0">
                    <a:pos x="202" y="20"/>
                  </a:cxn>
                  <a:cxn ang="0">
                    <a:pos x="172" y="16"/>
                  </a:cxn>
                  <a:cxn ang="0">
                    <a:pos x="144" y="12"/>
                  </a:cxn>
                  <a:cxn ang="0">
                    <a:pos x="116" y="12"/>
                  </a:cxn>
                  <a:cxn ang="0">
                    <a:pos x="88" y="12"/>
                  </a:cxn>
                  <a:cxn ang="0">
                    <a:pos x="60" y="16"/>
                  </a:cxn>
                  <a:cxn ang="0">
                    <a:pos x="32" y="20"/>
                  </a:cxn>
                  <a:cxn ang="0">
                    <a:pos x="2" y="24"/>
                  </a:cxn>
                  <a:cxn ang="0">
                    <a:pos x="2" y="24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30" y="8"/>
                  </a:cxn>
                  <a:cxn ang="0">
                    <a:pos x="58" y="4"/>
                  </a:cxn>
                  <a:cxn ang="0">
                    <a:pos x="88" y="2"/>
                  </a:cxn>
                  <a:cxn ang="0">
                    <a:pos x="116" y="0"/>
                  </a:cxn>
                  <a:cxn ang="0">
                    <a:pos x="144" y="2"/>
                  </a:cxn>
                  <a:cxn ang="0">
                    <a:pos x="174" y="4"/>
                  </a:cxn>
                  <a:cxn ang="0">
                    <a:pos x="204" y="8"/>
                  </a:cxn>
                  <a:cxn ang="0">
                    <a:pos x="232" y="14"/>
                  </a:cxn>
                  <a:cxn ang="0">
                    <a:pos x="232" y="14"/>
                  </a:cxn>
                  <a:cxn ang="0">
                    <a:pos x="230" y="24"/>
                  </a:cxn>
                  <a:cxn ang="0">
                    <a:pos x="230" y="24"/>
                  </a:cxn>
                </a:cxnLst>
                <a:rect l="0" t="0" r="r" b="b"/>
                <a:pathLst>
                  <a:path w="232" h="24">
                    <a:moveTo>
                      <a:pt x="230" y="24"/>
                    </a:moveTo>
                    <a:lnTo>
                      <a:pt x="230" y="24"/>
                    </a:lnTo>
                    <a:lnTo>
                      <a:pt x="202" y="20"/>
                    </a:lnTo>
                    <a:lnTo>
                      <a:pt x="172" y="16"/>
                    </a:lnTo>
                    <a:lnTo>
                      <a:pt x="144" y="12"/>
                    </a:lnTo>
                    <a:lnTo>
                      <a:pt x="116" y="12"/>
                    </a:lnTo>
                    <a:lnTo>
                      <a:pt x="88" y="12"/>
                    </a:lnTo>
                    <a:lnTo>
                      <a:pt x="60" y="16"/>
                    </a:lnTo>
                    <a:lnTo>
                      <a:pt x="32" y="20"/>
                    </a:lnTo>
                    <a:lnTo>
                      <a:pt x="2" y="24"/>
                    </a:lnTo>
                    <a:lnTo>
                      <a:pt x="2" y="2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30" y="8"/>
                    </a:lnTo>
                    <a:lnTo>
                      <a:pt x="58" y="4"/>
                    </a:lnTo>
                    <a:lnTo>
                      <a:pt x="88" y="2"/>
                    </a:lnTo>
                    <a:lnTo>
                      <a:pt x="116" y="0"/>
                    </a:lnTo>
                    <a:lnTo>
                      <a:pt x="144" y="2"/>
                    </a:lnTo>
                    <a:lnTo>
                      <a:pt x="174" y="4"/>
                    </a:lnTo>
                    <a:lnTo>
                      <a:pt x="204" y="8"/>
                    </a:lnTo>
                    <a:lnTo>
                      <a:pt x="232" y="14"/>
                    </a:lnTo>
                    <a:lnTo>
                      <a:pt x="232" y="14"/>
                    </a:lnTo>
                    <a:lnTo>
                      <a:pt x="230" y="24"/>
                    </a:lnTo>
                    <a:lnTo>
                      <a:pt x="230" y="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" name="Freeform 28"/>
              <p:cNvSpPr>
                <a:spLocks/>
              </p:cNvSpPr>
              <p:nvPr userDrawn="1"/>
            </p:nvSpPr>
            <p:spPr bwMode="auto">
              <a:xfrm>
                <a:off x="2447925" y="5924550"/>
                <a:ext cx="323850" cy="53975"/>
              </a:xfrm>
              <a:custGeom>
                <a:avLst/>
                <a:gdLst/>
                <a:ahLst/>
                <a:cxnLst>
                  <a:cxn ang="0">
                    <a:pos x="200" y="0"/>
                  </a:cxn>
                  <a:cxn ang="0">
                    <a:pos x="200" y="0"/>
                  </a:cxn>
                  <a:cxn ang="0">
                    <a:pos x="174" y="10"/>
                  </a:cxn>
                  <a:cxn ang="0">
                    <a:pos x="150" y="16"/>
                  </a:cxn>
                  <a:cxn ang="0">
                    <a:pos x="126" y="20"/>
                  </a:cxn>
                  <a:cxn ang="0">
                    <a:pos x="102" y="22"/>
                  </a:cxn>
                  <a:cxn ang="0">
                    <a:pos x="78" y="20"/>
                  </a:cxn>
                  <a:cxn ang="0">
                    <a:pos x="54" y="16"/>
                  </a:cxn>
                  <a:cxn ang="0">
                    <a:pos x="30" y="1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6" y="20"/>
                  </a:cxn>
                  <a:cxn ang="0">
                    <a:pos x="52" y="28"/>
                  </a:cxn>
                  <a:cxn ang="0">
                    <a:pos x="76" y="32"/>
                  </a:cxn>
                  <a:cxn ang="0">
                    <a:pos x="102" y="34"/>
                  </a:cxn>
                  <a:cxn ang="0">
                    <a:pos x="128" y="32"/>
                  </a:cxn>
                  <a:cxn ang="0">
                    <a:pos x="152" y="28"/>
                  </a:cxn>
                  <a:cxn ang="0">
                    <a:pos x="178" y="20"/>
                  </a:cxn>
                  <a:cxn ang="0">
                    <a:pos x="204" y="10"/>
                  </a:cxn>
                  <a:cxn ang="0">
                    <a:pos x="204" y="10"/>
                  </a:cxn>
                  <a:cxn ang="0">
                    <a:pos x="200" y="0"/>
                  </a:cxn>
                  <a:cxn ang="0">
                    <a:pos x="200" y="0"/>
                  </a:cxn>
                </a:cxnLst>
                <a:rect l="0" t="0" r="r" b="b"/>
                <a:pathLst>
                  <a:path w="204" h="34">
                    <a:moveTo>
                      <a:pt x="200" y="0"/>
                    </a:moveTo>
                    <a:lnTo>
                      <a:pt x="200" y="0"/>
                    </a:lnTo>
                    <a:lnTo>
                      <a:pt x="174" y="10"/>
                    </a:lnTo>
                    <a:lnTo>
                      <a:pt x="150" y="16"/>
                    </a:lnTo>
                    <a:lnTo>
                      <a:pt x="126" y="20"/>
                    </a:lnTo>
                    <a:lnTo>
                      <a:pt x="102" y="22"/>
                    </a:lnTo>
                    <a:lnTo>
                      <a:pt x="78" y="20"/>
                    </a:lnTo>
                    <a:lnTo>
                      <a:pt x="54" y="16"/>
                    </a:lnTo>
                    <a:lnTo>
                      <a:pt x="30" y="1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6" y="20"/>
                    </a:lnTo>
                    <a:lnTo>
                      <a:pt x="52" y="28"/>
                    </a:lnTo>
                    <a:lnTo>
                      <a:pt x="76" y="32"/>
                    </a:lnTo>
                    <a:lnTo>
                      <a:pt x="102" y="34"/>
                    </a:lnTo>
                    <a:lnTo>
                      <a:pt x="128" y="32"/>
                    </a:lnTo>
                    <a:lnTo>
                      <a:pt x="152" y="28"/>
                    </a:lnTo>
                    <a:lnTo>
                      <a:pt x="178" y="20"/>
                    </a:lnTo>
                    <a:lnTo>
                      <a:pt x="204" y="10"/>
                    </a:lnTo>
                    <a:lnTo>
                      <a:pt x="204" y="10"/>
                    </a:lnTo>
                    <a:lnTo>
                      <a:pt x="200" y="0"/>
                    </a:lnTo>
                    <a:lnTo>
                      <a:pt x="2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" name="Freeform 29"/>
              <p:cNvSpPr>
                <a:spLocks/>
              </p:cNvSpPr>
              <p:nvPr userDrawn="1"/>
            </p:nvSpPr>
            <p:spPr bwMode="auto">
              <a:xfrm>
                <a:off x="2425700" y="5876925"/>
                <a:ext cx="368300" cy="38100"/>
              </a:xfrm>
              <a:custGeom>
                <a:avLst/>
                <a:gdLst/>
                <a:ahLst/>
                <a:cxnLst>
                  <a:cxn ang="0">
                    <a:pos x="230" y="0"/>
                  </a:cxn>
                  <a:cxn ang="0">
                    <a:pos x="230" y="0"/>
                  </a:cxn>
                  <a:cxn ang="0">
                    <a:pos x="202" y="6"/>
                  </a:cxn>
                  <a:cxn ang="0">
                    <a:pos x="172" y="10"/>
                  </a:cxn>
                  <a:cxn ang="0">
                    <a:pos x="144" y="12"/>
                  </a:cxn>
                  <a:cxn ang="0">
                    <a:pos x="116" y="12"/>
                  </a:cxn>
                  <a:cxn ang="0">
                    <a:pos x="88" y="12"/>
                  </a:cxn>
                  <a:cxn ang="0">
                    <a:pos x="60" y="10"/>
                  </a:cxn>
                  <a:cxn ang="0">
                    <a:pos x="32" y="6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30" y="18"/>
                  </a:cxn>
                  <a:cxn ang="0">
                    <a:pos x="58" y="20"/>
                  </a:cxn>
                  <a:cxn ang="0">
                    <a:pos x="88" y="24"/>
                  </a:cxn>
                  <a:cxn ang="0">
                    <a:pos x="116" y="24"/>
                  </a:cxn>
                  <a:cxn ang="0">
                    <a:pos x="144" y="24"/>
                  </a:cxn>
                  <a:cxn ang="0">
                    <a:pos x="174" y="20"/>
                  </a:cxn>
                  <a:cxn ang="0">
                    <a:pos x="204" y="18"/>
                  </a:cxn>
                  <a:cxn ang="0">
                    <a:pos x="232" y="12"/>
                  </a:cxn>
                  <a:cxn ang="0">
                    <a:pos x="232" y="12"/>
                  </a:cxn>
                  <a:cxn ang="0">
                    <a:pos x="230" y="0"/>
                  </a:cxn>
                  <a:cxn ang="0">
                    <a:pos x="230" y="0"/>
                  </a:cxn>
                </a:cxnLst>
                <a:rect l="0" t="0" r="r" b="b"/>
                <a:pathLst>
                  <a:path w="232" h="24">
                    <a:moveTo>
                      <a:pt x="230" y="0"/>
                    </a:moveTo>
                    <a:lnTo>
                      <a:pt x="230" y="0"/>
                    </a:lnTo>
                    <a:lnTo>
                      <a:pt x="202" y="6"/>
                    </a:lnTo>
                    <a:lnTo>
                      <a:pt x="172" y="10"/>
                    </a:lnTo>
                    <a:lnTo>
                      <a:pt x="144" y="12"/>
                    </a:lnTo>
                    <a:lnTo>
                      <a:pt x="116" y="12"/>
                    </a:lnTo>
                    <a:lnTo>
                      <a:pt x="88" y="12"/>
                    </a:lnTo>
                    <a:lnTo>
                      <a:pt x="60" y="10"/>
                    </a:lnTo>
                    <a:lnTo>
                      <a:pt x="32" y="6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30" y="18"/>
                    </a:lnTo>
                    <a:lnTo>
                      <a:pt x="58" y="20"/>
                    </a:lnTo>
                    <a:lnTo>
                      <a:pt x="88" y="24"/>
                    </a:lnTo>
                    <a:lnTo>
                      <a:pt x="116" y="24"/>
                    </a:lnTo>
                    <a:lnTo>
                      <a:pt x="144" y="24"/>
                    </a:lnTo>
                    <a:lnTo>
                      <a:pt x="174" y="20"/>
                    </a:lnTo>
                    <a:lnTo>
                      <a:pt x="204" y="18"/>
                    </a:lnTo>
                    <a:lnTo>
                      <a:pt x="232" y="12"/>
                    </a:lnTo>
                    <a:lnTo>
                      <a:pt x="232" y="12"/>
                    </a:lnTo>
                    <a:lnTo>
                      <a:pt x="230" y="0"/>
                    </a:lnTo>
                    <a:lnTo>
                      <a:pt x="23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4" name="그룹 20"/>
            <p:cNvGrpSpPr/>
            <p:nvPr userDrawn="1"/>
          </p:nvGrpSpPr>
          <p:grpSpPr>
            <a:xfrm>
              <a:off x="4425950" y="6201308"/>
              <a:ext cx="368300" cy="361950"/>
              <a:chOff x="4425950" y="5654675"/>
              <a:chExt cx="368300" cy="361950"/>
            </a:xfrm>
            <a:gradFill>
              <a:gsLst>
                <a:gs pos="0">
                  <a:schemeClr val="bg1"/>
                </a:gs>
                <a:gs pos="50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Freeform 30"/>
              <p:cNvSpPr>
                <a:spLocks/>
              </p:cNvSpPr>
              <p:nvPr userDrawn="1"/>
            </p:nvSpPr>
            <p:spPr bwMode="auto">
              <a:xfrm>
                <a:off x="4425950" y="5902325"/>
                <a:ext cx="114300" cy="114300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36" y="0"/>
                  </a:cxn>
                  <a:cxn ang="0">
                    <a:pos x="26" y="2"/>
                  </a:cxn>
                  <a:cxn ang="0">
                    <a:pos x="18" y="4"/>
                  </a:cxn>
                  <a:cxn ang="0">
                    <a:pos x="18" y="4"/>
                  </a:cxn>
                  <a:cxn ang="0">
                    <a:pos x="12" y="10"/>
                  </a:cxn>
                  <a:cxn ang="0">
                    <a:pos x="6" y="14"/>
                  </a:cxn>
                  <a:cxn ang="0">
                    <a:pos x="2" y="20"/>
                  </a:cxn>
                  <a:cxn ang="0">
                    <a:pos x="0" y="26"/>
                  </a:cxn>
                  <a:cxn ang="0">
                    <a:pos x="0" y="34"/>
                  </a:cxn>
                  <a:cxn ang="0">
                    <a:pos x="0" y="40"/>
                  </a:cxn>
                  <a:cxn ang="0">
                    <a:pos x="2" y="48"/>
                  </a:cxn>
                  <a:cxn ang="0">
                    <a:pos x="4" y="54"/>
                  </a:cxn>
                  <a:cxn ang="0">
                    <a:pos x="4" y="54"/>
                  </a:cxn>
                  <a:cxn ang="0">
                    <a:pos x="10" y="62"/>
                  </a:cxn>
                  <a:cxn ang="0">
                    <a:pos x="18" y="68"/>
                  </a:cxn>
                  <a:cxn ang="0">
                    <a:pos x="26" y="72"/>
                  </a:cxn>
                  <a:cxn ang="0">
                    <a:pos x="36" y="72"/>
                  </a:cxn>
                  <a:cxn ang="0">
                    <a:pos x="36" y="72"/>
                  </a:cxn>
                  <a:cxn ang="0">
                    <a:pos x="46" y="72"/>
                  </a:cxn>
                  <a:cxn ang="0">
                    <a:pos x="54" y="68"/>
                  </a:cxn>
                  <a:cxn ang="0">
                    <a:pos x="54" y="68"/>
                  </a:cxn>
                  <a:cxn ang="0">
                    <a:pos x="60" y="64"/>
                  </a:cxn>
                  <a:cxn ang="0">
                    <a:pos x="64" y="58"/>
                  </a:cxn>
                  <a:cxn ang="0">
                    <a:pos x="68" y="52"/>
                  </a:cxn>
                  <a:cxn ang="0">
                    <a:pos x="70" y="46"/>
                  </a:cxn>
                  <a:cxn ang="0">
                    <a:pos x="70" y="46"/>
                  </a:cxn>
                  <a:cxn ang="0">
                    <a:pos x="72" y="38"/>
                  </a:cxn>
                  <a:cxn ang="0">
                    <a:pos x="72" y="32"/>
                  </a:cxn>
                  <a:cxn ang="0">
                    <a:pos x="70" y="24"/>
                  </a:cxn>
                  <a:cxn ang="0">
                    <a:pos x="66" y="18"/>
                  </a:cxn>
                  <a:cxn ang="0">
                    <a:pos x="66" y="18"/>
                  </a:cxn>
                  <a:cxn ang="0">
                    <a:pos x="62" y="10"/>
                  </a:cxn>
                  <a:cxn ang="0">
                    <a:pos x="54" y="4"/>
                  </a:cxn>
                  <a:cxn ang="0">
                    <a:pos x="44" y="2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2" h="72">
                    <a:moveTo>
                      <a:pt x="36" y="0"/>
                    </a:moveTo>
                    <a:lnTo>
                      <a:pt x="36" y="0"/>
                    </a:lnTo>
                    <a:lnTo>
                      <a:pt x="26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2" y="10"/>
                    </a:lnTo>
                    <a:lnTo>
                      <a:pt x="6" y="14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48"/>
                    </a:lnTo>
                    <a:lnTo>
                      <a:pt x="4" y="54"/>
                    </a:lnTo>
                    <a:lnTo>
                      <a:pt x="4" y="54"/>
                    </a:lnTo>
                    <a:lnTo>
                      <a:pt x="10" y="62"/>
                    </a:lnTo>
                    <a:lnTo>
                      <a:pt x="18" y="68"/>
                    </a:lnTo>
                    <a:lnTo>
                      <a:pt x="26" y="72"/>
                    </a:lnTo>
                    <a:lnTo>
                      <a:pt x="36" y="72"/>
                    </a:lnTo>
                    <a:lnTo>
                      <a:pt x="36" y="72"/>
                    </a:lnTo>
                    <a:lnTo>
                      <a:pt x="46" y="72"/>
                    </a:lnTo>
                    <a:lnTo>
                      <a:pt x="54" y="68"/>
                    </a:lnTo>
                    <a:lnTo>
                      <a:pt x="54" y="68"/>
                    </a:lnTo>
                    <a:lnTo>
                      <a:pt x="60" y="64"/>
                    </a:lnTo>
                    <a:lnTo>
                      <a:pt x="64" y="58"/>
                    </a:lnTo>
                    <a:lnTo>
                      <a:pt x="68" y="52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2" y="38"/>
                    </a:lnTo>
                    <a:lnTo>
                      <a:pt x="72" y="32"/>
                    </a:lnTo>
                    <a:lnTo>
                      <a:pt x="70" y="24"/>
                    </a:lnTo>
                    <a:lnTo>
                      <a:pt x="66" y="18"/>
                    </a:lnTo>
                    <a:lnTo>
                      <a:pt x="66" y="18"/>
                    </a:lnTo>
                    <a:lnTo>
                      <a:pt x="62" y="10"/>
                    </a:lnTo>
                    <a:lnTo>
                      <a:pt x="54" y="4"/>
                    </a:lnTo>
                    <a:lnTo>
                      <a:pt x="44" y="2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" name="Freeform 31"/>
              <p:cNvSpPr>
                <a:spLocks/>
              </p:cNvSpPr>
              <p:nvPr userDrawn="1"/>
            </p:nvSpPr>
            <p:spPr bwMode="auto">
              <a:xfrm>
                <a:off x="4438650" y="5654675"/>
                <a:ext cx="355600" cy="339725"/>
              </a:xfrm>
              <a:custGeom>
                <a:avLst/>
                <a:gdLst/>
                <a:ahLst/>
                <a:cxnLst>
                  <a:cxn ang="0">
                    <a:pos x="176" y="214"/>
                  </a:cxn>
                  <a:cxn ang="0">
                    <a:pos x="224" y="214"/>
                  </a:cxn>
                  <a:cxn ang="0">
                    <a:pos x="224" y="214"/>
                  </a:cxn>
                  <a:cxn ang="0">
                    <a:pos x="222" y="192"/>
                  </a:cxn>
                  <a:cxn ang="0">
                    <a:pos x="218" y="172"/>
                  </a:cxn>
                  <a:cxn ang="0">
                    <a:pos x="214" y="150"/>
                  </a:cxn>
                  <a:cxn ang="0">
                    <a:pos x="206" y="130"/>
                  </a:cxn>
                  <a:cxn ang="0">
                    <a:pos x="196" y="112"/>
                  </a:cxn>
                  <a:cxn ang="0">
                    <a:pos x="186" y="94"/>
                  </a:cxn>
                  <a:cxn ang="0">
                    <a:pos x="174" y="78"/>
                  </a:cxn>
                  <a:cxn ang="0">
                    <a:pos x="160" y="62"/>
                  </a:cxn>
                  <a:cxn ang="0">
                    <a:pos x="144" y="48"/>
                  </a:cxn>
                  <a:cxn ang="0">
                    <a:pos x="128" y="36"/>
                  </a:cxn>
                  <a:cxn ang="0">
                    <a:pos x="110" y="26"/>
                  </a:cxn>
                  <a:cxn ang="0">
                    <a:pos x="90" y="16"/>
                  </a:cxn>
                  <a:cxn ang="0">
                    <a:pos x="70" y="8"/>
                  </a:cxn>
                  <a:cxn ang="0">
                    <a:pos x="50" y="4"/>
                  </a:cxn>
                  <a:cxn ang="0">
                    <a:pos x="28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46"/>
                  </a:cxn>
                  <a:cxn ang="0">
                    <a:pos x="0" y="46"/>
                  </a:cxn>
                  <a:cxn ang="0">
                    <a:pos x="6" y="46"/>
                  </a:cxn>
                  <a:cxn ang="0">
                    <a:pos x="6" y="46"/>
                  </a:cxn>
                  <a:cxn ang="0">
                    <a:pos x="24" y="46"/>
                  </a:cxn>
                  <a:cxn ang="0">
                    <a:pos x="40" y="50"/>
                  </a:cxn>
                  <a:cxn ang="0">
                    <a:pos x="56" y="54"/>
                  </a:cxn>
                  <a:cxn ang="0">
                    <a:pos x="72" y="60"/>
                  </a:cxn>
                  <a:cxn ang="0">
                    <a:pos x="86" y="66"/>
                  </a:cxn>
                  <a:cxn ang="0">
                    <a:pos x="100" y="74"/>
                  </a:cxn>
                  <a:cxn ang="0">
                    <a:pos x="114" y="84"/>
                  </a:cxn>
                  <a:cxn ang="0">
                    <a:pos x="126" y="96"/>
                  </a:cxn>
                  <a:cxn ang="0">
                    <a:pos x="138" y="108"/>
                  </a:cxn>
                  <a:cxn ang="0">
                    <a:pos x="146" y="120"/>
                  </a:cxn>
                  <a:cxn ang="0">
                    <a:pos x="156" y="134"/>
                  </a:cxn>
                  <a:cxn ang="0">
                    <a:pos x="162" y="148"/>
                  </a:cxn>
                  <a:cxn ang="0">
                    <a:pos x="168" y="164"/>
                  </a:cxn>
                  <a:cxn ang="0">
                    <a:pos x="174" y="180"/>
                  </a:cxn>
                  <a:cxn ang="0">
                    <a:pos x="176" y="198"/>
                  </a:cxn>
                  <a:cxn ang="0">
                    <a:pos x="176" y="214"/>
                  </a:cxn>
                  <a:cxn ang="0">
                    <a:pos x="176" y="214"/>
                  </a:cxn>
                </a:cxnLst>
                <a:rect l="0" t="0" r="r" b="b"/>
                <a:pathLst>
                  <a:path w="224" h="214">
                    <a:moveTo>
                      <a:pt x="176" y="214"/>
                    </a:moveTo>
                    <a:lnTo>
                      <a:pt x="224" y="214"/>
                    </a:lnTo>
                    <a:lnTo>
                      <a:pt x="224" y="214"/>
                    </a:lnTo>
                    <a:lnTo>
                      <a:pt x="222" y="192"/>
                    </a:lnTo>
                    <a:lnTo>
                      <a:pt x="218" y="172"/>
                    </a:lnTo>
                    <a:lnTo>
                      <a:pt x="214" y="150"/>
                    </a:lnTo>
                    <a:lnTo>
                      <a:pt x="206" y="130"/>
                    </a:lnTo>
                    <a:lnTo>
                      <a:pt x="196" y="112"/>
                    </a:lnTo>
                    <a:lnTo>
                      <a:pt x="186" y="94"/>
                    </a:lnTo>
                    <a:lnTo>
                      <a:pt x="174" y="78"/>
                    </a:lnTo>
                    <a:lnTo>
                      <a:pt x="160" y="62"/>
                    </a:lnTo>
                    <a:lnTo>
                      <a:pt x="144" y="48"/>
                    </a:lnTo>
                    <a:lnTo>
                      <a:pt x="128" y="36"/>
                    </a:lnTo>
                    <a:lnTo>
                      <a:pt x="110" y="26"/>
                    </a:lnTo>
                    <a:lnTo>
                      <a:pt x="90" y="16"/>
                    </a:lnTo>
                    <a:lnTo>
                      <a:pt x="70" y="8"/>
                    </a:lnTo>
                    <a:lnTo>
                      <a:pt x="50" y="4"/>
                    </a:lnTo>
                    <a:lnTo>
                      <a:pt x="2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24" y="46"/>
                    </a:lnTo>
                    <a:lnTo>
                      <a:pt x="40" y="50"/>
                    </a:lnTo>
                    <a:lnTo>
                      <a:pt x="56" y="54"/>
                    </a:lnTo>
                    <a:lnTo>
                      <a:pt x="72" y="60"/>
                    </a:lnTo>
                    <a:lnTo>
                      <a:pt x="86" y="66"/>
                    </a:lnTo>
                    <a:lnTo>
                      <a:pt x="100" y="74"/>
                    </a:lnTo>
                    <a:lnTo>
                      <a:pt x="114" y="84"/>
                    </a:lnTo>
                    <a:lnTo>
                      <a:pt x="126" y="96"/>
                    </a:lnTo>
                    <a:lnTo>
                      <a:pt x="138" y="108"/>
                    </a:lnTo>
                    <a:lnTo>
                      <a:pt x="146" y="120"/>
                    </a:lnTo>
                    <a:lnTo>
                      <a:pt x="156" y="134"/>
                    </a:lnTo>
                    <a:lnTo>
                      <a:pt x="162" y="148"/>
                    </a:lnTo>
                    <a:lnTo>
                      <a:pt x="168" y="164"/>
                    </a:lnTo>
                    <a:lnTo>
                      <a:pt x="174" y="180"/>
                    </a:lnTo>
                    <a:lnTo>
                      <a:pt x="176" y="198"/>
                    </a:lnTo>
                    <a:lnTo>
                      <a:pt x="176" y="214"/>
                    </a:lnTo>
                    <a:lnTo>
                      <a:pt x="176" y="2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" name="Freeform 32"/>
              <p:cNvSpPr>
                <a:spLocks/>
              </p:cNvSpPr>
              <p:nvPr userDrawn="1"/>
            </p:nvSpPr>
            <p:spPr bwMode="auto">
              <a:xfrm>
                <a:off x="4438650" y="5775325"/>
                <a:ext cx="234950" cy="219075"/>
              </a:xfrm>
              <a:custGeom>
                <a:avLst/>
                <a:gdLst/>
                <a:ahLst/>
                <a:cxnLst>
                  <a:cxn ang="0">
                    <a:pos x="100" y="138"/>
                  </a:cxn>
                  <a:cxn ang="0">
                    <a:pos x="148" y="138"/>
                  </a:cxn>
                  <a:cxn ang="0">
                    <a:pos x="148" y="138"/>
                  </a:cxn>
                  <a:cxn ang="0">
                    <a:pos x="146" y="124"/>
                  </a:cxn>
                  <a:cxn ang="0">
                    <a:pos x="144" y="110"/>
                  </a:cxn>
                  <a:cxn ang="0">
                    <a:pos x="140" y="98"/>
                  </a:cxn>
                  <a:cxn ang="0">
                    <a:pos x="136" y="84"/>
                  </a:cxn>
                  <a:cxn ang="0">
                    <a:pos x="130" y="72"/>
                  </a:cxn>
                  <a:cxn ang="0">
                    <a:pos x="122" y="60"/>
                  </a:cxn>
                  <a:cxn ang="0">
                    <a:pos x="114" y="50"/>
                  </a:cxn>
                  <a:cxn ang="0">
                    <a:pos x="106" y="40"/>
                  </a:cxn>
                  <a:cxn ang="0">
                    <a:pos x="96" y="32"/>
                  </a:cxn>
                  <a:cxn ang="0">
                    <a:pos x="84" y="24"/>
                  </a:cxn>
                  <a:cxn ang="0">
                    <a:pos x="72" y="16"/>
                  </a:cxn>
                  <a:cxn ang="0">
                    <a:pos x="60" y="10"/>
                  </a:cxn>
                  <a:cxn ang="0">
                    <a:pos x="48" y="6"/>
                  </a:cxn>
                  <a:cxn ang="0">
                    <a:pos x="34" y="2"/>
                  </a:cxn>
                  <a:cxn ang="0">
                    <a:pos x="2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46"/>
                  </a:cxn>
                  <a:cxn ang="0">
                    <a:pos x="0" y="46"/>
                  </a:cxn>
                  <a:cxn ang="0">
                    <a:pos x="6" y="46"/>
                  </a:cxn>
                  <a:cxn ang="0">
                    <a:pos x="6" y="46"/>
                  </a:cxn>
                  <a:cxn ang="0">
                    <a:pos x="24" y="48"/>
                  </a:cxn>
                  <a:cxn ang="0">
                    <a:pos x="42" y="54"/>
                  </a:cxn>
                  <a:cxn ang="0">
                    <a:pos x="58" y="62"/>
                  </a:cxn>
                  <a:cxn ang="0">
                    <a:pos x="72" y="74"/>
                  </a:cxn>
                  <a:cxn ang="0">
                    <a:pos x="84" y="86"/>
                  </a:cxn>
                  <a:cxn ang="0">
                    <a:pos x="92" y="102"/>
                  </a:cxn>
                  <a:cxn ang="0">
                    <a:pos x="98" y="120"/>
                  </a:cxn>
                  <a:cxn ang="0">
                    <a:pos x="100" y="138"/>
                  </a:cxn>
                  <a:cxn ang="0">
                    <a:pos x="100" y="138"/>
                  </a:cxn>
                </a:cxnLst>
                <a:rect l="0" t="0" r="r" b="b"/>
                <a:pathLst>
                  <a:path w="148" h="138">
                    <a:moveTo>
                      <a:pt x="100" y="138"/>
                    </a:moveTo>
                    <a:lnTo>
                      <a:pt x="148" y="138"/>
                    </a:lnTo>
                    <a:lnTo>
                      <a:pt x="148" y="138"/>
                    </a:lnTo>
                    <a:lnTo>
                      <a:pt x="146" y="124"/>
                    </a:lnTo>
                    <a:lnTo>
                      <a:pt x="144" y="110"/>
                    </a:lnTo>
                    <a:lnTo>
                      <a:pt x="140" y="98"/>
                    </a:lnTo>
                    <a:lnTo>
                      <a:pt x="136" y="84"/>
                    </a:lnTo>
                    <a:lnTo>
                      <a:pt x="130" y="72"/>
                    </a:lnTo>
                    <a:lnTo>
                      <a:pt x="122" y="60"/>
                    </a:lnTo>
                    <a:lnTo>
                      <a:pt x="114" y="50"/>
                    </a:lnTo>
                    <a:lnTo>
                      <a:pt x="106" y="40"/>
                    </a:lnTo>
                    <a:lnTo>
                      <a:pt x="96" y="32"/>
                    </a:lnTo>
                    <a:lnTo>
                      <a:pt x="84" y="24"/>
                    </a:lnTo>
                    <a:lnTo>
                      <a:pt x="72" y="16"/>
                    </a:lnTo>
                    <a:lnTo>
                      <a:pt x="60" y="10"/>
                    </a:lnTo>
                    <a:lnTo>
                      <a:pt x="48" y="6"/>
                    </a:lnTo>
                    <a:lnTo>
                      <a:pt x="34" y="2"/>
                    </a:lnTo>
                    <a:lnTo>
                      <a:pt x="2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24" y="48"/>
                    </a:lnTo>
                    <a:lnTo>
                      <a:pt x="42" y="54"/>
                    </a:lnTo>
                    <a:lnTo>
                      <a:pt x="58" y="62"/>
                    </a:lnTo>
                    <a:lnTo>
                      <a:pt x="72" y="74"/>
                    </a:lnTo>
                    <a:lnTo>
                      <a:pt x="84" y="86"/>
                    </a:lnTo>
                    <a:lnTo>
                      <a:pt x="92" y="102"/>
                    </a:lnTo>
                    <a:lnTo>
                      <a:pt x="98" y="120"/>
                    </a:lnTo>
                    <a:lnTo>
                      <a:pt x="100" y="138"/>
                    </a:lnTo>
                    <a:lnTo>
                      <a:pt x="100" y="1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5" name="그룹 24"/>
            <p:cNvGrpSpPr/>
            <p:nvPr userDrawn="1"/>
          </p:nvGrpSpPr>
          <p:grpSpPr>
            <a:xfrm>
              <a:off x="3375025" y="6179083"/>
              <a:ext cx="466725" cy="403225"/>
              <a:chOff x="3375025" y="5632450"/>
              <a:chExt cx="466725" cy="403225"/>
            </a:xfrm>
            <a:gradFill>
              <a:gsLst>
                <a:gs pos="0">
                  <a:schemeClr val="bg1"/>
                </a:gs>
                <a:gs pos="50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0" name="Freeform 33"/>
              <p:cNvSpPr>
                <a:spLocks noEditPoints="1"/>
              </p:cNvSpPr>
              <p:nvPr userDrawn="1"/>
            </p:nvSpPr>
            <p:spPr bwMode="auto">
              <a:xfrm>
                <a:off x="3375025" y="5632450"/>
                <a:ext cx="466725" cy="403225"/>
              </a:xfrm>
              <a:custGeom>
                <a:avLst/>
                <a:gdLst/>
                <a:ahLst/>
                <a:cxnLst>
                  <a:cxn ang="0">
                    <a:pos x="288" y="72"/>
                  </a:cxn>
                  <a:cxn ang="0">
                    <a:pos x="172" y="8"/>
                  </a:cxn>
                  <a:cxn ang="0">
                    <a:pos x="172" y="8"/>
                  </a:cxn>
                  <a:cxn ang="0">
                    <a:pos x="160" y="2"/>
                  </a:cxn>
                  <a:cxn ang="0">
                    <a:pos x="148" y="0"/>
                  </a:cxn>
                  <a:cxn ang="0">
                    <a:pos x="148" y="0"/>
                  </a:cxn>
                  <a:cxn ang="0">
                    <a:pos x="136" y="2"/>
                  </a:cxn>
                  <a:cxn ang="0">
                    <a:pos x="124" y="8"/>
                  </a:cxn>
                  <a:cxn ang="0">
                    <a:pos x="8" y="72"/>
                  </a:cxn>
                  <a:cxn ang="0">
                    <a:pos x="8" y="72"/>
                  </a:cxn>
                  <a:cxn ang="0">
                    <a:pos x="4" y="76"/>
                  </a:cxn>
                  <a:cxn ang="0">
                    <a:pos x="2" y="80"/>
                  </a:cxn>
                  <a:cxn ang="0">
                    <a:pos x="0" y="86"/>
                  </a:cxn>
                  <a:cxn ang="0">
                    <a:pos x="2" y="92"/>
                  </a:cxn>
                  <a:cxn ang="0">
                    <a:pos x="2" y="92"/>
                  </a:cxn>
                  <a:cxn ang="0">
                    <a:pos x="8" y="98"/>
                  </a:cxn>
                  <a:cxn ang="0">
                    <a:pos x="16" y="100"/>
                  </a:cxn>
                  <a:cxn ang="0">
                    <a:pos x="16" y="100"/>
                  </a:cxn>
                  <a:cxn ang="0">
                    <a:pos x="24" y="98"/>
                  </a:cxn>
                  <a:cxn ang="0">
                    <a:pos x="30" y="94"/>
                  </a:cxn>
                  <a:cxn ang="0">
                    <a:pos x="30" y="238"/>
                  </a:cxn>
                  <a:cxn ang="0">
                    <a:pos x="30" y="238"/>
                  </a:cxn>
                  <a:cxn ang="0">
                    <a:pos x="32" y="246"/>
                  </a:cxn>
                  <a:cxn ang="0">
                    <a:pos x="36" y="250"/>
                  </a:cxn>
                  <a:cxn ang="0">
                    <a:pos x="42" y="254"/>
                  </a:cxn>
                  <a:cxn ang="0">
                    <a:pos x="50" y="254"/>
                  </a:cxn>
                  <a:cxn ang="0">
                    <a:pos x="246" y="254"/>
                  </a:cxn>
                  <a:cxn ang="0">
                    <a:pos x="246" y="254"/>
                  </a:cxn>
                  <a:cxn ang="0">
                    <a:pos x="254" y="254"/>
                  </a:cxn>
                  <a:cxn ang="0">
                    <a:pos x="260" y="250"/>
                  </a:cxn>
                  <a:cxn ang="0">
                    <a:pos x="264" y="246"/>
                  </a:cxn>
                  <a:cxn ang="0">
                    <a:pos x="264" y="238"/>
                  </a:cxn>
                  <a:cxn ang="0">
                    <a:pos x="264" y="94"/>
                  </a:cxn>
                  <a:cxn ang="0">
                    <a:pos x="272" y="98"/>
                  </a:cxn>
                  <a:cxn ang="0">
                    <a:pos x="272" y="98"/>
                  </a:cxn>
                  <a:cxn ang="0">
                    <a:pos x="278" y="100"/>
                  </a:cxn>
                  <a:cxn ang="0">
                    <a:pos x="284" y="98"/>
                  </a:cxn>
                  <a:cxn ang="0">
                    <a:pos x="290" y="96"/>
                  </a:cxn>
                  <a:cxn ang="0">
                    <a:pos x="292" y="92"/>
                  </a:cxn>
                  <a:cxn ang="0">
                    <a:pos x="292" y="92"/>
                  </a:cxn>
                  <a:cxn ang="0">
                    <a:pos x="294" y="86"/>
                  </a:cxn>
                  <a:cxn ang="0">
                    <a:pos x="294" y="80"/>
                  </a:cxn>
                  <a:cxn ang="0">
                    <a:pos x="292" y="76"/>
                  </a:cxn>
                  <a:cxn ang="0">
                    <a:pos x="288" y="72"/>
                  </a:cxn>
                  <a:cxn ang="0">
                    <a:pos x="288" y="72"/>
                  </a:cxn>
                  <a:cxn ang="0">
                    <a:pos x="248" y="86"/>
                  </a:cxn>
                  <a:cxn ang="0">
                    <a:pos x="248" y="238"/>
                  </a:cxn>
                  <a:cxn ang="0">
                    <a:pos x="248" y="238"/>
                  </a:cxn>
                  <a:cxn ang="0">
                    <a:pos x="246" y="240"/>
                  </a:cxn>
                  <a:cxn ang="0">
                    <a:pos x="50" y="240"/>
                  </a:cxn>
                  <a:cxn ang="0">
                    <a:pos x="50" y="240"/>
                  </a:cxn>
                  <a:cxn ang="0">
                    <a:pos x="48" y="238"/>
                  </a:cxn>
                  <a:cxn ang="0">
                    <a:pos x="48" y="86"/>
                  </a:cxn>
                  <a:cxn ang="0">
                    <a:pos x="48" y="84"/>
                  </a:cxn>
                  <a:cxn ang="0">
                    <a:pos x="138" y="34"/>
                  </a:cxn>
                  <a:cxn ang="0">
                    <a:pos x="138" y="34"/>
                  </a:cxn>
                  <a:cxn ang="0">
                    <a:pos x="142" y="32"/>
                  </a:cxn>
                  <a:cxn ang="0">
                    <a:pos x="148" y="30"/>
                  </a:cxn>
                  <a:cxn ang="0">
                    <a:pos x="148" y="30"/>
                  </a:cxn>
                  <a:cxn ang="0">
                    <a:pos x="152" y="32"/>
                  </a:cxn>
                  <a:cxn ang="0">
                    <a:pos x="158" y="34"/>
                  </a:cxn>
                  <a:cxn ang="0">
                    <a:pos x="248" y="84"/>
                  </a:cxn>
                  <a:cxn ang="0">
                    <a:pos x="248" y="86"/>
                  </a:cxn>
                </a:cxnLst>
                <a:rect l="0" t="0" r="r" b="b"/>
                <a:pathLst>
                  <a:path w="294" h="254">
                    <a:moveTo>
                      <a:pt x="288" y="72"/>
                    </a:moveTo>
                    <a:lnTo>
                      <a:pt x="172" y="8"/>
                    </a:lnTo>
                    <a:lnTo>
                      <a:pt x="172" y="8"/>
                    </a:lnTo>
                    <a:lnTo>
                      <a:pt x="160" y="2"/>
                    </a:lnTo>
                    <a:lnTo>
                      <a:pt x="148" y="0"/>
                    </a:lnTo>
                    <a:lnTo>
                      <a:pt x="148" y="0"/>
                    </a:lnTo>
                    <a:lnTo>
                      <a:pt x="136" y="2"/>
                    </a:lnTo>
                    <a:lnTo>
                      <a:pt x="124" y="8"/>
                    </a:lnTo>
                    <a:lnTo>
                      <a:pt x="8" y="72"/>
                    </a:lnTo>
                    <a:lnTo>
                      <a:pt x="8" y="72"/>
                    </a:lnTo>
                    <a:lnTo>
                      <a:pt x="4" y="76"/>
                    </a:lnTo>
                    <a:lnTo>
                      <a:pt x="2" y="80"/>
                    </a:lnTo>
                    <a:lnTo>
                      <a:pt x="0" y="86"/>
                    </a:lnTo>
                    <a:lnTo>
                      <a:pt x="2" y="92"/>
                    </a:lnTo>
                    <a:lnTo>
                      <a:pt x="2" y="92"/>
                    </a:lnTo>
                    <a:lnTo>
                      <a:pt x="8" y="98"/>
                    </a:lnTo>
                    <a:lnTo>
                      <a:pt x="16" y="100"/>
                    </a:lnTo>
                    <a:lnTo>
                      <a:pt x="16" y="100"/>
                    </a:lnTo>
                    <a:lnTo>
                      <a:pt x="24" y="98"/>
                    </a:lnTo>
                    <a:lnTo>
                      <a:pt x="30" y="94"/>
                    </a:lnTo>
                    <a:lnTo>
                      <a:pt x="30" y="238"/>
                    </a:lnTo>
                    <a:lnTo>
                      <a:pt x="30" y="238"/>
                    </a:lnTo>
                    <a:lnTo>
                      <a:pt x="32" y="246"/>
                    </a:lnTo>
                    <a:lnTo>
                      <a:pt x="36" y="250"/>
                    </a:lnTo>
                    <a:lnTo>
                      <a:pt x="42" y="254"/>
                    </a:lnTo>
                    <a:lnTo>
                      <a:pt x="50" y="254"/>
                    </a:lnTo>
                    <a:lnTo>
                      <a:pt x="246" y="254"/>
                    </a:lnTo>
                    <a:lnTo>
                      <a:pt x="246" y="254"/>
                    </a:lnTo>
                    <a:lnTo>
                      <a:pt x="254" y="254"/>
                    </a:lnTo>
                    <a:lnTo>
                      <a:pt x="260" y="250"/>
                    </a:lnTo>
                    <a:lnTo>
                      <a:pt x="264" y="246"/>
                    </a:lnTo>
                    <a:lnTo>
                      <a:pt x="264" y="238"/>
                    </a:lnTo>
                    <a:lnTo>
                      <a:pt x="264" y="94"/>
                    </a:lnTo>
                    <a:lnTo>
                      <a:pt x="272" y="98"/>
                    </a:lnTo>
                    <a:lnTo>
                      <a:pt x="272" y="98"/>
                    </a:lnTo>
                    <a:lnTo>
                      <a:pt x="278" y="100"/>
                    </a:lnTo>
                    <a:lnTo>
                      <a:pt x="284" y="98"/>
                    </a:lnTo>
                    <a:lnTo>
                      <a:pt x="290" y="96"/>
                    </a:lnTo>
                    <a:lnTo>
                      <a:pt x="292" y="92"/>
                    </a:lnTo>
                    <a:lnTo>
                      <a:pt x="292" y="92"/>
                    </a:lnTo>
                    <a:lnTo>
                      <a:pt x="294" y="86"/>
                    </a:lnTo>
                    <a:lnTo>
                      <a:pt x="294" y="80"/>
                    </a:lnTo>
                    <a:lnTo>
                      <a:pt x="292" y="76"/>
                    </a:lnTo>
                    <a:lnTo>
                      <a:pt x="288" y="72"/>
                    </a:lnTo>
                    <a:lnTo>
                      <a:pt x="288" y="72"/>
                    </a:lnTo>
                    <a:close/>
                    <a:moveTo>
                      <a:pt x="248" y="86"/>
                    </a:moveTo>
                    <a:lnTo>
                      <a:pt x="248" y="238"/>
                    </a:lnTo>
                    <a:lnTo>
                      <a:pt x="248" y="238"/>
                    </a:lnTo>
                    <a:lnTo>
                      <a:pt x="246" y="240"/>
                    </a:lnTo>
                    <a:lnTo>
                      <a:pt x="50" y="240"/>
                    </a:lnTo>
                    <a:lnTo>
                      <a:pt x="50" y="240"/>
                    </a:lnTo>
                    <a:lnTo>
                      <a:pt x="48" y="238"/>
                    </a:lnTo>
                    <a:lnTo>
                      <a:pt x="48" y="86"/>
                    </a:lnTo>
                    <a:lnTo>
                      <a:pt x="48" y="84"/>
                    </a:lnTo>
                    <a:lnTo>
                      <a:pt x="138" y="34"/>
                    </a:lnTo>
                    <a:lnTo>
                      <a:pt x="138" y="34"/>
                    </a:lnTo>
                    <a:lnTo>
                      <a:pt x="142" y="32"/>
                    </a:lnTo>
                    <a:lnTo>
                      <a:pt x="148" y="30"/>
                    </a:lnTo>
                    <a:lnTo>
                      <a:pt x="148" y="30"/>
                    </a:lnTo>
                    <a:lnTo>
                      <a:pt x="152" y="32"/>
                    </a:lnTo>
                    <a:lnTo>
                      <a:pt x="158" y="34"/>
                    </a:lnTo>
                    <a:lnTo>
                      <a:pt x="248" y="84"/>
                    </a:lnTo>
                    <a:lnTo>
                      <a:pt x="248" y="8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" name="Freeform 34"/>
              <p:cNvSpPr>
                <a:spLocks/>
              </p:cNvSpPr>
              <p:nvPr userDrawn="1"/>
            </p:nvSpPr>
            <p:spPr bwMode="auto">
              <a:xfrm>
                <a:off x="3527425" y="5775325"/>
                <a:ext cx="171450" cy="155575"/>
              </a:xfrm>
              <a:custGeom>
                <a:avLst/>
                <a:gdLst/>
                <a:ahLst/>
                <a:cxnLst>
                  <a:cxn ang="0">
                    <a:pos x="108" y="60"/>
                  </a:cxn>
                  <a:cxn ang="0">
                    <a:pos x="54" y="98"/>
                  </a:cxn>
                  <a:cxn ang="0">
                    <a:pos x="0" y="60"/>
                  </a:cxn>
                  <a:cxn ang="0">
                    <a:pos x="34" y="60"/>
                  </a:cxn>
                  <a:cxn ang="0">
                    <a:pos x="34" y="0"/>
                  </a:cxn>
                  <a:cxn ang="0">
                    <a:pos x="34" y="0"/>
                  </a:cxn>
                  <a:cxn ang="0">
                    <a:pos x="36" y="0"/>
                  </a:cxn>
                  <a:cxn ang="0">
                    <a:pos x="72" y="0"/>
                  </a:cxn>
                  <a:cxn ang="0">
                    <a:pos x="72" y="0"/>
                  </a:cxn>
                  <a:cxn ang="0">
                    <a:pos x="74" y="0"/>
                  </a:cxn>
                  <a:cxn ang="0">
                    <a:pos x="74" y="60"/>
                  </a:cxn>
                  <a:cxn ang="0">
                    <a:pos x="108" y="60"/>
                  </a:cxn>
                </a:cxnLst>
                <a:rect l="0" t="0" r="r" b="b"/>
                <a:pathLst>
                  <a:path w="108" h="98">
                    <a:moveTo>
                      <a:pt x="108" y="60"/>
                    </a:moveTo>
                    <a:lnTo>
                      <a:pt x="54" y="98"/>
                    </a:lnTo>
                    <a:lnTo>
                      <a:pt x="0" y="60"/>
                    </a:lnTo>
                    <a:lnTo>
                      <a:pt x="34" y="6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6" y="0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74" y="0"/>
                    </a:lnTo>
                    <a:lnTo>
                      <a:pt x="74" y="60"/>
                    </a:lnTo>
                    <a:lnTo>
                      <a:pt x="108" y="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" name="Rectangle 35"/>
              <p:cNvSpPr>
                <a:spLocks noChangeArrowheads="1"/>
              </p:cNvSpPr>
              <p:nvPr userDrawn="1"/>
            </p:nvSpPr>
            <p:spPr bwMode="auto">
              <a:xfrm>
                <a:off x="3517900" y="5946775"/>
                <a:ext cx="190500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6" name="그룹 28"/>
            <p:cNvGrpSpPr/>
            <p:nvPr userDrawn="1"/>
          </p:nvGrpSpPr>
          <p:grpSpPr>
            <a:xfrm>
              <a:off x="6483350" y="6156858"/>
              <a:ext cx="250825" cy="450850"/>
              <a:chOff x="6483350" y="5610225"/>
              <a:chExt cx="250825" cy="450850"/>
            </a:xfrm>
            <a:gradFill>
              <a:gsLst>
                <a:gs pos="0">
                  <a:schemeClr val="bg1"/>
                </a:gs>
                <a:gs pos="50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" name="Freeform 36"/>
              <p:cNvSpPr>
                <a:spLocks/>
              </p:cNvSpPr>
              <p:nvPr userDrawn="1"/>
            </p:nvSpPr>
            <p:spPr bwMode="auto">
              <a:xfrm>
                <a:off x="6483350" y="5835650"/>
                <a:ext cx="250825" cy="225425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144" y="2"/>
                  </a:cxn>
                  <a:cxn ang="0">
                    <a:pos x="144" y="26"/>
                  </a:cxn>
                  <a:cxn ang="0">
                    <a:pos x="144" y="26"/>
                  </a:cxn>
                  <a:cxn ang="0">
                    <a:pos x="140" y="42"/>
                  </a:cxn>
                  <a:cxn ang="0">
                    <a:pos x="126" y="58"/>
                  </a:cxn>
                  <a:cxn ang="0">
                    <a:pos x="104" y="68"/>
                  </a:cxn>
                  <a:cxn ang="0">
                    <a:pos x="80" y="72"/>
                  </a:cxn>
                  <a:cxn ang="0">
                    <a:pos x="66" y="72"/>
                  </a:cxn>
                  <a:cxn ang="0">
                    <a:pos x="42" y="64"/>
                  </a:cxn>
                  <a:cxn ang="0">
                    <a:pos x="26" y="50"/>
                  </a:cxn>
                  <a:cxn ang="0">
                    <a:pos x="16" y="34"/>
                  </a:cxn>
                  <a:cxn ang="0">
                    <a:pos x="14" y="26"/>
                  </a:cxn>
                  <a:cxn ang="0">
                    <a:pos x="14" y="2"/>
                  </a:cxn>
                  <a:cxn ang="0">
                    <a:pos x="6" y="0"/>
                  </a:cxn>
                  <a:cxn ang="0">
                    <a:pos x="2" y="2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6" y="44"/>
                  </a:cxn>
                  <a:cxn ang="0">
                    <a:pos x="20" y="62"/>
                  </a:cxn>
                  <a:cxn ang="0">
                    <a:pos x="40" y="76"/>
                  </a:cxn>
                  <a:cxn ang="0">
                    <a:pos x="66" y="84"/>
                  </a:cxn>
                  <a:cxn ang="0">
                    <a:pos x="44" y="126"/>
                  </a:cxn>
                  <a:cxn ang="0">
                    <a:pos x="40" y="128"/>
                  </a:cxn>
                  <a:cxn ang="0">
                    <a:pos x="32" y="132"/>
                  </a:cxn>
                  <a:cxn ang="0">
                    <a:pos x="32" y="134"/>
                  </a:cxn>
                  <a:cxn ang="0">
                    <a:pos x="36" y="140"/>
                  </a:cxn>
                  <a:cxn ang="0">
                    <a:pos x="44" y="142"/>
                  </a:cxn>
                  <a:cxn ang="0">
                    <a:pos x="114" y="142"/>
                  </a:cxn>
                  <a:cxn ang="0">
                    <a:pos x="124" y="140"/>
                  </a:cxn>
                  <a:cxn ang="0">
                    <a:pos x="128" y="134"/>
                  </a:cxn>
                  <a:cxn ang="0">
                    <a:pos x="126" y="132"/>
                  </a:cxn>
                  <a:cxn ang="0">
                    <a:pos x="118" y="128"/>
                  </a:cxn>
                  <a:cxn ang="0">
                    <a:pos x="92" y="126"/>
                  </a:cxn>
                  <a:cxn ang="0">
                    <a:pos x="92" y="84"/>
                  </a:cxn>
                  <a:cxn ang="0">
                    <a:pos x="118" y="76"/>
                  </a:cxn>
                  <a:cxn ang="0">
                    <a:pos x="138" y="62"/>
                  </a:cxn>
                  <a:cxn ang="0">
                    <a:pos x="152" y="44"/>
                  </a:cxn>
                  <a:cxn ang="0">
                    <a:pos x="158" y="26"/>
                  </a:cxn>
                  <a:cxn ang="0">
                    <a:pos x="158" y="2"/>
                  </a:cxn>
                  <a:cxn ang="0">
                    <a:pos x="156" y="2"/>
                  </a:cxn>
                  <a:cxn ang="0">
                    <a:pos x="150" y="0"/>
                  </a:cxn>
                </a:cxnLst>
                <a:rect l="0" t="0" r="r" b="b"/>
                <a:pathLst>
                  <a:path w="158" h="142">
                    <a:moveTo>
                      <a:pt x="150" y="0"/>
                    </a:moveTo>
                    <a:lnTo>
                      <a:pt x="150" y="0"/>
                    </a:lnTo>
                    <a:lnTo>
                      <a:pt x="148" y="2"/>
                    </a:lnTo>
                    <a:lnTo>
                      <a:pt x="144" y="2"/>
                    </a:lnTo>
                    <a:lnTo>
                      <a:pt x="144" y="2"/>
                    </a:lnTo>
                    <a:lnTo>
                      <a:pt x="144" y="26"/>
                    </a:lnTo>
                    <a:lnTo>
                      <a:pt x="144" y="26"/>
                    </a:lnTo>
                    <a:lnTo>
                      <a:pt x="144" y="26"/>
                    </a:lnTo>
                    <a:lnTo>
                      <a:pt x="142" y="34"/>
                    </a:lnTo>
                    <a:lnTo>
                      <a:pt x="140" y="42"/>
                    </a:lnTo>
                    <a:lnTo>
                      <a:pt x="134" y="50"/>
                    </a:lnTo>
                    <a:lnTo>
                      <a:pt x="126" y="58"/>
                    </a:lnTo>
                    <a:lnTo>
                      <a:pt x="116" y="64"/>
                    </a:lnTo>
                    <a:lnTo>
                      <a:pt x="104" y="68"/>
                    </a:lnTo>
                    <a:lnTo>
                      <a:pt x="92" y="72"/>
                    </a:lnTo>
                    <a:lnTo>
                      <a:pt x="80" y="72"/>
                    </a:lnTo>
                    <a:lnTo>
                      <a:pt x="80" y="72"/>
                    </a:lnTo>
                    <a:lnTo>
                      <a:pt x="66" y="72"/>
                    </a:lnTo>
                    <a:lnTo>
                      <a:pt x="54" y="68"/>
                    </a:lnTo>
                    <a:lnTo>
                      <a:pt x="42" y="64"/>
                    </a:lnTo>
                    <a:lnTo>
                      <a:pt x="34" y="58"/>
                    </a:lnTo>
                    <a:lnTo>
                      <a:pt x="26" y="50"/>
                    </a:lnTo>
                    <a:lnTo>
                      <a:pt x="20" y="42"/>
                    </a:lnTo>
                    <a:lnTo>
                      <a:pt x="16" y="34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2" y="36"/>
                    </a:lnTo>
                    <a:lnTo>
                      <a:pt x="6" y="44"/>
                    </a:lnTo>
                    <a:lnTo>
                      <a:pt x="12" y="54"/>
                    </a:lnTo>
                    <a:lnTo>
                      <a:pt x="20" y="62"/>
                    </a:lnTo>
                    <a:lnTo>
                      <a:pt x="28" y="70"/>
                    </a:lnTo>
                    <a:lnTo>
                      <a:pt x="40" y="76"/>
                    </a:lnTo>
                    <a:lnTo>
                      <a:pt x="52" y="80"/>
                    </a:lnTo>
                    <a:lnTo>
                      <a:pt x="66" y="84"/>
                    </a:lnTo>
                    <a:lnTo>
                      <a:pt x="66" y="126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40" y="128"/>
                    </a:lnTo>
                    <a:lnTo>
                      <a:pt x="36" y="128"/>
                    </a:lnTo>
                    <a:lnTo>
                      <a:pt x="32" y="132"/>
                    </a:lnTo>
                    <a:lnTo>
                      <a:pt x="32" y="134"/>
                    </a:lnTo>
                    <a:lnTo>
                      <a:pt x="32" y="134"/>
                    </a:lnTo>
                    <a:lnTo>
                      <a:pt x="32" y="138"/>
                    </a:lnTo>
                    <a:lnTo>
                      <a:pt x="36" y="140"/>
                    </a:lnTo>
                    <a:lnTo>
                      <a:pt x="40" y="142"/>
                    </a:lnTo>
                    <a:lnTo>
                      <a:pt x="44" y="142"/>
                    </a:lnTo>
                    <a:lnTo>
                      <a:pt x="114" y="142"/>
                    </a:lnTo>
                    <a:lnTo>
                      <a:pt x="114" y="142"/>
                    </a:lnTo>
                    <a:lnTo>
                      <a:pt x="118" y="142"/>
                    </a:lnTo>
                    <a:lnTo>
                      <a:pt x="124" y="140"/>
                    </a:lnTo>
                    <a:lnTo>
                      <a:pt x="126" y="138"/>
                    </a:lnTo>
                    <a:lnTo>
                      <a:pt x="128" y="134"/>
                    </a:lnTo>
                    <a:lnTo>
                      <a:pt x="128" y="134"/>
                    </a:lnTo>
                    <a:lnTo>
                      <a:pt x="126" y="132"/>
                    </a:lnTo>
                    <a:lnTo>
                      <a:pt x="124" y="128"/>
                    </a:lnTo>
                    <a:lnTo>
                      <a:pt x="118" y="128"/>
                    </a:lnTo>
                    <a:lnTo>
                      <a:pt x="114" y="126"/>
                    </a:lnTo>
                    <a:lnTo>
                      <a:pt x="92" y="126"/>
                    </a:lnTo>
                    <a:lnTo>
                      <a:pt x="92" y="84"/>
                    </a:lnTo>
                    <a:lnTo>
                      <a:pt x="92" y="84"/>
                    </a:lnTo>
                    <a:lnTo>
                      <a:pt x="106" y="80"/>
                    </a:lnTo>
                    <a:lnTo>
                      <a:pt x="118" y="76"/>
                    </a:lnTo>
                    <a:lnTo>
                      <a:pt x="130" y="70"/>
                    </a:lnTo>
                    <a:lnTo>
                      <a:pt x="138" y="62"/>
                    </a:lnTo>
                    <a:lnTo>
                      <a:pt x="146" y="54"/>
                    </a:lnTo>
                    <a:lnTo>
                      <a:pt x="152" y="44"/>
                    </a:lnTo>
                    <a:lnTo>
                      <a:pt x="156" y="36"/>
                    </a:lnTo>
                    <a:lnTo>
                      <a:pt x="158" y="26"/>
                    </a:lnTo>
                    <a:lnTo>
                      <a:pt x="158" y="26"/>
                    </a:lnTo>
                    <a:lnTo>
                      <a:pt x="158" y="2"/>
                    </a:lnTo>
                    <a:lnTo>
                      <a:pt x="158" y="2"/>
                    </a:lnTo>
                    <a:lnTo>
                      <a:pt x="156" y="2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" name="Freeform 37"/>
              <p:cNvSpPr>
                <a:spLocks/>
              </p:cNvSpPr>
              <p:nvPr userDrawn="1"/>
            </p:nvSpPr>
            <p:spPr bwMode="auto">
              <a:xfrm>
                <a:off x="6518275" y="5610225"/>
                <a:ext cx="180975" cy="317500"/>
              </a:xfrm>
              <a:custGeom>
                <a:avLst/>
                <a:gdLst/>
                <a:ahLst/>
                <a:cxnLst>
                  <a:cxn ang="0">
                    <a:pos x="102" y="84"/>
                  </a:cxn>
                  <a:cxn ang="0">
                    <a:pos x="102" y="86"/>
                  </a:cxn>
                  <a:cxn ang="0">
                    <a:pos x="96" y="88"/>
                  </a:cxn>
                  <a:cxn ang="0">
                    <a:pos x="90" y="84"/>
                  </a:cxn>
                  <a:cxn ang="0">
                    <a:pos x="90" y="8"/>
                  </a:cxn>
                  <a:cxn ang="0">
                    <a:pos x="76" y="84"/>
                  </a:cxn>
                  <a:cxn ang="0">
                    <a:pos x="74" y="86"/>
                  </a:cxn>
                  <a:cxn ang="0">
                    <a:pos x="70" y="88"/>
                  </a:cxn>
                  <a:cxn ang="0">
                    <a:pos x="64" y="84"/>
                  </a:cxn>
                  <a:cxn ang="0">
                    <a:pos x="64" y="0"/>
                  </a:cxn>
                  <a:cxn ang="0">
                    <a:pos x="58" y="0"/>
                  </a:cxn>
                  <a:cxn ang="0">
                    <a:pos x="50" y="84"/>
                  </a:cxn>
                  <a:cxn ang="0">
                    <a:pos x="48" y="86"/>
                  </a:cxn>
                  <a:cxn ang="0">
                    <a:pos x="44" y="88"/>
                  </a:cxn>
                  <a:cxn ang="0">
                    <a:pos x="38" y="84"/>
                  </a:cxn>
                  <a:cxn ang="0">
                    <a:pos x="38" y="2"/>
                  </a:cxn>
                  <a:cxn ang="0">
                    <a:pos x="24" y="84"/>
                  </a:cxn>
                  <a:cxn ang="0">
                    <a:pos x="22" y="86"/>
                  </a:cxn>
                  <a:cxn ang="0">
                    <a:pos x="18" y="88"/>
                  </a:cxn>
                  <a:cxn ang="0">
                    <a:pos x="12" y="84"/>
                  </a:cxn>
                  <a:cxn ang="0">
                    <a:pos x="12" y="16"/>
                  </a:cxn>
                  <a:cxn ang="0">
                    <a:pos x="4" y="28"/>
                  </a:cxn>
                  <a:cxn ang="0">
                    <a:pos x="0" y="40"/>
                  </a:cxn>
                  <a:cxn ang="0">
                    <a:pos x="0" y="158"/>
                  </a:cxn>
                  <a:cxn ang="0">
                    <a:pos x="4" y="174"/>
                  </a:cxn>
                  <a:cxn ang="0">
                    <a:pos x="16" y="186"/>
                  </a:cxn>
                  <a:cxn ang="0">
                    <a:pos x="34" y="196"/>
                  </a:cxn>
                  <a:cxn ang="0">
                    <a:pos x="58" y="200"/>
                  </a:cxn>
                  <a:cxn ang="0">
                    <a:pos x="68" y="198"/>
                  </a:cxn>
                  <a:cxn ang="0">
                    <a:pos x="88" y="192"/>
                  </a:cxn>
                  <a:cxn ang="0">
                    <a:pos x="104" y="180"/>
                  </a:cxn>
                  <a:cxn ang="0">
                    <a:pos x="112" y="166"/>
                  </a:cxn>
                  <a:cxn ang="0">
                    <a:pos x="114" y="40"/>
                  </a:cxn>
                  <a:cxn ang="0">
                    <a:pos x="114" y="34"/>
                  </a:cxn>
                  <a:cxn ang="0">
                    <a:pos x="108" y="22"/>
                  </a:cxn>
                  <a:cxn ang="0">
                    <a:pos x="102" y="16"/>
                  </a:cxn>
                </a:cxnLst>
                <a:rect l="0" t="0" r="r" b="b"/>
                <a:pathLst>
                  <a:path w="114" h="200">
                    <a:moveTo>
                      <a:pt x="102" y="16"/>
                    </a:moveTo>
                    <a:lnTo>
                      <a:pt x="102" y="84"/>
                    </a:lnTo>
                    <a:lnTo>
                      <a:pt x="102" y="84"/>
                    </a:lnTo>
                    <a:lnTo>
                      <a:pt x="102" y="86"/>
                    </a:lnTo>
                    <a:lnTo>
                      <a:pt x="96" y="88"/>
                    </a:lnTo>
                    <a:lnTo>
                      <a:pt x="96" y="88"/>
                    </a:lnTo>
                    <a:lnTo>
                      <a:pt x="92" y="86"/>
                    </a:lnTo>
                    <a:lnTo>
                      <a:pt x="90" y="84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76" y="2"/>
                    </a:lnTo>
                    <a:lnTo>
                      <a:pt x="76" y="84"/>
                    </a:lnTo>
                    <a:lnTo>
                      <a:pt x="76" y="84"/>
                    </a:lnTo>
                    <a:lnTo>
                      <a:pt x="74" y="86"/>
                    </a:lnTo>
                    <a:lnTo>
                      <a:pt x="70" y="88"/>
                    </a:lnTo>
                    <a:lnTo>
                      <a:pt x="70" y="88"/>
                    </a:lnTo>
                    <a:lnTo>
                      <a:pt x="66" y="86"/>
                    </a:lnTo>
                    <a:lnTo>
                      <a:pt x="64" y="84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50" y="0"/>
                    </a:lnTo>
                    <a:lnTo>
                      <a:pt x="50" y="84"/>
                    </a:lnTo>
                    <a:lnTo>
                      <a:pt x="50" y="84"/>
                    </a:lnTo>
                    <a:lnTo>
                      <a:pt x="48" y="86"/>
                    </a:lnTo>
                    <a:lnTo>
                      <a:pt x="44" y="88"/>
                    </a:lnTo>
                    <a:lnTo>
                      <a:pt x="44" y="88"/>
                    </a:lnTo>
                    <a:lnTo>
                      <a:pt x="40" y="86"/>
                    </a:lnTo>
                    <a:lnTo>
                      <a:pt x="38" y="84"/>
                    </a:lnTo>
                    <a:lnTo>
                      <a:pt x="38" y="2"/>
                    </a:lnTo>
                    <a:lnTo>
                      <a:pt x="38" y="2"/>
                    </a:lnTo>
                    <a:lnTo>
                      <a:pt x="24" y="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22" y="86"/>
                    </a:lnTo>
                    <a:lnTo>
                      <a:pt x="18" y="88"/>
                    </a:lnTo>
                    <a:lnTo>
                      <a:pt x="18" y="88"/>
                    </a:lnTo>
                    <a:lnTo>
                      <a:pt x="14" y="86"/>
                    </a:lnTo>
                    <a:lnTo>
                      <a:pt x="12" y="84"/>
                    </a:lnTo>
                    <a:lnTo>
                      <a:pt x="12" y="16"/>
                    </a:lnTo>
                    <a:lnTo>
                      <a:pt x="12" y="16"/>
                    </a:lnTo>
                    <a:lnTo>
                      <a:pt x="6" y="22"/>
                    </a:lnTo>
                    <a:lnTo>
                      <a:pt x="4" y="28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0" y="158"/>
                    </a:lnTo>
                    <a:lnTo>
                      <a:pt x="0" y="158"/>
                    </a:lnTo>
                    <a:lnTo>
                      <a:pt x="2" y="166"/>
                    </a:lnTo>
                    <a:lnTo>
                      <a:pt x="4" y="174"/>
                    </a:lnTo>
                    <a:lnTo>
                      <a:pt x="10" y="180"/>
                    </a:lnTo>
                    <a:lnTo>
                      <a:pt x="16" y="186"/>
                    </a:lnTo>
                    <a:lnTo>
                      <a:pt x="26" y="192"/>
                    </a:lnTo>
                    <a:lnTo>
                      <a:pt x="34" y="196"/>
                    </a:lnTo>
                    <a:lnTo>
                      <a:pt x="46" y="198"/>
                    </a:lnTo>
                    <a:lnTo>
                      <a:pt x="58" y="200"/>
                    </a:lnTo>
                    <a:lnTo>
                      <a:pt x="58" y="200"/>
                    </a:lnTo>
                    <a:lnTo>
                      <a:pt x="68" y="198"/>
                    </a:lnTo>
                    <a:lnTo>
                      <a:pt x="80" y="196"/>
                    </a:lnTo>
                    <a:lnTo>
                      <a:pt x="88" y="192"/>
                    </a:lnTo>
                    <a:lnTo>
                      <a:pt x="98" y="186"/>
                    </a:lnTo>
                    <a:lnTo>
                      <a:pt x="104" y="180"/>
                    </a:lnTo>
                    <a:lnTo>
                      <a:pt x="110" y="174"/>
                    </a:lnTo>
                    <a:lnTo>
                      <a:pt x="112" y="166"/>
                    </a:lnTo>
                    <a:lnTo>
                      <a:pt x="114" y="158"/>
                    </a:lnTo>
                    <a:lnTo>
                      <a:pt x="114" y="40"/>
                    </a:lnTo>
                    <a:lnTo>
                      <a:pt x="114" y="40"/>
                    </a:lnTo>
                    <a:lnTo>
                      <a:pt x="114" y="34"/>
                    </a:lnTo>
                    <a:lnTo>
                      <a:pt x="112" y="28"/>
                    </a:lnTo>
                    <a:lnTo>
                      <a:pt x="108" y="22"/>
                    </a:lnTo>
                    <a:lnTo>
                      <a:pt x="102" y="16"/>
                    </a:lnTo>
                    <a:lnTo>
                      <a:pt x="102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7" name="Freeform 38"/>
            <p:cNvSpPr>
              <a:spLocks noEditPoints="1"/>
            </p:cNvSpPr>
            <p:nvPr userDrawn="1"/>
          </p:nvSpPr>
          <p:spPr bwMode="auto">
            <a:xfrm>
              <a:off x="5403850" y="6175908"/>
              <a:ext cx="412750" cy="412750"/>
            </a:xfrm>
            <a:custGeom>
              <a:avLst/>
              <a:gdLst/>
              <a:ahLst/>
              <a:cxnLst>
                <a:cxn ang="0">
                  <a:pos x="184" y="8"/>
                </a:cxn>
                <a:cxn ang="0">
                  <a:pos x="240" y="48"/>
                </a:cxn>
                <a:cxn ang="0">
                  <a:pos x="260" y="106"/>
                </a:cxn>
                <a:cxn ang="0">
                  <a:pos x="230" y="176"/>
                </a:cxn>
                <a:cxn ang="0">
                  <a:pos x="184" y="204"/>
                </a:cxn>
                <a:cxn ang="0">
                  <a:pos x="156" y="202"/>
                </a:cxn>
                <a:cxn ang="0">
                  <a:pos x="148" y="188"/>
                </a:cxn>
                <a:cxn ang="0">
                  <a:pos x="122" y="204"/>
                </a:cxn>
                <a:cxn ang="0">
                  <a:pos x="92" y="200"/>
                </a:cxn>
                <a:cxn ang="0">
                  <a:pos x="66" y="178"/>
                </a:cxn>
                <a:cxn ang="0">
                  <a:pos x="58" y="142"/>
                </a:cxn>
                <a:cxn ang="0">
                  <a:pos x="76" y="86"/>
                </a:cxn>
                <a:cxn ang="0">
                  <a:pos x="114" y="62"/>
                </a:cxn>
                <a:cxn ang="0">
                  <a:pos x="152" y="66"/>
                </a:cxn>
                <a:cxn ang="0">
                  <a:pos x="170" y="84"/>
                </a:cxn>
                <a:cxn ang="0">
                  <a:pos x="186" y="162"/>
                </a:cxn>
                <a:cxn ang="0">
                  <a:pos x="192" y="170"/>
                </a:cxn>
                <a:cxn ang="0">
                  <a:pos x="210" y="160"/>
                </a:cxn>
                <a:cxn ang="0">
                  <a:pos x="226" y="130"/>
                </a:cxn>
                <a:cxn ang="0">
                  <a:pos x="228" y="90"/>
                </a:cxn>
                <a:cxn ang="0">
                  <a:pos x="202" y="56"/>
                </a:cxn>
                <a:cxn ang="0">
                  <a:pos x="136" y="34"/>
                </a:cxn>
                <a:cxn ang="0">
                  <a:pos x="82" y="50"/>
                </a:cxn>
                <a:cxn ang="0">
                  <a:pos x="44" y="94"/>
                </a:cxn>
                <a:cxn ang="0">
                  <a:pos x="40" y="150"/>
                </a:cxn>
                <a:cxn ang="0">
                  <a:pos x="68" y="198"/>
                </a:cxn>
                <a:cxn ang="0">
                  <a:pos x="134" y="226"/>
                </a:cxn>
                <a:cxn ang="0">
                  <a:pos x="180" y="220"/>
                </a:cxn>
                <a:cxn ang="0">
                  <a:pos x="244" y="206"/>
                </a:cxn>
                <a:cxn ang="0">
                  <a:pos x="204" y="242"/>
                </a:cxn>
                <a:cxn ang="0">
                  <a:pos x="156" y="258"/>
                </a:cxn>
                <a:cxn ang="0">
                  <a:pos x="108" y="256"/>
                </a:cxn>
                <a:cxn ang="0">
                  <a:pos x="58" y="238"/>
                </a:cxn>
                <a:cxn ang="0">
                  <a:pos x="20" y="200"/>
                </a:cxn>
                <a:cxn ang="0">
                  <a:pos x="2" y="154"/>
                </a:cxn>
                <a:cxn ang="0">
                  <a:pos x="0" y="116"/>
                </a:cxn>
                <a:cxn ang="0">
                  <a:pos x="14" y="70"/>
                </a:cxn>
                <a:cxn ang="0">
                  <a:pos x="48" y="30"/>
                </a:cxn>
                <a:cxn ang="0">
                  <a:pos x="96" y="6"/>
                </a:cxn>
                <a:cxn ang="0">
                  <a:pos x="136" y="0"/>
                </a:cxn>
                <a:cxn ang="0">
                  <a:pos x="118" y="98"/>
                </a:cxn>
                <a:cxn ang="0">
                  <a:pos x="100" y="116"/>
                </a:cxn>
                <a:cxn ang="0">
                  <a:pos x="94" y="140"/>
                </a:cxn>
                <a:cxn ang="0">
                  <a:pos x="102" y="164"/>
                </a:cxn>
                <a:cxn ang="0">
                  <a:pos x="128" y="170"/>
                </a:cxn>
                <a:cxn ang="0">
                  <a:pos x="148" y="158"/>
                </a:cxn>
                <a:cxn ang="0">
                  <a:pos x="160" y="128"/>
                </a:cxn>
                <a:cxn ang="0">
                  <a:pos x="152" y="102"/>
                </a:cxn>
                <a:cxn ang="0">
                  <a:pos x="130" y="94"/>
                </a:cxn>
              </a:cxnLst>
              <a:rect l="0" t="0" r="r" b="b"/>
              <a:pathLst>
                <a:path w="260" h="260">
                  <a:moveTo>
                    <a:pt x="136" y="0"/>
                  </a:moveTo>
                  <a:lnTo>
                    <a:pt x="136" y="0"/>
                  </a:lnTo>
                  <a:lnTo>
                    <a:pt x="162" y="2"/>
                  </a:lnTo>
                  <a:lnTo>
                    <a:pt x="184" y="8"/>
                  </a:lnTo>
                  <a:lnTo>
                    <a:pt x="206" y="18"/>
                  </a:lnTo>
                  <a:lnTo>
                    <a:pt x="224" y="32"/>
                  </a:lnTo>
                  <a:lnTo>
                    <a:pt x="224" y="32"/>
                  </a:lnTo>
                  <a:lnTo>
                    <a:pt x="240" y="48"/>
                  </a:lnTo>
                  <a:lnTo>
                    <a:pt x="250" y="66"/>
                  </a:lnTo>
                  <a:lnTo>
                    <a:pt x="258" y="86"/>
                  </a:lnTo>
                  <a:lnTo>
                    <a:pt x="260" y="106"/>
                  </a:lnTo>
                  <a:lnTo>
                    <a:pt x="260" y="106"/>
                  </a:lnTo>
                  <a:lnTo>
                    <a:pt x="258" y="126"/>
                  </a:lnTo>
                  <a:lnTo>
                    <a:pt x="252" y="144"/>
                  </a:lnTo>
                  <a:lnTo>
                    <a:pt x="242" y="160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16" y="188"/>
                  </a:lnTo>
                  <a:lnTo>
                    <a:pt x="200" y="198"/>
                  </a:lnTo>
                  <a:lnTo>
                    <a:pt x="184" y="204"/>
                  </a:lnTo>
                  <a:lnTo>
                    <a:pt x="168" y="206"/>
                  </a:lnTo>
                  <a:lnTo>
                    <a:pt x="168" y="206"/>
                  </a:lnTo>
                  <a:lnTo>
                    <a:pt x="162" y="204"/>
                  </a:lnTo>
                  <a:lnTo>
                    <a:pt x="156" y="202"/>
                  </a:lnTo>
                  <a:lnTo>
                    <a:pt x="156" y="202"/>
                  </a:lnTo>
                  <a:lnTo>
                    <a:pt x="152" y="196"/>
                  </a:lnTo>
                  <a:lnTo>
                    <a:pt x="148" y="188"/>
                  </a:lnTo>
                  <a:lnTo>
                    <a:pt x="148" y="188"/>
                  </a:lnTo>
                  <a:lnTo>
                    <a:pt x="142" y="194"/>
                  </a:lnTo>
                  <a:lnTo>
                    <a:pt x="134" y="200"/>
                  </a:lnTo>
                  <a:lnTo>
                    <a:pt x="134" y="200"/>
                  </a:lnTo>
                  <a:lnTo>
                    <a:pt x="122" y="204"/>
                  </a:lnTo>
                  <a:lnTo>
                    <a:pt x="112" y="204"/>
                  </a:lnTo>
                  <a:lnTo>
                    <a:pt x="112" y="204"/>
                  </a:lnTo>
                  <a:lnTo>
                    <a:pt x="102" y="204"/>
                  </a:lnTo>
                  <a:lnTo>
                    <a:pt x="92" y="200"/>
                  </a:lnTo>
                  <a:lnTo>
                    <a:pt x="84" y="194"/>
                  </a:lnTo>
                  <a:lnTo>
                    <a:pt x="74" y="188"/>
                  </a:lnTo>
                  <a:lnTo>
                    <a:pt x="74" y="188"/>
                  </a:lnTo>
                  <a:lnTo>
                    <a:pt x="66" y="178"/>
                  </a:lnTo>
                  <a:lnTo>
                    <a:pt x="62" y="168"/>
                  </a:lnTo>
                  <a:lnTo>
                    <a:pt x="58" y="156"/>
                  </a:lnTo>
                  <a:lnTo>
                    <a:pt x="58" y="142"/>
                  </a:lnTo>
                  <a:lnTo>
                    <a:pt x="58" y="142"/>
                  </a:lnTo>
                  <a:lnTo>
                    <a:pt x="58" y="126"/>
                  </a:lnTo>
                  <a:lnTo>
                    <a:pt x="62" y="112"/>
                  </a:lnTo>
                  <a:lnTo>
                    <a:pt x="68" y="98"/>
                  </a:lnTo>
                  <a:lnTo>
                    <a:pt x="76" y="86"/>
                  </a:lnTo>
                  <a:lnTo>
                    <a:pt x="76" y="86"/>
                  </a:lnTo>
                  <a:lnTo>
                    <a:pt x="86" y="74"/>
                  </a:lnTo>
                  <a:lnTo>
                    <a:pt x="100" y="66"/>
                  </a:lnTo>
                  <a:lnTo>
                    <a:pt x="114" y="62"/>
                  </a:lnTo>
                  <a:lnTo>
                    <a:pt x="130" y="60"/>
                  </a:lnTo>
                  <a:lnTo>
                    <a:pt x="130" y="60"/>
                  </a:lnTo>
                  <a:lnTo>
                    <a:pt x="140" y="62"/>
                  </a:lnTo>
                  <a:lnTo>
                    <a:pt x="152" y="66"/>
                  </a:lnTo>
                  <a:lnTo>
                    <a:pt x="152" y="66"/>
                  </a:lnTo>
                  <a:lnTo>
                    <a:pt x="164" y="74"/>
                  </a:lnTo>
                  <a:lnTo>
                    <a:pt x="168" y="80"/>
                  </a:lnTo>
                  <a:lnTo>
                    <a:pt x="170" y="84"/>
                  </a:lnTo>
                  <a:lnTo>
                    <a:pt x="174" y="68"/>
                  </a:lnTo>
                  <a:lnTo>
                    <a:pt x="206" y="68"/>
                  </a:lnTo>
                  <a:lnTo>
                    <a:pt x="186" y="162"/>
                  </a:lnTo>
                  <a:lnTo>
                    <a:pt x="186" y="162"/>
                  </a:lnTo>
                  <a:lnTo>
                    <a:pt x="186" y="16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192" y="170"/>
                  </a:lnTo>
                  <a:lnTo>
                    <a:pt x="192" y="170"/>
                  </a:lnTo>
                  <a:lnTo>
                    <a:pt x="198" y="168"/>
                  </a:lnTo>
                  <a:lnTo>
                    <a:pt x="204" y="166"/>
                  </a:lnTo>
                  <a:lnTo>
                    <a:pt x="210" y="160"/>
                  </a:lnTo>
                  <a:lnTo>
                    <a:pt x="218" y="150"/>
                  </a:lnTo>
                  <a:lnTo>
                    <a:pt x="218" y="150"/>
                  </a:lnTo>
                  <a:lnTo>
                    <a:pt x="222" y="140"/>
                  </a:lnTo>
                  <a:lnTo>
                    <a:pt x="226" y="130"/>
                  </a:lnTo>
                  <a:lnTo>
                    <a:pt x="230" y="118"/>
                  </a:lnTo>
                  <a:lnTo>
                    <a:pt x="230" y="104"/>
                  </a:lnTo>
                  <a:lnTo>
                    <a:pt x="230" y="104"/>
                  </a:lnTo>
                  <a:lnTo>
                    <a:pt x="228" y="90"/>
                  </a:lnTo>
                  <a:lnTo>
                    <a:pt x="224" y="78"/>
                  </a:lnTo>
                  <a:lnTo>
                    <a:pt x="214" y="66"/>
                  </a:lnTo>
                  <a:lnTo>
                    <a:pt x="202" y="56"/>
                  </a:lnTo>
                  <a:lnTo>
                    <a:pt x="202" y="56"/>
                  </a:lnTo>
                  <a:lnTo>
                    <a:pt x="188" y="46"/>
                  </a:lnTo>
                  <a:lnTo>
                    <a:pt x="172" y="40"/>
                  </a:lnTo>
                  <a:lnTo>
                    <a:pt x="154" y="36"/>
                  </a:lnTo>
                  <a:lnTo>
                    <a:pt x="136" y="34"/>
                  </a:lnTo>
                  <a:lnTo>
                    <a:pt x="136" y="34"/>
                  </a:lnTo>
                  <a:lnTo>
                    <a:pt x="116" y="36"/>
                  </a:lnTo>
                  <a:lnTo>
                    <a:pt x="98" y="40"/>
                  </a:lnTo>
                  <a:lnTo>
                    <a:pt x="82" y="50"/>
                  </a:lnTo>
                  <a:lnTo>
                    <a:pt x="66" y="62"/>
                  </a:lnTo>
                  <a:lnTo>
                    <a:pt x="66" y="62"/>
                  </a:lnTo>
                  <a:lnTo>
                    <a:pt x="54" y="76"/>
                  </a:lnTo>
                  <a:lnTo>
                    <a:pt x="44" y="94"/>
                  </a:lnTo>
                  <a:lnTo>
                    <a:pt x="40" y="110"/>
                  </a:lnTo>
                  <a:lnTo>
                    <a:pt x="38" y="130"/>
                  </a:lnTo>
                  <a:lnTo>
                    <a:pt x="38" y="130"/>
                  </a:lnTo>
                  <a:lnTo>
                    <a:pt x="40" y="150"/>
                  </a:lnTo>
                  <a:lnTo>
                    <a:pt x="44" y="168"/>
                  </a:lnTo>
                  <a:lnTo>
                    <a:pt x="54" y="184"/>
                  </a:lnTo>
                  <a:lnTo>
                    <a:pt x="68" y="198"/>
                  </a:lnTo>
                  <a:lnTo>
                    <a:pt x="68" y="198"/>
                  </a:lnTo>
                  <a:lnTo>
                    <a:pt x="82" y="210"/>
                  </a:lnTo>
                  <a:lnTo>
                    <a:pt x="98" y="218"/>
                  </a:lnTo>
                  <a:lnTo>
                    <a:pt x="116" y="224"/>
                  </a:lnTo>
                  <a:lnTo>
                    <a:pt x="134" y="226"/>
                  </a:lnTo>
                  <a:lnTo>
                    <a:pt x="134" y="226"/>
                  </a:lnTo>
                  <a:lnTo>
                    <a:pt x="158" y="224"/>
                  </a:lnTo>
                  <a:lnTo>
                    <a:pt x="180" y="220"/>
                  </a:lnTo>
                  <a:lnTo>
                    <a:pt x="180" y="220"/>
                  </a:lnTo>
                  <a:lnTo>
                    <a:pt x="198" y="212"/>
                  </a:lnTo>
                  <a:lnTo>
                    <a:pt x="210" y="206"/>
                  </a:lnTo>
                  <a:lnTo>
                    <a:pt x="244" y="206"/>
                  </a:lnTo>
                  <a:lnTo>
                    <a:pt x="244" y="206"/>
                  </a:lnTo>
                  <a:lnTo>
                    <a:pt x="238" y="214"/>
                  </a:lnTo>
                  <a:lnTo>
                    <a:pt x="228" y="224"/>
                  </a:lnTo>
                  <a:lnTo>
                    <a:pt x="218" y="232"/>
                  </a:lnTo>
                  <a:lnTo>
                    <a:pt x="204" y="242"/>
                  </a:lnTo>
                  <a:lnTo>
                    <a:pt x="204" y="242"/>
                  </a:lnTo>
                  <a:lnTo>
                    <a:pt x="188" y="250"/>
                  </a:lnTo>
                  <a:lnTo>
                    <a:pt x="172" y="254"/>
                  </a:lnTo>
                  <a:lnTo>
                    <a:pt x="156" y="258"/>
                  </a:lnTo>
                  <a:lnTo>
                    <a:pt x="138" y="260"/>
                  </a:lnTo>
                  <a:lnTo>
                    <a:pt x="138" y="260"/>
                  </a:lnTo>
                  <a:lnTo>
                    <a:pt x="124" y="258"/>
                  </a:lnTo>
                  <a:lnTo>
                    <a:pt x="108" y="256"/>
                  </a:lnTo>
                  <a:lnTo>
                    <a:pt x="96" y="254"/>
                  </a:lnTo>
                  <a:lnTo>
                    <a:pt x="82" y="250"/>
                  </a:lnTo>
                  <a:lnTo>
                    <a:pt x="70" y="244"/>
                  </a:lnTo>
                  <a:lnTo>
                    <a:pt x="58" y="238"/>
                  </a:lnTo>
                  <a:lnTo>
                    <a:pt x="48" y="230"/>
                  </a:lnTo>
                  <a:lnTo>
                    <a:pt x="38" y="220"/>
                  </a:lnTo>
                  <a:lnTo>
                    <a:pt x="38" y="220"/>
                  </a:lnTo>
                  <a:lnTo>
                    <a:pt x="20" y="200"/>
                  </a:lnTo>
                  <a:lnTo>
                    <a:pt x="14" y="188"/>
                  </a:lnTo>
                  <a:lnTo>
                    <a:pt x="8" y="178"/>
                  </a:lnTo>
                  <a:lnTo>
                    <a:pt x="4" y="166"/>
                  </a:lnTo>
                  <a:lnTo>
                    <a:pt x="2" y="154"/>
                  </a:lnTo>
                  <a:lnTo>
                    <a:pt x="0" y="142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0" y="116"/>
                  </a:lnTo>
                  <a:lnTo>
                    <a:pt x="2" y="104"/>
                  </a:lnTo>
                  <a:lnTo>
                    <a:pt x="4" y="92"/>
                  </a:lnTo>
                  <a:lnTo>
                    <a:pt x="8" y="82"/>
                  </a:lnTo>
                  <a:lnTo>
                    <a:pt x="14" y="70"/>
                  </a:lnTo>
                  <a:lnTo>
                    <a:pt x="22" y="6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48" y="30"/>
                  </a:lnTo>
                  <a:lnTo>
                    <a:pt x="60" y="22"/>
                  </a:lnTo>
                  <a:lnTo>
                    <a:pt x="70" y="16"/>
                  </a:lnTo>
                  <a:lnTo>
                    <a:pt x="82" y="10"/>
                  </a:lnTo>
                  <a:lnTo>
                    <a:pt x="96" y="6"/>
                  </a:lnTo>
                  <a:lnTo>
                    <a:pt x="108" y="2"/>
                  </a:lnTo>
                  <a:lnTo>
                    <a:pt x="122" y="0"/>
                  </a:lnTo>
                  <a:lnTo>
                    <a:pt x="136" y="0"/>
                  </a:lnTo>
                  <a:lnTo>
                    <a:pt x="136" y="0"/>
                  </a:lnTo>
                  <a:close/>
                  <a:moveTo>
                    <a:pt x="130" y="94"/>
                  </a:moveTo>
                  <a:lnTo>
                    <a:pt x="130" y="94"/>
                  </a:lnTo>
                  <a:lnTo>
                    <a:pt x="124" y="94"/>
                  </a:lnTo>
                  <a:lnTo>
                    <a:pt x="118" y="98"/>
                  </a:lnTo>
                  <a:lnTo>
                    <a:pt x="112" y="102"/>
                  </a:lnTo>
                  <a:lnTo>
                    <a:pt x="106" y="108"/>
                  </a:lnTo>
                  <a:lnTo>
                    <a:pt x="106" y="108"/>
                  </a:lnTo>
                  <a:lnTo>
                    <a:pt x="100" y="116"/>
                  </a:lnTo>
                  <a:lnTo>
                    <a:pt x="98" y="124"/>
                  </a:lnTo>
                  <a:lnTo>
                    <a:pt x="96" y="132"/>
                  </a:lnTo>
                  <a:lnTo>
                    <a:pt x="94" y="140"/>
                  </a:lnTo>
                  <a:lnTo>
                    <a:pt x="94" y="140"/>
                  </a:lnTo>
                  <a:lnTo>
                    <a:pt x="96" y="154"/>
                  </a:lnTo>
                  <a:lnTo>
                    <a:pt x="100" y="158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10" y="168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8" y="170"/>
                  </a:lnTo>
                  <a:lnTo>
                    <a:pt x="136" y="168"/>
                  </a:lnTo>
                  <a:lnTo>
                    <a:pt x="142" y="164"/>
                  </a:lnTo>
                  <a:lnTo>
                    <a:pt x="148" y="158"/>
                  </a:lnTo>
                  <a:lnTo>
                    <a:pt x="148" y="158"/>
                  </a:lnTo>
                  <a:lnTo>
                    <a:pt x="154" y="152"/>
                  </a:lnTo>
                  <a:lnTo>
                    <a:pt x="158" y="144"/>
                  </a:lnTo>
                  <a:lnTo>
                    <a:pt x="160" y="136"/>
                  </a:lnTo>
                  <a:lnTo>
                    <a:pt x="160" y="128"/>
                  </a:lnTo>
                  <a:lnTo>
                    <a:pt x="160" y="128"/>
                  </a:lnTo>
                  <a:lnTo>
                    <a:pt x="158" y="114"/>
                  </a:lnTo>
                  <a:lnTo>
                    <a:pt x="152" y="102"/>
                  </a:lnTo>
                  <a:lnTo>
                    <a:pt x="152" y="102"/>
                  </a:lnTo>
                  <a:lnTo>
                    <a:pt x="148" y="98"/>
                  </a:lnTo>
                  <a:lnTo>
                    <a:pt x="144" y="96"/>
                  </a:lnTo>
                  <a:lnTo>
                    <a:pt x="138" y="94"/>
                  </a:lnTo>
                  <a:lnTo>
                    <a:pt x="130" y="94"/>
                  </a:lnTo>
                  <a:lnTo>
                    <a:pt x="130" y="94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0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pic>
        <p:nvPicPr>
          <p:cNvPr id="38" name="그림 37" descr="무제-2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43909" y="1376772"/>
            <a:ext cx="1656184" cy="16561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9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3422892"/>
            <a:ext cx="6336000" cy="892552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4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40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271344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1404000" y="3248980"/>
            <a:ext cx="6336000" cy="352404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300" b="1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grpSp>
        <p:nvGrpSpPr>
          <p:cNvPr id="42" name="그룹 41"/>
          <p:cNvGrpSpPr/>
          <p:nvPr userDrawn="1"/>
        </p:nvGrpSpPr>
        <p:grpSpPr>
          <a:xfrm>
            <a:off x="4139952" y="1734896"/>
            <a:ext cx="864096" cy="951892"/>
            <a:chOff x="3978275" y="3314700"/>
            <a:chExt cx="1187450" cy="1308100"/>
          </a:xfrm>
          <a:solidFill>
            <a:schemeClr val="accent3"/>
          </a:solidFill>
        </p:grpSpPr>
        <p:sp>
          <p:nvSpPr>
            <p:cNvPr id="43" name="Freeform 9"/>
            <p:cNvSpPr>
              <a:spLocks/>
            </p:cNvSpPr>
            <p:nvPr userDrawn="1"/>
          </p:nvSpPr>
          <p:spPr bwMode="auto">
            <a:xfrm>
              <a:off x="3978275" y="3467100"/>
              <a:ext cx="1187450" cy="1155700"/>
            </a:xfrm>
            <a:custGeom>
              <a:avLst/>
              <a:gdLst/>
              <a:ahLst/>
              <a:cxnLst>
                <a:cxn ang="0">
                  <a:pos x="520" y="10"/>
                </a:cxn>
                <a:cxn ang="0">
                  <a:pos x="596" y="54"/>
                </a:cxn>
                <a:cxn ang="0">
                  <a:pos x="658" y="112"/>
                </a:cxn>
                <a:cxn ang="0">
                  <a:pos x="706" y="184"/>
                </a:cxn>
                <a:cxn ang="0">
                  <a:pos x="736" y="264"/>
                </a:cxn>
                <a:cxn ang="0">
                  <a:pos x="748" y="354"/>
                </a:cxn>
                <a:cxn ang="0">
                  <a:pos x="740" y="430"/>
                </a:cxn>
                <a:cxn ang="0">
                  <a:pos x="702" y="532"/>
                </a:cxn>
                <a:cxn ang="0">
                  <a:pos x="638" y="618"/>
                </a:cxn>
                <a:cxn ang="0">
                  <a:pos x="552" y="682"/>
                </a:cxn>
                <a:cxn ang="0">
                  <a:pos x="450" y="720"/>
                </a:cxn>
                <a:cxn ang="0">
                  <a:pos x="374" y="728"/>
                </a:cxn>
                <a:cxn ang="0">
                  <a:pos x="262" y="710"/>
                </a:cxn>
                <a:cxn ang="0">
                  <a:pos x="166" y="664"/>
                </a:cxn>
                <a:cxn ang="0">
                  <a:pos x="86" y="592"/>
                </a:cxn>
                <a:cxn ang="0">
                  <a:pos x="30" y="500"/>
                </a:cxn>
                <a:cxn ang="0">
                  <a:pos x="2" y="392"/>
                </a:cxn>
                <a:cxn ang="0">
                  <a:pos x="2" y="324"/>
                </a:cxn>
                <a:cxn ang="0">
                  <a:pos x="20" y="236"/>
                </a:cxn>
                <a:cxn ang="0">
                  <a:pos x="56" y="158"/>
                </a:cxn>
                <a:cxn ang="0">
                  <a:pos x="110" y="90"/>
                </a:cxn>
                <a:cxn ang="0">
                  <a:pos x="176" y="38"/>
                </a:cxn>
                <a:cxn ang="0">
                  <a:pos x="254" y="0"/>
                </a:cxn>
                <a:cxn ang="0">
                  <a:pos x="236" y="100"/>
                </a:cxn>
                <a:cxn ang="0">
                  <a:pos x="186" y="134"/>
                </a:cxn>
                <a:cxn ang="0">
                  <a:pos x="144" y="178"/>
                </a:cxn>
                <a:cxn ang="0">
                  <a:pos x="112" y="230"/>
                </a:cxn>
                <a:cxn ang="0">
                  <a:pos x="92" y="290"/>
                </a:cxn>
                <a:cxn ang="0">
                  <a:pos x="84" y="354"/>
                </a:cxn>
                <a:cxn ang="0">
                  <a:pos x="90" y="412"/>
                </a:cxn>
                <a:cxn ang="0">
                  <a:pos x="120" y="492"/>
                </a:cxn>
                <a:cxn ang="0">
                  <a:pos x="168" y="560"/>
                </a:cxn>
                <a:cxn ang="0">
                  <a:pos x="236" y="610"/>
                </a:cxn>
                <a:cxn ang="0">
                  <a:pos x="316" y="638"/>
                </a:cxn>
                <a:cxn ang="0">
                  <a:pos x="374" y="644"/>
                </a:cxn>
                <a:cxn ang="0">
                  <a:pos x="460" y="632"/>
                </a:cxn>
                <a:cxn ang="0">
                  <a:pos x="536" y="594"/>
                </a:cxn>
                <a:cxn ang="0">
                  <a:pos x="598" y="538"/>
                </a:cxn>
                <a:cxn ang="0">
                  <a:pos x="642" y="468"/>
                </a:cxn>
                <a:cxn ang="0">
                  <a:pos x="662" y="384"/>
                </a:cxn>
                <a:cxn ang="0">
                  <a:pos x="664" y="332"/>
                </a:cxn>
                <a:cxn ang="0">
                  <a:pos x="652" y="270"/>
                </a:cxn>
                <a:cxn ang="0">
                  <a:pos x="628" y="212"/>
                </a:cxn>
                <a:cxn ang="0">
                  <a:pos x="592" y="162"/>
                </a:cxn>
                <a:cxn ang="0">
                  <a:pos x="546" y="122"/>
                </a:cxn>
                <a:cxn ang="0">
                  <a:pos x="494" y="90"/>
                </a:cxn>
              </a:cxnLst>
              <a:rect l="0" t="0" r="r" b="b"/>
              <a:pathLst>
                <a:path w="748" h="728">
                  <a:moveTo>
                    <a:pt x="494" y="0"/>
                  </a:moveTo>
                  <a:lnTo>
                    <a:pt x="494" y="0"/>
                  </a:lnTo>
                  <a:lnTo>
                    <a:pt x="520" y="10"/>
                  </a:lnTo>
                  <a:lnTo>
                    <a:pt x="546" y="24"/>
                  </a:lnTo>
                  <a:lnTo>
                    <a:pt x="572" y="38"/>
                  </a:lnTo>
                  <a:lnTo>
                    <a:pt x="596" y="54"/>
                  </a:lnTo>
                  <a:lnTo>
                    <a:pt x="618" y="72"/>
                  </a:lnTo>
                  <a:lnTo>
                    <a:pt x="638" y="92"/>
                  </a:lnTo>
                  <a:lnTo>
                    <a:pt x="658" y="112"/>
                  </a:lnTo>
                  <a:lnTo>
                    <a:pt x="676" y="134"/>
                  </a:lnTo>
                  <a:lnTo>
                    <a:pt x="692" y="158"/>
                  </a:lnTo>
                  <a:lnTo>
                    <a:pt x="706" y="184"/>
                  </a:lnTo>
                  <a:lnTo>
                    <a:pt x="718" y="210"/>
                  </a:lnTo>
                  <a:lnTo>
                    <a:pt x="728" y="236"/>
                  </a:lnTo>
                  <a:lnTo>
                    <a:pt x="736" y="264"/>
                  </a:lnTo>
                  <a:lnTo>
                    <a:pt x="742" y="294"/>
                  </a:lnTo>
                  <a:lnTo>
                    <a:pt x="746" y="324"/>
                  </a:lnTo>
                  <a:lnTo>
                    <a:pt x="748" y="354"/>
                  </a:lnTo>
                  <a:lnTo>
                    <a:pt x="748" y="354"/>
                  </a:lnTo>
                  <a:lnTo>
                    <a:pt x="746" y="392"/>
                  </a:lnTo>
                  <a:lnTo>
                    <a:pt x="740" y="430"/>
                  </a:lnTo>
                  <a:lnTo>
                    <a:pt x="730" y="466"/>
                  </a:lnTo>
                  <a:lnTo>
                    <a:pt x="718" y="500"/>
                  </a:lnTo>
                  <a:lnTo>
                    <a:pt x="702" y="532"/>
                  </a:lnTo>
                  <a:lnTo>
                    <a:pt x="684" y="562"/>
                  </a:lnTo>
                  <a:lnTo>
                    <a:pt x="662" y="592"/>
                  </a:lnTo>
                  <a:lnTo>
                    <a:pt x="638" y="618"/>
                  </a:lnTo>
                  <a:lnTo>
                    <a:pt x="612" y="642"/>
                  </a:lnTo>
                  <a:lnTo>
                    <a:pt x="582" y="664"/>
                  </a:lnTo>
                  <a:lnTo>
                    <a:pt x="552" y="682"/>
                  </a:lnTo>
                  <a:lnTo>
                    <a:pt x="520" y="698"/>
                  </a:lnTo>
                  <a:lnTo>
                    <a:pt x="484" y="710"/>
                  </a:lnTo>
                  <a:lnTo>
                    <a:pt x="450" y="720"/>
                  </a:lnTo>
                  <a:lnTo>
                    <a:pt x="412" y="726"/>
                  </a:lnTo>
                  <a:lnTo>
                    <a:pt x="374" y="728"/>
                  </a:lnTo>
                  <a:lnTo>
                    <a:pt x="374" y="728"/>
                  </a:lnTo>
                  <a:lnTo>
                    <a:pt x="336" y="726"/>
                  </a:lnTo>
                  <a:lnTo>
                    <a:pt x="298" y="720"/>
                  </a:lnTo>
                  <a:lnTo>
                    <a:pt x="262" y="710"/>
                  </a:lnTo>
                  <a:lnTo>
                    <a:pt x="228" y="698"/>
                  </a:lnTo>
                  <a:lnTo>
                    <a:pt x="196" y="682"/>
                  </a:lnTo>
                  <a:lnTo>
                    <a:pt x="166" y="664"/>
                  </a:lnTo>
                  <a:lnTo>
                    <a:pt x="136" y="642"/>
                  </a:lnTo>
                  <a:lnTo>
                    <a:pt x="110" y="618"/>
                  </a:lnTo>
                  <a:lnTo>
                    <a:pt x="86" y="592"/>
                  </a:lnTo>
                  <a:lnTo>
                    <a:pt x="64" y="562"/>
                  </a:lnTo>
                  <a:lnTo>
                    <a:pt x="46" y="532"/>
                  </a:lnTo>
                  <a:lnTo>
                    <a:pt x="30" y="500"/>
                  </a:lnTo>
                  <a:lnTo>
                    <a:pt x="18" y="466"/>
                  </a:lnTo>
                  <a:lnTo>
                    <a:pt x="8" y="430"/>
                  </a:lnTo>
                  <a:lnTo>
                    <a:pt x="2" y="392"/>
                  </a:lnTo>
                  <a:lnTo>
                    <a:pt x="0" y="354"/>
                  </a:lnTo>
                  <a:lnTo>
                    <a:pt x="0" y="354"/>
                  </a:lnTo>
                  <a:lnTo>
                    <a:pt x="2" y="324"/>
                  </a:lnTo>
                  <a:lnTo>
                    <a:pt x="6" y="294"/>
                  </a:lnTo>
                  <a:lnTo>
                    <a:pt x="12" y="264"/>
                  </a:lnTo>
                  <a:lnTo>
                    <a:pt x="20" y="236"/>
                  </a:lnTo>
                  <a:lnTo>
                    <a:pt x="30" y="210"/>
                  </a:lnTo>
                  <a:lnTo>
                    <a:pt x="42" y="184"/>
                  </a:lnTo>
                  <a:lnTo>
                    <a:pt x="56" y="158"/>
                  </a:lnTo>
                  <a:lnTo>
                    <a:pt x="72" y="134"/>
                  </a:lnTo>
                  <a:lnTo>
                    <a:pt x="90" y="112"/>
                  </a:lnTo>
                  <a:lnTo>
                    <a:pt x="110" y="90"/>
                  </a:lnTo>
                  <a:lnTo>
                    <a:pt x="130" y="72"/>
                  </a:lnTo>
                  <a:lnTo>
                    <a:pt x="152" y="54"/>
                  </a:lnTo>
                  <a:lnTo>
                    <a:pt x="176" y="38"/>
                  </a:lnTo>
                  <a:lnTo>
                    <a:pt x="202" y="24"/>
                  </a:lnTo>
                  <a:lnTo>
                    <a:pt x="228" y="10"/>
                  </a:lnTo>
                  <a:lnTo>
                    <a:pt x="254" y="0"/>
                  </a:lnTo>
                  <a:lnTo>
                    <a:pt x="254" y="90"/>
                  </a:lnTo>
                  <a:lnTo>
                    <a:pt x="254" y="90"/>
                  </a:lnTo>
                  <a:lnTo>
                    <a:pt x="236" y="100"/>
                  </a:lnTo>
                  <a:lnTo>
                    <a:pt x="218" y="110"/>
                  </a:lnTo>
                  <a:lnTo>
                    <a:pt x="202" y="122"/>
                  </a:lnTo>
                  <a:lnTo>
                    <a:pt x="186" y="134"/>
                  </a:lnTo>
                  <a:lnTo>
                    <a:pt x="170" y="148"/>
                  </a:lnTo>
                  <a:lnTo>
                    <a:pt x="156" y="162"/>
                  </a:lnTo>
                  <a:lnTo>
                    <a:pt x="144" y="178"/>
                  </a:lnTo>
                  <a:lnTo>
                    <a:pt x="132" y="196"/>
                  </a:lnTo>
                  <a:lnTo>
                    <a:pt x="120" y="212"/>
                  </a:lnTo>
                  <a:lnTo>
                    <a:pt x="112" y="230"/>
                  </a:lnTo>
                  <a:lnTo>
                    <a:pt x="104" y="250"/>
                  </a:lnTo>
                  <a:lnTo>
                    <a:pt x="96" y="270"/>
                  </a:lnTo>
                  <a:lnTo>
                    <a:pt x="92" y="290"/>
                  </a:lnTo>
                  <a:lnTo>
                    <a:pt x="88" y="312"/>
                  </a:lnTo>
                  <a:lnTo>
                    <a:pt x="84" y="332"/>
                  </a:lnTo>
                  <a:lnTo>
                    <a:pt x="84" y="354"/>
                  </a:lnTo>
                  <a:lnTo>
                    <a:pt x="84" y="354"/>
                  </a:lnTo>
                  <a:lnTo>
                    <a:pt x="86" y="384"/>
                  </a:lnTo>
                  <a:lnTo>
                    <a:pt x="90" y="412"/>
                  </a:lnTo>
                  <a:lnTo>
                    <a:pt x="98" y="440"/>
                  </a:lnTo>
                  <a:lnTo>
                    <a:pt x="106" y="468"/>
                  </a:lnTo>
                  <a:lnTo>
                    <a:pt x="120" y="492"/>
                  </a:lnTo>
                  <a:lnTo>
                    <a:pt x="134" y="516"/>
                  </a:lnTo>
                  <a:lnTo>
                    <a:pt x="150" y="538"/>
                  </a:lnTo>
                  <a:lnTo>
                    <a:pt x="168" y="560"/>
                  </a:lnTo>
                  <a:lnTo>
                    <a:pt x="190" y="578"/>
                  </a:lnTo>
                  <a:lnTo>
                    <a:pt x="212" y="594"/>
                  </a:lnTo>
                  <a:lnTo>
                    <a:pt x="236" y="610"/>
                  </a:lnTo>
                  <a:lnTo>
                    <a:pt x="262" y="622"/>
                  </a:lnTo>
                  <a:lnTo>
                    <a:pt x="288" y="632"/>
                  </a:lnTo>
                  <a:lnTo>
                    <a:pt x="316" y="638"/>
                  </a:lnTo>
                  <a:lnTo>
                    <a:pt x="344" y="642"/>
                  </a:lnTo>
                  <a:lnTo>
                    <a:pt x="374" y="644"/>
                  </a:lnTo>
                  <a:lnTo>
                    <a:pt x="374" y="644"/>
                  </a:lnTo>
                  <a:lnTo>
                    <a:pt x="404" y="642"/>
                  </a:lnTo>
                  <a:lnTo>
                    <a:pt x="432" y="638"/>
                  </a:lnTo>
                  <a:lnTo>
                    <a:pt x="460" y="632"/>
                  </a:lnTo>
                  <a:lnTo>
                    <a:pt x="486" y="622"/>
                  </a:lnTo>
                  <a:lnTo>
                    <a:pt x="512" y="610"/>
                  </a:lnTo>
                  <a:lnTo>
                    <a:pt x="536" y="594"/>
                  </a:lnTo>
                  <a:lnTo>
                    <a:pt x="558" y="578"/>
                  </a:lnTo>
                  <a:lnTo>
                    <a:pt x="580" y="560"/>
                  </a:lnTo>
                  <a:lnTo>
                    <a:pt x="598" y="538"/>
                  </a:lnTo>
                  <a:lnTo>
                    <a:pt x="614" y="516"/>
                  </a:lnTo>
                  <a:lnTo>
                    <a:pt x="628" y="492"/>
                  </a:lnTo>
                  <a:lnTo>
                    <a:pt x="642" y="468"/>
                  </a:lnTo>
                  <a:lnTo>
                    <a:pt x="650" y="440"/>
                  </a:lnTo>
                  <a:lnTo>
                    <a:pt x="658" y="412"/>
                  </a:lnTo>
                  <a:lnTo>
                    <a:pt x="662" y="384"/>
                  </a:lnTo>
                  <a:lnTo>
                    <a:pt x="664" y="354"/>
                  </a:lnTo>
                  <a:lnTo>
                    <a:pt x="664" y="354"/>
                  </a:lnTo>
                  <a:lnTo>
                    <a:pt x="664" y="332"/>
                  </a:lnTo>
                  <a:lnTo>
                    <a:pt x="660" y="312"/>
                  </a:lnTo>
                  <a:lnTo>
                    <a:pt x="656" y="290"/>
                  </a:lnTo>
                  <a:lnTo>
                    <a:pt x="652" y="270"/>
                  </a:lnTo>
                  <a:lnTo>
                    <a:pt x="644" y="250"/>
                  </a:lnTo>
                  <a:lnTo>
                    <a:pt x="636" y="230"/>
                  </a:lnTo>
                  <a:lnTo>
                    <a:pt x="628" y="212"/>
                  </a:lnTo>
                  <a:lnTo>
                    <a:pt x="616" y="196"/>
                  </a:lnTo>
                  <a:lnTo>
                    <a:pt x="604" y="178"/>
                  </a:lnTo>
                  <a:lnTo>
                    <a:pt x="592" y="162"/>
                  </a:lnTo>
                  <a:lnTo>
                    <a:pt x="578" y="148"/>
                  </a:lnTo>
                  <a:lnTo>
                    <a:pt x="562" y="134"/>
                  </a:lnTo>
                  <a:lnTo>
                    <a:pt x="546" y="122"/>
                  </a:lnTo>
                  <a:lnTo>
                    <a:pt x="530" y="110"/>
                  </a:lnTo>
                  <a:lnTo>
                    <a:pt x="512" y="100"/>
                  </a:lnTo>
                  <a:lnTo>
                    <a:pt x="494" y="90"/>
                  </a:lnTo>
                  <a:lnTo>
                    <a:pt x="4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1"/>
            <p:cNvSpPr>
              <a:spLocks/>
            </p:cNvSpPr>
            <p:nvPr userDrawn="1"/>
          </p:nvSpPr>
          <p:spPr bwMode="auto">
            <a:xfrm>
              <a:off x="4457700" y="3314700"/>
              <a:ext cx="228600" cy="714375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72" y="0"/>
                </a:cxn>
                <a:cxn ang="0">
                  <a:pos x="86" y="2"/>
                </a:cxn>
                <a:cxn ang="0">
                  <a:pos x="100" y="6"/>
                </a:cxn>
                <a:cxn ang="0">
                  <a:pos x="112" y="12"/>
                </a:cxn>
                <a:cxn ang="0">
                  <a:pos x="124" y="22"/>
                </a:cxn>
                <a:cxn ang="0">
                  <a:pos x="132" y="32"/>
                </a:cxn>
                <a:cxn ang="0">
                  <a:pos x="138" y="44"/>
                </a:cxn>
                <a:cxn ang="0">
                  <a:pos x="142" y="58"/>
                </a:cxn>
                <a:cxn ang="0">
                  <a:pos x="144" y="72"/>
                </a:cxn>
                <a:cxn ang="0">
                  <a:pos x="144" y="378"/>
                </a:cxn>
                <a:cxn ang="0">
                  <a:pos x="144" y="378"/>
                </a:cxn>
                <a:cxn ang="0">
                  <a:pos x="142" y="392"/>
                </a:cxn>
                <a:cxn ang="0">
                  <a:pos x="138" y="406"/>
                </a:cxn>
                <a:cxn ang="0">
                  <a:pos x="132" y="418"/>
                </a:cxn>
                <a:cxn ang="0">
                  <a:pos x="124" y="428"/>
                </a:cxn>
                <a:cxn ang="0">
                  <a:pos x="112" y="438"/>
                </a:cxn>
                <a:cxn ang="0">
                  <a:pos x="100" y="444"/>
                </a:cxn>
                <a:cxn ang="0">
                  <a:pos x="86" y="448"/>
                </a:cxn>
                <a:cxn ang="0">
                  <a:pos x="72" y="450"/>
                </a:cxn>
                <a:cxn ang="0">
                  <a:pos x="72" y="450"/>
                </a:cxn>
                <a:cxn ang="0">
                  <a:pos x="58" y="448"/>
                </a:cxn>
                <a:cxn ang="0">
                  <a:pos x="44" y="444"/>
                </a:cxn>
                <a:cxn ang="0">
                  <a:pos x="32" y="438"/>
                </a:cxn>
                <a:cxn ang="0">
                  <a:pos x="20" y="428"/>
                </a:cxn>
                <a:cxn ang="0">
                  <a:pos x="12" y="418"/>
                </a:cxn>
                <a:cxn ang="0">
                  <a:pos x="6" y="406"/>
                </a:cxn>
                <a:cxn ang="0">
                  <a:pos x="0" y="392"/>
                </a:cxn>
                <a:cxn ang="0">
                  <a:pos x="0" y="378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0" y="58"/>
                </a:cxn>
                <a:cxn ang="0">
                  <a:pos x="6" y="44"/>
                </a:cxn>
                <a:cxn ang="0">
                  <a:pos x="12" y="32"/>
                </a:cxn>
                <a:cxn ang="0">
                  <a:pos x="20" y="22"/>
                </a:cxn>
                <a:cxn ang="0">
                  <a:pos x="32" y="12"/>
                </a:cxn>
                <a:cxn ang="0">
                  <a:pos x="44" y="6"/>
                </a:cxn>
                <a:cxn ang="0">
                  <a:pos x="58" y="2"/>
                </a:cxn>
                <a:cxn ang="0">
                  <a:pos x="72" y="0"/>
                </a:cxn>
              </a:cxnLst>
              <a:rect l="0" t="0" r="r" b="b"/>
              <a:pathLst>
                <a:path w="144" h="450">
                  <a:moveTo>
                    <a:pt x="72" y="0"/>
                  </a:moveTo>
                  <a:lnTo>
                    <a:pt x="72" y="0"/>
                  </a:lnTo>
                  <a:lnTo>
                    <a:pt x="86" y="2"/>
                  </a:lnTo>
                  <a:lnTo>
                    <a:pt x="100" y="6"/>
                  </a:lnTo>
                  <a:lnTo>
                    <a:pt x="112" y="12"/>
                  </a:lnTo>
                  <a:lnTo>
                    <a:pt x="124" y="22"/>
                  </a:lnTo>
                  <a:lnTo>
                    <a:pt x="132" y="32"/>
                  </a:lnTo>
                  <a:lnTo>
                    <a:pt x="138" y="44"/>
                  </a:lnTo>
                  <a:lnTo>
                    <a:pt x="142" y="58"/>
                  </a:lnTo>
                  <a:lnTo>
                    <a:pt x="144" y="72"/>
                  </a:lnTo>
                  <a:lnTo>
                    <a:pt x="144" y="378"/>
                  </a:lnTo>
                  <a:lnTo>
                    <a:pt x="144" y="378"/>
                  </a:lnTo>
                  <a:lnTo>
                    <a:pt x="142" y="392"/>
                  </a:lnTo>
                  <a:lnTo>
                    <a:pt x="138" y="406"/>
                  </a:lnTo>
                  <a:lnTo>
                    <a:pt x="132" y="418"/>
                  </a:lnTo>
                  <a:lnTo>
                    <a:pt x="124" y="428"/>
                  </a:lnTo>
                  <a:lnTo>
                    <a:pt x="112" y="438"/>
                  </a:lnTo>
                  <a:lnTo>
                    <a:pt x="100" y="444"/>
                  </a:lnTo>
                  <a:lnTo>
                    <a:pt x="86" y="448"/>
                  </a:lnTo>
                  <a:lnTo>
                    <a:pt x="72" y="450"/>
                  </a:lnTo>
                  <a:lnTo>
                    <a:pt x="72" y="450"/>
                  </a:lnTo>
                  <a:lnTo>
                    <a:pt x="58" y="448"/>
                  </a:lnTo>
                  <a:lnTo>
                    <a:pt x="44" y="444"/>
                  </a:lnTo>
                  <a:lnTo>
                    <a:pt x="32" y="438"/>
                  </a:lnTo>
                  <a:lnTo>
                    <a:pt x="20" y="428"/>
                  </a:lnTo>
                  <a:lnTo>
                    <a:pt x="12" y="418"/>
                  </a:lnTo>
                  <a:lnTo>
                    <a:pt x="6" y="406"/>
                  </a:lnTo>
                  <a:lnTo>
                    <a:pt x="0" y="392"/>
                  </a:lnTo>
                  <a:lnTo>
                    <a:pt x="0" y="378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58"/>
                  </a:lnTo>
                  <a:lnTo>
                    <a:pt x="6" y="44"/>
                  </a:lnTo>
                  <a:lnTo>
                    <a:pt x="12" y="32"/>
                  </a:lnTo>
                  <a:lnTo>
                    <a:pt x="20" y="22"/>
                  </a:lnTo>
                  <a:lnTo>
                    <a:pt x="32" y="12"/>
                  </a:lnTo>
                  <a:lnTo>
                    <a:pt x="44" y="6"/>
                  </a:lnTo>
                  <a:lnTo>
                    <a:pt x="58" y="2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6" r:id="rId5"/>
    <p:sldLayoutId id="2147483655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77%26v_flag%3d0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0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7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6.gif"/><Relationship Id="rId4" Type="http://schemas.openxmlformats.org/officeDocument/2006/relationships/image" Target="../media/image13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28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25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27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24.gif"/><Relationship Id="rId4" Type="http://schemas.openxmlformats.org/officeDocument/2006/relationships/image" Target="../media/image21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C349FD1-D2EC-41EB-9A92-E8DBEA0E1EBA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DE70B670-4BA1-4B43-A320-8D155A38DA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0433F28-DF81-4C10-934C-55F5B147D686}"/>
              </a:ext>
            </a:extLst>
          </p:cNvPr>
          <p:cNvSpPr/>
          <p:nvPr/>
        </p:nvSpPr>
        <p:spPr>
          <a:xfrm>
            <a:off x="551623" y="4435822"/>
            <a:ext cx="29835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68BEFF2A-987A-4DF7-98BA-1302112DC250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E5EA73A-8AD4-4C9A-B5B5-8D3E778A7DC3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http://www.bizforms.co.kr/bms/check.asp?code=bs3217338750418&amp;go_url=http%3a%2f%2fpowerpoint.bizforms.co.kr%2fform_view%2fview.asp%3fnumber%3d105677%26v_flag%3d0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F55CB22-F023-48DD-A37F-4FAF024418AD}"/>
              </a:ext>
            </a:extLst>
          </p:cNvPr>
          <p:cNvSpPr/>
          <p:nvPr/>
        </p:nvSpPr>
        <p:spPr>
          <a:xfrm>
            <a:off x="551623" y="3986545"/>
            <a:ext cx="365196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>
                <a:solidFill>
                  <a:schemeClr val="bg1"/>
                </a:solidFill>
                <a:latin typeface="+mn-ea"/>
              </a:rPr>
              <a:t>(IT</a:t>
            </a:r>
            <a:r>
              <a:rPr lang="ko-KR" altLang="en-US" sz="1600" b="1">
                <a:solidFill>
                  <a:schemeClr val="bg1"/>
                </a:solidFill>
                <a:latin typeface="+mn-ea"/>
              </a:rPr>
              <a:t>정보통신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)3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F15F2B6-4404-45B2-807A-D4022393CC5B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1B80257-1001-4197-AC78-E88CE08D32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711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519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1-3 </a:t>
            </a:r>
            <a:r>
              <a:rPr dirty="0"/>
              <a:t>주주 현황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altLang="en-US" dirty="0"/>
              <a:t>주주현황을 </a:t>
            </a:r>
            <a:r>
              <a:rPr lang="ko-KR" altLang="en-US" dirty="0"/>
              <a:t>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2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8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06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82" name="자유형 8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8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8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주주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8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주주현황은 회사의 소유에 대한 지분을 표시해 주는 것이기 때문에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이해관계와 구조 등을 쉽게 파악</a:t>
              </a:r>
              <a:r>
                <a:rPr kumimoji="1" lang="ko-KR" altLang="en-US" sz="1050" spc="30" dirty="0">
                  <a:latin typeface="+mn-ea"/>
                </a:rPr>
                <a:t>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aphicFrame>
        <p:nvGraphicFramePr>
          <p:cNvPr id="21" name="표 20"/>
          <p:cNvGraphicFramePr>
            <a:graphicFrameLocks noGrp="1"/>
          </p:cNvGraphicFramePr>
          <p:nvPr/>
        </p:nvGraphicFramePr>
        <p:xfrm>
          <a:off x="1075944" y="3861048"/>
          <a:ext cx="6988444" cy="2167438"/>
        </p:xfrm>
        <a:graphic>
          <a:graphicData uri="http://schemas.openxmlformats.org/drawingml/2006/table">
            <a:tbl>
              <a:tblPr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{073A0DAA-6AF3-43AB-8588-CEC1D06C72B9}</a:tableStyleId>
              </a:tblPr>
              <a:tblGrid>
                <a:gridCol w="1372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16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22" name="그림 21" descr="제목 없음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2896" y="1508188"/>
            <a:ext cx="6998208" cy="19568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3" name="직사각형 22"/>
          <p:cNvSpPr/>
          <p:nvPr/>
        </p:nvSpPr>
        <p:spPr>
          <a:xfrm>
            <a:off x="1072896" y="3104964"/>
            <a:ext cx="2058944" cy="216024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1043608" y="3086212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chemeClr val="bg1"/>
                </a:solidFill>
              </a:rPr>
              <a:t>35%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089120" y="3104964"/>
            <a:ext cx="1872208" cy="216024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3059832" y="3086212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chemeClr val="bg1"/>
                </a:solidFill>
              </a:rPr>
              <a:t>30%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969954" y="3104964"/>
            <a:ext cx="1215510" cy="216024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4940666" y="3086212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chemeClr val="bg1"/>
                </a:solidFill>
              </a:rPr>
              <a:t>25%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6186964" y="3104964"/>
            <a:ext cx="1215510" cy="216024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157676" y="3086212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chemeClr val="bg1"/>
                </a:solidFill>
              </a:rPr>
              <a:t>20%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7380312" y="3104964"/>
            <a:ext cx="684076" cy="216024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7351024" y="3086212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chemeClr val="bg1"/>
                </a:solidFill>
              </a:rPr>
              <a:t>5%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7128484" y="252369"/>
            <a:ext cx="1800000" cy="460765"/>
            <a:chOff x="7128484" y="184284"/>
            <a:chExt cx="1800000" cy="460765"/>
          </a:xfrm>
        </p:grpSpPr>
        <p:sp>
          <p:nvSpPr>
            <p:cNvPr id="36" name="TextBox 35"/>
            <p:cNvSpPr txBox="1"/>
            <p:nvPr/>
          </p:nvSpPr>
          <p:spPr>
            <a:xfrm>
              <a:off x="7128484" y="184284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6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6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128484" y="332656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accent6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accent6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t>장업계 현황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690525"/>
            <a:ext cx="7506922" cy="332399"/>
          </a:xfrm>
        </p:spPr>
        <p:txBody>
          <a:bodyPr/>
          <a:lstStyle/>
          <a:p>
            <a:r>
              <a:rPr dirty="0"/>
              <a:t>금년도 경기 전반 현황을 위한 페이지입니다</a:t>
            </a:r>
            <a:r>
              <a:rPr lang="en-US" altLang="ko-KR" dirty="0"/>
              <a:t>. </a:t>
            </a:r>
            <a:r>
              <a:rPr dirty="0"/>
              <a:t>본문 맑은고딕 </a:t>
            </a:r>
            <a:r>
              <a:rPr lang="en-US" altLang="ko-KR" dirty="0"/>
              <a:t>12pt </a:t>
            </a:r>
            <a:r>
              <a:rPr dirty="0"/>
              <a:t>정렬은 왼쪽정렬을 권장합니다</a:t>
            </a:r>
            <a:r>
              <a:rPr lang="en-US" altLang="ko-KR" dirty="0"/>
              <a:t>.</a:t>
            </a:r>
            <a:endParaRPr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2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8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82" name="자유형 8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8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8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 err="1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장업계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8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금년도 경기 전반 현황 중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분야의  시장규모와 흐름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성장속도 등</a:t>
              </a:r>
              <a:r>
                <a:rPr kumimoji="1" lang="ko-KR" altLang="en-US" sz="1050" spc="30" dirty="0">
                  <a:latin typeface="+mn-ea"/>
                </a:rPr>
                <a:t>을 보여주는 장업계 현황입니다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국내 </a:t>
              </a:r>
              <a:r>
                <a:rPr kumimoji="1" lang="en-US" altLang="ko-KR" sz="1050" spc="30" dirty="0">
                  <a:latin typeface="+mn-ea"/>
                </a:rPr>
                <a:t>IT</a:t>
              </a:r>
              <a:r>
                <a:rPr kumimoji="1" lang="ko-KR" altLang="en-US" sz="1050" spc="30" dirty="0">
                  <a:latin typeface="+mn-ea"/>
                </a:rPr>
                <a:t> 시장 현황과 수주 현황이 들어갈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</p:txBody>
        </p:sp>
      </p:grpSp>
      <p:graphicFrame>
        <p:nvGraphicFramePr>
          <p:cNvPr id="21" name="차트 20"/>
          <p:cNvGraphicFramePr/>
          <p:nvPr>
            <p:extLst>
              <p:ext uri="{D42A27DB-BD31-4B8C-83A1-F6EECF244321}">
                <p14:modId xmlns:p14="http://schemas.microsoft.com/office/powerpoint/2010/main" val="2691347861"/>
              </p:ext>
            </p:extLst>
          </p:nvPr>
        </p:nvGraphicFramePr>
        <p:xfrm>
          <a:off x="611561" y="4077072"/>
          <a:ext cx="3960440" cy="216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차트 21"/>
          <p:cNvGraphicFramePr/>
          <p:nvPr>
            <p:extLst>
              <p:ext uri="{D42A27DB-BD31-4B8C-83A1-F6EECF244321}">
                <p14:modId xmlns:p14="http://schemas.microsoft.com/office/powerpoint/2010/main" val="2691347861"/>
              </p:ext>
            </p:extLst>
          </p:nvPr>
        </p:nvGraphicFramePr>
        <p:xfrm>
          <a:off x="611561" y="1556792"/>
          <a:ext cx="3960440" cy="216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4830391" y="2498614"/>
            <a:ext cx="41275" cy="35560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4" name="Rectangle 222"/>
          <p:cNvSpPr>
            <a:spLocks noChangeArrowheads="1"/>
          </p:cNvSpPr>
          <p:nvPr/>
        </p:nvSpPr>
        <p:spPr bwMode="auto">
          <a:xfrm>
            <a:off x="4932041" y="2481275"/>
            <a:ext cx="3456383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25" name="Rectangle 292"/>
          <p:cNvSpPr>
            <a:spLocks noChangeArrowheads="1"/>
          </p:cNvSpPr>
          <p:nvPr/>
        </p:nvSpPr>
        <p:spPr bwMode="auto">
          <a:xfrm>
            <a:off x="4824029" y="2168860"/>
            <a:ext cx="1319272" cy="194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소제목을 입력하세요</a:t>
            </a:r>
            <a:endParaRPr kumimoji="1" lang="ko-KR" sz="16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6" name="Rectangle 117"/>
          <p:cNvSpPr>
            <a:spLocks noChangeArrowheads="1"/>
          </p:cNvSpPr>
          <p:nvPr/>
        </p:nvSpPr>
        <p:spPr bwMode="auto">
          <a:xfrm>
            <a:off x="4824029" y="1844824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7" name="Rectangle 20"/>
          <p:cNvSpPr>
            <a:spLocks noChangeArrowheads="1"/>
          </p:cNvSpPr>
          <p:nvPr/>
        </p:nvSpPr>
        <p:spPr bwMode="auto">
          <a:xfrm>
            <a:off x="4830391" y="5192523"/>
            <a:ext cx="41275" cy="35560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Rectangle 222"/>
          <p:cNvSpPr>
            <a:spLocks noChangeArrowheads="1"/>
          </p:cNvSpPr>
          <p:nvPr/>
        </p:nvSpPr>
        <p:spPr bwMode="auto">
          <a:xfrm>
            <a:off x="4932041" y="5175184"/>
            <a:ext cx="3456383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29" name="Rectangle 292"/>
          <p:cNvSpPr>
            <a:spLocks noChangeArrowheads="1"/>
          </p:cNvSpPr>
          <p:nvPr/>
        </p:nvSpPr>
        <p:spPr bwMode="auto">
          <a:xfrm>
            <a:off x="4824029" y="4862769"/>
            <a:ext cx="1319272" cy="194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소제목을 입력하세요</a:t>
            </a:r>
            <a:endParaRPr kumimoji="1" lang="ko-KR" sz="16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0" name="Rectangle 117"/>
          <p:cNvSpPr>
            <a:spLocks noChangeArrowheads="1"/>
          </p:cNvSpPr>
          <p:nvPr/>
        </p:nvSpPr>
        <p:spPr bwMode="auto">
          <a:xfrm>
            <a:off x="4824029" y="4538733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7128484" y="252369"/>
            <a:ext cx="1800000" cy="460765"/>
            <a:chOff x="7128484" y="184284"/>
            <a:chExt cx="1800000" cy="460765"/>
          </a:xfrm>
        </p:grpSpPr>
        <p:sp>
          <p:nvSpPr>
            <p:cNvPr id="32" name="TextBox 31"/>
            <p:cNvSpPr txBox="1"/>
            <p:nvPr/>
          </p:nvSpPr>
          <p:spPr>
            <a:xfrm>
              <a:off x="7128484" y="184284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6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6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128484" y="332656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accent6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accent6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1039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0787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73F871B-A367-4C7E-805D-8D79A7FDF460}"/>
              </a:ext>
            </a:extLst>
          </p:cNvPr>
          <p:cNvSpPr/>
          <p:nvPr/>
        </p:nvSpPr>
        <p:spPr>
          <a:xfrm>
            <a:off x="71500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AE904A2-7453-4609-B4E5-35D5C64C35F8}"/>
              </a:ext>
            </a:extLst>
          </p:cNvPr>
          <p:cNvSpPr/>
          <p:nvPr/>
        </p:nvSpPr>
        <p:spPr>
          <a:xfrm>
            <a:off x="71500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BB9F2F14-6E19-49AF-AC86-3EE2B3622F6C}"/>
              </a:ext>
            </a:extLst>
          </p:cNvPr>
          <p:cNvSpPr/>
          <p:nvPr/>
        </p:nvSpPr>
        <p:spPr>
          <a:xfrm>
            <a:off x="1103593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8403888F-E785-4740-8675-CB00C5A19B9B}"/>
              </a:ext>
            </a:extLst>
          </p:cNvPr>
          <p:cNvSpPr/>
          <p:nvPr/>
        </p:nvSpPr>
        <p:spPr>
          <a:xfrm>
            <a:off x="973190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704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A5902B43-0F64-435E-B1B5-313012A54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3B58A8FE-DD40-4449-A29E-06D5008CB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5F60E012-6C08-418A-B726-4642BC38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D89D2084-3E7C-4DA3-8130-07B31C7EA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6AD1F6D7-5504-4A7F-8068-A90AC66293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AC9E735C-DD32-4A36-B07F-569EB108D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0247379F-A641-4B98-AC37-058EB9A63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338" y="4218774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D129F16D-D5D3-4992-9CDB-78C59B281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7AB2F8B6-838C-428E-BC94-08F6E650A56B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93B067B3-C249-4193-8CBD-E783C0933B65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5AA578A-A879-404A-8BB3-A58BF746C807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06240CB9-08D8-4AD8-9F7C-120EF4BC6780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A39140D9-74F2-4DDD-B2C1-738E0891F1FD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C8D1D237-C721-411C-9648-14075479497E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E6172699-4BC3-49C1-A0CF-5011FD6C3D8E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FEC1B29E-D028-4AE6-A87D-00970E040A35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D753170-FA70-487E-ABEC-9BBDF858C255}"/>
              </a:ext>
            </a:extLst>
          </p:cNvPr>
          <p:cNvSpPr/>
          <p:nvPr/>
        </p:nvSpPr>
        <p:spPr>
          <a:xfrm>
            <a:off x="672841" y="1258844"/>
            <a:ext cx="3776249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6E4161F-2321-4073-924D-5A3B244C24FD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B1AF33A-01FB-465A-A3AA-2BB4972604B7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15045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B08E98B-7851-4E0A-970F-C1ACAAA2B8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331424D2-FDB6-4389-8EB1-F8F94BF2C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0860FD5A-3B9B-4185-A347-4DD72CA4E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5CBC39C4-C686-45D3-A5DD-09189175C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B6150794-3D37-43FF-93BB-1EDECB391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41D279CA-790E-44BB-BBDE-592901D5C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76B12DB8-62C9-45B4-8A1E-032A1A2DA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338" y="4218774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F48AD4A9-0BFA-4DE1-B103-ABE5715E7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A47FE665-7F94-4884-8A82-EE4B25D12EFA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EC3E0A05-DB7A-4444-972E-B8CB927D28D2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CAF70382-E784-4676-8E0D-0904FEF6A49F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39783D4F-50BF-44D9-B4DB-5D886F17C5FB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2CE3A380-8F96-438A-BB72-7723CCE2054C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C5A6E8E7-8929-46B7-9E04-47530CEEC1A5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3C48B9C4-9539-4738-9163-DEF82B7AEF9D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319A5F14-AA85-42E1-B614-F153CD296053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9AE0205-A87C-4F10-B50B-1B9014131A8F}"/>
              </a:ext>
            </a:extLst>
          </p:cNvPr>
          <p:cNvSpPr/>
          <p:nvPr/>
        </p:nvSpPr>
        <p:spPr>
          <a:xfrm>
            <a:off x="672841" y="1258844"/>
            <a:ext cx="3291286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9F5E2E3-6E1D-4373-A7FD-611041C85F06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0ECF26E-C302-4159-9B72-B81EA642F15D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45008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신년도_사업계획서_I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FC4B4"/>
      </a:accent1>
      <a:accent2>
        <a:srgbClr val="EF445A"/>
      </a:accent2>
      <a:accent3>
        <a:srgbClr val="52C9EE"/>
      </a:accent3>
      <a:accent4>
        <a:srgbClr val="3D3D3D"/>
      </a:accent4>
      <a:accent5>
        <a:srgbClr val="6C6C6C"/>
      </a:accent5>
      <a:accent6>
        <a:srgbClr val="B9B9B9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3814</TotalTime>
  <Words>353</Words>
  <Application>Microsoft Office PowerPoint</Application>
  <PresentationFormat>화면 슬라이드 쇼(4:3)</PresentationFormat>
  <Paragraphs>76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표준작성법_사업계획서_신년도(IT정보통신업)</dc:title>
  <dc:creator>㈜ 인비닷컴</dc:creator>
  <dc:description>무단 복제 배포시 법적 불이익을 받을 수 있습니다.</dc:description>
  <cp:lastModifiedBy>pro</cp:lastModifiedBy>
  <cp:revision>740</cp:revision>
  <dcterms:created xsi:type="dcterms:W3CDTF">2013-09-25T11:58:39Z</dcterms:created>
  <dcterms:modified xsi:type="dcterms:W3CDTF">2019-05-03T04:35:24Z</dcterms:modified>
  <cp:category>본 문서의 저작권은 비즈폼에 있습니다.</cp:category>
</cp:coreProperties>
</file>