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48" r:id="rId2"/>
    <p:sldId id="265" r:id="rId3"/>
    <p:sldId id="322" r:id="rId4"/>
    <p:sldId id="349" r:id="rId5"/>
    <p:sldId id="350" r:id="rId6"/>
    <p:sldId id="351" r:id="rId7"/>
    <p:sldId id="352" r:id="rId8"/>
    <p:sldId id="353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32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4572000" y="4159130"/>
            <a:ext cx="303851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500" b="1">
                <a:solidFill>
                  <a:schemeClr val="accent3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4572000" y="3933056"/>
            <a:ext cx="303851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00" y="4736342"/>
            <a:ext cx="303851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95" name="그룹 94"/>
          <p:cNvGrpSpPr/>
          <p:nvPr userDrawn="1"/>
        </p:nvGrpSpPr>
        <p:grpSpPr>
          <a:xfrm>
            <a:off x="2699792" y="1268760"/>
            <a:ext cx="2733675" cy="4232275"/>
            <a:chOff x="319088" y="617538"/>
            <a:chExt cx="2733675" cy="4232275"/>
          </a:xfrm>
        </p:grpSpPr>
        <p:grpSp>
          <p:nvGrpSpPr>
            <p:cNvPr id="93" name="그룹 92"/>
            <p:cNvGrpSpPr/>
            <p:nvPr userDrawn="1"/>
          </p:nvGrpSpPr>
          <p:grpSpPr>
            <a:xfrm>
              <a:off x="1208088" y="2906713"/>
              <a:ext cx="762000" cy="1943100"/>
              <a:chOff x="1208088" y="2906713"/>
              <a:chExt cx="762000" cy="1943100"/>
            </a:xfrm>
            <a:solidFill>
              <a:schemeClr val="bg1">
                <a:lumMod val="85000"/>
              </a:schemeClr>
            </a:solidFill>
          </p:grpSpPr>
          <p:sp>
            <p:nvSpPr>
              <p:cNvPr id="1029" name="Freeform 5"/>
              <p:cNvSpPr>
                <a:spLocks/>
              </p:cNvSpPr>
              <p:nvPr userDrawn="1"/>
            </p:nvSpPr>
            <p:spPr bwMode="auto">
              <a:xfrm>
                <a:off x="1208088" y="3179763"/>
                <a:ext cx="596900" cy="1670050"/>
              </a:xfrm>
              <a:custGeom>
                <a:avLst/>
                <a:gdLst/>
                <a:ahLst/>
                <a:cxnLst>
                  <a:cxn ang="0">
                    <a:pos x="108" y="784"/>
                  </a:cxn>
                  <a:cxn ang="0">
                    <a:pos x="108" y="620"/>
                  </a:cxn>
                  <a:cxn ang="0">
                    <a:pos x="228" y="620"/>
                  </a:cxn>
                  <a:cxn ang="0">
                    <a:pos x="228" y="552"/>
                  </a:cxn>
                  <a:cxn ang="0">
                    <a:pos x="52" y="372"/>
                  </a:cxn>
                  <a:cxn ang="0">
                    <a:pos x="52" y="126"/>
                  </a:cxn>
                  <a:cxn ang="0">
                    <a:pos x="222" y="126"/>
                  </a:cxn>
                  <a:cxn ang="0">
                    <a:pos x="222" y="0"/>
                  </a:cxn>
                  <a:cxn ang="0">
                    <a:pos x="170" y="0"/>
                  </a:cxn>
                  <a:cxn ang="0">
                    <a:pos x="170" y="106"/>
                  </a:cxn>
                  <a:cxn ang="0">
                    <a:pos x="0" y="106"/>
                  </a:cxn>
                  <a:cxn ang="0">
                    <a:pos x="0" y="354"/>
                  </a:cxn>
                  <a:cxn ang="0">
                    <a:pos x="176" y="532"/>
                  </a:cxn>
                  <a:cxn ang="0">
                    <a:pos x="176" y="600"/>
                  </a:cxn>
                  <a:cxn ang="0">
                    <a:pos x="58" y="600"/>
                  </a:cxn>
                  <a:cxn ang="0">
                    <a:pos x="58" y="764"/>
                  </a:cxn>
                  <a:cxn ang="0">
                    <a:pos x="324" y="1032"/>
                  </a:cxn>
                  <a:cxn ang="0">
                    <a:pos x="376" y="1052"/>
                  </a:cxn>
                  <a:cxn ang="0">
                    <a:pos x="108" y="784"/>
                  </a:cxn>
                </a:cxnLst>
                <a:rect l="0" t="0" r="r" b="b"/>
                <a:pathLst>
                  <a:path w="376" h="1052">
                    <a:moveTo>
                      <a:pt x="108" y="784"/>
                    </a:moveTo>
                    <a:lnTo>
                      <a:pt x="108" y="620"/>
                    </a:lnTo>
                    <a:lnTo>
                      <a:pt x="228" y="620"/>
                    </a:lnTo>
                    <a:lnTo>
                      <a:pt x="228" y="552"/>
                    </a:lnTo>
                    <a:lnTo>
                      <a:pt x="52" y="372"/>
                    </a:lnTo>
                    <a:lnTo>
                      <a:pt x="52" y="126"/>
                    </a:lnTo>
                    <a:lnTo>
                      <a:pt x="222" y="126"/>
                    </a:lnTo>
                    <a:lnTo>
                      <a:pt x="222" y="0"/>
                    </a:lnTo>
                    <a:lnTo>
                      <a:pt x="170" y="0"/>
                    </a:lnTo>
                    <a:lnTo>
                      <a:pt x="170" y="106"/>
                    </a:lnTo>
                    <a:lnTo>
                      <a:pt x="0" y="106"/>
                    </a:lnTo>
                    <a:lnTo>
                      <a:pt x="0" y="354"/>
                    </a:lnTo>
                    <a:lnTo>
                      <a:pt x="176" y="532"/>
                    </a:lnTo>
                    <a:lnTo>
                      <a:pt x="176" y="600"/>
                    </a:lnTo>
                    <a:lnTo>
                      <a:pt x="58" y="600"/>
                    </a:lnTo>
                    <a:lnTo>
                      <a:pt x="58" y="764"/>
                    </a:lnTo>
                    <a:lnTo>
                      <a:pt x="324" y="1032"/>
                    </a:lnTo>
                    <a:lnTo>
                      <a:pt x="376" y="1052"/>
                    </a:lnTo>
                    <a:lnTo>
                      <a:pt x="108" y="78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0" name="Freeform 6"/>
              <p:cNvSpPr>
                <a:spLocks/>
              </p:cNvSpPr>
              <p:nvPr userDrawn="1"/>
            </p:nvSpPr>
            <p:spPr bwMode="auto">
              <a:xfrm>
                <a:off x="1217613" y="2906713"/>
                <a:ext cx="752475" cy="273050"/>
              </a:xfrm>
              <a:custGeom>
                <a:avLst/>
                <a:gdLst/>
                <a:ahLst/>
                <a:cxnLst>
                  <a:cxn ang="0">
                    <a:pos x="52" y="20"/>
                  </a:cxn>
                  <a:cxn ang="0">
                    <a:pos x="474" y="20"/>
                  </a:cxn>
                  <a:cxn ang="0">
                    <a:pos x="474" y="0"/>
                  </a:cxn>
                  <a:cxn ang="0">
                    <a:pos x="0" y="0"/>
                  </a:cxn>
                  <a:cxn ang="0">
                    <a:pos x="0" y="152"/>
                  </a:cxn>
                  <a:cxn ang="0">
                    <a:pos x="52" y="172"/>
                  </a:cxn>
                  <a:cxn ang="0">
                    <a:pos x="52" y="20"/>
                  </a:cxn>
                </a:cxnLst>
                <a:rect l="0" t="0" r="r" b="b"/>
                <a:pathLst>
                  <a:path w="474" h="172">
                    <a:moveTo>
                      <a:pt x="52" y="20"/>
                    </a:moveTo>
                    <a:lnTo>
                      <a:pt x="474" y="20"/>
                    </a:lnTo>
                    <a:lnTo>
                      <a:pt x="474" y="0"/>
                    </a:lnTo>
                    <a:lnTo>
                      <a:pt x="0" y="0"/>
                    </a:lnTo>
                    <a:lnTo>
                      <a:pt x="0" y="152"/>
                    </a:lnTo>
                    <a:lnTo>
                      <a:pt x="52" y="172"/>
                    </a:lnTo>
                    <a:lnTo>
                      <a:pt x="52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2" name="Freeform 8"/>
              <p:cNvSpPr>
                <a:spLocks/>
              </p:cNvSpPr>
              <p:nvPr userDrawn="1"/>
            </p:nvSpPr>
            <p:spPr bwMode="auto">
              <a:xfrm>
                <a:off x="1300163" y="4132263"/>
                <a:ext cx="269875" cy="31750"/>
              </a:xfrm>
              <a:custGeom>
                <a:avLst/>
                <a:gdLst/>
                <a:ahLst/>
                <a:cxnLst>
                  <a:cxn ang="0">
                    <a:pos x="50" y="20"/>
                  </a:cxn>
                  <a:cxn ang="0">
                    <a:pos x="170" y="20"/>
                  </a:cxn>
                  <a:cxn ang="0">
                    <a:pos x="118" y="0"/>
                  </a:cxn>
                  <a:cxn ang="0">
                    <a:pos x="0" y="0"/>
                  </a:cxn>
                  <a:cxn ang="0">
                    <a:pos x="50" y="20"/>
                  </a:cxn>
                </a:cxnLst>
                <a:rect l="0" t="0" r="r" b="b"/>
                <a:pathLst>
                  <a:path w="170" h="20">
                    <a:moveTo>
                      <a:pt x="50" y="20"/>
                    </a:moveTo>
                    <a:lnTo>
                      <a:pt x="170" y="20"/>
                    </a:lnTo>
                    <a:lnTo>
                      <a:pt x="118" y="0"/>
                    </a:lnTo>
                    <a:lnTo>
                      <a:pt x="0" y="0"/>
                    </a:lnTo>
                    <a:lnTo>
                      <a:pt x="50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4" name="Freeform 10"/>
              <p:cNvSpPr>
                <a:spLocks/>
              </p:cNvSpPr>
              <p:nvPr userDrawn="1"/>
            </p:nvSpPr>
            <p:spPr bwMode="auto">
              <a:xfrm>
                <a:off x="1208088" y="3348038"/>
                <a:ext cx="352425" cy="31750"/>
              </a:xfrm>
              <a:custGeom>
                <a:avLst/>
                <a:gdLst/>
                <a:ahLst/>
                <a:cxnLst>
                  <a:cxn ang="0">
                    <a:pos x="52" y="20"/>
                  </a:cxn>
                  <a:cxn ang="0">
                    <a:pos x="222" y="20"/>
                  </a:cxn>
                  <a:cxn ang="0">
                    <a:pos x="170" y="0"/>
                  </a:cxn>
                  <a:cxn ang="0">
                    <a:pos x="0" y="0"/>
                  </a:cxn>
                  <a:cxn ang="0">
                    <a:pos x="52" y="20"/>
                  </a:cxn>
                </a:cxnLst>
                <a:rect l="0" t="0" r="r" b="b"/>
                <a:pathLst>
                  <a:path w="222" h="20">
                    <a:moveTo>
                      <a:pt x="52" y="20"/>
                    </a:moveTo>
                    <a:lnTo>
                      <a:pt x="222" y="20"/>
                    </a:lnTo>
                    <a:lnTo>
                      <a:pt x="170" y="0"/>
                    </a:lnTo>
                    <a:lnTo>
                      <a:pt x="0" y="0"/>
                    </a:lnTo>
                    <a:lnTo>
                      <a:pt x="52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92" name="그룹 91"/>
            <p:cNvGrpSpPr/>
            <p:nvPr userDrawn="1"/>
          </p:nvGrpSpPr>
          <p:grpSpPr>
            <a:xfrm>
              <a:off x="1290638" y="2938463"/>
              <a:ext cx="762000" cy="1911350"/>
              <a:chOff x="1290638" y="2938463"/>
              <a:chExt cx="762000" cy="1911350"/>
            </a:xfrm>
          </p:grpSpPr>
          <p:sp>
            <p:nvSpPr>
              <p:cNvPr id="1035" name="Freeform 11"/>
              <p:cNvSpPr>
                <a:spLocks/>
              </p:cNvSpPr>
              <p:nvPr userDrawn="1"/>
            </p:nvSpPr>
            <p:spPr bwMode="auto">
              <a:xfrm>
                <a:off x="1290638" y="2938463"/>
                <a:ext cx="762000" cy="1911350"/>
              </a:xfrm>
              <a:custGeom>
                <a:avLst/>
                <a:gdLst/>
                <a:ahLst/>
                <a:cxnLst>
                  <a:cxn ang="0">
                    <a:pos x="480" y="0"/>
                  </a:cxn>
                  <a:cxn ang="0">
                    <a:pos x="480" y="1204"/>
                  </a:cxn>
                  <a:cxn ang="0">
                    <a:pos x="324" y="1204"/>
                  </a:cxn>
                  <a:cxn ang="0">
                    <a:pos x="56" y="936"/>
                  </a:cxn>
                  <a:cxn ang="0">
                    <a:pos x="56" y="772"/>
                  </a:cxn>
                  <a:cxn ang="0">
                    <a:pos x="176" y="772"/>
                  </a:cxn>
                  <a:cxn ang="0">
                    <a:pos x="176" y="704"/>
                  </a:cxn>
                  <a:cxn ang="0">
                    <a:pos x="0" y="524"/>
                  </a:cxn>
                  <a:cxn ang="0">
                    <a:pos x="0" y="278"/>
                  </a:cxn>
                  <a:cxn ang="0">
                    <a:pos x="170" y="278"/>
                  </a:cxn>
                  <a:cxn ang="0">
                    <a:pos x="170" y="152"/>
                  </a:cxn>
                  <a:cxn ang="0">
                    <a:pos x="6" y="152"/>
                  </a:cxn>
                  <a:cxn ang="0">
                    <a:pos x="6" y="0"/>
                  </a:cxn>
                  <a:cxn ang="0">
                    <a:pos x="480" y="0"/>
                  </a:cxn>
                </a:cxnLst>
                <a:rect l="0" t="0" r="r" b="b"/>
                <a:pathLst>
                  <a:path w="480" h="1204">
                    <a:moveTo>
                      <a:pt x="480" y="0"/>
                    </a:moveTo>
                    <a:lnTo>
                      <a:pt x="480" y="1204"/>
                    </a:lnTo>
                    <a:lnTo>
                      <a:pt x="324" y="1204"/>
                    </a:lnTo>
                    <a:lnTo>
                      <a:pt x="56" y="936"/>
                    </a:lnTo>
                    <a:lnTo>
                      <a:pt x="56" y="772"/>
                    </a:lnTo>
                    <a:lnTo>
                      <a:pt x="176" y="772"/>
                    </a:lnTo>
                    <a:lnTo>
                      <a:pt x="176" y="704"/>
                    </a:lnTo>
                    <a:lnTo>
                      <a:pt x="0" y="524"/>
                    </a:lnTo>
                    <a:lnTo>
                      <a:pt x="0" y="278"/>
                    </a:lnTo>
                    <a:lnTo>
                      <a:pt x="170" y="278"/>
                    </a:lnTo>
                    <a:lnTo>
                      <a:pt x="170" y="152"/>
                    </a:lnTo>
                    <a:lnTo>
                      <a:pt x="6" y="152"/>
                    </a:lnTo>
                    <a:lnTo>
                      <a:pt x="6" y="0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6" name="Rectangle 12"/>
              <p:cNvSpPr>
                <a:spLocks noChangeArrowheads="1"/>
              </p:cNvSpPr>
              <p:nvPr userDrawn="1"/>
            </p:nvSpPr>
            <p:spPr bwMode="auto">
              <a:xfrm>
                <a:off x="1846263" y="3179763"/>
                <a:ext cx="69850" cy="167005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7" name="Rectangle 13"/>
              <p:cNvSpPr>
                <a:spLocks noChangeArrowheads="1"/>
              </p:cNvSpPr>
              <p:nvPr userDrawn="1"/>
            </p:nvSpPr>
            <p:spPr bwMode="auto">
              <a:xfrm>
                <a:off x="1811338" y="3179763"/>
                <a:ext cx="28575" cy="167005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94" name="그룹 93"/>
            <p:cNvGrpSpPr/>
            <p:nvPr userDrawn="1"/>
          </p:nvGrpSpPr>
          <p:grpSpPr>
            <a:xfrm>
              <a:off x="1271588" y="617538"/>
              <a:ext cx="1781175" cy="2279650"/>
              <a:chOff x="1271588" y="617538"/>
              <a:chExt cx="1781175" cy="2279650"/>
            </a:xfrm>
            <a:solidFill>
              <a:schemeClr val="accent2"/>
            </a:solidFill>
          </p:grpSpPr>
          <p:sp>
            <p:nvSpPr>
              <p:cNvPr id="1038" name="Freeform 14"/>
              <p:cNvSpPr>
                <a:spLocks/>
              </p:cNvSpPr>
              <p:nvPr userDrawn="1"/>
            </p:nvSpPr>
            <p:spPr bwMode="auto">
              <a:xfrm>
                <a:off x="1271588" y="1833563"/>
                <a:ext cx="730250" cy="622300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56" y="0"/>
                  </a:cxn>
                  <a:cxn ang="0">
                    <a:pos x="44" y="2"/>
                  </a:cxn>
                  <a:cxn ang="0">
                    <a:pos x="34" y="6"/>
                  </a:cxn>
                  <a:cxn ang="0">
                    <a:pos x="24" y="14"/>
                  </a:cxn>
                  <a:cxn ang="0">
                    <a:pos x="16" y="20"/>
                  </a:cxn>
                  <a:cxn ang="0">
                    <a:pos x="8" y="30"/>
                  </a:cxn>
                  <a:cxn ang="0">
                    <a:pos x="4" y="40"/>
                  </a:cxn>
                  <a:cxn ang="0">
                    <a:pos x="0" y="52"/>
                  </a:cxn>
                  <a:cxn ang="0">
                    <a:pos x="0" y="64"/>
                  </a:cxn>
                  <a:cxn ang="0">
                    <a:pos x="0" y="328"/>
                  </a:cxn>
                  <a:cxn ang="0">
                    <a:pos x="0" y="328"/>
                  </a:cxn>
                  <a:cxn ang="0">
                    <a:pos x="0" y="342"/>
                  </a:cxn>
                  <a:cxn ang="0">
                    <a:pos x="4" y="354"/>
                  </a:cxn>
                  <a:cxn ang="0">
                    <a:pos x="10" y="364"/>
                  </a:cxn>
                  <a:cxn ang="0">
                    <a:pos x="18" y="374"/>
                  </a:cxn>
                  <a:cxn ang="0">
                    <a:pos x="28" y="382"/>
                  </a:cxn>
                  <a:cxn ang="0">
                    <a:pos x="38" y="388"/>
                  </a:cxn>
                  <a:cxn ang="0">
                    <a:pos x="50" y="392"/>
                  </a:cxn>
                  <a:cxn ang="0">
                    <a:pos x="64" y="392"/>
                  </a:cxn>
                  <a:cxn ang="0">
                    <a:pos x="414" y="392"/>
                  </a:cxn>
                  <a:cxn ang="0">
                    <a:pos x="414" y="392"/>
                  </a:cxn>
                  <a:cxn ang="0">
                    <a:pos x="428" y="390"/>
                  </a:cxn>
                  <a:cxn ang="0">
                    <a:pos x="440" y="386"/>
                  </a:cxn>
                  <a:cxn ang="0">
                    <a:pos x="450" y="380"/>
                  </a:cxn>
                  <a:cxn ang="0">
                    <a:pos x="460" y="372"/>
                  </a:cxn>
                  <a:cxn ang="0">
                    <a:pos x="460" y="372"/>
                  </a:cxn>
                  <a:cxn ang="0">
                    <a:pos x="452" y="372"/>
                  </a:cxn>
                  <a:cxn ang="0">
                    <a:pos x="140" y="372"/>
                  </a:cxn>
                  <a:cxn ang="0">
                    <a:pos x="140" y="372"/>
                  </a:cxn>
                  <a:cxn ang="0">
                    <a:pos x="114" y="372"/>
                  </a:cxn>
                  <a:cxn ang="0">
                    <a:pos x="90" y="370"/>
                  </a:cxn>
                  <a:cxn ang="0">
                    <a:pos x="74" y="364"/>
                  </a:cxn>
                  <a:cxn ang="0">
                    <a:pos x="60" y="356"/>
                  </a:cxn>
                  <a:cxn ang="0">
                    <a:pos x="54" y="350"/>
                  </a:cxn>
                  <a:cxn ang="0">
                    <a:pos x="50" y="344"/>
                  </a:cxn>
                  <a:cxn ang="0">
                    <a:pos x="42" y="330"/>
                  </a:cxn>
                  <a:cxn ang="0">
                    <a:pos x="40" y="312"/>
                  </a:cxn>
                  <a:cxn ang="0">
                    <a:pos x="38" y="290"/>
                  </a:cxn>
                  <a:cxn ang="0">
                    <a:pos x="38" y="44"/>
                  </a:cxn>
                  <a:cxn ang="0">
                    <a:pos x="38" y="44"/>
                  </a:cxn>
                  <a:cxn ang="0">
                    <a:pos x="40" y="32"/>
                  </a:cxn>
                  <a:cxn ang="0">
                    <a:pos x="42" y="20"/>
                  </a:cxn>
                  <a:cxn ang="0">
                    <a:pos x="48" y="10"/>
                  </a:cxn>
                  <a:cxn ang="0">
                    <a:pos x="56" y="0"/>
                  </a:cxn>
                  <a:cxn ang="0">
                    <a:pos x="56" y="0"/>
                  </a:cxn>
                </a:cxnLst>
                <a:rect l="0" t="0" r="r" b="b"/>
                <a:pathLst>
                  <a:path w="460" h="392">
                    <a:moveTo>
                      <a:pt x="56" y="0"/>
                    </a:moveTo>
                    <a:lnTo>
                      <a:pt x="56" y="0"/>
                    </a:lnTo>
                    <a:lnTo>
                      <a:pt x="44" y="2"/>
                    </a:lnTo>
                    <a:lnTo>
                      <a:pt x="34" y="6"/>
                    </a:lnTo>
                    <a:lnTo>
                      <a:pt x="24" y="14"/>
                    </a:lnTo>
                    <a:lnTo>
                      <a:pt x="16" y="20"/>
                    </a:lnTo>
                    <a:lnTo>
                      <a:pt x="8" y="30"/>
                    </a:lnTo>
                    <a:lnTo>
                      <a:pt x="4" y="40"/>
                    </a:lnTo>
                    <a:lnTo>
                      <a:pt x="0" y="52"/>
                    </a:lnTo>
                    <a:lnTo>
                      <a:pt x="0" y="6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42"/>
                    </a:lnTo>
                    <a:lnTo>
                      <a:pt x="4" y="354"/>
                    </a:lnTo>
                    <a:lnTo>
                      <a:pt x="10" y="364"/>
                    </a:lnTo>
                    <a:lnTo>
                      <a:pt x="18" y="374"/>
                    </a:lnTo>
                    <a:lnTo>
                      <a:pt x="28" y="382"/>
                    </a:lnTo>
                    <a:lnTo>
                      <a:pt x="38" y="388"/>
                    </a:lnTo>
                    <a:lnTo>
                      <a:pt x="50" y="392"/>
                    </a:lnTo>
                    <a:lnTo>
                      <a:pt x="64" y="392"/>
                    </a:lnTo>
                    <a:lnTo>
                      <a:pt x="414" y="392"/>
                    </a:lnTo>
                    <a:lnTo>
                      <a:pt x="414" y="392"/>
                    </a:lnTo>
                    <a:lnTo>
                      <a:pt x="428" y="390"/>
                    </a:lnTo>
                    <a:lnTo>
                      <a:pt x="440" y="386"/>
                    </a:lnTo>
                    <a:lnTo>
                      <a:pt x="450" y="380"/>
                    </a:lnTo>
                    <a:lnTo>
                      <a:pt x="460" y="372"/>
                    </a:lnTo>
                    <a:lnTo>
                      <a:pt x="460" y="372"/>
                    </a:lnTo>
                    <a:lnTo>
                      <a:pt x="452" y="372"/>
                    </a:lnTo>
                    <a:lnTo>
                      <a:pt x="140" y="372"/>
                    </a:lnTo>
                    <a:lnTo>
                      <a:pt x="140" y="372"/>
                    </a:lnTo>
                    <a:lnTo>
                      <a:pt x="114" y="372"/>
                    </a:lnTo>
                    <a:lnTo>
                      <a:pt x="90" y="370"/>
                    </a:lnTo>
                    <a:lnTo>
                      <a:pt x="74" y="364"/>
                    </a:lnTo>
                    <a:lnTo>
                      <a:pt x="60" y="356"/>
                    </a:lnTo>
                    <a:lnTo>
                      <a:pt x="54" y="350"/>
                    </a:lnTo>
                    <a:lnTo>
                      <a:pt x="50" y="344"/>
                    </a:lnTo>
                    <a:lnTo>
                      <a:pt x="42" y="330"/>
                    </a:lnTo>
                    <a:lnTo>
                      <a:pt x="40" y="312"/>
                    </a:lnTo>
                    <a:lnTo>
                      <a:pt x="38" y="290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40" y="32"/>
                    </a:lnTo>
                    <a:lnTo>
                      <a:pt x="42" y="20"/>
                    </a:lnTo>
                    <a:lnTo>
                      <a:pt x="48" y="10"/>
                    </a:lnTo>
                    <a:lnTo>
                      <a:pt x="56" y="0"/>
                    </a:lnTo>
                    <a:lnTo>
                      <a:pt x="5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39" name="Freeform 15"/>
              <p:cNvSpPr>
                <a:spLocks/>
              </p:cNvSpPr>
              <p:nvPr userDrawn="1"/>
            </p:nvSpPr>
            <p:spPr bwMode="auto">
              <a:xfrm>
                <a:off x="1493838" y="617538"/>
                <a:ext cx="787400" cy="479425"/>
              </a:xfrm>
              <a:custGeom>
                <a:avLst/>
                <a:gdLst/>
                <a:ahLst/>
                <a:cxnLst>
                  <a:cxn ang="0">
                    <a:pos x="198" y="54"/>
                  </a:cxn>
                  <a:cxn ang="0">
                    <a:pos x="496" y="302"/>
                  </a:cxn>
                  <a:cxn ang="0">
                    <a:pos x="496" y="252"/>
                  </a:cxn>
                  <a:cxn ang="0">
                    <a:pos x="236" y="34"/>
                  </a:cxn>
                  <a:cxn ang="0">
                    <a:pos x="236" y="34"/>
                  </a:cxn>
                  <a:cxn ang="0">
                    <a:pos x="214" y="20"/>
                  </a:cxn>
                  <a:cxn ang="0">
                    <a:pos x="202" y="14"/>
                  </a:cxn>
                  <a:cxn ang="0">
                    <a:pos x="190" y="8"/>
                  </a:cxn>
                  <a:cxn ang="0">
                    <a:pos x="176" y="4"/>
                  </a:cxn>
                  <a:cxn ang="0">
                    <a:pos x="162" y="2"/>
                  </a:cxn>
                  <a:cxn ang="0">
                    <a:pos x="148" y="0"/>
                  </a:cxn>
                  <a:cxn ang="0">
                    <a:pos x="134" y="0"/>
                  </a:cxn>
                  <a:cxn ang="0">
                    <a:pos x="118" y="0"/>
                  </a:cxn>
                  <a:cxn ang="0">
                    <a:pos x="102" y="2"/>
                  </a:cxn>
                  <a:cxn ang="0">
                    <a:pos x="86" y="8"/>
                  </a:cxn>
                  <a:cxn ang="0">
                    <a:pos x="68" y="12"/>
                  </a:cxn>
                  <a:cxn ang="0">
                    <a:pos x="52" y="20"/>
                  </a:cxn>
                  <a:cxn ang="0">
                    <a:pos x="36" y="30"/>
                  </a:cxn>
                  <a:cxn ang="0">
                    <a:pos x="18" y="40"/>
                  </a:cxn>
                  <a:cxn ang="0">
                    <a:pos x="0" y="54"/>
                  </a:cxn>
                  <a:cxn ang="0">
                    <a:pos x="0" y="54"/>
                  </a:cxn>
                  <a:cxn ang="0">
                    <a:pos x="12" y="46"/>
                  </a:cxn>
                  <a:cxn ang="0">
                    <a:pos x="22" y="40"/>
                  </a:cxn>
                  <a:cxn ang="0">
                    <a:pos x="36" y="34"/>
                  </a:cxn>
                  <a:cxn ang="0">
                    <a:pos x="48" y="30"/>
                  </a:cxn>
                  <a:cxn ang="0">
                    <a:pos x="76" y="26"/>
                  </a:cxn>
                  <a:cxn ang="0">
                    <a:pos x="104" y="24"/>
                  </a:cxn>
                  <a:cxn ang="0">
                    <a:pos x="130" y="28"/>
                  </a:cxn>
                  <a:cxn ang="0">
                    <a:pos x="156" y="34"/>
                  </a:cxn>
                  <a:cxn ang="0">
                    <a:pos x="178" y="42"/>
                  </a:cxn>
                  <a:cxn ang="0">
                    <a:pos x="188" y="48"/>
                  </a:cxn>
                  <a:cxn ang="0">
                    <a:pos x="198" y="54"/>
                  </a:cxn>
                  <a:cxn ang="0">
                    <a:pos x="198" y="54"/>
                  </a:cxn>
                </a:cxnLst>
                <a:rect l="0" t="0" r="r" b="b"/>
                <a:pathLst>
                  <a:path w="496" h="302">
                    <a:moveTo>
                      <a:pt x="198" y="54"/>
                    </a:moveTo>
                    <a:lnTo>
                      <a:pt x="496" y="302"/>
                    </a:lnTo>
                    <a:lnTo>
                      <a:pt x="496" y="252"/>
                    </a:lnTo>
                    <a:lnTo>
                      <a:pt x="236" y="34"/>
                    </a:lnTo>
                    <a:lnTo>
                      <a:pt x="236" y="34"/>
                    </a:lnTo>
                    <a:lnTo>
                      <a:pt x="214" y="20"/>
                    </a:lnTo>
                    <a:lnTo>
                      <a:pt x="202" y="14"/>
                    </a:lnTo>
                    <a:lnTo>
                      <a:pt x="190" y="8"/>
                    </a:lnTo>
                    <a:lnTo>
                      <a:pt x="176" y="4"/>
                    </a:lnTo>
                    <a:lnTo>
                      <a:pt x="162" y="2"/>
                    </a:lnTo>
                    <a:lnTo>
                      <a:pt x="148" y="0"/>
                    </a:lnTo>
                    <a:lnTo>
                      <a:pt x="134" y="0"/>
                    </a:lnTo>
                    <a:lnTo>
                      <a:pt x="118" y="0"/>
                    </a:lnTo>
                    <a:lnTo>
                      <a:pt x="102" y="2"/>
                    </a:lnTo>
                    <a:lnTo>
                      <a:pt x="86" y="8"/>
                    </a:lnTo>
                    <a:lnTo>
                      <a:pt x="68" y="12"/>
                    </a:lnTo>
                    <a:lnTo>
                      <a:pt x="52" y="20"/>
                    </a:lnTo>
                    <a:lnTo>
                      <a:pt x="36" y="30"/>
                    </a:lnTo>
                    <a:lnTo>
                      <a:pt x="18" y="40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12" y="46"/>
                    </a:lnTo>
                    <a:lnTo>
                      <a:pt x="22" y="40"/>
                    </a:lnTo>
                    <a:lnTo>
                      <a:pt x="36" y="34"/>
                    </a:lnTo>
                    <a:lnTo>
                      <a:pt x="48" y="30"/>
                    </a:lnTo>
                    <a:lnTo>
                      <a:pt x="76" y="26"/>
                    </a:lnTo>
                    <a:lnTo>
                      <a:pt x="104" y="24"/>
                    </a:lnTo>
                    <a:lnTo>
                      <a:pt x="130" y="28"/>
                    </a:lnTo>
                    <a:lnTo>
                      <a:pt x="156" y="34"/>
                    </a:lnTo>
                    <a:lnTo>
                      <a:pt x="178" y="42"/>
                    </a:lnTo>
                    <a:lnTo>
                      <a:pt x="188" y="48"/>
                    </a:lnTo>
                    <a:lnTo>
                      <a:pt x="198" y="54"/>
                    </a:lnTo>
                    <a:lnTo>
                      <a:pt x="198" y="5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0" name="Freeform 16"/>
              <p:cNvSpPr>
                <a:spLocks/>
              </p:cNvSpPr>
              <p:nvPr userDrawn="1"/>
            </p:nvSpPr>
            <p:spPr bwMode="auto">
              <a:xfrm>
                <a:off x="2506663" y="1833563"/>
                <a:ext cx="193675" cy="106362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84" y="516"/>
                  </a:cxn>
                  <a:cxn ang="0">
                    <a:pos x="84" y="516"/>
                  </a:cxn>
                  <a:cxn ang="0">
                    <a:pos x="82" y="540"/>
                  </a:cxn>
                  <a:cxn ang="0">
                    <a:pos x="78" y="562"/>
                  </a:cxn>
                  <a:cxn ang="0">
                    <a:pos x="70" y="584"/>
                  </a:cxn>
                  <a:cxn ang="0">
                    <a:pos x="60" y="604"/>
                  </a:cxn>
                  <a:cxn ang="0">
                    <a:pos x="48" y="624"/>
                  </a:cxn>
                  <a:cxn ang="0">
                    <a:pos x="34" y="640"/>
                  </a:cxn>
                  <a:cxn ang="0">
                    <a:pos x="18" y="656"/>
                  </a:cxn>
                  <a:cxn ang="0">
                    <a:pos x="0" y="670"/>
                  </a:cxn>
                  <a:cxn ang="0">
                    <a:pos x="0" y="670"/>
                  </a:cxn>
                  <a:cxn ang="0">
                    <a:pos x="26" y="658"/>
                  </a:cxn>
                  <a:cxn ang="0">
                    <a:pos x="50" y="644"/>
                  </a:cxn>
                  <a:cxn ang="0">
                    <a:pos x="70" y="624"/>
                  </a:cxn>
                  <a:cxn ang="0">
                    <a:pos x="88" y="604"/>
                  </a:cxn>
                  <a:cxn ang="0">
                    <a:pos x="102" y="580"/>
                  </a:cxn>
                  <a:cxn ang="0">
                    <a:pos x="114" y="554"/>
                  </a:cxn>
                  <a:cxn ang="0">
                    <a:pos x="120" y="526"/>
                  </a:cxn>
                  <a:cxn ang="0">
                    <a:pos x="122" y="498"/>
                  </a:cxn>
                  <a:cxn ang="0">
                    <a:pos x="122" y="0"/>
                  </a:cxn>
                  <a:cxn ang="0">
                    <a:pos x="84" y="0"/>
                  </a:cxn>
                </a:cxnLst>
                <a:rect l="0" t="0" r="r" b="b"/>
                <a:pathLst>
                  <a:path w="122" h="670">
                    <a:moveTo>
                      <a:pt x="84" y="0"/>
                    </a:moveTo>
                    <a:lnTo>
                      <a:pt x="84" y="516"/>
                    </a:lnTo>
                    <a:lnTo>
                      <a:pt x="84" y="516"/>
                    </a:lnTo>
                    <a:lnTo>
                      <a:pt x="82" y="540"/>
                    </a:lnTo>
                    <a:lnTo>
                      <a:pt x="78" y="562"/>
                    </a:lnTo>
                    <a:lnTo>
                      <a:pt x="70" y="584"/>
                    </a:lnTo>
                    <a:lnTo>
                      <a:pt x="60" y="604"/>
                    </a:lnTo>
                    <a:lnTo>
                      <a:pt x="48" y="624"/>
                    </a:lnTo>
                    <a:lnTo>
                      <a:pt x="34" y="640"/>
                    </a:lnTo>
                    <a:lnTo>
                      <a:pt x="18" y="656"/>
                    </a:lnTo>
                    <a:lnTo>
                      <a:pt x="0" y="670"/>
                    </a:lnTo>
                    <a:lnTo>
                      <a:pt x="0" y="670"/>
                    </a:lnTo>
                    <a:lnTo>
                      <a:pt x="26" y="658"/>
                    </a:lnTo>
                    <a:lnTo>
                      <a:pt x="50" y="644"/>
                    </a:lnTo>
                    <a:lnTo>
                      <a:pt x="70" y="624"/>
                    </a:lnTo>
                    <a:lnTo>
                      <a:pt x="88" y="604"/>
                    </a:lnTo>
                    <a:lnTo>
                      <a:pt x="102" y="580"/>
                    </a:lnTo>
                    <a:lnTo>
                      <a:pt x="114" y="554"/>
                    </a:lnTo>
                    <a:lnTo>
                      <a:pt x="120" y="526"/>
                    </a:lnTo>
                    <a:lnTo>
                      <a:pt x="122" y="498"/>
                    </a:lnTo>
                    <a:lnTo>
                      <a:pt x="122" y="0"/>
                    </a:lnTo>
                    <a:lnTo>
                      <a:pt x="8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041" name="Freeform 17"/>
              <p:cNvSpPr>
                <a:spLocks/>
              </p:cNvSpPr>
              <p:nvPr userDrawn="1"/>
            </p:nvSpPr>
            <p:spPr bwMode="auto">
              <a:xfrm>
                <a:off x="2281238" y="747713"/>
                <a:ext cx="771525" cy="1085850"/>
              </a:xfrm>
              <a:custGeom>
                <a:avLst/>
                <a:gdLst/>
                <a:ahLst/>
                <a:cxnLst>
                  <a:cxn ang="0">
                    <a:pos x="282" y="402"/>
                  </a:cxn>
                  <a:cxn ang="0">
                    <a:pos x="282" y="54"/>
                  </a:cxn>
                  <a:cxn ang="0">
                    <a:pos x="276" y="34"/>
                  </a:cxn>
                  <a:cxn ang="0">
                    <a:pos x="266" y="16"/>
                  </a:cxn>
                  <a:cxn ang="0">
                    <a:pos x="248" y="4"/>
                  </a:cxn>
                  <a:cxn ang="0">
                    <a:pos x="226" y="0"/>
                  </a:cxn>
                  <a:cxn ang="0">
                    <a:pos x="74" y="0"/>
                  </a:cxn>
                  <a:cxn ang="0">
                    <a:pos x="50" y="2"/>
                  </a:cxn>
                  <a:cxn ang="0">
                    <a:pos x="30" y="12"/>
                  </a:cxn>
                  <a:cxn ang="0">
                    <a:pos x="18" y="24"/>
                  </a:cxn>
                  <a:cxn ang="0">
                    <a:pos x="4" y="50"/>
                  </a:cxn>
                  <a:cxn ang="0">
                    <a:pos x="0" y="74"/>
                  </a:cxn>
                  <a:cxn ang="0">
                    <a:pos x="188" y="20"/>
                  </a:cxn>
                  <a:cxn ang="0">
                    <a:pos x="208" y="24"/>
                  </a:cxn>
                  <a:cxn ang="0">
                    <a:pos x="226" y="36"/>
                  </a:cxn>
                  <a:cxn ang="0">
                    <a:pos x="238" y="52"/>
                  </a:cxn>
                  <a:cxn ang="0">
                    <a:pos x="242" y="74"/>
                  </a:cxn>
                  <a:cxn ang="0">
                    <a:pos x="416" y="566"/>
                  </a:cxn>
                  <a:cxn ang="0">
                    <a:pos x="422" y="572"/>
                  </a:cxn>
                  <a:cxn ang="0">
                    <a:pos x="430" y="588"/>
                  </a:cxn>
                  <a:cxn ang="0">
                    <a:pos x="432" y="614"/>
                  </a:cxn>
                  <a:cxn ang="0">
                    <a:pos x="418" y="652"/>
                  </a:cxn>
                  <a:cxn ang="0">
                    <a:pos x="406" y="668"/>
                  </a:cxn>
                  <a:cxn ang="0">
                    <a:pos x="392" y="678"/>
                  </a:cxn>
                  <a:cxn ang="0">
                    <a:pos x="374" y="684"/>
                  </a:cxn>
                  <a:cxn ang="0">
                    <a:pos x="398" y="682"/>
                  </a:cxn>
                  <a:cxn ang="0">
                    <a:pos x="436" y="674"/>
                  </a:cxn>
                  <a:cxn ang="0">
                    <a:pos x="462" y="660"/>
                  </a:cxn>
                  <a:cxn ang="0">
                    <a:pos x="478" y="640"/>
                  </a:cxn>
                  <a:cxn ang="0">
                    <a:pos x="486" y="618"/>
                  </a:cxn>
                  <a:cxn ang="0">
                    <a:pos x="484" y="596"/>
                  </a:cxn>
                  <a:cxn ang="0">
                    <a:pos x="476" y="574"/>
                  </a:cxn>
                  <a:cxn ang="0">
                    <a:pos x="464" y="556"/>
                  </a:cxn>
                  <a:cxn ang="0">
                    <a:pos x="456" y="548"/>
                  </a:cxn>
                </a:cxnLst>
                <a:rect l="0" t="0" r="r" b="b"/>
                <a:pathLst>
                  <a:path w="486" h="684">
                    <a:moveTo>
                      <a:pt x="456" y="548"/>
                    </a:moveTo>
                    <a:lnTo>
                      <a:pt x="282" y="402"/>
                    </a:lnTo>
                    <a:lnTo>
                      <a:pt x="282" y="54"/>
                    </a:lnTo>
                    <a:lnTo>
                      <a:pt x="282" y="54"/>
                    </a:lnTo>
                    <a:lnTo>
                      <a:pt x="280" y="44"/>
                    </a:lnTo>
                    <a:lnTo>
                      <a:pt x="276" y="34"/>
                    </a:lnTo>
                    <a:lnTo>
                      <a:pt x="272" y="24"/>
                    </a:lnTo>
                    <a:lnTo>
                      <a:pt x="266" y="16"/>
                    </a:lnTo>
                    <a:lnTo>
                      <a:pt x="256" y="10"/>
                    </a:lnTo>
                    <a:lnTo>
                      <a:pt x="248" y="4"/>
                    </a:lnTo>
                    <a:lnTo>
                      <a:pt x="238" y="0"/>
                    </a:lnTo>
                    <a:lnTo>
                      <a:pt x="226" y="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62" y="0"/>
                    </a:lnTo>
                    <a:lnTo>
                      <a:pt x="50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4" y="16"/>
                    </a:lnTo>
                    <a:lnTo>
                      <a:pt x="18" y="24"/>
                    </a:lnTo>
                    <a:lnTo>
                      <a:pt x="8" y="36"/>
                    </a:lnTo>
                    <a:lnTo>
                      <a:pt x="4" y="50"/>
                    </a:lnTo>
                    <a:lnTo>
                      <a:pt x="0" y="62"/>
                    </a:lnTo>
                    <a:lnTo>
                      <a:pt x="0" y="74"/>
                    </a:lnTo>
                    <a:lnTo>
                      <a:pt x="188" y="20"/>
                    </a:lnTo>
                    <a:lnTo>
                      <a:pt x="188" y="20"/>
                    </a:lnTo>
                    <a:lnTo>
                      <a:pt x="198" y="20"/>
                    </a:lnTo>
                    <a:lnTo>
                      <a:pt x="208" y="24"/>
                    </a:lnTo>
                    <a:lnTo>
                      <a:pt x="218" y="28"/>
                    </a:lnTo>
                    <a:lnTo>
                      <a:pt x="226" y="36"/>
                    </a:lnTo>
                    <a:lnTo>
                      <a:pt x="234" y="44"/>
                    </a:lnTo>
                    <a:lnTo>
                      <a:pt x="238" y="52"/>
                    </a:lnTo>
                    <a:lnTo>
                      <a:pt x="242" y="62"/>
                    </a:lnTo>
                    <a:lnTo>
                      <a:pt x="242" y="74"/>
                    </a:lnTo>
                    <a:lnTo>
                      <a:pt x="242" y="422"/>
                    </a:lnTo>
                    <a:lnTo>
                      <a:pt x="416" y="566"/>
                    </a:lnTo>
                    <a:lnTo>
                      <a:pt x="416" y="566"/>
                    </a:lnTo>
                    <a:lnTo>
                      <a:pt x="422" y="572"/>
                    </a:lnTo>
                    <a:lnTo>
                      <a:pt x="426" y="580"/>
                    </a:lnTo>
                    <a:lnTo>
                      <a:pt x="430" y="588"/>
                    </a:lnTo>
                    <a:lnTo>
                      <a:pt x="432" y="596"/>
                    </a:lnTo>
                    <a:lnTo>
                      <a:pt x="432" y="614"/>
                    </a:lnTo>
                    <a:lnTo>
                      <a:pt x="426" y="634"/>
                    </a:lnTo>
                    <a:lnTo>
                      <a:pt x="418" y="652"/>
                    </a:lnTo>
                    <a:lnTo>
                      <a:pt x="414" y="660"/>
                    </a:lnTo>
                    <a:lnTo>
                      <a:pt x="406" y="668"/>
                    </a:lnTo>
                    <a:lnTo>
                      <a:pt x="400" y="674"/>
                    </a:lnTo>
                    <a:lnTo>
                      <a:pt x="392" y="678"/>
                    </a:lnTo>
                    <a:lnTo>
                      <a:pt x="384" y="682"/>
                    </a:lnTo>
                    <a:lnTo>
                      <a:pt x="374" y="684"/>
                    </a:lnTo>
                    <a:lnTo>
                      <a:pt x="374" y="684"/>
                    </a:lnTo>
                    <a:lnTo>
                      <a:pt x="398" y="682"/>
                    </a:lnTo>
                    <a:lnTo>
                      <a:pt x="418" y="680"/>
                    </a:lnTo>
                    <a:lnTo>
                      <a:pt x="436" y="674"/>
                    </a:lnTo>
                    <a:lnTo>
                      <a:pt x="450" y="668"/>
                    </a:lnTo>
                    <a:lnTo>
                      <a:pt x="462" y="660"/>
                    </a:lnTo>
                    <a:lnTo>
                      <a:pt x="472" y="650"/>
                    </a:lnTo>
                    <a:lnTo>
                      <a:pt x="478" y="640"/>
                    </a:lnTo>
                    <a:lnTo>
                      <a:pt x="482" y="630"/>
                    </a:lnTo>
                    <a:lnTo>
                      <a:pt x="486" y="618"/>
                    </a:lnTo>
                    <a:lnTo>
                      <a:pt x="486" y="606"/>
                    </a:lnTo>
                    <a:lnTo>
                      <a:pt x="484" y="596"/>
                    </a:lnTo>
                    <a:lnTo>
                      <a:pt x="482" y="584"/>
                    </a:lnTo>
                    <a:lnTo>
                      <a:pt x="476" y="574"/>
                    </a:lnTo>
                    <a:lnTo>
                      <a:pt x="470" y="564"/>
                    </a:lnTo>
                    <a:lnTo>
                      <a:pt x="464" y="556"/>
                    </a:lnTo>
                    <a:lnTo>
                      <a:pt x="456" y="548"/>
                    </a:lnTo>
                    <a:lnTo>
                      <a:pt x="456" y="54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042" name="Freeform 18"/>
            <p:cNvSpPr>
              <a:spLocks noEditPoints="1"/>
            </p:cNvSpPr>
            <p:nvPr userDrawn="1"/>
          </p:nvSpPr>
          <p:spPr bwMode="auto">
            <a:xfrm>
              <a:off x="319088" y="646113"/>
              <a:ext cx="2660650" cy="2298700"/>
            </a:xfrm>
            <a:custGeom>
              <a:avLst/>
              <a:gdLst/>
              <a:ahLst/>
              <a:cxnLst>
                <a:cxn ang="0">
                  <a:pos x="1478" y="138"/>
                </a:cxn>
                <a:cxn ang="0">
                  <a:pos x="1474" y="116"/>
                </a:cxn>
                <a:cxn ang="0">
                  <a:pos x="1454" y="92"/>
                </a:cxn>
                <a:cxn ang="0">
                  <a:pos x="1424" y="84"/>
                </a:cxn>
                <a:cxn ang="0">
                  <a:pos x="1280" y="84"/>
                </a:cxn>
                <a:cxn ang="0">
                  <a:pos x="1252" y="100"/>
                </a:cxn>
                <a:cxn ang="0">
                  <a:pos x="1238" y="126"/>
                </a:cxn>
                <a:cxn ang="0">
                  <a:pos x="938" y="36"/>
                </a:cxn>
                <a:cxn ang="0">
                  <a:pos x="914" y="20"/>
                </a:cxn>
                <a:cxn ang="0">
                  <a:pos x="838" y="0"/>
                </a:cxn>
                <a:cxn ang="0">
                  <a:pos x="762" y="20"/>
                </a:cxn>
                <a:cxn ang="0">
                  <a:pos x="24" y="630"/>
                </a:cxn>
                <a:cxn ang="0">
                  <a:pos x="10" y="648"/>
                </a:cxn>
                <a:cxn ang="0">
                  <a:pos x="0" y="676"/>
                </a:cxn>
                <a:cxn ang="0">
                  <a:pos x="4" y="704"/>
                </a:cxn>
                <a:cxn ang="0">
                  <a:pos x="20" y="728"/>
                </a:cxn>
                <a:cxn ang="0">
                  <a:pos x="46" y="744"/>
                </a:cxn>
                <a:cxn ang="0">
                  <a:pos x="216" y="748"/>
                </a:cxn>
                <a:cxn ang="0">
                  <a:pos x="218" y="1284"/>
                </a:cxn>
                <a:cxn ang="0">
                  <a:pos x="230" y="1336"/>
                </a:cxn>
                <a:cxn ang="0">
                  <a:pos x="258" y="1380"/>
                </a:cxn>
                <a:cxn ang="0">
                  <a:pos x="296" y="1416"/>
                </a:cxn>
                <a:cxn ang="0">
                  <a:pos x="344" y="1440"/>
                </a:cxn>
                <a:cxn ang="0">
                  <a:pos x="400" y="1448"/>
                </a:cxn>
                <a:cxn ang="0">
                  <a:pos x="1298" y="1446"/>
                </a:cxn>
                <a:cxn ang="0">
                  <a:pos x="1350" y="1434"/>
                </a:cxn>
                <a:cxn ang="0">
                  <a:pos x="1394" y="1406"/>
                </a:cxn>
                <a:cxn ang="0">
                  <a:pos x="1430" y="1366"/>
                </a:cxn>
                <a:cxn ang="0">
                  <a:pos x="1454" y="1320"/>
                </a:cxn>
                <a:cxn ang="0">
                  <a:pos x="1462" y="1264"/>
                </a:cxn>
                <a:cxn ang="0">
                  <a:pos x="1610" y="748"/>
                </a:cxn>
                <a:cxn ang="0">
                  <a:pos x="1642" y="740"/>
                </a:cxn>
                <a:cxn ang="0">
                  <a:pos x="1664" y="722"/>
                </a:cxn>
                <a:cxn ang="0">
                  <a:pos x="1676" y="694"/>
                </a:cxn>
                <a:cxn ang="0">
                  <a:pos x="1676" y="666"/>
                </a:cxn>
                <a:cxn ang="0">
                  <a:pos x="1662" y="638"/>
                </a:cxn>
                <a:cxn ang="0">
                  <a:pos x="1078" y="1076"/>
                </a:cxn>
                <a:cxn ang="0">
                  <a:pos x="1074" y="1102"/>
                </a:cxn>
                <a:cxn ang="0">
                  <a:pos x="1050" y="1130"/>
                </a:cxn>
                <a:cxn ang="0">
                  <a:pos x="1014" y="1140"/>
                </a:cxn>
                <a:cxn ang="0">
                  <a:pos x="650" y="1140"/>
                </a:cxn>
                <a:cxn ang="0">
                  <a:pos x="618" y="1122"/>
                </a:cxn>
                <a:cxn ang="0">
                  <a:pos x="600" y="1090"/>
                </a:cxn>
                <a:cxn ang="0">
                  <a:pos x="600" y="812"/>
                </a:cxn>
                <a:cxn ang="0">
                  <a:pos x="610" y="776"/>
                </a:cxn>
                <a:cxn ang="0">
                  <a:pos x="638" y="752"/>
                </a:cxn>
                <a:cxn ang="0">
                  <a:pos x="1014" y="748"/>
                </a:cxn>
                <a:cxn ang="0">
                  <a:pos x="1040" y="752"/>
                </a:cxn>
                <a:cxn ang="0">
                  <a:pos x="1068" y="776"/>
                </a:cxn>
                <a:cxn ang="0">
                  <a:pos x="1078" y="812"/>
                </a:cxn>
              </a:cxnLst>
              <a:rect l="0" t="0" r="r" b="b"/>
              <a:pathLst>
                <a:path w="1676" h="1448">
                  <a:moveTo>
                    <a:pt x="1652" y="630"/>
                  </a:moveTo>
                  <a:lnTo>
                    <a:pt x="1478" y="486"/>
                  </a:lnTo>
                  <a:lnTo>
                    <a:pt x="1478" y="138"/>
                  </a:lnTo>
                  <a:lnTo>
                    <a:pt x="1478" y="138"/>
                  </a:lnTo>
                  <a:lnTo>
                    <a:pt x="1478" y="126"/>
                  </a:lnTo>
                  <a:lnTo>
                    <a:pt x="1474" y="116"/>
                  </a:lnTo>
                  <a:lnTo>
                    <a:pt x="1470" y="108"/>
                  </a:lnTo>
                  <a:lnTo>
                    <a:pt x="1462" y="100"/>
                  </a:lnTo>
                  <a:lnTo>
                    <a:pt x="1454" y="92"/>
                  </a:lnTo>
                  <a:lnTo>
                    <a:pt x="1444" y="88"/>
                  </a:lnTo>
                  <a:lnTo>
                    <a:pt x="1434" y="84"/>
                  </a:lnTo>
                  <a:lnTo>
                    <a:pt x="1424" y="84"/>
                  </a:lnTo>
                  <a:lnTo>
                    <a:pt x="1292" y="84"/>
                  </a:lnTo>
                  <a:lnTo>
                    <a:pt x="1292" y="84"/>
                  </a:lnTo>
                  <a:lnTo>
                    <a:pt x="1280" y="84"/>
                  </a:lnTo>
                  <a:lnTo>
                    <a:pt x="1270" y="88"/>
                  </a:lnTo>
                  <a:lnTo>
                    <a:pt x="1260" y="92"/>
                  </a:lnTo>
                  <a:lnTo>
                    <a:pt x="1252" y="100"/>
                  </a:lnTo>
                  <a:lnTo>
                    <a:pt x="1246" y="108"/>
                  </a:lnTo>
                  <a:lnTo>
                    <a:pt x="1240" y="116"/>
                  </a:lnTo>
                  <a:lnTo>
                    <a:pt x="1238" y="126"/>
                  </a:lnTo>
                  <a:lnTo>
                    <a:pt x="1236" y="138"/>
                  </a:lnTo>
                  <a:lnTo>
                    <a:pt x="1236" y="284"/>
                  </a:lnTo>
                  <a:lnTo>
                    <a:pt x="938" y="36"/>
                  </a:lnTo>
                  <a:lnTo>
                    <a:pt x="938" y="36"/>
                  </a:lnTo>
                  <a:lnTo>
                    <a:pt x="926" y="28"/>
                  </a:lnTo>
                  <a:lnTo>
                    <a:pt x="914" y="20"/>
                  </a:lnTo>
                  <a:lnTo>
                    <a:pt x="890" y="10"/>
                  </a:lnTo>
                  <a:lnTo>
                    <a:pt x="864" y="2"/>
                  </a:lnTo>
                  <a:lnTo>
                    <a:pt x="838" y="0"/>
                  </a:lnTo>
                  <a:lnTo>
                    <a:pt x="812" y="2"/>
                  </a:lnTo>
                  <a:lnTo>
                    <a:pt x="788" y="10"/>
                  </a:lnTo>
                  <a:lnTo>
                    <a:pt x="762" y="20"/>
                  </a:lnTo>
                  <a:lnTo>
                    <a:pt x="752" y="28"/>
                  </a:lnTo>
                  <a:lnTo>
                    <a:pt x="740" y="36"/>
                  </a:lnTo>
                  <a:lnTo>
                    <a:pt x="24" y="630"/>
                  </a:lnTo>
                  <a:lnTo>
                    <a:pt x="24" y="630"/>
                  </a:lnTo>
                  <a:lnTo>
                    <a:pt x="16" y="638"/>
                  </a:lnTo>
                  <a:lnTo>
                    <a:pt x="10" y="648"/>
                  </a:lnTo>
                  <a:lnTo>
                    <a:pt x="6" y="656"/>
                  </a:lnTo>
                  <a:lnTo>
                    <a:pt x="2" y="666"/>
                  </a:lnTo>
                  <a:lnTo>
                    <a:pt x="0" y="676"/>
                  </a:lnTo>
                  <a:lnTo>
                    <a:pt x="0" y="686"/>
                  </a:lnTo>
                  <a:lnTo>
                    <a:pt x="2" y="694"/>
                  </a:lnTo>
                  <a:lnTo>
                    <a:pt x="4" y="704"/>
                  </a:lnTo>
                  <a:lnTo>
                    <a:pt x="8" y="712"/>
                  </a:lnTo>
                  <a:lnTo>
                    <a:pt x="14" y="722"/>
                  </a:lnTo>
                  <a:lnTo>
                    <a:pt x="20" y="728"/>
                  </a:lnTo>
                  <a:lnTo>
                    <a:pt x="28" y="734"/>
                  </a:lnTo>
                  <a:lnTo>
                    <a:pt x="36" y="740"/>
                  </a:lnTo>
                  <a:lnTo>
                    <a:pt x="46" y="744"/>
                  </a:lnTo>
                  <a:lnTo>
                    <a:pt x="56" y="746"/>
                  </a:lnTo>
                  <a:lnTo>
                    <a:pt x="66" y="748"/>
                  </a:lnTo>
                  <a:lnTo>
                    <a:pt x="216" y="748"/>
                  </a:lnTo>
                  <a:lnTo>
                    <a:pt x="216" y="1264"/>
                  </a:lnTo>
                  <a:lnTo>
                    <a:pt x="216" y="1264"/>
                  </a:lnTo>
                  <a:lnTo>
                    <a:pt x="218" y="1284"/>
                  </a:lnTo>
                  <a:lnTo>
                    <a:pt x="220" y="1302"/>
                  </a:lnTo>
                  <a:lnTo>
                    <a:pt x="224" y="1320"/>
                  </a:lnTo>
                  <a:lnTo>
                    <a:pt x="230" y="1336"/>
                  </a:lnTo>
                  <a:lnTo>
                    <a:pt x="238" y="1352"/>
                  </a:lnTo>
                  <a:lnTo>
                    <a:pt x="248" y="1366"/>
                  </a:lnTo>
                  <a:lnTo>
                    <a:pt x="258" y="1380"/>
                  </a:lnTo>
                  <a:lnTo>
                    <a:pt x="270" y="1394"/>
                  </a:lnTo>
                  <a:lnTo>
                    <a:pt x="282" y="1406"/>
                  </a:lnTo>
                  <a:lnTo>
                    <a:pt x="296" y="1416"/>
                  </a:lnTo>
                  <a:lnTo>
                    <a:pt x="312" y="1426"/>
                  </a:lnTo>
                  <a:lnTo>
                    <a:pt x="328" y="1434"/>
                  </a:lnTo>
                  <a:lnTo>
                    <a:pt x="344" y="1440"/>
                  </a:lnTo>
                  <a:lnTo>
                    <a:pt x="362" y="1444"/>
                  </a:lnTo>
                  <a:lnTo>
                    <a:pt x="380" y="1446"/>
                  </a:lnTo>
                  <a:lnTo>
                    <a:pt x="400" y="1448"/>
                  </a:lnTo>
                  <a:lnTo>
                    <a:pt x="1278" y="1448"/>
                  </a:lnTo>
                  <a:lnTo>
                    <a:pt x="1278" y="1448"/>
                  </a:lnTo>
                  <a:lnTo>
                    <a:pt x="1298" y="1446"/>
                  </a:lnTo>
                  <a:lnTo>
                    <a:pt x="1316" y="1444"/>
                  </a:lnTo>
                  <a:lnTo>
                    <a:pt x="1332" y="1440"/>
                  </a:lnTo>
                  <a:lnTo>
                    <a:pt x="1350" y="1434"/>
                  </a:lnTo>
                  <a:lnTo>
                    <a:pt x="1366" y="1426"/>
                  </a:lnTo>
                  <a:lnTo>
                    <a:pt x="1380" y="1416"/>
                  </a:lnTo>
                  <a:lnTo>
                    <a:pt x="1394" y="1406"/>
                  </a:lnTo>
                  <a:lnTo>
                    <a:pt x="1408" y="1394"/>
                  </a:lnTo>
                  <a:lnTo>
                    <a:pt x="1420" y="1380"/>
                  </a:lnTo>
                  <a:lnTo>
                    <a:pt x="1430" y="1366"/>
                  </a:lnTo>
                  <a:lnTo>
                    <a:pt x="1440" y="1352"/>
                  </a:lnTo>
                  <a:lnTo>
                    <a:pt x="1446" y="1336"/>
                  </a:lnTo>
                  <a:lnTo>
                    <a:pt x="1454" y="1320"/>
                  </a:lnTo>
                  <a:lnTo>
                    <a:pt x="1458" y="1302"/>
                  </a:lnTo>
                  <a:lnTo>
                    <a:pt x="1460" y="1284"/>
                  </a:lnTo>
                  <a:lnTo>
                    <a:pt x="1462" y="1264"/>
                  </a:lnTo>
                  <a:lnTo>
                    <a:pt x="1462" y="748"/>
                  </a:lnTo>
                  <a:lnTo>
                    <a:pt x="1610" y="748"/>
                  </a:lnTo>
                  <a:lnTo>
                    <a:pt x="1610" y="748"/>
                  </a:lnTo>
                  <a:lnTo>
                    <a:pt x="1622" y="746"/>
                  </a:lnTo>
                  <a:lnTo>
                    <a:pt x="1632" y="744"/>
                  </a:lnTo>
                  <a:lnTo>
                    <a:pt x="1642" y="740"/>
                  </a:lnTo>
                  <a:lnTo>
                    <a:pt x="1650" y="734"/>
                  </a:lnTo>
                  <a:lnTo>
                    <a:pt x="1658" y="728"/>
                  </a:lnTo>
                  <a:lnTo>
                    <a:pt x="1664" y="722"/>
                  </a:lnTo>
                  <a:lnTo>
                    <a:pt x="1668" y="712"/>
                  </a:lnTo>
                  <a:lnTo>
                    <a:pt x="1672" y="704"/>
                  </a:lnTo>
                  <a:lnTo>
                    <a:pt x="1676" y="694"/>
                  </a:lnTo>
                  <a:lnTo>
                    <a:pt x="1676" y="686"/>
                  </a:lnTo>
                  <a:lnTo>
                    <a:pt x="1676" y="676"/>
                  </a:lnTo>
                  <a:lnTo>
                    <a:pt x="1676" y="666"/>
                  </a:lnTo>
                  <a:lnTo>
                    <a:pt x="1672" y="656"/>
                  </a:lnTo>
                  <a:lnTo>
                    <a:pt x="1668" y="648"/>
                  </a:lnTo>
                  <a:lnTo>
                    <a:pt x="1662" y="638"/>
                  </a:lnTo>
                  <a:lnTo>
                    <a:pt x="1652" y="630"/>
                  </a:lnTo>
                  <a:lnTo>
                    <a:pt x="1652" y="630"/>
                  </a:lnTo>
                  <a:close/>
                  <a:moveTo>
                    <a:pt x="1078" y="1076"/>
                  </a:moveTo>
                  <a:lnTo>
                    <a:pt x="1078" y="1076"/>
                  </a:lnTo>
                  <a:lnTo>
                    <a:pt x="1076" y="1090"/>
                  </a:lnTo>
                  <a:lnTo>
                    <a:pt x="1074" y="1102"/>
                  </a:lnTo>
                  <a:lnTo>
                    <a:pt x="1068" y="1112"/>
                  </a:lnTo>
                  <a:lnTo>
                    <a:pt x="1060" y="1122"/>
                  </a:lnTo>
                  <a:lnTo>
                    <a:pt x="1050" y="1130"/>
                  </a:lnTo>
                  <a:lnTo>
                    <a:pt x="1040" y="1136"/>
                  </a:lnTo>
                  <a:lnTo>
                    <a:pt x="1028" y="1140"/>
                  </a:lnTo>
                  <a:lnTo>
                    <a:pt x="1014" y="1140"/>
                  </a:lnTo>
                  <a:lnTo>
                    <a:pt x="664" y="1140"/>
                  </a:lnTo>
                  <a:lnTo>
                    <a:pt x="664" y="1140"/>
                  </a:lnTo>
                  <a:lnTo>
                    <a:pt x="650" y="1140"/>
                  </a:lnTo>
                  <a:lnTo>
                    <a:pt x="638" y="1136"/>
                  </a:lnTo>
                  <a:lnTo>
                    <a:pt x="628" y="1130"/>
                  </a:lnTo>
                  <a:lnTo>
                    <a:pt x="618" y="1122"/>
                  </a:lnTo>
                  <a:lnTo>
                    <a:pt x="610" y="1112"/>
                  </a:lnTo>
                  <a:lnTo>
                    <a:pt x="604" y="1102"/>
                  </a:lnTo>
                  <a:lnTo>
                    <a:pt x="600" y="1090"/>
                  </a:lnTo>
                  <a:lnTo>
                    <a:pt x="600" y="1076"/>
                  </a:lnTo>
                  <a:lnTo>
                    <a:pt x="600" y="812"/>
                  </a:lnTo>
                  <a:lnTo>
                    <a:pt x="600" y="812"/>
                  </a:lnTo>
                  <a:lnTo>
                    <a:pt x="600" y="798"/>
                  </a:lnTo>
                  <a:lnTo>
                    <a:pt x="604" y="786"/>
                  </a:lnTo>
                  <a:lnTo>
                    <a:pt x="610" y="776"/>
                  </a:lnTo>
                  <a:lnTo>
                    <a:pt x="618" y="766"/>
                  </a:lnTo>
                  <a:lnTo>
                    <a:pt x="628" y="758"/>
                  </a:lnTo>
                  <a:lnTo>
                    <a:pt x="638" y="752"/>
                  </a:lnTo>
                  <a:lnTo>
                    <a:pt x="650" y="748"/>
                  </a:lnTo>
                  <a:lnTo>
                    <a:pt x="664" y="748"/>
                  </a:lnTo>
                  <a:lnTo>
                    <a:pt x="1014" y="748"/>
                  </a:lnTo>
                  <a:lnTo>
                    <a:pt x="1014" y="748"/>
                  </a:lnTo>
                  <a:lnTo>
                    <a:pt x="1028" y="748"/>
                  </a:lnTo>
                  <a:lnTo>
                    <a:pt x="1040" y="752"/>
                  </a:lnTo>
                  <a:lnTo>
                    <a:pt x="1050" y="758"/>
                  </a:lnTo>
                  <a:lnTo>
                    <a:pt x="1060" y="766"/>
                  </a:lnTo>
                  <a:lnTo>
                    <a:pt x="1068" y="776"/>
                  </a:lnTo>
                  <a:lnTo>
                    <a:pt x="1074" y="786"/>
                  </a:lnTo>
                  <a:lnTo>
                    <a:pt x="1076" y="798"/>
                  </a:lnTo>
                  <a:lnTo>
                    <a:pt x="1078" y="812"/>
                  </a:lnTo>
                  <a:lnTo>
                    <a:pt x="1078" y="107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직사각형 126"/>
          <p:cNvSpPr/>
          <p:nvPr userDrawn="1"/>
        </p:nvSpPr>
        <p:spPr>
          <a:xfrm>
            <a:off x="0" y="5877272"/>
            <a:ext cx="9144000" cy="9807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598058" y="1434614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803211" y="1720259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598058" y="2898875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803211" y="3184520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2707321" y="1434614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2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2912474" y="1720259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4824027" y="1434614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5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5029180" y="1720259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4824027" y="2898875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7" name="텍스트 개체 틀 62"/>
          <p:cNvSpPr>
            <a:spLocks noGrp="1"/>
          </p:cNvSpPr>
          <p:nvPr>
            <p:ph type="body" sz="quarter" idx="39" hasCustomPrompt="1"/>
          </p:nvPr>
        </p:nvSpPr>
        <p:spPr>
          <a:xfrm>
            <a:off x="5029180" y="3184520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8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2707321" y="2898875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9" name="텍스트 개체 틀 62"/>
          <p:cNvSpPr>
            <a:spLocks noGrp="1"/>
          </p:cNvSpPr>
          <p:nvPr>
            <p:ph type="body" sz="quarter" idx="41" hasCustomPrompt="1"/>
          </p:nvPr>
        </p:nvSpPr>
        <p:spPr>
          <a:xfrm>
            <a:off x="2912474" y="3184520"/>
            <a:ext cx="1894949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1" name="텍스트 개체 틀 50"/>
          <p:cNvSpPr>
            <a:spLocks noGrp="1"/>
          </p:cNvSpPr>
          <p:nvPr>
            <p:ph type="body" sz="quarter" idx="42" hasCustomPrompt="1"/>
          </p:nvPr>
        </p:nvSpPr>
        <p:spPr>
          <a:xfrm>
            <a:off x="587078" y="641954"/>
            <a:ext cx="2881312" cy="576411"/>
          </a:xfrm>
          <a:prstGeom prst="rect">
            <a:avLst/>
          </a:prstGeom>
        </p:spPr>
        <p:txBody>
          <a:bodyPr/>
          <a:lstStyle>
            <a:lvl1pPr>
              <a:buNone/>
              <a:defRPr sz="2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grpSp>
        <p:nvGrpSpPr>
          <p:cNvPr id="126" name="그룹 125"/>
          <p:cNvGrpSpPr/>
          <p:nvPr userDrawn="1"/>
        </p:nvGrpSpPr>
        <p:grpSpPr>
          <a:xfrm>
            <a:off x="285104" y="4725144"/>
            <a:ext cx="8573792" cy="2132856"/>
            <a:chOff x="395536" y="4725144"/>
            <a:chExt cx="8573792" cy="2132856"/>
          </a:xfrm>
        </p:grpSpPr>
        <p:sp>
          <p:nvSpPr>
            <p:cNvPr id="103" name="Freeform 19"/>
            <p:cNvSpPr>
              <a:spLocks/>
            </p:cNvSpPr>
            <p:nvPr userDrawn="1"/>
          </p:nvSpPr>
          <p:spPr bwMode="auto">
            <a:xfrm>
              <a:off x="8131128" y="5157192"/>
              <a:ext cx="838200" cy="723900"/>
            </a:xfrm>
            <a:custGeom>
              <a:avLst/>
              <a:gdLst/>
              <a:ahLst/>
              <a:cxnLst>
                <a:cxn ang="0">
                  <a:pos x="466" y="154"/>
                </a:cxn>
                <a:cxn ang="0">
                  <a:pos x="466" y="44"/>
                </a:cxn>
                <a:cxn ang="0">
                  <a:pos x="460" y="32"/>
                </a:cxn>
                <a:cxn ang="0">
                  <a:pos x="448" y="26"/>
                </a:cxn>
                <a:cxn ang="0">
                  <a:pos x="406" y="26"/>
                </a:cxn>
                <a:cxn ang="0">
                  <a:pos x="394" y="32"/>
                </a:cxn>
                <a:cxn ang="0">
                  <a:pos x="390" y="44"/>
                </a:cxn>
                <a:cxn ang="0">
                  <a:pos x="296" y="12"/>
                </a:cxn>
                <a:cxn ang="0">
                  <a:pos x="288" y="6"/>
                </a:cxn>
                <a:cxn ang="0">
                  <a:pos x="272" y="0"/>
                </a:cxn>
                <a:cxn ang="0">
                  <a:pos x="256" y="0"/>
                </a:cxn>
                <a:cxn ang="0">
                  <a:pos x="240" y="6"/>
                </a:cxn>
                <a:cxn ang="0">
                  <a:pos x="8" y="200"/>
                </a:cxn>
                <a:cxn ang="0">
                  <a:pos x="2" y="204"/>
                </a:cxn>
                <a:cxn ang="0">
                  <a:pos x="0" y="216"/>
                </a:cxn>
                <a:cxn ang="0">
                  <a:pos x="4" y="228"/>
                </a:cxn>
                <a:cxn ang="0">
                  <a:pos x="14" y="234"/>
                </a:cxn>
                <a:cxn ang="0">
                  <a:pos x="68" y="236"/>
                </a:cxn>
                <a:cxn ang="0">
                  <a:pos x="68" y="400"/>
                </a:cxn>
                <a:cxn ang="0">
                  <a:pos x="72" y="422"/>
                </a:cxn>
                <a:cxn ang="0">
                  <a:pos x="84" y="440"/>
                </a:cxn>
                <a:cxn ang="0">
                  <a:pos x="102" y="452"/>
                </a:cxn>
                <a:cxn ang="0">
                  <a:pos x="126" y="456"/>
                </a:cxn>
                <a:cxn ang="0">
                  <a:pos x="402" y="456"/>
                </a:cxn>
                <a:cxn ang="0">
                  <a:pos x="426" y="452"/>
                </a:cxn>
                <a:cxn ang="0">
                  <a:pos x="444" y="440"/>
                </a:cxn>
                <a:cxn ang="0">
                  <a:pos x="456" y="422"/>
                </a:cxn>
                <a:cxn ang="0">
                  <a:pos x="460" y="400"/>
                </a:cxn>
                <a:cxn ang="0">
                  <a:pos x="508" y="236"/>
                </a:cxn>
                <a:cxn ang="0">
                  <a:pos x="514" y="234"/>
                </a:cxn>
                <a:cxn ang="0">
                  <a:pos x="524" y="228"/>
                </a:cxn>
                <a:cxn ang="0">
                  <a:pos x="528" y="216"/>
                </a:cxn>
                <a:cxn ang="0">
                  <a:pos x="526" y="204"/>
                </a:cxn>
                <a:cxn ang="0">
                  <a:pos x="522" y="200"/>
                </a:cxn>
              </a:cxnLst>
              <a:rect l="0" t="0" r="r" b="b"/>
              <a:pathLst>
                <a:path w="528" h="456">
                  <a:moveTo>
                    <a:pt x="522" y="200"/>
                  </a:moveTo>
                  <a:lnTo>
                    <a:pt x="466" y="154"/>
                  </a:lnTo>
                  <a:lnTo>
                    <a:pt x="466" y="44"/>
                  </a:lnTo>
                  <a:lnTo>
                    <a:pt x="466" y="44"/>
                  </a:lnTo>
                  <a:lnTo>
                    <a:pt x="464" y="36"/>
                  </a:lnTo>
                  <a:lnTo>
                    <a:pt x="460" y="32"/>
                  </a:lnTo>
                  <a:lnTo>
                    <a:pt x="456" y="28"/>
                  </a:lnTo>
                  <a:lnTo>
                    <a:pt x="448" y="26"/>
                  </a:lnTo>
                  <a:lnTo>
                    <a:pt x="406" y="26"/>
                  </a:lnTo>
                  <a:lnTo>
                    <a:pt x="406" y="26"/>
                  </a:lnTo>
                  <a:lnTo>
                    <a:pt x="400" y="28"/>
                  </a:lnTo>
                  <a:lnTo>
                    <a:pt x="394" y="32"/>
                  </a:lnTo>
                  <a:lnTo>
                    <a:pt x="390" y="36"/>
                  </a:lnTo>
                  <a:lnTo>
                    <a:pt x="390" y="44"/>
                  </a:lnTo>
                  <a:lnTo>
                    <a:pt x="390" y="90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88" y="6"/>
                  </a:lnTo>
                  <a:lnTo>
                    <a:pt x="280" y="4"/>
                  </a:lnTo>
                  <a:lnTo>
                    <a:pt x="272" y="0"/>
                  </a:lnTo>
                  <a:lnTo>
                    <a:pt x="264" y="0"/>
                  </a:lnTo>
                  <a:lnTo>
                    <a:pt x="256" y="0"/>
                  </a:lnTo>
                  <a:lnTo>
                    <a:pt x="248" y="4"/>
                  </a:lnTo>
                  <a:lnTo>
                    <a:pt x="240" y="6"/>
                  </a:lnTo>
                  <a:lnTo>
                    <a:pt x="234" y="12"/>
                  </a:lnTo>
                  <a:lnTo>
                    <a:pt x="8" y="200"/>
                  </a:lnTo>
                  <a:lnTo>
                    <a:pt x="8" y="200"/>
                  </a:lnTo>
                  <a:lnTo>
                    <a:pt x="2" y="204"/>
                  </a:lnTo>
                  <a:lnTo>
                    <a:pt x="0" y="210"/>
                  </a:lnTo>
                  <a:lnTo>
                    <a:pt x="0" y="216"/>
                  </a:lnTo>
                  <a:lnTo>
                    <a:pt x="0" y="222"/>
                  </a:lnTo>
                  <a:lnTo>
                    <a:pt x="4" y="228"/>
                  </a:lnTo>
                  <a:lnTo>
                    <a:pt x="8" y="232"/>
                  </a:lnTo>
                  <a:lnTo>
                    <a:pt x="14" y="234"/>
                  </a:lnTo>
                  <a:lnTo>
                    <a:pt x="20" y="236"/>
                  </a:lnTo>
                  <a:lnTo>
                    <a:pt x="68" y="236"/>
                  </a:lnTo>
                  <a:lnTo>
                    <a:pt x="68" y="400"/>
                  </a:lnTo>
                  <a:lnTo>
                    <a:pt x="68" y="400"/>
                  </a:lnTo>
                  <a:lnTo>
                    <a:pt x="68" y="410"/>
                  </a:lnTo>
                  <a:lnTo>
                    <a:pt x="72" y="422"/>
                  </a:lnTo>
                  <a:lnTo>
                    <a:pt x="78" y="432"/>
                  </a:lnTo>
                  <a:lnTo>
                    <a:pt x="84" y="440"/>
                  </a:lnTo>
                  <a:lnTo>
                    <a:pt x="94" y="448"/>
                  </a:lnTo>
                  <a:lnTo>
                    <a:pt x="102" y="452"/>
                  </a:lnTo>
                  <a:lnTo>
                    <a:pt x="114" y="456"/>
                  </a:lnTo>
                  <a:lnTo>
                    <a:pt x="126" y="456"/>
                  </a:lnTo>
                  <a:lnTo>
                    <a:pt x="402" y="456"/>
                  </a:lnTo>
                  <a:lnTo>
                    <a:pt x="402" y="456"/>
                  </a:lnTo>
                  <a:lnTo>
                    <a:pt x="414" y="456"/>
                  </a:lnTo>
                  <a:lnTo>
                    <a:pt x="426" y="452"/>
                  </a:lnTo>
                  <a:lnTo>
                    <a:pt x="436" y="448"/>
                  </a:lnTo>
                  <a:lnTo>
                    <a:pt x="444" y="440"/>
                  </a:lnTo>
                  <a:lnTo>
                    <a:pt x="450" y="432"/>
                  </a:lnTo>
                  <a:lnTo>
                    <a:pt x="456" y="422"/>
                  </a:lnTo>
                  <a:lnTo>
                    <a:pt x="460" y="410"/>
                  </a:lnTo>
                  <a:lnTo>
                    <a:pt x="460" y="400"/>
                  </a:lnTo>
                  <a:lnTo>
                    <a:pt x="460" y="236"/>
                  </a:lnTo>
                  <a:lnTo>
                    <a:pt x="508" y="236"/>
                  </a:lnTo>
                  <a:lnTo>
                    <a:pt x="508" y="236"/>
                  </a:lnTo>
                  <a:lnTo>
                    <a:pt x="514" y="234"/>
                  </a:lnTo>
                  <a:lnTo>
                    <a:pt x="520" y="232"/>
                  </a:lnTo>
                  <a:lnTo>
                    <a:pt x="524" y="228"/>
                  </a:lnTo>
                  <a:lnTo>
                    <a:pt x="528" y="222"/>
                  </a:lnTo>
                  <a:lnTo>
                    <a:pt x="528" y="216"/>
                  </a:lnTo>
                  <a:lnTo>
                    <a:pt x="528" y="210"/>
                  </a:lnTo>
                  <a:lnTo>
                    <a:pt x="526" y="204"/>
                  </a:lnTo>
                  <a:lnTo>
                    <a:pt x="522" y="200"/>
                  </a:lnTo>
                  <a:lnTo>
                    <a:pt x="522" y="20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104" name="그룹 103"/>
            <p:cNvGrpSpPr/>
            <p:nvPr userDrawn="1"/>
          </p:nvGrpSpPr>
          <p:grpSpPr>
            <a:xfrm>
              <a:off x="6732240" y="4725144"/>
              <a:ext cx="1377636" cy="2132856"/>
              <a:chOff x="319088" y="617538"/>
              <a:chExt cx="2733675" cy="4232275"/>
            </a:xfrm>
          </p:grpSpPr>
          <p:grpSp>
            <p:nvGrpSpPr>
              <p:cNvPr id="105" name="그룹 92"/>
              <p:cNvGrpSpPr/>
              <p:nvPr userDrawn="1"/>
            </p:nvGrpSpPr>
            <p:grpSpPr>
              <a:xfrm>
                <a:off x="1208088" y="2906713"/>
                <a:ext cx="762000" cy="1943100"/>
                <a:chOff x="1208088" y="2906713"/>
                <a:chExt cx="762000" cy="1943100"/>
              </a:xfrm>
              <a:solidFill>
                <a:schemeClr val="bg1">
                  <a:lumMod val="85000"/>
                </a:schemeClr>
              </a:solidFill>
            </p:grpSpPr>
            <p:sp>
              <p:nvSpPr>
                <p:cNvPr id="116" name="Freeform 5"/>
                <p:cNvSpPr>
                  <a:spLocks/>
                </p:cNvSpPr>
                <p:nvPr userDrawn="1"/>
              </p:nvSpPr>
              <p:spPr bwMode="auto">
                <a:xfrm>
                  <a:off x="1208088" y="3179763"/>
                  <a:ext cx="596900" cy="1670050"/>
                </a:xfrm>
                <a:custGeom>
                  <a:avLst/>
                  <a:gdLst/>
                  <a:ahLst/>
                  <a:cxnLst>
                    <a:cxn ang="0">
                      <a:pos x="108" y="784"/>
                    </a:cxn>
                    <a:cxn ang="0">
                      <a:pos x="108" y="620"/>
                    </a:cxn>
                    <a:cxn ang="0">
                      <a:pos x="228" y="620"/>
                    </a:cxn>
                    <a:cxn ang="0">
                      <a:pos x="228" y="552"/>
                    </a:cxn>
                    <a:cxn ang="0">
                      <a:pos x="52" y="372"/>
                    </a:cxn>
                    <a:cxn ang="0">
                      <a:pos x="52" y="126"/>
                    </a:cxn>
                    <a:cxn ang="0">
                      <a:pos x="222" y="126"/>
                    </a:cxn>
                    <a:cxn ang="0">
                      <a:pos x="222" y="0"/>
                    </a:cxn>
                    <a:cxn ang="0">
                      <a:pos x="170" y="0"/>
                    </a:cxn>
                    <a:cxn ang="0">
                      <a:pos x="170" y="106"/>
                    </a:cxn>
                    <a:cxn ang="0">
                      <a:pos x="0" y="106"/>
                    </a:cxn>
                    <a:cxn ang="0">
                      <a:pos x="0" y="354"/>
                    </a:cxn>
                    <a:cxn ang="0">
                      <a:pos x="176" y="532"/>
                    </a:cxn>
                    <a:cxn ang="0">
                      <a:pos x="176" y="600"/>
                    </a:cxn>
                    <a:cxn ang="0">
                      <a:pos x="58" y="600"/>
                    </a:cxn>
                    <a:cxn ang="0">
                      <a:pos x="58" y="764"/>
                    </a:cxn>
                    <a:cxn ang="0">
                      <a:pos x="324" y="1032"/>
                    </a:cxn>
                    <a:cxn ang="0">
                      <a:pos x="376" y="1052"/>
                    </a:cxn>
                    <a:cxn ang="0">
                      <a:pos x="108" y="784"/>
                    </a:cxn>
                  </a:cxnLst>
                  <a:rect l="0" t="0" r="r" b="b"/>
                  <a:pathLst>
                    <a:path w="376" h="1052">
                      <a:moveTo>
                        <a:pt x="108" y="784"/>
                      </a:moveTo>
                      <a:lnTo>
                        <a:pt x="108" y="620"/>
                      </a:lnTo>
                      <a:lnTo>
                        <a:pt x="228" y="620"/>
                      </a:lnTo>
                      <a:lnTo>
                        <a:pt x="228" y="552"/>
                      </a:lnTo>
                      <a:lnTo>
                        <a:pt x="52" y="372"/>
                      </a:lnTo>
                      <a:lnTo>
                        <a:pt x="52" y="126"/>
                      </a:lnTo>
                      <a:lnTo>
                        <a:pt x="222" y="126"/>
                      </a:lnTo>
                      <a:lnTo>
                        <a:pt x="222" y="0"/>
                      </a:lnTo>
                      <a:lnTo>
                        <a:pt x="170" y="0"/>
                      </a:lnTo>
                      <a:lnTo>
                        <a:pt x="170" y="106"/>
                      </a:lnTo>
                      <a:lnTo>
                        <a:pt x="0" y="106"/>
                      </a:lnTo>
                      <a:lnTo>
                        <a:pt x="0" y="354"/>
                      </a:lnTo>
                      <a:lnTo>
                        <a:pt x="176" y="532"/>
                      </a:lnTo>
                      <a:lnTo>
                        <a:pt x="176" y="600"/>
                      </a:lnTo>
                      <a:lnTo>
                        <a:pt x="58" y="600"/>
                      </a:lnTo>
                      <a:lnTo>
                        <a:pt x="58" y="764"/>
                      </a:lnTo>
                      <a:lnTo>
                        <a:pt x="324" y="1032"/>
                      </a:lnTo>
                      <a:lnTo>
                        <a:pt x="376" y="1052"/>
                      </a:lnTo>
                      <a:lnTo>
                        <a:pt x="108" y="78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7" name="Freeform 6"/>
                <p:cNvSpPr>
                  <a:spLocks/>
                </p:cNvSpPr>
                <p:nvPr userDrawn="1"/>
              </p:nvSpPr>
              <p:spPr bwMode="auto">
                <a:xfrm>
                  <a:off x="1217613" y="2906713"/>
                  <a:ext cx="752475" cy="273050"/>
                </a:xfrm>
                <a:custGeom>
                  <a:avLst/>
                  <a:gdLst/>
                  <a:ahLst/>
                  <a:cxnLst>
                    <a:cxn ang="0">
                      <a:pos x="52" y="20"/>
                    </a:cxn>
                    <a:cxn ang="0">
                      <a:pos x="474" y="20"/>
                    </a:cxn>
                    <a:cxn ang="0">
                      <a:pos x="474" y="0"/>
                    </a:cxn>
                    <a:cxn ang="0">
                      <a:pos x="0" y="0"/>
                    </a:cxn>
                    <a:cxn ang="0">
                      <a:pos x="0" y="152"/>
                    </a:cxn>
                    <a:cxn ang="0">
                      <a:pos x="52" y="172"/>
                    </a:cxn>
                    <a:cxn ang="0">
                      <a:pos x="52" y="20"/>
                    </a:cxn>
                  </a:cxnLst>
                  <a:rect l="0" t="0" r="r" b="b"/>
                  <a:pathLst>
                    <a:path w="474" h="172">
                      <a:moveTo>
                        <a:pt x="52" y="20"/>
                      </a:moveTo>
                      <a:lnTo>
                        <a:pt x="474" y="20"/>
                      </a:lnTo>
                      <a:lnTo>
                        <a:pt x="474" y="0"/>
                      </a:lnTo>
                      <a:lnTo>
                        <a:pt x="0" y="0"/>
                      </a:lnTo>
                      <a:lnTo>
                        <a:pt x="0" y="152"/>
                      </a:lnTo>
                      <a:lnTo>
                        <a:pt x="52" y="172"/>
                      </a:lnTo>
                      <a:lnTo>
                        <a:pt x="52" y="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8" name="Freeform 8"/>
                <p:cNvSpPr>
                  <a:spLocks/>
                </p:cNvSpPr>
                <p:nvPr userDrawn="1"/>
              </p:nvSpPr>
              <p:spPr bwMode="auto">
                <a:xfrm>
                  <a:off x="1300163" y="4132263"/>
                  <a:ext cx="269875" cy="31750"/>
                </a:xfrm>
                <a:custGeom>
                  <a:avLst/>
                  <a:gdLst/>
                  <a:ahLst/>
                  <a:cxnLst>
                    <a:cxn ang="0">
                      <a:pos x="50" y="20"/>
                    </a:cxn>
                    <a:cxn ang="0">
                      <a:pos x="170" y="20"/>
                    </a:cxn>
                    <a:cxn ang="0">
                      <a:pos x="118" y="0"/>
                    </a:cxn>
                    <a:cxn ang="0">
                      <a:pos x="0" y="0"/>
                    </a:cxn>
                    <a:cxn ang="0">
                      <a:pos x="50" y="20"/>
                    </a:cxn>
                  </a:cxnLst>
                  <a:rect l="0" t="0" r="r" b="b"/>
                  <a:pathLst>
                    <a:path w="170" h="20">
                      <a:moveTo>
                        <a:pt x="50" y="20"/>
                      </a:moveTo>
                      <a:lnTo>
                        <a:pt x="170" y="20"/>
                      </a:lnTo>
                      <a:lnTo>
                        <a:pt x="118" y="0"/>
                      </a:lnTo>
                      <a:lnTo>
                        <a:pt x="0" y="0"/>
                      </a:lnTo>
                      <a:lnTo>
                        <a:pt x="50" y="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9" name="Freeform 10"/>
                <p:cNvSpPr>
                  <a:spLocks/>
                </p:cNvSpPr>
                <p:nvPr userDrawn="1"/>
              </p:nvSpPr>
              <p:spPr bwMode="auto">
                <a:xfrm>
                  <a:off x="1208088" y="3348038"/>
                  <a:ext cx="352425" cy="31750"/>
                </a:xfrm>
                <a:custGeom>
                  <a:avLst/>
                  <a:gdLst/>
                  <a:ahLst/>
                  <a:cxnLst>
                    <a:cxn ang="0">
                      <a:pos x="52" y="20"/>
                    </a:cxn>
                    <a:cxn ang="0">
                      <a:pos x="222" y="20"/>
                    </a:cxn>
                    <a:cxn ang="0">
                      <a:pos x="170" y="0"/>
                    </a:cxn>
                    <a:cxn ang="0">
                      <a:pos x="0" y="0"/>
                    </a:cxn>
                    <a:cxn ang="0">
                      <a:pos x="52" y="20"/>
                    </a:cxn>
                  </a:cxnLst>
                  <a:rect l="0" t="0" r="r" b="b"/>
                  <a:pathLst>
                    <a:path w="222" h="20">
                      <a:moveTo>
                        <a:pt x="52" y="20"/>
                      </a:moveTo>
                      <a:lnTo>
                        <a:pt x="222" y="20"/>
                      </a:lnTo>
                      <a:lnTo>
                        <a:pt x="170" y="0"/>
                      </a:lnTo>
                      <a:lnTo>
                        <a:pt x="0" y="0"/>
                      </a:lnTo>
                      <a:lnTo>
                        <a:pt x="52" y="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06" name="그룹 91"/>
              <p:cNvGrpSpPr/>
              <p:nvPr userDrawn="1"/>
            </p:nvGrpSpPr>
            <p:grpSpPr>
              <a:xfrm>
                <a:off x="1290638" y="2938463"/>
                <a:ext cx="762000" cy="1911350"/>
                <a:chOff x="1290638" y="2938463"/>
                <a:chExt cx="762000" cy="1911350"/>
              </a:xfrm>
            </p:grpSpPr>
            <p:sp>
              <p:nvSpPr>
                <p:cNvPr id="113" name="Freeform 11"/>
                <p:cNvSpPr>
                  <a:spLocks/>
                </p:cNvSpPr>
                <p:nvPr userDrawn="1"/>
              </p:nvSpPr>
              <p:spPr bwMode="auto">
                <a:xfrm>
                  <a:off x="1290638" y="2938463"/>
                  <a:ext cx="762000" cy="1911350"/>
                </a:xfrm>
                <a:custGeom>
                  <a:avLst/>
                  <a:gdLst/>
                  <a:ahLst/>
                  <a:cxnLst>
                    <a:cxn ang="0">
                      <a:pos x="480" y="0"/>
                    </a:cxn>
                    <a:cxn ang="0">
                      <a:pos x="480" y="1204"/>
                    </a:cxn>
                    <a:cxn ang="0">
                      <a:pos x="324" y="1204"/>
                    </a:cxn>
                    <a:cxn ang="0">
                      <a:pos x="56" y="936"/>
                    </a:cxn>
                    <a:cxn ang="0">
                      <a:pos x="56" y="772"/>
                    </a:cxn>
                    <a:cxn ang="0">
                      <a:pos x="176" y="772"/>
                    </a:cxn>
                    <a:cxn ang="0">
                      <a:pos x="176" y="704"/>
                    </a:cxn>
                    <a:cxn ang="0">
                      <a:pos x="0" y="524"/>
                    </a:cxn>
                    <a:cxn ang="0">
                      <a:pos x="0" y="278"/>
                    </a:cxn>
                    <a:cxn ang="0">
                      <a:pos x="170" y="278"/>
                    </a:cxn>
                    <a:cxn ang="0">
                      <a:pos x="170" y="152"/>
                    </a:cxn>
                    <a:cxn ang="0">
                      <a:pos x="6" y="152"/>
                    </a:cxn>
                    <a:cxn ang="0">
                      <a:pos x="6" y="0"/>
                    </a:cxn>
                    <a:cxn ang="0">
                      <a:pos x="480" y="0"/>
                    </a:cxn>
                  </a:cxnLst>
                  <a:rect l="0" t="0" r="r" b="b"/>
                  <a:pathLst>
                    <a:path w="480" h="1204">
                      <a:moveTo>
                        <a:pt x="480" y="0"/>
                      </a:moveTo>
                      <a:lnTo>
                        <a:pt x="480" y="1204"/>
                      </a:lnTo>
                      <a:lnTo>
                        <a:pt x="324" y="1204"/>
                      </a:lnTo>
                      <a:lnTo>
                        <a:pt x="56" y="936"/>
                      </a:lnTo>
                      <a:lnTo>
                        <a:pt x="56" y="772"/>
                      </a:lnTo>
                      <a:lnTo>
                        <a:pt x="176" y="772"/>
                      </a:lnTo>
                      <a:lnTo>
                        <a:pt x="176" y="704"/>
                      </a:lnTo>
                      <a:lnTo>
                        <a:pt x="0" y="524"/>
                      </a:lnTo>
                      <a:lnTo>
                        <a:pt x="0" y="278"/>
                      </a:lnTo>
                      <a:lnTo>
                        <a:pt x="170" y="278"/>
                      </a:lnTo>
                      <a:lnTo>
                        <a:pt x="170" y="152"/>
                      </a:lnTo>
                      <a:lnTo>
                        <a:pt x="6" y="152"/>
                      </a:lnTo>
                      <a:lnTo>
                        <a:pt x="6" y="0"/>
                      </a:lnTo>
                      <a:lnTo>
                        <a:pt x="480" y="0"/>
                      </a:ln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4" name="Rectangle 12"/>
                <p:cNvSpPr>
                  <a:spLocks noChangeArrowheads="1"/>
                </p:cNvSpPr>
                <p:nvPr userDrawn="1"/>
              </p:nvSpPr>
              <p:spPr bwMode="auto">
                <a:xfrm>
                  <a:off x="1846263" y="3179763"/>
                  <a:ext cx="69850" cy="16700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5" name="Rectangle 13"/>
                <p:cNvSpPr>
                  <a:spLocks noChangeArrowheads="1"/>
                </p:cNvSpPr>
                <p:nvPr userDrawn="1"/>
              </p:nvSpPr>
              <p:spPr bwMode="auto">
                <a:xfrm>
                  <a:off x="1811338" y="3179763"/>
                  <a:ext cx="28575" cy="167005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07" name="그룹 93"/>
              <p:cNvGrpSpPr/>
              <p:nvPr userDrawn="1"/>
            </p:nvGrpSpPr>
            <p:grpSpPr>
              <a:xfrm>
                <a:off x="1271588" y="617538"/>
                <a:ext cx="1781175" cy="2279650"/>
                <a:chOff x="1271588" y="617538"/>
                <a:chExt cx="1781175" cy="2279650"/>
              </a:xfrm>
              <a:solidFill>
                <a:schemeClr val="accent2"/>
              </a:solidFill>
            </p:grpSpPr>
            <p:sp>
              <p:nvSpPr>
                <p:cNvPr id="109" name="Freeform 14"/>
                <p:cNvSpPr>
                  <a:spLocks/>
                </p:cNvSpPr>
                <p:nvPr userDrawn="1"/>
              </p:nvSpPr>
              <p:spPr bwMode="auto">
                <a:xfrm>
                  <a:off x="1271588" y="1833563"/>
                  <a:ext cx="730250" cy="622300"/>
                </a:xfrm>
                <a:custGeom>
                  <a:avLst/>
                  <a:gdLst/>
                  <a:ahLst/>
                  <a:cxnLst>
                    <a:cxn ang="0">
                      <a:pos x="56" y="0"/>
                    </a:cxn>
                    <a:cxn ang="0">
                      <a:pos x="56" y="0"/>
                    </a:cxn>
                    <a:cxn ang="0">
                      <a:pos x="44" y="2"/>
                    </a:cxn>
                    <a:cxn ang="0">
                      <a:pos x="34" y="6"/>
                    </a:cxn>
                    <a:cxn ang="0">
                      <a:pos x="24" y="14"/>
                    </a:cxn>
                    <a:cxn ang="0">
                      <a:pos x="16" y="20"/>
                    </a:cxn>
                    <a:cxn ang="0">
                      <a:pos x="8" y="30"/>
                    </a:cxn>
                    <a:cxn ang="0">
                      <a:pos x="4" y="40"/>
                    </a:cxn>
                    <a:cxn ang="0">
                      <a:pos x="0" y="52"/>
                    </a:cxn>
                    <a:cxn ang="0">
                      <a:pos x="0" y="64"/>
                    </a:cxn>
                    <a:cxn ang="0">
                      <a:pos x="0" y="328"/>
                    </a:cxn>
                    <a:cxn ang="0">
                      <a:pos x="0" y="328"/>
                    </a:cxn>
                    <a:cxn ang="0">
                      <a:pos x="0" y="342"/>
                    </a:cxn>
                    <a:cxn ang="0">
                      <a:pos x="4" y="354"/>
                    </a:cxn>
                    <a:cxn ang="0">
                      <a:pos x="10" y="364"/>
                    </a:cxn>
                    <a:cxn ang="0">
                      <a:pos x="18" y="374"/>
                    </a:cxn>
                    <a:cxn ang="0">
                      <a:pos x="28" y="382"/>
                    </a:cxn>
                    <a:cxn ang="0">
                      <a:pos x="38" y="388"/>
                    </a:cxn>
                    <a:cxn ang="0">
                      <a:pos x="50" y="392"/>
                    </a:cxn>
                    <a:cxn ang="0">
                      <a:pos x="64" y="392"/>
                    </a:cxn>
                    <a:cxn ang="0">
                      <a:pos x="414" y="392"/>
                    </a:cxn>
                    <a:cxn ang="0">
                      <a:pos x="414" y="392"/>
                    </a:cxn>
                    <a:cxn ang="0">
                      <a:pos x="428" y="390"/>
                    </a:cxn>
                    <a:cxn ang="0">
                      <a:pos x="440" y="386"/>
                    </a:cxn>
                    <a:cxn ang="0">
                      <a:pos x="450" y="380"/>
                    </a:cxn>
                    <a:cxn ang="0">
                      <a:pos x="460" y="372"/>
                    </a:cxn>
                    <a:cxn ang="0">
                      <a:pos x="460" y="372"/>
                    </a:cxn>
                    <a:cxn ang="0">
                      <a:pos x="452" y="372"/>
                    </a:cxn>
                    <a:cxn ang="0">
                      <a:pos x="140" y="372"/>
                    </a:cxn>
                    <a:cxn ang="0">
                      <a:pos x="140" y="372"/>
                    </a:cxn>
                    <a:cxn ang="0">
                      <a:pos x="114" y="372"/>
                    </a:cxn>
                    <a:cxn ang="0">
                      <a:pos x="90" y="370"/>
                    </a:cxn>
                    <a:cxn ang="0">
                      <a:pos x="74" y="364"/>
                    </a:cxn>
                    <a:cxn ang="0">
                      <a:pos x="60" y="356"/>
                    </a:cxn>
                    <a:cxn ang="0">
                      <a:pos x="54" y="350"/>
                    </a:cxn>
                    <a:cxn ang="0">
                      <a:pos x="50" y="344"/>
                    </a:cxn>
                    <a:cxn ang="0">
                      <a:pos x="42" y="330"/>
                    </a:cxn>
                    <a:cxn ang="0">
                      <a:pos x="40" y="312"/>
                    </a:cxn>
                    <a:cxn ang="0">
                      <a:pos x="38" y="290"/>
                    </a:cxn>
                    <a:cxn ang="0">
                      <a:pos x="38" y="44"/>
                    </a:cxn>
                    <a:cxn ang="0">
                      <a:pos x="38" y="44"/>
                    </a:cxn>
                    <a:cxn ang="0">
                      <a:pos x="40" y="32"/>
                    </a:cxn>
                    <a:cxn ang="0">
                      <a:pos x="42" y="20"/>
                    </a:cxn>
                    <a:cxn ang="0">
                      <a:pos x="48" y="10"/>
                    </a:cxn>
                    <a:cxn ang="0">
                      <a:pos x="56" y="0"/>
                    </a:cxn>
                    <a:cxn ang="0">
                      <a:pos x="56" y="0"/>
                    </a:cxn>
                  </a:cxnLst>
                  <a:rect l="0" t="0" r="r" b="b"/>
                  <a:pathLst>
                    <a:path w="460" h="392">
                      <a:moveTo>
                        <a:pt x="56" y="0"/>
                      </a:moveTo>
                      <a:lnTo>
                        <a:pt x="56" y="0"/>
                      </a:lnTo>
                      <a:lnTo>
                        <a:pt x="44" y="2"/>
                      </a:lnTo>
                      <a:lnTo>
                        <a:pt x="34" y="6"/>
                      </a:lnTo>
                      <a:lnTo>
                        <a:pt x="24" y="14"/>
                      </a:lnTo>
                      <a:lnTo>
                        <a:pt x="16" y="20"/>
                      </a:lnTo>
                      <a:lnTo>
                        <a:pt x="8" y="30"/>
                      </a:lnTo>
                      <a:lnTo>
                        <a:pt x="4" y="40"/>
                      </a:lnTo>
                      <a:lnTo>
                        <a:pt x="0" y="52"/>
                      </a:lnTo>
                      <a:lnTo>
                        <a:pt x="0" y="64"/>
                      </a:lnTo>
                      <a:lnTo>
                        <a:pt x="0" y="328"/>
                      </a:lnTo>
                      <a:lnTo>
                        <a:pt x="0" y="328"/>
                      </a:lnTo>
                      <a:lnTo>
                        <a:pt x="0" y="342"/>
                      </a:lnTo>
                      <a:lnTo>
                        <a:pt x="4" y="354"/>
                      </a:lnTo>
                      <a:lnTo>
                        <a:pt x="10" y="364"/>
                      </a:lnTo>
                      <a:lnTo>
                        <a:pt x="18" y="374"/>
                      </a:lnTo>
                      <a:lnTo>
                        <a:pt x="28" y="382"/>
                      </a:lnTo>
                      <a:lnTo>
                        <a:pt x="38" y="388"/>
                      </a:lnTo>
                      <a:lnTo>
                        <a:pt x="50" y="392"/>
                      </a:lnTo>
                      <a:lnTo>
                        <a:pt x="64" y="392"/>
                      </a:lnTo>
                      <a:lnTo>
                        <a:pt x="414" y="392"/>
                      </a:lnTo>
                      <a:lnTo>
                        <a:pt x="414" y="392"/>
                      </a:lnTo>
                      <a:lnTo>
                        <a:pt x="428" y="390"/>
                      </a:lnTo>
                      <a:lnTo>
                        <a:pt x="440" y="386"/>
                      </a:lnTo>
                      <a:lnTo>
                        <a:pt x="450" y="380"/>
                      </a:lnTo>
                      <a:lnTo>
                        <a:pt x="460" y="372"/>
                      </a:lnTo>
                      <a:lnTo>
                        <a:pt x="460" y="372"/>
                      </a:lnTo>
                      <a:lnTo>
                        <a:pt x="452" y="372"/>
                      </a:lnTo>
                      <a:lnTo>
                        <a:pt x="140" y="372"/>
                      </a:lnTo>
                      <a:lnTo>
                        <a:pt x="140" y="372"/>
                      </a:lnTo>
                      <a:lnTo>
                        <a:pt x="114" y="372"/>
                      </a:lnTo>
                      <a:lnTo>
                        <a:pt x="90" y="370"/>
                      </a:lnTo>
                      <a:lnTo>
                        <a:pt x="74" y="364"/>
                      </a:lnTo>
                      <a:lnTo>
                        <a:pt x="60" y="356"/>
                      </a:lnTo>
                      <a:lnTo>
                        <a:pt x="54" y="350"/>
                      </a:lnTo>
                      <a:lnTo>
                        <a:pt x="50" y="344"/>
                      </a:lnTo>
                      <a:lnTo>
                        <a:pt x="42" y="330"/>
                      </a:lnTo>
                      <a:lnTo>
                        <a:pt x="40" y="312"/>
                      </a:lnTo>
                      <a:lnTo>
                        <a:pt x="38" y="290"/>
                      </a:lnTo>
                      <a:lnTo>
                        <a:pt x="38" y="44"/>
                      </a:lnTo>
                      <a:lnTo>
                        <a:pt x="38" y="44"/>
                      </a:lnTo>
                      <a:lnTo>
                        <a:pt x="40" y="32"/>
                      </a:lnTo>
                      <a:lnTo>
                        <a:pt x="42" y="20"/>
                      </a:lnTo>
                      <a:lnTo>
                        <a:pt x="48" y="10"/>
                      </a:lnTo>
                      <a:lnTo>
                        <a:pt x="56" y="0"/>
                      </a:lnTo>
                      <a:lnTo>
                        <a:pt x="5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0" name="Freeform 15"/>
                <p:cNvSpPr>
                  <a:spLocks/>
                </p:cNvSpPr>
                <p:nvPr userDrawn="1"/>
              </p:nvSpPr>
              <p:spPr bwMode="auto">
                <a:xfrm>
                  <a:off x="1493838" y="617538"/>
                  <a:ext cx="787400" cy="479425"/>
                </a:xfrm>
                <a:custGeom>
                  <a:avLst/>
                  <a:gdLst/>
                  <a:ahLst/>
                  <a:cxnLst>
                    <a:cxn ang="0">
                      <a:pos x="198" y="54"/>
                    </a:cxn>
                    <a:cxn ang="0">
                      <a:pos x="496" y="302"/>
                    </a:cxn>
                    <a:cxn ang="0">
                      <a:pos x="496" y="252"/>
                    </a:cxn>
                    <a:cxn ang="0">
                      <a:pos x="236" y="34"/>
                    </a:cxn>
                    <a:cxn ang="0">
                      <a:pos x="236" y="34"/>
                    </a:cxn>
                    <a:cxn ang="0">
                      <a:pos x="214" y="20"/>
                    </a:cxn>
                    <a:cxn ang="0">
                      <a:pos x="202" y="14"/>
                    </a:cxn>
                    <a:cxn ang="0">
                      <a:pos x="190" y="8"/>
                    </a:cxn>
                    <a:cxn ang="0">
                      <a:pos x="176" y="4"/>
                    </a:cxn>
                    <a:cxn ang="0">
                      <a:pos x="162" y="2"/>
                    </a:cxn>
                    <a:cxn ang="0">
                      <a:pos x="148" y="0"/>
                    </a:cxn>
                    <a:cxn ang="0">
                      <a:pos x="134" y="0"/>
                    </a:cxn>
                    <a:cxn ang="0">
                      <a:pos x="118" y="0"/>
                    </a:cxn>
                    <a:cxn ang="0">
                      <a:pos x="102" y="2"/>
                    </a:cxn>
                    <a:cxn ang="0">
                      <a:pos x="86" y="8"/>
                    </a:cxn>
                    <a:cxn ang="0">
                      <a:pos x="68" y="12"/>
                    </a:cxn>
                    <a:cxn ang="0">
                      <a:pos x="52" y="20"/>
                    </a:cxn>
                    <a:cxn ang="0">
                      <a:pos x="36" y="30"/>
                    </a:cxn>
                    <a:cxn ang="0">
                      <a:pos x="18" y="40"/>
                    </a:cxn>
                    <a:cxn ang="0">
                      <a:pos x="0" y="54"/>
                    </a:cxn>
                    <a:cxn ang="0">
                      <a:pos x="0" y="54"/>
                    </a:cxn>
                    <a:cxn ang="0">
                      <a:pos x="12" y="46"/>
                    </a:cxn>
                    <a:cxn ang="0">
                      <a:pos x="22" y="40"/>
                    </a:cxn>
                    <a:cxn ang="0">
                      <a:pos x="36" y="34"/>
                    </a:cxn>
                    <a:cxn ang="0">
                      <a:pos x="48" y="30"/>
                    </a:cxn>
                    <a:cxn ang="0">
                      <a:pos x="76" y="26"/>
                    </a:cxn>
                    <a:cxn ang="0">
                      <a:pos x="104" y="24"/>
                    </a:cxn>
                    <a:cxn ang="0">
                      <a:pos x="130" y="28"/>
                    </a:cxn>
                    <a:cxn ang="0">
                      <a:pos x="156" y="34"/>
                    </a:cxn>
                    <a:cxn ang="0">
                      <a:pos x="178" y="42"/>
                    </a:cxn>
                    <a:cxn ang="0">
                      <a:pos x="188" y="48"/>
                    </a:cxn>
                    <a:cxn ang="0">
                      <a:pos x="198" y="54"/>
                    </a:cxn>
                    <a:cxn ang="0">
                      <a:pos x="198" y="54"/>
                    </a:cxn>
                  </a:cxnLst>
                  <a:rect l="0" t="0" r="r" b="b"/>
                  <a:pathLst>
                    <a:path w="496" h="302">
                      <a:moveTo>
                        <a:pt x="198" y="54"/>
                      </a:moveTo>
                      <a:lnTo>
                        <a:pt x="496" y="302"/>
                      </a:lnTo>
                      <a:lnTo>
                        <a:pt x="496" y="252"/>
                      </a:lnTo>
                      <a:lnTo>
                        <a:pt x="236" y="34"/>
                      </a:lnTo>
                      <a:lnTo>
                        <a:pt x="236" y="34"/>
                      </a:lnTo>
                      <a:lnTo>
                        <a:pt x="214" y="20"/>
                      </a:lnTo>
                      <a:lnTo>
                        <a:pt x="202" y="14"/>
                      </a:lnTo>
                      <a:lnTo>
                        <a:pt x="190" y="8"/>
                      </a:lnTo>
                      <a:lnTo>
                        <a:pt x="176" y="4"/>
                      </a:lnTo>
                      <a:lnTo>
                        <a:pt x="162" y="2"/>
                      </a:lnTo>
                      <a:lnTo>
                        <a:pt x="148" y="0"/>
                      </a:lnTo>
                      <a:lnTo>
                        <a:pt x="134" y="0"/>
                      </a:lnTo>
                      <a:lnTo>
                        <a:pt x="118" y="0"/>
                      </a:lnTo>
                      <a:lnTo>
                        <a:pt x="102" y="2"/>
                      </a:lnTo>
                      <a:lnTo>
                        <a:pt x="86" y="8"/>
                      </a:lnTo>
                      <a:lnTo>
                        <a:pt x="68" y="12"/>
                      </a:lnTo>
                      <a:lnTo>
                        <a:pt x="52" y="20"/>
                      </a:lnTo>
                      <a:lnTo>
                        <a:pt x="36" y="30"/>
                      </a:lnTo>
                      <a:lnTo>
                        <a:pt x="18" y="40"/>
                      </a:lnTo>
                      <a:lnTo>
                        <a:pt x="0" y="54"/>
                      </a:lnTo>
                      <a:lnTo>
                        <a:pt x="0" y="54"/>
                      </a:lnTo>
                      <a:lnTo>
                        <a:pt x="12" y="46"/>
                      </a:lnTo>
                      <a:lnTo>
                        <a:pt x="22" y="40"/>
                      </a:lnTo>
                      <a:lnTo>
                        <a:pt x="36" y="34"/>
                      </a:lnTo>
                      <a:lnTo>
                        <a:pt x="48" y="30"/>
                      </a:lnTo>
                      <a:lnTo>
                        <a:pt x="76" y="26"/>
                      </a:lnTo>
                      <a:lnTo>
                        <a:pt x="104" y="24"/>
                      </a:lnTo>
                      <a:lnTo>
                        <a:pt x="130" y="28"/>
                      </a:lnTo>
                      <a:lnTo>
                        <a:pt x="156" y="34"/>
                      </a:lnTo>
                      <a:lnTo>
                        <a:pt x="178" y="42"/>
                      </a:lnTo>
                      <a:lnTo>
                        <a:pt x="188" y="48"/>
                      </a:lnTo>
                      <a:lnTo>
                        <a:pt x="198" y="54"/>
                      </a:lnTo>
                      <a:lnTo>
                        <a:pt x="198" y="5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1" name="Freeform 16"/>
                <p:cNvSpPr>
                  <a:spLocks/>
                </p:cNvSpPr>
                <p:nvPr userDrawn="1"/>
              </p:nvSpPr>
              <p:spPr bwMode="auto">
                <a:xfrm>
                  <a:off x="2506663" y="1833563"/>
                  <a:ext cx="193675" cy="1063625"/>
                </a:xfrm>
                <a:custGeom>
                  <a:avLst/>
                  <a:gdLst/>
                  <a:ahLst/>
                  <a:cxnLst>
                    <a:cxn ang="0">
                      <a:pos x="84" y="0"/>
                    </a:cxn>
                    <a:cxn ang="0">
                      <a:pos x="84" y="516"/>
                    </a:cxn>
                    <a:cxn ang="0">
                      <a:pos x="84" y="516"/>
                    </a:cxn>
                    <a:cxn ang="0">
                      <a:pos x="82" y="540"/>
                    </a:cxn>
                    <a:cxn ang="0">
                      <a:pos x="78" y="562"/>
                    </a:cxn>
                    <a:cxn ang="0">
                      <a:pos x="70" y="584"/>
                    </a:cxn>
                    <a:cxn ang="0">
                      <a:pos x="60" y="604"/>
                    </a:cxn>
                    <a:cxn ang="0">
                      <a:pos x="48" y="624"/>
                    </a:cxn>
                    <a:cxn ang="0">
                      <a:pos x="34" y="640"/>
                    </a:cxn>
                    <a:cxn ang="0">
                      <a:pos x="18" y="656"/>
                    </a:cxn>
                    <a:cxn ang="0">
                      <a:pos x="0" y="670"/>
                    </a:cxn>
                    <a:cxn ang="0">
                      <a:pos x="0" y="670"/>
                    </a:cxn>
                    <a:cxn ang="0">
                      <a:pos x="26" y="658"/>
                    </a:cxn>
                    <a:cxn ang="0">
                      <a:pos x="50" y="644"/>
                    </a:cxn>
                    <a:cxn ang="0">
                      <a:pos x="70" y="624"/>
                    </a:cxn>
                    <a:cxn ang="0">
                      <a:pos x="88" y="604"/>
                    </a:cxn>
                    <a:cxn ang="0">
                      <a:pos x="102" y="580"/>
                    </a:cxn>
                    <a:cxn ang="0">
                      <a:pos x="114" y="554"/>
                    </a:cxn>
                    <a:cxn ang="0">
                      <a:pos x="120" y="526"/>
                    </a:cxn>
                    <a:cxn ang="0">
                      <a:pos x="122" y="498"/>
                    </a:cxn>
                    <a:cxn ang="0">
                      <a:pos x="122" y="0"/>
                    </a:cxn>
                    <a:cxn ang="0">
                      <a:pos x="84" y="0"/>
                    </a:cxn>
                  </a:cxnLst>
                  <a:rect l="0" t="0" r="r" b="b"/>
                  <a:pathLst>
                    <a:path w="122" h="670">
                      <a:moveTo>
                        <a:pt x="84" y="0"/>
                      </a:moveTo>
                      <a:lnTo>
                        <a:pt x="84" y="516"/>
                      </a:lnTo>
                      <a:lnTo>
                        <a:pt x="84" y="516"/>
                      </a:lnTo>
                      <a:lnTo>
                        <a:pt x="82" y="540"/>
                      </a:lnTo>
                      <a:lnTo>
                        <a:pt x="78" y="562"/>
                      </a:lnTo>
                      <a:lnTo>
                        <a:pt x="70" y="584"/>
                      </a:lnTo>
                      <a:lnTo>
                        <a:pt x="60" y="604"/>
                      </a:lnTo>
                      <a:lnTo>
                        <a:pt x="48" y="624"/>
                      </a:lnTo>
                      <a:lnTo>
                        <a:pt x="34" y="640"/>
                      </a:lnTo>
                      <a:lnTo>
                        <a:pt x="18" y="656"/>
                      </a:lnTo>
                      <a:lnTo>
                        <a:pt x="0" y="670"/>
                      </a:lnTo>
                      <a:lnTo>
                        <a:pt x="0" y="670"/>
                      </a:lnTo>
                      <a:lnTo>
                        <a:pt x="26" y="658"/>
                      </a:lnTo>
                      <a:lnTo>
                        <a:pt x="50" y="644"/>
                      </a:lnTo>
                      <a:lnTo>
                        <a:pt x="70" y="624"/>
                      </a:lnTo>
                      <a:lnTo>
                        <a:pt x="88" y="604"/>
                      </a:lnTo>
                      <a:lnTo>
                        <a:pt x="102" y="580"/>
                      </a:lnTo>
                      <a:lnTo>
                        <a:pt x="114" y="554"/>
                      </a:lnTo>
                      <a:lnTo>
                        <a:pt x="120" y="526"/>
                      </a:lnTo>
                      <a:lnTo>
                        <a:pt x="122" y="498"/>
                      </a:lnTo>
                      <a:lnTo>
                        <a:pt x="122" y="0"/>
                      </a:lnTo>
                      <a:lnTo>
                        <a:pt x="84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12" name="Freeform 17"/>
                <p:cNvSpPr>
                  <a:spLocks/>
                </p:cNvSpPr>
                <p:nvPr userDrawn="1"/>
              </p:nvSpPr>
              <p:spPr bwMode="auto">
                <a:xfrm>
                  <a:off x="2281238" y="747713"/>
                  <a:ext cx="771525" cy="1085850"/>
                </a:xfrm>
                <a:custGeom>
                  <a:avLst/>
                  <a:gdLst/>
                  <a:ahLst/>
                  <a:cxnLst>
                    <a:cxn ang="0">
                      <a:pos x="282" y="402"/>
                    </a:cxn>
                    <a:cxn ang="0">
                      <a:pos x="282" y="54"/>
                    </a:cxn>
                    <a:cxn ang="0">
                      <a:pos x="276" y="34"/>
                    </a:cxn>
                    <a:cxn ang="0">
                      <a:pos x="266" y="16"/>
                    </a:cxn>
                    <a:cxn ang="0">
                      <a:pos x="248" y="4"/>
                    </a:cxn>
                    <a:cxn ang="0">
                      <a:pos x="226" y="0"/>
                    </a:cxn>
                    <a:cxn ang="0">
                      <a:pos x="74" y="0"/>
                    </a:cxn>
                    <a:cxn ang="0">
                      <a:pos x="50" y="2"/>
                    </a:cxn>
                    <a:cxn ang="0">
                      <a:pos x="30" y="12"/>
                    </a:cxn>
                    <a:cxn ang="0">
                      <a:pos x="18" y="24"/>
                    </a:cxn>
                    <a:cxn ang="0">
                      <a:pos x="4" y="50"/>
                    </a:cxn>
                    <a:cxn ang="0">
                      <a:pos x="0" y="74"/>
                    </a:cxn>
                    <a:cxn ang="0">
                      <a:pos x="188" y="20"/>
                    </a:cxn>
                    <a:cxn ang="0">
                      <a:pos x="208" y="24"/>
                    </a:cxn>
                    <a:cxn ang="0">
                      <a:pos x="226" y="36"/>
                    </a:cxn>
                    <a:cxn ang="0">
                      <a:pos x="238" y="52"/>
                    </a:cxn>
                    <a:cxn ang="0">
                      <a:pos x="242" y="74"/>
                    </a:cxn>
                    <a:cxn ang="0">
                      <a:pos x="416" y="566"/>
                    </a:cxn>
                    <a:cxn ang="0">
                      <a:pos x="422" y="572"/>
                    </a:cxn>
                    <a:cxn ang="0">
                      <a:pos x="430" y="588"/>
                    </a:cxn>
                    <a:cxn ang="0">
                      <a:pos x="432" y="614"/>
                    </a:cxn>
                    <a:cxn ang="0">
                      <a:pos x="418" y="652"/>
                    </a:cxn>
                    <a:cxn ang="0">
                      <a:pos x="406" y="668"/>
                    </a:cxn>
                    <a:cxn ang="0">
                      <a:pos x="392" y="678"/>
                    </a:cxn>
                    <a:cxn ang="0">
                      <a:pos x="374" y="684"/>
                    </a:cxn>
                    <a:cxn ang="0">
                      <a:pos x="398" y="682"/>
                    </a:cxn>
                    <a:cxn ang="0">
                      <a:pos x="436" y="674"/>
                    </a:cxn>
                    <a:cxn ang="0">
                      <a:pos x="462" y="660"/>
                    </a:cxn>
                    <a:cxn ang="0">
                      <a:pos x="478" y="640"/>
                    </a:cxn>
                    <a:cxn ang="0">
                      <a:pos x="486" y="618"/>
                    </a:cxn>
                    <a:cxn ang="0">
                      <a:pos x="484" y="596"/>
                    </a:cxn>
                    <a:cxn ang="0">
                      <a:pos x="476" y="574"/>
                    </a:cxn>
                    <a:cxn ang="0">
                      <a:pos x="464" y="556"/>
                    </a:cxn>
                    <a:cxn ang="0">
                      <a:pos x="456" y="548"/>
                    </a:cxn>
                  </a:cxnLst>
                  <a:rect l="0" t="0" r="r" b="b"/>
                  <a:pathLst>
                    <a:path w="486" h="684">
                      <a:moveTo>
                        <a:pt x="456" y="548"/>
                      </a:moveTo>
                      <a:lnTo>
                        <a:pt x="282" y="402"/>
                      </a:lnTo>
                      <a:lnTo>
                        <a:pt x="282" y="54"/>
                      </a:lnTo>
                      <a:lnTo>
                        <a:pt x="282" y="54"/>
                      </a:lnTo>
                      <a:lnTo>
                        <a:pt x="280" y="44"/>
                      </a:lnTo>
                      <a:lnTo>
                        <a:pt x="276" y="34"/>
                      </a:lnTo>
                      <a:lnTo>
                        <a:pt x="272" y="24"/>
                      </a:lnTo>
                      <a:lnTo>
                        <a:pt x="266" y="16"/>
                      </a:lnTo>
                      <a:lnTo>
                        <a:pt x="256" y="10"/>
                      </a:lnTo>
                      <a:lnTo>
                        <a:pt x="248" y="4"/>
                      </a:lnTo>
                      <a:lnTo>
                        <a:pt x="238" y="0"/>
                      </a:lnTo>
                      <a:lnTo>
                        <a:pt x="226" y="0"/>
                      </a:lnTo>
                      <a:lnTo>
                        <a:pt x="74" y="0"/>
                      </a:lnTo>
                      <a:lnTo>
                        <a:pt x="74" y="0"/>
                      </a:lnTo>
                      <a:lnTo>
                        <a:pt x="62" y="0"/>
                      </a:lnTo>
                      <a:lnTo>
                        <a:pt x="50" y="2"/>
                      </a:lnTo>
                      <a:lnTo>
                        <a:pt x="40" y="6"/>
                      </a:lnTo>
                      <a:lnTo>
                        <a:pt x="30" y="12"/>
                      </a:lnTo>
                      <a:lnTo>
                        <a:pt x="24" y="16"/>
                      </a:lnTo>
                      <a:lnTo>
                        <a:pt x="18" y="24"/>
                      </a:lnTo>
                      <a:lnTo>
                        <a:pt x="8" y="36"/>
                      </a:lnTo>
                      <a:lnTo>
                        <a:pt x="4" y="50"/>
                      </a:lnTo>
                      <a:lnTo>
                        <a:pt x="0" y="62"/>
                      </a:lnTo>
                      <a:lnTo>
                        <a:pt x="0" y="74"/>
                      </a:lnTo>
                      <a:lnTo>
                        <a:pt x="188" y="20"/>
                      </a:lnTo>
                      <a:lnTo>
                        <a:pt x="188" y="20"/>
                      </a:lnTo>
                      <a:lnTo>
                        <a:pt x="198" y="20"/>
                      </a:lnTo>
                      <a:lnTo>
                        <a:pt x="208" y="24"/>
                      </a:lnTo>
                      <a:lnTo>
                        <a:pt x="218" y="28"/>
                      </a:lnTo>
                      <a:lnTo>
                        <a:pt x="226" y="36"/>
                      </a:lnTo>
                      <a:lnTo>
                        <a:pt x="234" y="44"/>
                      </a:lnTo>
                      <a:lnTo>
                        <a:pt x="238" y="52"/>
                      </a:lnTo>
                      <a:lnTo>
                        <a:pt x="242" y="62"/>
                      </a:lnTo>
                      <a:lnTo>
                        <a:pt x="242" y="74"/>
                      </a:lnTo>
                      <a:lnTo>
                        <a:pt x="242" y="422"/>
                      </a:lnTo>
                      <a:lnTo>
                        <a:pt x="416" y="566"/>
                      </a:lnTo>
                      <a:lnTo>
                        <a:pt x="416" y="566"/>
                      </a:lnTo>
                      <a:lnTo>
                        <a:pt x="422" y="572"/>
                      </a:lnTo>
                      <a:lnTo>
                        <a:pt x="426" y="580"/>
                      </a:lnTo>
                      <a:lnTo>
                        <a:pt x="430" y="588"/>
                      </a:lnTo>
                      <a:lnTo>
                        <a:pt x="432" y="596"/>
                      </a:lnTo>
                      <a:lnTo>
                        <a:pt x="432" y="614"/>
                      </a:lnTo>
                      <a:lnTo>
                        <a:pt x="426" y="634"/>
                      </a:lnTo>
                      <a:lnTo>
                        <a:pt x="418" y="652"/>
                      </a:lnTo>
                      <a:lnTo>
                        <a:pt x="414" y="660"/>
                      </a:lnTo>
                      <a:lnTo>
                        <a:pt x="406" y="668"/>
                      </a:lnTo>
                      <a:lnTo>
                        <a:pt x="400" y="674"/>
                      </a:lnTo>
                      <a:lnTo>
                        <a:pt x="392" y="678"/>
                      </a:lnTo>
                      <a:lnTo>
                        <a:pt x="384" y="682"/>
                      </a:lnTo>
                      <a:lnTo>
                        <a:pt x="374" y="684"/>
                      </a:lnTo>
                      <a:lnTo>
                        <a:pt x="374" y="684"/>
                      </a:lnTo>
                      <a:lnTo>
                        <a:pt x="398" y="682"/>
                      </a:lnTo>
                      <a:lnTo>
                        <a:pt x="418" y="680"/>
                      </a:lnTo>
                      <a:lnTo>
                        <a:pt x="436" y="674"/>
                      </a:lnTo>
                      <a:lnTo>
                        <a:pt x="450" y="668"/>
                      </a:lnTo>
                      <a:lnTo>
                        <a:pt x="462" y="660"/>
                      </a:lnTo>
                      <a:lnTo>
                        <a:pt x="472" y="650"/>
                      </a:lnTo>
                      <a:lnTo>
                        <a:pt x="478" y="640"/>
                      </a:lnTo>
                      <a:lnTo>
                        <a:pt x="482" y="630"/>
                      </a:lnTo>
                      <a:lnTo>
                        <a:pt x="486" y="618"/>
                      </a:lnTo>
                      <a:lnTo>
                        <a:pt x="486" y="606"/>
                      </a:lnTo>
                      <a:lnTo>
                        <a:pt x="484" y="596"/>
                      </a:lnTo>
                      <a:lnTo>
                        <a:pt x="482" y="584"/>
                      </a:lnTo>
                      <a:lnTo>
                        <a:pt x="476" y="574"/>
                      </a:lnTo>
                      <a:lnTo>
                        <a:pt x="470" y="564"/>
                      </a:lnTo>
                      <a:lnTo>
                        <a:pt x="464" y="556"/>
                      </a:lnTo>
                      <a:lnTo>
                        <a:pt x="456" y="548"/>
                      </a:lnTo>
                      <a:lnTo>
                        <a:pt x="456" y="54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sp>
            <p:nvSpPr>
              <p:cNvPr id="108" name="Freeform 18"/>
              <p:cNvSpPr>
                <a:spLocks noEditPoints="1"/>
              </p:cNvSpPr>
              <p:nvPr userDrawn="1"/>
            </p:nvSpPr>
            <p:spPr bwMode="auto">
              <a:xfrm>
                <a:off x="319088" y="646113"/>
                <a:ext cx="2660650" cy="2298700"/>
              </a:xfrm>
              <a:custGeom>
                <a:avLst/>
                <a:gdLst/>
                <a:ahLst/>
                <a:cxnLst>
                  <a:cxn ang="0">
                    <a:pos x="1478" y="138"/>
                  </a:cxn>
                  <a:cxn ang="0">
                    <a:pos x="1474" y="116"/>
                  </a:cxn>
                  <a:cxn ang="0">
                    <a:pos x="1454" y="92"/>
                  </a:cxn>
                  <a:cxn ang="0">
                    <a:pos x="1424" y="84"/>
                  </a:cxn>
                  <a:cxn ang="0">
                    <a:pos x="1280" y="84"/>
                  </a:cxn>
                  <a:cxn ang="0">
                    <a:pos x="1252" y="100"/>
                  </a:cxn>
                  <a:cxn ang="0">
                    <a:pos x="1238" y="126"/>
                  </a:cxn>
                  <a:cxn ang="0">
                    <a:pos x="938" y="36"/>
                  </a:cxn>
                  <a:cxn ang="0">
                    <a:pos x="914" y="20"/>
                  </a:cxn>
                  <a:cxn ang="0">
                    <a:pos x="838" y="0"/>
                  </a:cxn>
                  <a:cxn ang="0">
                    <a:pos x="762" y="20"/>
                  </a:cxn>
                  <a:cxn ang="0">
                    <a:pos x="24" y="630"/>
                  </a:cxn>
                  <a:cxn ang="0">
                    <a:pos x="10" y="648"/>
                  </a:cxn>
                  <a:cxn ang="0">
                    <a:pos x="0" y="676"/>
                  </a:cxn>
                  <a:cxn ang="0">
                    <a:pos x="4" y="704"/>
                  </a:cxn>
                  <a:cxn ang="0">
                    <a:pos x="20" y="728"/>
                  </a:cxn>
                  <a:cxn ang="0">
                    <a:pos x="46" y="744"/>
                  </a:cxn>
                  <a:cxn ang="0">
                    <a:pos x="216" y="748"/>
                  </a:cxn>
                  <a:cxn ang="0">
                    <a:pos x="218" y="1284"/>
                  </a:cxn>
                  <a:cxn ang="0">
                    <a:pos x="230" y="1336"/>
                  </a:cxn>
                  <a:cxn ang="0">
                    <a:pos x="258" y="1380"/>
                  </a:cxn>
                  <a:cxn ang="0">
                    <a:pos x="296" y="1416"/>
                  </a:cxn>
                  <a:cxn ang="0">
                    <a:pos x="344" y="1440"/>
                  </a:cxn>
                  <a:cxn ang="0">
                    <a:pos x="400" y="1448"/>
                  </a:cxn>
                  <a:cxn ang="0">
                    <a:pos x="1298" y="1446"/>
                  </a:cxn>
                  <a:cxn ang="0">
                    <a:pos x="1350" y="1434"/>
                  </a:cxn>
                  <a:cxn ang="0">
                    <a:pos x="1394" y="1406"/>
                  </a:cxn>
                  <a:cxn ang="0">
                    <a:pos x="1430" y="1366"/>
                  </a:cxn>
                  <a:cxn ang="0">
                    <a:pos x="1454" y="1320"/>
                  </a:cxn>
                  <a:cxn ang="0">
                    <a:pos x="1462" y="1264"/>
                  </a:cxn>
                  <a:cxn ang="0">
                    <a:pos x="1610" y="748"/>
                  </a:cxn>
                  <a:cxn ang="0">
                    <a:pos x="1642" y="740"/>
                  </a:cxn>
                  <a:cxn ang="0">
                    <a:pos x="1664" y="722"/>
                  </a:cxn>
                  <a:cxn ang="0">
                    <a:pos x="1676" y="694"/>
                  </a:cxn>
                  <a:cxn ang="0">
                    <a:pos x="1676" y="666"/>
                  </a:cxn>
                  <a:cxn ang="0">
                    <a:pos x="1662" y="638"/>
                  </a:cxn>
                  <a:cxn ang="0">
                    <a:pos x="1078" y="1076"/>
                  </a:cxn>
                  <a:cxn ang="0">
                    <a:pos x="1074" y="1102"/>
                  </a:cxn>
                  <a:cxn ang="0">
                    <a:pos x="1050" y="1130"/>
                  </a:cxn>
                  <a:cxn ang="0">
                    <a:pos x="1014" y="1140"/>
                  </a:cxn>
                  <a:cxn ang="0">
                    <a:pos x="650" y="1140"/>
                  </a:cxn>
                  <a:cxn ang="0">
                    <a:pos x="618" y="1122"/>
                  </a:cxn>
                  <a:cxn ang="0">
                    <a:pos x="600" y="1090"/>
                  </a:cxn>
                  <a:cxn ang="0">
                    <a:pos x="600" y="812"/>
                  </a:cxn>
                  <a:cxn ang="0">
                    <a:pos x="610" y="776"/>
                  </a:cxn>
                  <a:cxn ang="0">
                    <a:pos x="638" y="752"/>
                  </a:cxn>
                  <a:cxn ang="0">
                    <a:pos x="1014" y="748"/>
                  </a:cxn>
                  <a:cxn ang="0">
                    <a:pos x="1040" y="752"/>
                  </a:cxn>
                  <a:cxn ang="0">
                    <a:pos x="1068" y="776"/>
                  </a:cxn>
                  <a:cxn ang="0">
                    <a:pos x="1078" y="812"/>
                  </a:cxn>
                </a:cxnLst>
                <a:rect l="0" t="0" r="r" b="b"/>
                <a:pathLst>
                  <a:path w="1676" h="1448">
                    <a:moveTo>
                      <a:pt x="1652" y="630"/>
                    </a:moveTo>
                    <a:lnTo>
                      <a:pt x="1478" y="486"/>
                    </a:lnTo>
                    <a:lnTo>
                      <a:pt x="1478" y="138"/>
                    </a:lnTo>
                    <a:lnTo>
                      <a:pt x="1478" y="138"/>
                    </a:lnTo>
                    <a:lnTo>
                      <a:pt x="1478" y="126"/>
                    </a:lnTo>
                    <a:lnTo>
                      <a:pt x="1474" y="116"/>
                    </a:lnTo>
                    <a:lnTo>
                      <a:pt x="1470" y="108"/>
                    </a:lnTo>
                    <a:lnTo>
                      <a:pt x="1462" y="100"/>
                    </a:lnTo>
                    <a:lnTo>
                      <a:pt x="1454" y="92"/>
                    </a:lnTo>
                    <a:lnTo>
                      <a:pt x="1444" y="88"/>
                    </a:lnTo>
                    <a:lnTo>
                      <a:pt x="1434" y="84"/>
                    </a:lnTo>
                    <a:lnTo>
                      <a:pt x="1424" y="84"/>
                    </a:lnTo>
                    <a:lnTo>
                      <a:pt x="1292" y="84"/>
                    </a:lnTo>
                    <a:lnTo>
                      <a:pt x="1292" y="84"/>
                    </a:lnTo>
                    <a:lnTo>
                      <a:pt x="1280" y="84"/>
                    </a:lnTo>
                    <a:lnTo>
                      <a:pt x="1270" y="88"/>
                    </a:lnTo>
                    <a:lnTo>
                      <a:pt x="1260" y="92"/>
                    </a:lnTo>
                    <a:lnTo>
                      <a:pt x="1252" y="100"/>
                    </a:lnTo>
                    <a:lnTo>
                      <a:pt x="1246" y="108"/>
                    </a:lnTo>
                    <a:lnTo>
                      <a:pt x="1240" y="116"/>
                    </a:lnTo>
                    <a:lnTo>
                      <a:pt x="1238" y="126"/>
                    </a:lnTo>
                    <a:lnTo>
                      <a:pt x="1236" y="138"/>
                    </a:lnTo>
                    <a:lnTo>
                      <a:pt x="1236" y="284"/>
                    </a:lnTo>
                    <a:lnTo>
                      <a:pt x="938" y="36"/>
                    </a:lnTo>
                    <a:lnTo>
                      <a:pt x="938" y="36"/>
                    </a:lnTo>
                    <a:lnTo>
                      <a:pt x="926" y="28"/>
                    </a:lnTo>
                    <a:lnTo>
                      <a:pt x="914" y="20"/>
                    </a:lnTo>
                    <a:lnTo>
                      <a:pt x="890" y="10"/>
                    </a:lnTo>
                    <a:lnTo>
                      <a:pt x="864" y="2"/>
                    </a:lnTo>
                    <a:lnTo>
                      <a:pt x="838" y="0"/>
                    </a:lnTo>
                    <a:lnTo>
                      <a:pt x="812" y="2"/>
                    </a:lnTo>
                    <a:lnTo>
                      <a:pt x="788" y="10"/>
                    </a:lnTo>
                    <a:lnTo>
                      <a:pt x="762" y="20"/>
                    </a:lnTo>
                    <a:lnTo>
                      <a:pt x="752" y="28"/>
                    </a:lnTo>
                    <a:lnTo>
                      <a:pt x="740" y="36"/>
                    </a:lnTo>
                    <a:lnTo>
                      <a:pt x="24" y="630"/>
                    </a:lnTo>
                    <a:lnTo>
                      <a:pt x="24" y="630"/>
                    </a:lnTo>
                    <a:lnTo>
                      <a:pt x="16" y="638"/>
                    </a:lnTo>
                    <a:lnTo>
                      <a:pt x="10" y="648"/>
                    </a:lnTo>
                    <a:lnTo>
                      <a:pt x="6" y="656"/>
                    </a:lnTo>
                    <a:lnTo>
                      <a:pt x="2" y="666"/>
                    </a:lnTo>
                    <a:lnTo>
                      <a:pt x="0" y="676"/>
                    </a:lnTo>
                    <a:lnTo>
                      <a:pt x="0" y="686"/>
                    </a:lnTo>
                    <a:lnTo>
                      <a:pt x="2" y="694"/>
                    </a:lnTo>
                    <a:lnTo>
                      <a:pt x="4" y="704"/>
                    </a:lnTo>
                    <a:lnTo>
                      <a:pt x="8" y="712"/>
                    </a:lnTo>
                    <a:lnTo>
                      <a:pt x="14" y="722"/>
                    </a:lnTo>
                    <a:lnTo>
                      <a:pt x="20" y="728"/>
                    </a:lnTo>
                    <a:lnTo>
                      <a:pt x="28" y="734"/>
                    </a:lnTo>
                    <a:lnTo>
                      <a:pt x="36" y="740"/>
                    </a:lnTo>
                    <a:lnTo>
                      <a:pt x="46" y="744"/>
                    </a:lnTo>
                    <a:lnTo>
                      <a:pt x="56" y="746"/>
                    </a:lnTo>
                    <a:lnTo>
                      <a:pt x="66" y="748"/>
                    </a:lnTo>
                    <a:lnTo>
                      <a:pt x="216" y="748"/>
                    </a:lnTo>
                    <a:lnTo>
                      <a:pt x="216" y="1264"/>
                    </a:lnTo>
                    <a:lnTo>
                      <a:pt x="216" y="1264"/>
                    </a:lnTo>
                    <a:lnTo>
                      <a:pt x="218" y="1284"/>
                    </a:lnTo>
                    <a:lnTo>
                      <a:pt x="220" y="1302"/>
                    </a:lnTo>
                    <a:lnTo>
                      <a:pt x="224" y="1320"/>
                    </a:lnTo>
                    <a:lnTo>
                      <a:pt x="230" y="1336"/>
                    </a:lnTo>
                    <a:lnTo>
                      <a:pt x="238" y="1352"/>
                    </a:lnTo>
                    <a:lnTo>
                      <a:pt x="248" y="1366"/>
                    </a:lnTo>
                    <a:lnTo>
                      <a:pt x="258" y="1380"/>
                    </a:lnTo>
                    <a:lnTo>
                      <a:pt x="270" y="1394"/>
                    </a:lnTo>
                    <a:lnTo>
                      <a:pt x="282" y="1406"/>
                    </a:lnTo>
                    <a:lnTo>
                      <a:pt x="296" y="1416"/>
                    </a:lnTo>
                    <a:lnTo>
                      <a:pt x="312" y="1426"/>
                    </a:lnTo>
                    <a:lnTo>
                      <a:pt x="328" y="1434"/>
                    </a:lnTo>
                    <a:lnTo>
                      <a:pt x="344" y="1440"/>
                    </a:lnTo>
                    <a:lnTo>
                      <a:pt x="362" y="1444"/>
                    </a:lnTo>
                    <a:lnTo>
                      <a:pt x="380" y="1446"/>
                    </a:lnTo>
                    <a:lnTo>
                      <a:pt x="400" y="1448"/>
                    </a:lnTo>
                    <a:lnTo>
                      <a:pt x="1278" y="1448"/>
                    </a:lnTo>
                    <a:lnTo>
                      <a:pt x="1278" y="1448"/>
                    </a:lnTo>
                    <a:lnTo>
                      <a:pt x="1298" y="1446"/>
                    </a:lnTo>
                    <a:lnTo>
                      <a:pt x="1316" y="1444"/>
                    </a:lnTo>
                    <a:lnTo>
                      <a:pt x="1332" y="1440"/>
                    </a:lnTo>
                    <a:lnTo>
                      <a:pt x="1350" y="1434"/>
                    </a:lnTo>
                    <a:lnTo>
                      <a:pt x="1366" y="1426"/>
                    </a:lnTo>
                    <a:lnTo>
                      <a:pt x="1380" y="1416"/>
                    </a:lnTo>
                    <a:lnTo>
                      <a:pt x="1394" y="1406"/>
                    </a:lnTo>
                    <a:lnTo>
                      <a:pt x="1408" y="1394"/>
                    </a:lnTo>
                    <a:lnTo>
                      <a:pt x="1420" y="1380"/>
                    </a:lnTo>
                    <a:lnTo>
                      <a:pt x="1430" y="1366"/>
                    </a:lnTo>
                    <a:lnTo>
                      <a:pt x="1440" y="1352"/>
                    </a:lnTo>
                    <a:lnTo>
                      <a:pt x="1446" y="1336"/>
                    </a:lnTo>
                    <a:lnTo>
                      <a:pt x="1454" y="1320"/>
                    </a:lnTo>
                    <a:lnTo>
                      <a:pt x="1458" y="1302"/>
                    </a:lnTo>
                    <a:lnTo>
                      <a:pt x="1460" y="1284"/>
                    </a:lnTo>
                    <a:lnTo>
                      <a:pt x="1462" y="1264"/>
                    </a:lnTo>
                    <a:lnTo>
                      <a:pt x="1462" y="748"/>
                    </a:lnTo>
                    <a:lnTo>
                      <a:pt x="1610" y="748"/>
                    </a:lnTo>
                    <a:lnTo>
                      <a:pt x="1610" y="748"/>
                    </a:lnTo>
                    <a:lnTo>
                      <a:pt x="1622" y="746"/>
                    </a:lnTo>
                    <a:lnTo>
                      <a:pt x="1632" y="744"/>
                    </a:lnTo>
                    <a:lnTo>
                      <a:pt x="1642" y="740"/>
                    </a:lnTo>
                    <a:lnTo>
                      <a:pt x="1650" y="734"/>
                    </a:lnTo>
                    <a:lnTo>
                      <a:pt x="1658" y="728"/>
                    </a:lnTo>
                    <a:lnTo>
                      <a:pt x="1664" y="722"/>
                    </a:lnTo>
                    <a:lnTo>
                      <a:pt x="1668" y="712"/>
                    </a:lnTo>
                    <a:lnTo>
                      <a:pt x="1672" y="704"/>
                    </a:lnTo>
                    <a:lnTo>
                      <a:pt x="1676" y="694"/>
                    </a:lnTo>
                    <a:lnTo>
                      <a:pt x="1676" y="686"/>
                    </a:lnTo>
                    <a:lnTo>
                      <a:pt x="1676" y="676"/>
                    </a:lnTo>
                    <a:lnTo>
                      <a:pt x="1676" y="666"/>
                    </a:lnTo>
                    <a:lnTo>
                      <a:pt x="1672" y="656"/>
                    </a:lnTo>
                    <a:lnTo>
                      <a:pt x="1668" y="648"/>
                    </a:lnTo>
                    <a:lnTo>
                      <a:pt x="1662" y="638"/>
                    </a:lnTo>
                    <a:lnTo>
                      <a:pt x="1652" y="630"/>
                    </a:lnTo>
                    <a:lnTo>
                      <a:pt x="1652" y="630"/>
                    </a:lnTo>
                    <a:close/>
                    <a:moveTo>
                      <a:pt x="1078" y="1076"/>
                    </a:moveTo>
                    <a:lnTo>
                      <a:pt x="1078" y="1076"/>
                    </a:lnTo>
                    <a:lnTo>
                      <a:pt x="1076" y="1090"/>
                    </a:lnTo>
                    <a:lnTo>
                      <a:pt x="1074" y="1102"/>
                    </a:lnTo>
                    <a:lnTo>
                      <a:pt x="1068" y="1112"/>
                    </a:lnTo>
                    <a:lnTo>
                      <a:pt x="1060" y="1122"/>
                    </a:lnTo>
                    <a:lnTo>
                      <a:pt x="1050" y="1130"/>
                    </a:lnTo>
                    <a:lnTo>
                      <a:pt x="1040" y="1136"/>
                    </a:lnTo>
                    <a:lnTo>
                      <a:pt x="1028" y="1140"/>
                    </a:lnTo>
                    <a:lnTo>
                      <a:pt x="1014" y="1140"/>
                    </a:lnTo>
                    <a:lnTo>
                      <a:pt x="664" y="1140"/>
                    </a:lnTo>
                    <a:lnTo>
                      <a:pt x="664" y="1140"/>
                    </a:lnTo>
                    <a:lnTo>
                      <a:pt x="650" y="1140"/>
                    </a:lnTo>
                    <a:lnTo>
                      <a:pt x="638" y="1136"/>
                    </a:lnTo>
                    <a:lnTo>
                      <a:pt x="628" y="1130"/>
                    </a:lnTo>
                    <a:lnTo>
                      <a:pt x="618" y="1122"/>
                    </a:lnTo>
                    <a:lnTo>
                      <a:pt x="610" y="1112"/>
                    </a:lnTo>
                    <a:lnTo>
                      <a:pt x="604" y="1102"/>
                    </a:lnTo>
                    <a:lnTo>
                      <a:pt x="600" y="1090"/>
                    </a:lnTo>
                    <a:lnTo>
                      <a:pt x="600" y="1076"/>
                    </a:lnTo>
                    <a:lnTo>
                      <a:pt x="600" y="812"/>
                    </a:lnTo>
                    <a:lnTo>
                      <a:pt x="600" y="812"/>
                    </a:lnTo>
                    <a:lnTo>
                      <a:pt x="600" y="798"/>
                    </a:lnTo>
                    <a:lnTo>
                      <a:pt x="604" y="786"/>
                    </a:lnTo>
                    <a:lnTo>
                      <a:pt x="610" y="776"/>
                    </a:lnTo>
                    <a:lnTo>
                      <a:pt x="618" y="766"/>
                    </a:lnTo>
                    <a:lnTo>
                      <a:pt x="628" y="758"/>
                    </a:lnTo>
                    <a:lnTo>
                      <a:pt x="638" y="752"/>
                    </a:lnTo>
                    <a:lnTo>
                      <a:pt x="650" y="748"/>
                    </a:lnTo>
                    <a:lnTo>
                      <a:pt x="664" y="748"/>
                    </a:lnTo>
                    <a:lnTo>
                      <a:pt x="1014" y="748"/>
                    </a:lnTo>
                    <a:lnTo>
                      <a:pt x="1014" y="748"/>
                    </a:lnTo>
                    <a:lnTo>
                      <a:pt x="1028" y="748"/>
                    </a:lnTo>
                    <a:lnTo>
                      <a:pt x="1040" y="752"/>
                    </a:lnTo>
                    <a:lnTo>
                      <a:pt x="1050" y="758"/>
                    </a:lnTo>
                    <a:lnTo>
                      <a:pt x="1060" y="766"/>
                    </a:lnTo>
                    <a:lnTo>
                      <a:pt x="1068" y="776"/>
                    </a:lnTo>
                    <a:lnTo>
                      <a:pt x="1074" y="786"/>
                    </a:lnTo>
                    <a:lnTo>
                      <a:pt x="1076" y="798"/>
                    </a:lnTo>
                    <a:lnTo>
                      <a:pt x="1078" y="812"/>
                    </a:lnTo>
                    <a:lnTo>
                      <a:pt x="1078" y="107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20" name="Freeform 19"/>
            <p:cNvSpPr>
              <a:spLocks/>
            </p:cNvSpPr>
            <p:nvPr userDrawn="1"/>
          </p:nvSpPr>
          <p:spPr bwMode="auto">
            <a:xfrm>
              <a:off x="5796136" y="5157192"/>
              <a:ext cx="838200" cy="723900"/>
            </a:xfrm>
            <a:custGeom>
              <a:avLst/>
              <a:gdLst/>
              <a:ahLst/>
              <a:cxnLst>
                <a:cxn ang="0">
                  <a:pos x="466" y="154"/>
                </a:cxn>
                <a:cxn ang="0">
                  <a:pos x="466" y="44"/>
                </a:cxn>
                <a:cxn ang="0">
                  <a:pos x="460" y="32"/>
                </a:cxn>
                <a:cxn ang="0">
                  <a:pos x="448" y="26"/>
                </a:cxn>
                <a:cxn ang="0">
                  <a:pos x="406" y="26"/>
                </a:cxn>
                <a:cxn ang="0">
                  <a:pos x="394" y="32"/>
                </a:cxn>
                <a:cxn ang="0">
                  <a:pos x="390" y="44"/>
                </a:cxn>
                <a:cxn ang="0">
                  <a:pos x="296" y="12"/>
                </a:cxn>
                <a:cxn ang="0">
                  <a:pos x="288" y="6"/>
                </a:cxn>
                <a:cxn ang="0">
                  <a:pos x="272" y="0"/>
                </a:cxn>
                <a:cxn ang="0">
                  <a:pos x="256" y="0"/>
                </a:cxn>
                <a:cxn ang="0">
                  <a:pos x="240" y="6"/>
                </a:cxn>
                <a:cxn ang="0">
                  <a:pos x="8" y="200"/>
                </a:cxn>
                <a:cxn ang="0">
                  <a:pos x="2" y="204"/>
                </a:cxn>
                <a:cxn ang="0">
                  <a:pos x="0" y="216"/>
                </a:cxn>
                <a:cxn ang="0">
                  <a:pos x="4" y="228"/>
                </a:cxn>
                <a:cxn ang="0">
                  <a:pos x="14" y="234"/>
                </a:cxn>
                <a:cxn ang="0">
                  <a:pos x="68" y="236"/>
                </a:cxn>
                <a:cxn ang="0">
                  <a:pos x="68" y="400"/>
                </a:cxn>
                <a:cxn ang="0">
                  <a:pos x="72" y="422"/>
                </a:cxn>
                <a:cxn ang="0">
                  <a:pos x="84" y="440"/>
                </a:cxn>
                <a:cxn ang="0">
                  <a:pos x="102" y="452"/>
                </a:cxn>
                <a:cxn ang="0">
                  <a:pos x="126" y="456"/>
                </a:cxn>
                <a:cxn ang="0">
                  <a:pos x="402" y="456"/>
                </a:cxn>
                <a:cxn ang="0">
                  <a:pos x="426" y="452"/>
                </a:cxn>
                <a:cxn ang="0">
                  <a:pos x="444" y="440"/>
                </a:cxn>
                <a:cxn ang="0">
                  <a:pos x="456" y="422"/>
                </a:cxn>
                <a:cxn ang="0">
                  <a:pos x="460" y="400"/>
                </a:cxn>
                <a:cxn ang="0">
                  <a:pos x="508" y="236"/>
                </a:cxn>
                <a:cxn ang="0">
                  <a:pos x="514" y="234"/>
                </a:cxn>
                <a:cxn ang="0">
                  <a:pos x="524" y="228"/>
                </a:cxn>
                <a:cxn ang="0">
                  <a:pos x="528" y="216"/>
                </a:cxn>
                <a:cxn ang="0">
                  <a:pos x="526" y="204"/>
                </a:cxn>
                <a:cxn ang="0">
                  <a:pos x="522" y="200"/>
                </a:cxn>
              </a:cxnLst>
              <a:rect l="0" t="0" r="r" b="b"/>
              <a:pathLst>
                <a:path w="528" h="456">
                  <a:moveTo>
                    <a:pt x="522" y="200"/>
                  </a:moveTo>
                  <a:lnTo>
                    <a:pt x="466" y="154"/>
                  </a:lnTo>
                  <a:lnTo>
                    <a:pt x="466" y="44"/>
                  </a:lnTo>
                  <a:lnTo>
                    <a:pt x="466" y="44"/>
                  </a:lnTo>
                  <a:lnTo>
                    <a:pt x="464" y="36"/>
                  </a:lnTo>
                  <a:lnTo>
                    <a:pt x="460" y="32"/>
                  </a:lnTo>
                  <a:lnTo>
                    <a:pt x="456" y="28"/>
                  </a:lnTo>
                  <a:lnTo>
                    <a:pt x="448" y="26"/>
                  </a:lnTo>
                  <a:lnTo>
                    <a:pt x="406" y="26"/>
                  </a:lnTo>
                  <a:lnTo>
                    <a:pt x="406" y="26"/>
                  </a:lnTo>
                  <a:lnTo>
                    <a:pt x="400" y="28"/>
                  </a:lnTo>
                  <a:lnTo>
                    <a:pt x="394" y="32"/>
                  </a:lnTo>
                  <a:lnTo>
                    <a:pt x="390" y="36"/>
                  </a:lnTo>
                  <a:lnTo>
                    <a:pt x="390" y="44"/>
                  </a:lnTo>
                  <a:lnTo>
                    <a:pt x="390" y="90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88" y="6"/>
                  </a:lnTo>
                  <a:lnTo>
                    <a:pt x="280" y="4"/>
                  </a:lnTo>
                  <a:lnTo>
                    <a:pt x="272" y="0"/>
                  </a:lnTo>
                  <a:lnTo>
                    <a:pt x="264" y="0"/>
                  </a:lnTo>
                  <a:lnTo>
                    <a:pt x="256" y="0"/>
                  </a:lnTo>
                  <a:lnTo>
                    <a:pt x="248" y="4"/>
                  </a:lnTo>
                  <a:lnTo>
                    <a:pt x="240" y="6"/>
                  </a:lnTo>
                  <a:lnTo>
                    <a:pt x="234" y="12"/>
                  </a:lnTo>
                  <a:lnTo>
                    <a:pt x="8" y="200"/>
                  </a:lnTo>
                  <a:lnTo>
                    <a:pt x="8" y="200"/>
                  </a:lnTo>
                  <a:lnTo>
                    <a:pt x="2" y="204"/>
                  </a:lnTo>
                  <a:lnTo>
                    <a:pt x="0" y="210"/>
                  </a:lnTo>
                  <a:lnTo>
                    <a:pt x="0" y="216"/>
                  </a:lnTo>
                  <a:lnTo>
                    <a:pt x="0" y="222"/>
                  </a:lnTo>
                  <a:lnTo>
                    <a:pt x="4" y="228"/>
                  </a:lnTo>
                  <a:lnTo>
                    <a:pt x="8" y="232"/>
                  </a:lnTo>
                  <a:lnTo>
                    <a:pt x="14" y="234"/>
                  </a:lnTo>
                  <a:lnTo>
                    <a:pt x="20" y="236"/>
                  </a:lnTo>
                  <a:lnTo>
                    <a:pt x="68" y="236"/>
                  </a:lnTo>
                  <a:lnTo>
                    <a:pt x="68" y="400"/>
                  </a:lnTo>
                  <a:lnTo>
                    <a:pt x="68" y="400"/>
                  </a:lnTo>
                  <a:lnTo>
                    <a:pt x="68" y="410"/>
                  </a:lnTo>
                  <a:lnTo>
                    <a:pt x="72" y="422"/>
                  </a:lnTo>
                  <a:lnTo>
                    <a:pt x="78" y="432"/>
                  </a:lnTo>
                  <a:lnTo>
                    <a:pt x="84" y="440"/>
                  </a:lnTo>
                  <a:lnTo>
                    <a:pt x="94" y="448"/>
                  </a:lnTo>
                  <a:lnTo>
                    <a:pt x="102" y="452"/>
                  </a:lnTo>
                  <a:lnTo>
                    <a:pt x="114" y="456"/>
                  </a:lnTo>
                  <a:lnTo>
                    <a:pt x="126" y="456"/>
                  </a:lnTo>
                  <a:lnTo>
                    <a:pt x="402" y="456"/>
                  </a:lnTo>
                  <a:lnTo>
                    <a:pt x="402" y="456"/>
                  </a:lnTo>
                  <a:lnTo>
                    <a:pt x="414" y="456"/>
                  </a:lnTo>
                  <a:lnTo>
                    <a:pt x="426" y="452"/>
                  </a:lnTo>
                  <a:lnTo>
                    <a:pt x="436" y="448"/>
                  </a:lnTo>
                  <a:lnTo>
                    <a:pt x="444" y="440"/>
                  </a:lnTo>
                  <a:lnTo>
                    <a:pt x="450" y="432"/>
                  </a:lnTo>
                  <a:lnTo>
                    <a:pt x="456" y="422"/>
                  </a:lnTo>
                  <a:lnTo>
                    <a:pt x="460" y="410"/>
                  </a:lnTo>
                  <a:lnTo>
                    <a:pt x="460" y="400"/>
                  </a:lnTo>
                  <a:lnTo>
                    <a:pt x="460" y="236"/>
                  </a:lnTo>
                  <a:lnTo>
                    <a:pt x="508" y="236"/>
                  </a:lnTo>
                  <a:lnTo>
                    <a:pt x="508" y="236"/>
                  </a:lnTo>
                  <a:lnTo>
                    <a:pt x="514" y="234"/>
                  </a:lnTo>
                  <a:lnTo>
                    <a:pt x="520" y="232"/>
                  </a:lnTo>
                  <a:lnTo>
                    <a:pt x="524" y="228"/>
                  </a:lnTo>
                  <a:lnTo>
                    <a:pt x="528" y="222"/>
                  </a:lnTo>
                  <a:lnTo>
                    <a:pt x="528" y="216"/>
                  </a:lnTo>
                  <a:lnTo>
                    <a:pt x="528" y="210"/>
                  </a:lnTo>
                  <a:lnTo>
                    <a:pt x="526" y="204"/>
                  </a:lnTo>
                  <a:lnTo>
                    <a:pt x="522" y="200"/>
                  </a:lnTo>
                  <a:lnTo>
                    <a:pt x="522" y="20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1" name="Freeform 19"/>
            <p:cNvSpPr>
              <a:spLocks/>
            </p:cNvSpPr>
            <p:nvPr userDrawn="1"/>
          </p:nvSpPr>
          <p:spPr bwMode="auto">
            <a:xfrm>
              <a:off x="4716016" y="5157192"/>
              <a:ext cx="838200" cy="723900"/>
            </a:xfrm>
            <a:custGeom>
              <a:avLst/>
              <a:gdLst/>
              <a:ahLst/>
              <a:cxnLst>
                <a:cxn ang="0">
                  <a:pos x="466" y="154"/>
                </a:cxn>
                <a:cxn ang="0">
                  <a:pos x="466" y="44"/>
                </a:cxn>
                <a:cxn ang="0">
                  <a:pos x="460" y="32"/>
                </a:cxn>
                <a:cxn ang="0">
                  <a:pos x="448" y="26"/>
                </a:cxn>
                <a:cxn ang="0">
                  <a:pos x="406" y="26"/>
                </a:cxn>
                <a:cxn ang="0">
                  <a:pos x="394" y="32"/>
                </a:cxn>
                <a:cxn ang="0">
                  <a:pos x="390" y="44"/>
                </a:cxn>
                <a:cxn ang="0">
                  <a:pos x="296" y="12"/>
                </a:cxn>
                <a:cxn ang="0">
                  <a:pos x="288" y="6"/>
                </a:cxn>
                <a:cxn ang="0">
                  <a:pos x="272" y="0"/>
                </a:cxn>
                <a:cxn ang="0">
                  <a:pos x="256" y="0"/>
                </a:cxn>
                <a:cxn ang="0">
                  <a:pos x="240" y="6"/>
                </a:cxn>
                <a:cxn ang="0">
                  <a:pos x="8" y="200"/>
                </a:cxn>
                <a:cxn ang="0">
                  <a:pos x="2" y="204"/>
                </a:cxn>
                <a:cxn ang="0">
                  <a:pos x="0" y="216"/>
                </a:cxn>
                <a:cxn ang="0">
                  <a:pos x="4" y="228"/>
                </a:cxn>
                <a:cxn ang="0">
                  <a:pos x="14" y="234"/>
                </a:cxn>
                <a:cxn ang="0">
                  <a:pos x="68" y="236"/>
                </a:cxn>
                <a:cxn ang="0">
                  <a:pos x="68" y="400"/>
                </a:cxn>
                <a:cxn ang="0">
                  <a:pos x="72" y="422"/>
                </a:cxn>
                <a:cxn ang="0">
                  <a:pos x="84" y="440"/>
                </a:cxn>
                <a:cxn ang="0">
                  <a:pos x="102" y="452"/>
                </a:cxn>
                <a:cxn ang="0">
                  <a:pos x="126" y="456"/>
                </a:cxn>
                <a:cxn ang="0">
                  <a:pos x="402" y="456"/>
                </a:cxn>
                <a:cxn ang="0">
                  <a:pos x="426" y="452"/>
                </a:cxn>
                <a:cxn ang="0">
                  <a:pos x="444" y="440"/>
                </a:cxn>
                <a:cxn ang="0">
                  <a:pos x="456" y="422"/>
                </a:cxn>
                <a:cxn ang="0">
                  <a:pos x="460" y="400"/>
                </a:cxn>
                <a:cxn ang="0">
                  <a:pos x="508" y="236"/>
                </a:cxn>
                <a:cxn ang="0">
                  <a:pos x="514" y="234"/>
                </a:cxn>
                <a:cxn ang="0">
                  <a:pos x="524" y="228"/>
                </a:cxn>
                <a:cxn ang="0">
                  <a:pos x="528" y="216"/>
                </a:cxn>
                <a:cxn ang="0">
                  <a:pos x="526" y="204"/>
                </a:cxn>
                <a:cxn ang="0">
                  <a:pos x="522" y="200"/>
                </a:cxn>
              </a:cxnLst>
              <a:rect l="0" t="0" r="r" b="b"/>
              <a:pathLst>
                <a:path w="528" h="456">
                  <a:moveTo>
                    <a:pt x="522" y="200"/>
                  </a:moveTo>
                  <a:lnTo>
                    <a:pt x="466" y="154"/>
                  </a:lnTo>
                  <a:lnTo>
                    <a:pt x="466" y="44"/>
                  </a:lnTo>
                  <a:lnTo>
                    <a:pt x="466" y="44"/>
                  </a:lnTo>
                  <a:lnTo>
                    <a:pt x="464" y="36"/>
                  </a:lnTo>
                  <a:lnTo>
                    <a:pt x="460" y="32"/>
                  </a:lnTo>
                  <a:lnTo>
                    <a:pt x="456" y="28"/>
                  </a:lnTo>
                  <a:lnTo>
                    <a:pt x="448" y="26"/>
                  </a:lnTo>
                  <a:lnTo>
                    <a:pt x="406" y="26"/>
                  </a:lnTo>
                  <a:lnTo>
                    <a:pt x="406" y="26"/>
                  </a:lnTo>
                  <a:lnTo>
                    <a:pt x="400" y="28"/>
                  </a:lnTo>
                  <a:lnTo>
                    <a:pt x="394" y="32"/>
                  </a:lnTo>
                  <a:lnTo>
                    <a:pt x="390" y="36"/>
                  </a:lnTo>
                  <a:lnTo>
                    <a:pt x="390" y="44"/>
                  </a:lnTo>
                  <a:lnTo>
                    <a:pt x="390" y="90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88" y="6"/>
                  </a:lnTo>
                  <a:lnTo>
                    <a:pt x="280" y="4"/>
                  </a:lnTo>
                  <a:lnTo>
                    <a:pt x="272" y="0"/>
                  </a:lnTo>
                  <a:lnTo>
                    <a:pt x="264" y="0"/>
                  </a:lnTo>
                  <a:lnTo>
                    <a:pt x="256" y="0"/>
                  </a:lnTo>
                  <a:lnTo>
                    <a:pt x="248" y="4"/>
                  </a:lnTo>
                  <a:lnTo>
                    <a:pt x="240" y="6"/>
                  </a:lnTo>
                  <a:lnTo>
                    <a:pt x="234" y="12"/>
                  </a:lnTo>
                  <a:lnTo>
                    <a:pt x="8" y="200"/>
                  </a:lnTo>
                  <a:lnTo>
                    <a:pt x="8" y="200"/>
                  </a:lnTo>
                  <a:lnTo>
                    <a:pt x="2" y="204"/>
                  </a:lnTo>
                  <a:lnTo>
                    <a:pt x="0" y="210"/>
                  </a:lnTo>
                  <a:lnTo>
                    <a:pt x="0" y="216"/>
                  </a:lnTo>
                  <a:lnTo>
                    <a:pt x="0" y="222"/>
                  </a:lnTo>
                  <a:lnTo>
                    <a:pt x="4" y="228"/>
                  </a:lnTo>
                  <a:lnTo>
                    <a:pt x="8" y="232"/>
                  </a:lnTo>
                  <a:lnTo>
                    <a:pt x="14" y="234"/>
                  </a:lnTo>
                  <a:lnTo>
                    <a:pt x="20" y="236"/>
                  </a:lnTo>
                  <a:lnTo>
                    <a:pt x="68" y="236"/>
                  </a:lnTo>
                  <a:lnTo>
                    <a:pt x="68" y="400"/>
                  </a:lnTo>
                  <a:lnTo>
                    <a:pt x="68" y="400"/>
                  </a:lnTo>
                  <a:lnTo>
                    <a:pt x="68" y="410"/>
                  </a:lnTo>
                  <a:lnTo>
                    <a:pt x="72" y="422"/>
                  </a:lnTo>
                  <a:lnTo>
                    <a:pt x="78" y="432"/>
                  </a:lnTo>
                  <a:lnTo>
                    <a:pt x="84" y="440"/>
                  </a:lnTo>
                  <a:lnTo>
                    <a:pt x="94" y="448"/>
                  </a:lnTo>
                  <a:lnTo>
                    <a:pt x="102" y="452"/>
                  </a:lnTo>
                  <a:lnTo>
                    <a:pt x="114" y="456"/>
                  </a:lnTo>
                  <a:lnTo>
                    <a:pt x="126" y="456"/>
                  </a:lnTo>
                  <a:lnTo>
                    <a:pt x="402" y="456"/>
                  </a:lnTo>
                  <a:lnTo>
                    <a:pt x="402" y="456"/>
                  </a:lnTo>
                  <a:lnTo>
                    <a:pt x="414" y="456"/>
                  </a:lnTo>
                  <a:lnTo>
                    <a:pt x="426" y="452"/>
                  </a:lnTo>
                  <a:lnTo>
                    <a:pt x="436" y="448"/>
                  </a:lnTo>
                  <a:lnTo>
                    <a:pt x="444" y="440"/>
                  </a:lnTo>
                  <a:lnTo>
                    <a:pt x="450" y="432"/>
                  </a:lnTo>
                  <a:lnTo>
                    <a:pt x="456" y="422"/>
                  </a:lnTo>
                  <a:lnTo>
                    <a:pt x="460" y="410"/>
                  </a:lnTo>
                  <a:lnTo>
                    <a:pt x="460" y="400"/>
                  </a:lnTo>
                  <a:lnTo>
                    <a:pt x="460" y="236"/>
                  </a:lnTo>
                  <a:lnTo>
                    <a:pt x="508" y="236"/>
                  </a:lnTo>
                  <a:lnTo>
                    <a:pt x="508" y="236"/>
                  </a:lnTo>
                  <a:lnTo>
                    <a:pt x="514" y="234"/>
                  </a:lnTo>
                  <a:lnTo>
                    <a:pt x="520" y="232"/>
                  </a:lnTo>
                  <a:lnTo>
                    <a:pt x="524" y="228"/>
                  </a:lnTo>
                  <a:lnTo>
                    <a:pt x="528" y="222"/>
                  </a:lnTo>
                  <a:lnTo>
                    <a:pt x="528" y="216"/>
                  </a:lnTo>
                  <a:lnTo>
                    <a:pt x="528" y="210"/>
                  </a:lnTo>
                  <a:lnTo>
                    <a:pt x="526" y="204"/>
                  </a:lnTo>
                  <a:lnTo>
                    <a:pt x="522" y="200"/>
                  </a:lnTo>
                  <a:lnTo>
                    <a:pt x="522" y="20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2" name="Freeform 19"/>
            <p:cNvSpPr>
              <a:spLocks/>
            </p:cNvSpPr>
            <p:nvPr userDrawn="1"/>
          </p:nvSpPr>
          <p:spPr bwMode="auto">
            <a:xfrm>
              <a:off x="3635896" y="5157192"/>
              <a:ext cx="838200" cy="723900"/>
            </a:xfrm>
            <a:custGeom>
              <a:avLst/>
              <a:gdLst/>
              <a:ahLst/>
              <a:cxnLst>
                <a:cxn ang="0">
                  <a:pos x="466" y="154"/>
                </a:cxn>
                <a:cxn ang="0">
                  <a:pos x="466" y="44"/>
                </a:cxn>
                <a:cxn ang="0">
                  <a:pos x="460" y="32"/>
                </a:cxn>
                <a:cxn ang="0">
                  <a:pos x="448" y="26"/>
                </a:cxn>
                <a:cxn ang="0">
                  <a:pos x="406" y="26"/>
                </a:cxn>
                <a:cxn ang="0">
                  <a:pos x="394" y="32"/>
                </a:cxn>
                <a:cxn ang="0">
                  <a:pos x="390" y="44"/>
                </a:cxn>
                <a:cxn ang="0">
                  <a:pos x="296" y="12"/>
                </a:cxn>
                <a:cxn ang="0">
                  <a:pos x="288" y="6"/>
                </a:cxn>
                <a:cxn ang="0">
                  <a:pos x="272" y="0"/>
                </a:cxn>
                <a:cxn ang="0">
                  <a:pos x="256" y="0"/>
                </a:cxn>
                <a:cxn ang="0">
                  <a:pos x="240" y="6"/>
                </a:cxn>
                <a:cxn ang="0">
                  <a:pos x="8" y="200"/>
                </a:cxn>
                <a:cxn ang="0">
                  <a:pos x="2" y="204"/>
                </a:cxn>
                <a:cxn ang="0">
                  <a:pos x="0" y="216"/>
                </a:cxn>
                <a:cxn ang="0">
                  <a:pos x="4" y="228"/>
                </a:cxn>
                <a:cxn ang="0">
                  <a:pos x="14" y="234"/>
                </a:cxn>
                <a:cxn ang="0">
                  <a:pos x="68" y="236"/>
                </a:cxn>
                <a:cxn ang="0">
                  <a:pos x="68" y="400"/>
                </a:cxn>
                <a:cxn ang="0">
                  <a:pos x="72" y="422"/>
                </a:cxn>
                <a:cxn ang="0">
                  <a:pos x="84" y="440"/>
                </a:cxn>
                <a:cxn ang="0">
                  <a:pos x="102" y="452"/>
                </a:cxn>
                <a:cxn ang="0">
                  <a:pos x="126" y="456"/>
                </a:cxn>
                <a:cxn ang="0">
                  <a:pos x="402" y="456"/>
                </a:cxn>
                <a:cxn ang="0">
                  <a:pos x="426" y="452"/>
                </a:cxn>
                <a:cxn ang="0">
                  <a:pos x="444" y="440"/>
                </a:cxn>
                <a:cxn ang="0">
                  <a:pos x="456" y="422"/>
                </a:cxn>
                <a:cxn ang="0">
                  <a:pos x="460" y="400"/>
                </a:cxn>
                <a:cxn ang="0">
                  <a:pos x="508" y="236"/>
                </a:cxn>
                <a:cxn ang="0">
                  <a:pos x="514" y="234"/>
                </a:cxn>
                <a:cxn ang="0">
                  <a:pos x="524" y="228"/>
                </a:cxn>
                <a:cxn ang="0">
                  <a:pos x="528" y="216"/>
                </a:cxn>
                <a:cxn ang="0">
                  <a:pos x="526" y="204"/>
                </a:cxn>
                <a:cxn ang="0">
                  <a:pos x="522" y="200"/>
                </a:cxn>
              </a:cxnLst>
              <a:rect l="0" t="0" r="r" b="b"/>
              <a:pathLst>
                <a:path w="528" h="456">
                  <a:moveTo>
                    <a:pt x="522" y="200"/>
                  </a:moveTo>
                  <a:lnTo>
                    <a:pt x="466" y="154"/>
                  </a:lnTo>
                  <a:lnTo>
                    <a:pt x="466" y="44"/>
                  </a:lnTo>
                  <a:lnTo>
                    <a:pt x="466" y="44"/>
                  </a:lnTo>
                  <a:lnTo>
                    <a:pt x="464" y="36"/>
                  </a:lnTo>
                  <a:lnTo>
                    <a:pt x="460" y="32"/>
                  </a:lnTo>
                  <a:lnTo>
                    <a:pt x="456" y="28"/>
                  </a:lnTo>
                  <a:lnTo>
                    <a:pt x="448" y="26"/>
                  </a:lnTo>
                  <a:lnTo>
                    <a:pt x="406" y="26"/>
                  </a:lnTo>
                  <a:lnTo>
                    <a:pt x="406" y="26"/>
                  </a:lnTo>
                  <a:lnTo>
                    <a:pt x="400" y="28"/>
                  </a:lnTo>
                  <a:lnTo>
                    <a:pt x="394" y="32"/>
                  </a:lnTo>
                  <a:lnTo>
                    <a:pt x="390" y="36"/>
                  </a:lnTo>
                  <a:lnTo>
                    <a:pt x="390" y="44"/>
                  </a:lnTo>
                  <a:lnTo>
                    <a:pt x="390" y="90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88" y="6"/>
                  </a:lnTo>
                  <a:lnTo>
                    <a:pt x="280" y="4"/>
                  </a:lnTo>
                  <a:lnTo>
                    <a:pt x="272" y="0"/>
                  </a:lnTo>
                  <a:lnTo>
                    <a:pt x="264" y="0"/>
                  </a:lnTo>
                  <a:lnTo>
                    <a:pt x="256" y="0"/>
                  </a:lnTo>
                  <a:lnTo>
                    <a:pt x="248" y="4"/>
                  </a:lnTo>
                  <a:lnTo>
                    <a:pt x="240" y="6"/>
                  </a:lnTo>
                  <a:lnTo>
                    <a:pt x="234" y="12"/>
                  </a:lnTo>
                  <a:lnTo>
                    <a:pt x="8" y="200"/>
                  </a:lnTo>
                  <a:lnTo>
                    <a:pt x="8" y="200"/>
                  </a:lnTo>
                  <a:lnTo>
                    <a:pt x="2" y="204"/>
                  </a:lnTo>
                  <a:lnTo>
                    <a:pt x="0" y="210"/>
                  </a:lnTo>
                  <a:lnTo>
                    <a:pt x="0" y="216"/>
                  </a:lnTo>
                  <a:lnTo>
                    <a:pt x="0" y="222"/>
                  </a:lnTo>
                  <a:lnTo>
                    <a:pt x="4" y="228"/>
                  </a:lnTo>
                  <a:lnTo>
                    <a:pt x="8" y="232"/>
                  </a:lnTo>
                  <a:lnTo>
                    <a:pt x="14" y="234"/>
                  </a:lnTo>
                  <a:lnTo>
                    <a:pt x="20" y="236"/>
                  </a:lnTo>
                  <a:lnTo>
                    <a:pt x="68" y="236"/>
                  </a:lnTo>
                  <a:lnTo>
                    <a:pt x="68" y="400"/>
                  </a:lnTo>
                  <a:lnTo>
                    <a:pt x="68" y="400"/>
                  </a:lnTo>
                  <a:lnTo>
                    <a:pt x="68" y="410"/>
                  </a:lnTo>
                  <a:lnTo>
                    <a:pt x="72" y="422"/>
                  </a:lnTo>
                  <a:lnTo>
                    <a:pt x="78" y="432"/>
                  </a:lnTo>
                  <a:lnTo>
                    <a:pt x="84" y="440"/>
                  </a:lnTo>
                  <a:lnTo>
                    <a:pt x="94" y="448"/>
                  </a:lnTo>
                  <a:lnTo>
                    <a:pt x="102" y="452"/>
                  </a:lnTo>
                  <a:lnTo>
                    <a:pt x="114" y="456"/>
                  </a:lnTo>
                  <a:lnTo>
                    <a:pt x="126" y="456"/>
                  </a:lnTo>
                  <a:lnTo>
                    <a:pt x="402" y="456"/>
                  </a:lnTo>
                  <a:lnTo>
                    <a:pt x="402" y="456"/>
                  </a:lnTo>
                  <a:lnTo>
                    <a:pt x="414" y="456"/>
                  </a:lnTo>
                  <a:lnTo>
                    <a:pt x="426" y="452"/>
                  </a:lnTo>
                  <a:lnTo>
                    <a:pt x="436" y="448"/>
                  </a:lnTo>
                  <a:lnTo>
                    <a:pt x="444" y="440"/>
                  </a:lnTo>
                  <a:lnTo>
                    <a:pt x="450" y="432"/>
                  </a:lnTo>
                  <a:lnTo>
                    <a:pt x="456" y="422"/>
                  </a:lnTo>
                  <a:lnTo>
                    <a:pt x="460" y="410"/>
                  </a:lnTo>
                  <a:lnTo>
                    <a:pt x="460" y="400"/>
                  </a:lnTo>
                  <a:lnTo>
                    <a:pt x="460" y="236"/>
                  </a:lnTo>
                  <a:lnTo>
                    <a:pt x="508" y="236"/>
                  </a:lnTo>
                  <a:lnTo>
                    <a:pt x="508" y="236"/>
                  </a:lnTo>
                  <a:lnTo>
                    <a:pt x="514" y="234"/>
                  </a:lnTo>
                  <a:lnTo>
                    <a:pt x="520" y="232"/>
                  </a:lnTo>
                  <a:lnTo>
                    <a:pt x="524" y="228"/>
                  </a:lnTo>
                  <a:lnTo>
                    <a:pt x="528" y="222"/>
                  </a:lnTo>
                  <a:lnTo>
                    <a:pt x="528" y="216"/>
                  </a:lnTo>
                  <a:lnTo>
                    <a:pt x="528" y="210"/>
                  </a:lnTo>
                  <a:lnTo>
                    <a:pt x="526" y="204"/>
                  </a:lnTo>
                  <a:lnTo>
                    <a:pt x="522" y="200"/>
                  </a:lnTo>
                  <a:lnTo>
                    <a:pt x="522" y="20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3" name="Freeform 19"/>
            <p:cNvSpPr>
              <a:spLocks/>
            </p:cNvSpPr>
            <p:nvPr userDrawn="1"/>
          </p:nvSpPr>
          <p:spPr bwMode="auto">
            <a:xfrm>
              <a:off x="2555776" y="5157192"/>
              <a:ext cx="838200" cy="723900"/>
            </a:xfrm>
            <a:custGeom>
              <a:avLst/>
              <a:gdLst/>
              <a:ahLst/>
              <a:cxnLst>
                <a:cxn ang="0">
                  <a:pos x="466" y="154"/>
                </a:cxn>
                <a:cxn ang="0">
                  <a:pos x="466" y="44"/>
                </a:cxn>
                <a:cxn ang="0">
                  <a:pos x="460" y="32"/>
                </a:cxn>
                <a:cxn ang="0">
                  <a:pos x="448" y="26"/>
                </a:cxn>
                <a:cxn ang="0">
                  <a:pos x="406" y="26"/>
                </a:cxn>
                <a:cxn ang="0">
                  <a:pos x="394" y="32"/>
                </a:cxn>
                <a:cxn ang="0">
                  <a:pos x="390" y="44"/>
                </a:cxn>
                <a:cxn ang="0">
                  <a:pos x="296" y="12"/>
                </a:cxn>
                <a:cxn ang="0">
                  <a:pos x="288" y="6"/>
                </a:cxn>
                <a:cxn ang="0">
                  <a:pos x="272" y="0"/>
                </a:cxn>
                <a:cxn ang="0">
                  <a:pos x="256" y="0"/>
                </a:cxn>
                <a:cxn ang="0">
                  <a:pos x="240" y="6"/>
                </a:cxn>
                <a:cxn ang="0">
                  <a:pos x="8" y="200"/>
                </a:cxn>
                <a:cxn ang="0">
                  <a:pos x="2" y="204"/>
                </a:cxn>
                <a:cxn ang="0">
                  <a:pos x="0" y="216"/>
                </a:cxn>
                <a:cxn ang="0">
                  <a:pos x="4" y="228"/>
                </a:cxn>
                <a:cxn ang="0">
                  <a:pos x="14" y="234"/>
                </a:cxn>
                <a:cxn ang="0">
                  <a:pos x="68" y="236"/>
                </a:cxn>
                <a:cxn ang="0">
                  <a:pos x="68" y="400"/>
                </a:cxn>
                <a:cxn ang="0">
                  <a:pos x="72" y="422"/>
                </a:cxn>
                <a:cxn ang="0">
                  <a:pos x="84" y="440"/>
                </a:cxn>
                <a:cxn ang="0">
                  <a:pos x="102" y="452"/>
                </a:cxn>
                <a:cxn ang="0">
                  <a:pos x="126" y="456"/>
                </a:cxn>
                <a:cxn ang="0">
                  <a:pos x="402" y="456"/>
                </a:cxn>
                <a:cxn ang="0">
                  <a:pos x="426" y="452"/>
                </a:cxn>
                <a:cxn ang="0">
                  <a:pos x="444" y="440"/>
                </a:cxn>
                <a:cxn ang="0">
                  <a:pos x="456" y="422"/>
                </a:cxn>
                <a:cxn ang="0">
                  <a:pos x="460" y="400"/>
                </a:cxn>
                <a:cxn ang="0">
                  <a:pos x="508" y="236"/>
                </a:cxn>
                <a:cxn ang="0">
                  <a:pos x="514" y="234"/>
                </a:cxn>
                <a:cxn ang="0">
                  <a:pos x="524" y="228"/>
                </a:cxn>
                <a:cxn ang="0">
                  <a:pos x="528" y="216"/>
                </a:cxn>
                <a:cxn ang="0">
                  <a:pos x="526" y="204"/>
                </a:cxn>
                <a:cxn ang="0">
                  <a:pos x="522" y="200"/>
                </a:cxn>
              </a:cxnLst>
              <a:rect l="0" t="0" r="r" b="b"/>
              <a:pathLst>
                <a:path w="528" h="456">
                  <a:moveTo>
                    <a:pt x="522" y="200"/>
                  </a:moveTo>
                  <a:lnTo>
                    <a:pt x="466" y="154"/>
                  </a:lnTo>
                  <a:lnTo>
                    <a:pt x="466" y="44"/>
                  </a:lnTo>
                  <a:lnTo>
                    <a:pt x="466" y="44"/>
                  </a:lnTo>
                  <a:lnTo>
                    <a:pt x="464" y="36"/>
                  </a:lnTo>
                  <a:lnTo>
                    <a:pt x="460" y="32"/>
                  </a:lnTo>
                  <a:lnTo>
                    <a:pt x="456" y="28"/>
                  </a:lnTo>
                  <a:lnTo>
                    <a:pt x="448" y="26"/>
                  </a:lnTo>
                  <a:lnTo>
                    <a:pt x="406" y="26"/>
                  </a:lnTo>
                  <a:lnTo>
                    <a:pt x="406" y="26"/>
                  </a:lnTo>
                  <a:lnTo>
                    <a:pt x="400" y="28"/>
                  </a:lnTo>
                  <a:lnTo>
                    <a:pt x="394" y="32"/>
                  </a:lnTo>
                  <a:lnTo>
                    <a:pt x="390" y="36"/>
                  </a:lnTo>
                  <a:lnTo>
                    <a:pt x="390" y="44"/>
                  </a:lnTo>
                  <a:lnTo>
                    <a:pt x="390" y="90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88" y="6"/>
                  </a:lnTo>
                  <a:lnTo>
                    <a:pt x="280" y="4"/>
                  </a:lnTo>
                  <a:lnTo>
                    <a:pt x="272" y="0"/>
                  </a:lnTo>
                  <a:lnTo>
                    <a:pt x="264" y="0"/>
                  </a:lnTo>
                  <a:lnTo>
                    <a:pt x="256" y="0"/>
                  </a:lnTo>
                  <a:lnTo>
                    <a:pt x="248" y="4"/>
                  </a:lnTo>
                  <a:lnTo>
                    <a:pt x="240" y="6"/>
                  </a:lnTo>
                  <a:lnTo>
                    <a:pt x="234" y="12"/>
                  </a:lnTo>
                  <a:lnTo>
                    <a:pt x="8" y="200"/>
                  </a:lnTo>
                  <a:lnTo>
                    <a:pt x="8" y="200"/>
                  </a:lnTo>
                  <a:lnTo>
                    <a:pt x="2" y="204"/>
                  </a:lnTo>
                  <a:lnTo>
                    <a:pt x="0" y="210"/>
                  </a:lnTo>
                  <a:lnTo>
                    <a:pt x="0" y="216"/>
                  </a:lnTo>
                  <a:lnTo>
                    <a:pt x="0" y="222"/>
                  </a:lnTo>
                  <a:lnTo>
                    <a:pt x="4" y="228"/>
                  </a:lnTo>
                  <a:lnTo>
                    <a:pt x="8" y="232"/>
                  </a:lnTo>
                  <a:lnTo>
                    <a:pt x="14" y="234"/>
                  </a:lnTo>
                  <a:lnTo>
                    <a:pt x="20" y="236"/>
                  </a:lnTo>
                  <a:lnTo>
                    <a:pt x="68" y="236"/>
                  </a:lnTo>
                  <a:lnTo>
                    <a:pt x="68" y="400"/>
                  </a:lnTo>
                  <a:lnTo>
                    <a:pt x="68" y="400"/>
                  </a:lnTo>
                  <a:lnTo>
                    <a:pt x="68" y="410"/>
                  </a:lnTo>
                  <a:lnTo>
                    <a:pt x="72" y="422"/>
                  </a:lnTo>
                  <a:lnTo>
                    <a:pt x="78" y="432"/>
                  </a:lnTo>
                  <a:lnTo>
                    <a:pt x="84" y="440"/>
                  </a:lnTo>
                  <a:lnTo>
                    <a:pt x="94" y="448"/>
                  </a:lnTo>
                  <a:lnTo>
                    <a:pt x="102" y="452"/>
                  </a:lnTo>
                  <a:lnTo>
                    <a:pt x="114" y="456"/>
                  </a:lnTo>
                  <a:lnTo>
                    <a:pt x="126" y="456"/>
                  </a:lnTo>
                  <a:lnTo>
                    <a:pt x="402" y="456"/>
                  </a:lnTo>
                  <a:lnTo>
                    <a:pt x="402" y="456"/>
                  </a:lnTo>
                  <a:lnTo>
                    <a:pt x="414" y="456"/>
                  </a:lnTo>
                  <a:lnTo>
                    <a:pt x="426" y="452"/>
                  </a:lnTo>
                  <a:lnTo>
                    <a:pt x="436" y="448"/>
                  </a:lnTo>
                  <a:lnTo>
                    <a:pt x="444" y="440"/>
                  </a:lnTo>
                  <a:lnTo>
                    <a:pt x="450" y="432"/>
                  </a:lnTo>
                  <a:lnTo>
                    <a:pt x="456" y="422"/>
                  </a:lnTo>
                  <a:lnTo>
                    <a:pt x="460" y="410"/>
                  </a:lnTo>
                  <a:lnTo>
                    <a:pt x="460" y="400"/>
                  </a:lnTo>
                  <a:lnTo>
                    <a:pt x="460" y="236"/>
                  </a:lnTo>
                  <a:lnTo>
                    <a:pt x="508" y="236"/>
                  </a:lnTo>
                  <a:lnTo>
                    <a:pt x="508" y="236"/>
                  </a:lnTo>
                  <a:lnTo>
                    <a:pt x="514" y="234"/>
                  </a:lnTo>
                  <a:lnTo>
                    <a:pt x="520" y="232"/>
                  </a:lnTo>
                  <a:lnTo>
                    <a:pt x="524" y="228"/>
                  </a:lnTo>
                  <a:lnTo>
                    <a:pt x="528" y="222"/>
                  </a:lnTo>
                  <a:lnTo>
                    <a:pt x="528" y="216"/>
                  </a:lnTo>
                  <a:lnTo>
                    <a:pt x="528" y="210"/>
                  </a:lnTo>
                  <a:lnTo>
                    <a:pt x="526" y="204"/>
                  </a:lnTo>
                  <a:lnTo>
                    <a:pt x="522" y="200"/>
                  </a:lnTo>
                  <a:lnTo>
                    <a:pt x="522" y="20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4" name="Freeform 19"/>
            <p:cNvSpPr>
              <a:spLocks/>
            </p:cNvSpPr>
            <p:nvPr userDrawn="1"/>
          </p:nvSpPr>
          <p:spPr bwMode="auto">
            <a:xfrm>
              <a:off x="1475656" y="5157192"/>
              <a:ext cx="838200" cy="723900"/>
            </a:xfrm>
            <a:custGeom>
              <a:avLst/>
              <a:gdLst/>
              <a:ahLst/>
              <a:cxnLst>
                <a:cxn ang="0">
                  <a:pos x="466" y="154"/>
                </a:cxn>
                <a:cxn ang="0">
                  <a:pos x="466" y="44"/>
                </a:cxn>
                <a:cxn ang="0">
                  <a:pos x="460" y="32"/>
                </a:cxn>
                <a:cxn ang="0">
                  <a:pos x="448" y="26"/>
                </a:cxn>
                <a:cxn ang="0">
                  <a:pos x="406" y="26"/>
                </a:cxn>
                <a:cxn ang="0">
                  <a:pos x="394" y="32"/>
                </a:cxn>
                <a:cxn ang="0">
                  <a:pos x="390" y="44"/>
                </a:cxn>
                <a:cxn ang="0">
                  <a:pos x="296" y="12"/>
                </a:cxn>
                <a:cxn ang="0">
                  <a:pos x="288" y="6"/>
                </a:cxn>
                <a:cxn ang="0">
                  <a:pos x="272" y="0"/>
                </a:cxn>
                <a:cxn ang="0">
                  <a:pos x="256" y="0"/>
                </a:cxn>
                <a:cxn ang="0">
                  <a:pos x="240" y="6"/>
                </a:cxn>
                <a:cxn ang="0">
                  <a:pos x="8" y="200"/>
                </a:cxn>
                <a:cxn ang="0">
                  <a:pos x="2" y="204"/>
                </a:cxn>
                <a:cxn ang="0">
                  <a:pos x="0" y="216"/>
                </a:cxn>
                <a:cxn ang="0">
                  <a:pos x="4" y="228"/>
                </a:cxn>
                <a:cxn ang="0">
                  <a:pos x="14" y="234"/>
                </a:cxn>
                <a:cxn ang="0">
                  <a:pos x="68" y="236"/>
                </a:cxn>
                <a:cxn ang="0">
                  <a:pos x="68" y="400"/>
                </a:cxn>
                <a:cxn ang="0">
                  <a:pos x="72" y="422"/>
                </a:cxn>
                <a:cxn ang="0">
                  <a:pos x="84" y="440"/>
                </a:cxn>
                <a:cxn ang="0">
                  <a:pos x="102" y="452"/>
                </a:cxn>
                <a:cxn ang="0">
                  <a:pos x="126" y="456"/>
                </a:cxn>
                <a:cxn ang="0">
                  <a:pos x="402" y="456"/>
                </a:cxn>
                <a:cxn ang="0">
                  <a:pos x="426" y="452"/>
                </a:cxn>
                <a:cxn ang="0">
                  <a:pos x="444" y="440"/>
                </a:cxn>
                <a:cxn ang="0">
                  <a:pos x="456" y="422"/>
                </a:cxn>
                <a:cxn ang="0">
                  <a:pos x="460" y="400"/>
                </a:cxn>
                <a:cxn ang="0">
                  <a:pos x="508" y="236"/>
                </a:cxn>
                <a:cxn ang="0">
                  <a:pos x="514" y="234"/>
                </a:cxn>
                <a:cxn ang="0">
                  <a:pos x="524" y="228"/>
                </a:cxn>
                <a:cxn ang="0">
                  <a:pos x="528" y="216"/>
                </a:cxn>
                <a:cxn ang="0">
                  <a:pos x="526" y="204"/>
                </a:cxn>
                <a:cxn ang="0">
                  <a:pos x="522" y="200"/>
                </a:cxn>
              </a:cxnLst>
              <a:rect l="0" t="0" r="r" b="b"/>
              <a:pathLst>
                <a:path w="528" h="456">
                  <a:moveTo>
                    <a:pt x="522" y="200"/>
                  </a:moveTo>
                  <a:lnTo>
                    <a:pt x="466" y="154"/>
                  </a:lnTo>
                  <a:lnTo>
                    <a:pt x="466" y="44"/>
                  </a:lnTo>
                  <a:lnTo>
                    <a:pt x="466" y="44"/>
                  </a:lnTo>
                  <a:lnTo>
                    <a:pt x="464" y="36"/>
                  </a:lnTo>
                  <a:lnTo>
                    <a:pt x="460" y="32"/>
                  </a:lnTo>
                  <a:lnTo>
                    <a:pt x="456" y="28"/>
                  </a:lnTo>
                  <a:lnTo>
                    <a:pt x="448" y="26"/>
                  </a:lnTo>
                  <a:lnTo>
                    <a:pt x="406" y="26"/>
                  </a:lnTo>
                  <a:lnTo>
                    <a:pt x="406" y="26"/>
                  </a:lnTo>
                  <a:lnTo>
                    <a:pt x="400" y="28"/>
                  </a:lnTo>
                  <a:lnTo>
                    <a:pt x="394" y="32"/>
                  </a:lnTo>
                  <a:lnTo>
                    <a:pt x="390" y="36"/>
                  </a:lnTo>
                  <a:lnTo>
                    <a:pt x="390" y="44"/>
                  </a:lnTo>
                  <a:lnTo>
                    <a:pt x="390" y="90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88" y="6"/>
                  </a:lnTo>
                  <a:lnTo>
                    <a:pt x="280" y="4"/>
                  </a:lnTo>
                  <a:lnTo>
                    <a:pt x="272" y="0"/>
                  </a:lnTo>
                  <a:lnTo>
                    <a:pt x="264" y="0"/>
                  </a:lnTo>
                  <a:lnTo>
                    <a:pt x="256" y="0"/>
                  </a:lnTo>
                  <a:lnTo>
                    <a:pt x="248" y="4"/>
                  </a:lnTo>
                  <a:lnTo>
                    <a:pt x="240" y="6"/>
                  </a:lnTo>
                  <a:lnTo>
                    <a:pt x="234" y="12"/>
                  </a:lnTo>
                  <a:lnTo>
                    <a:pt x="8" y="200"/>
                  </a:lnTo>
                  <a:lnTo>
                    <a:pt x="8" y="200"/>
                  </a:lnTo>
                  <a:lnTo>
                    <a:pt x="2" y="204"/>
                  </a:lnTo>
                  <a:lnTo>
                    <a:pt x="0" y="210"/>
                  </a:lnTo>
                  <a:lnTo>
                    <a:pt x="0" y="216"/>
                  </a:lnTo>
                  <a:lnTo>
                    <a:pt x="0" y="222"/>
                  </a:lnTo>
                  <a:lnTo>
                    <a:pt x="4" y="228"/>
                  </a:lnTo>
                  <a:lnTo>
                    <a:pt x="8" y="232"/>
                  </a:lnTo>
                  <a:lnTo>
                    <a:pt x="14" y="234"/>
                  </a:lnTo>
                  <a:lnTo>
                    <a:pt x="20" y="236"/>
                  </a:lnTo>
                  <a:lnTo>
                    <a:pt x="68" y="236"/>
                  </a:lnTo>
                  <a:lnTo>
                    <a:pt x="68" y="400"/>
                  </a:lnTo>
                  <a:lnTo>
                    <a:pt x="68" y="400"/>
                  </a:lnTo>
                  <a:lnTo>
                    <a:pt x="68" y="410"/>
                  </a:lnTo>
                  <a:lnTo>
                    <a:pt x="72" y="422"/>
                  </a:lnTo>
                  <a:lnTo>
                    <a:pt x="78" y="432"/>
                  </a:lnTo>
                  <a:lnTo>
                    <a:pt x="84" y="440"/>
                  </a:lnTo>
                  <a:lnTo>
                    <a:pt x="94" y="448"/>
                  </a:lnTo>
                  <a:lnTo>
                    <a:pt x="102" y="452"/>
                  </a:lnTo>
                  <a:lnTo>
                    <a:pt x="114" y="456"/>
                  </a:lnTo>
                  <a:lnTo>
                    <a:pt x="126" y="456"/>
                  </a:lnTo>
                  <a:lnTo>
                    <a:pt x="402" y="456"/>
                  </a:lnTo>
                  <a:lnTo>
                    <a:pt x="402" y="456"/>
                  </a:lnTo>
                  <a:lnTo>
                    <a:pt x="414" y="456"/>
                  </a:lnTo>
                  <a:lnTo>
                    <a:pt x="426" y="452"/>
                  </a:lnTo>
                  <a:lnTo>
                    <a:pt x="436" y="448"/>
                  </a:lnTo>
                  <a:lnTo>
                    <a:pt x="444" y="440"/>
                  </a:lnTo>
                  <a:lnTo>
                    <a:pt x="450" y="432"/>
                  </a:lnTo>
                  <a:lnTo>
                    <a:pt x="456" y="422"/>
                  </a:lnTo>
                  <a:lnTo>
                    <a:pt x="460" y="410"/>
                  </a:lnTo>
                  <a:lnTo>
                    <a:pt x="460" y="400"/>
                  </a:lnTo>
                  <a:lnTo>
                    <a:pt x="460" y="236"/>
                  </a:lnTo>
                  <a:lnTo>
                    <a:pt x="508" y="236"/>
                  </a:lnTo>
                  <a:lnTo>
                    <a:pt x="508" y="236"/>
                  </a:lnTo>
                  <a:lnTo>
                    <a:pt x="514" y="234"/>
                  </a:lnTo>
                  <a:lnTo>
                    <a:pt x="520" y="232"/>
                  </a:lnTo>
                  <a:lnTo>
                    <a:pt x="524" y="228"/>
                  </a:lnTo>
                  <a:lnTo>
                    <a:pt x="528" y="222"/>
                  </a:lnTo>
                  <a:lnTo>
                    <a:pt x="528" y="216"/>
                  </a:lnTo>
                  <a:lnTo>
                    <a:pt x="528" y="210"/>
                  </a:lnTo>
                  <a:lnTo>
                    <a:pt x="526" y="204"/>
                  </a:lnTo>
                  <a:lnTo>
                    <a:pt x="522" y="200"/>
                  </a:lnTo>
                  <a:lnTo>
                    <a:pt x="522" y="20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5" name="Freeform 19"/>
            <p:cNvSpPr>
              <a:spLocks/>
            </p:cNvSpPr>
            <p:nvPr userDrawn="1"/>
          </p:nvSpPr>
          <p:spPr bwMode="auto">
            <a:xfrm>
              <a:off x="395536" y="5157192"/>
              <a:ext cx="838200" cy="723900"/>
            </a:xfrm>
            <a:custGeom>
              <a:avLst/>
              <a:gdLst/>
              <a:ahLst/>
              <a:cxnLst>
                <a:cxn ang="0">
                  <a:pos x="466" y="154"/>
                </a:cxn>
                <a:cxn ang="0">
                  <a:pos x="466" y="44"/>
                </a:cxn>
                <a:cxn ang="0">
                  <a:pos x="460" y="32"/>
                </a:cxn>
                <a:cxn ang="0">
                  <a:pos x="448" y="26"/>
                </a:cxn>
                <a:cxn ang="0">
                  <a:pos x="406" y="26"/>
                </a:cxn>
                <a:cxn ang="0">
                  <a:pos x="394" y="32"/>
                </a:cxn>
                <a:cxn ang="0">
                  <a:pos x="390" y="44"/>
                </a:cxn>
                <a:cxn ang="0">
                  <a:pos x="296" y="12"/>
                </a:cxn>
                <a:cxn ang="0">
                  <a:pos x="288" y="6"/>
                </a:cxn>
                <a:cxn ang="0">
                  <a:pos x="272" y="0"/>
                </a:cxn>
                <a:cxn ang="0">
                  <a:pos x="256" y="0"/>
                </a:cxn>
                <a:cxn ang="0">
                  <a:pos x="240" y="6"/>
                </a:cxn>
                <a:cxn ang="0">
                  <a:pos x="8" y="200"/>
                </a:cxn>
                <a:cxn ang="0">
                  <a:pos x="2" y="204"/>
                </a:cxn>
                <a:cxn ang="0">
                  <a:pos x="0" y="216"/>
                </a:cxn>
                <a:cxn ang="0">
                  <a:pos x="4" y="228"/>
                </a:cxn>
                <a:cxn ang="0">
                  <a:pos x="14" y="234"/>
                </a:cxn>
                <a:cxn ang="0">
                  <a:pos x="68" y="236"/>
                </a:cxn>
                <a:cxn ang="0">
                  <a:pos x="68" y="400"/>
                </a:cxn>
                <a:cxn ang="0">
                  <a:pos x="72" y="422"/>
                </a:cxn>
                <a:cxn ang="0">
                  <a:pos x="84" y="440"/>
                </a:cxn>
                <a:cxn ang="0">
                  <a:pos x="102" y="452"/>
                </a:cxn>
                <a:cxn ang="0">
                  <a:pos x="126" y="456"/>
                </a:cxn>
                <a:cxn ang="0">
                  <a:pos x="402" y="456"/>
                </a:cxn>
                <a:cxn ang="0">
                  <a:pos x="426" y="452"/>
                </a:cxn>
                <a:cxn ang="0">
                  <a:pos x="444" y="440"/>
                </a:cxn>
                <a:cxn ang="0">
                  <a:pos x="456" y="422"/>
                </a:cxn>
                <a:cxn ang="0">
                  <a:pos x="460" y="400"/>
                </a:cxn>
                <a:cxn ang="0">
                  <a:pos x="508" y="236"/>
                </a:cxn>
                <a:cxn ang="0">
                  <a:pos x="514" y="234"/>
                </a:cxn>
                <a:cxn ang="0">
                  <a:pos x="524" y="228"/>
                </a:cxn>
                <a:cxn ang="0">
                  <a:pos x="528" y="216"/>
                </a:cxn>
                <a:cxn ang="0">
                  <a:pos x="526" y="204"/>
                </a:cxn>
                <a:cxn ang="0">
                  <a:pos x="522" y="200"/>
                </a:cxn>
              </a:cxnLst>
              <a:rect l="0" t="0" r="r" b="b"/>
              <a:pathLst>
                <a:path w="528" h="456">
                  <a:moveTo>
                    <a:pt x="522" y="200"/>
                  </a:moveTo>
                  <a:lnTo>
                    <a:pt x="466" y="154"/>
                  </a:lnTo>
                  <a:lnTo>
                    <a:pt x="466" y="44"/>
                  </a:lnTo>
                  <a:lnTo>
                    <a:pt x="466" y="44"/>
                  </a:lnTo>
                  <a:lnTo>
                    <a:pt x="464" y="36"/>
                  </a:lnTo>
                  <a:lnTo>
                    <a:pt x="460" y="32"/>
                  </a:lnTo>
                  <a:lnTo>
                    <a:pt x="456" y="28"/>
                  </a:lnTo>
                  <a:lnTo>
                    <a:pt x="448" y="26"/>
                  </a:lnTo>
                  <a:lnTo>
                    <a:pt x="406" y="26"/>
                  </a:lnTo>
                  <a:lnTo>
                    <a:pt x="406" y="26"/>
                  </a:lnTo>
                  <a:lnTo>
                    <a:pt x="400" y="28"/>
                  </a:lnTo>
                  <a:lnTo>
                    <a:pt x="394" y="32"/>
                  </a:lnTo>
                  <a:lnTo>
                    <a:pt x="390" y="36"/>
                  </a:lnTo>
                  <a:lnTo>
                    <a:pt x="390" y="44"/>
                  </a:lnTo>
                  <a:lnTo>
                    <a:pt x="390" y="90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88" y="6"/>
                  </a:lnTo>
                  <a:lnTo>
                    <a:pt x="280" y="4"/>
                  </a:lnTo>
                  <a:lnTo>
                    <a:pt x="272" y="0"/>
                  </a:lnTo>
                  <a:lnTo>
                    <a:pt x="264" y="0"/>
                  </a:lnTo>
                  <a:lnTo>
                    <a:pt x="256" y="0"/>
                  </a:lnTo>
                  <a:lnTo>
                    <a:pt x="248" y="4"/>
                  </a:lnTo>
                  <a:lnTo>
                    <a:pt x="240" y="6"/>
                  </a:lnTo>
                  <a:lnTo>
                    <a:pt x="234" y="12"/>
                  </a:lnTo>
                  <a:lnTo>
                    <a:pt x="8" y="200"/>
                  </a:lnTo>
                  <a:lnTo>
                    <a:pt x="8" y="200"/>
                  </a:lnTo>
                  <a:lnTo>
                    <a:pt x="2" y="204"/>
                  </a:lnTo>
                  <a:lnTo>
                    <a:pt x="0" y="210"/>
                  </a:lnTo>
                  <a:lnTo>
                    <a:pt x="0" y="216"/>
                  </a:lnTo>
                  <a:lnTo>
                    <a:pt x="0" y="222"/>
                  </a:lnTo>
                  <a:lnTo>
                    <a:pt x="4" y="228"/>
                  </a:lnTo>
                  <a:lnTo>
                    <a:pt x="8" y="232"/>
                  </a:lnTo>
                  <a:lnTo>
                    <a:pt x="14" y="234"/>
                  </a:lnTo>
                  <a:lnTo>
                    <a:pt x="20" y="236"/>
                  </a:lnTo>
                  <a:lnTo>
                    <a:pt x="68" y="236"/>
                  </a:lnTo>
                  <a:lnTo>
                    <a:pt x="68" y="400"/>
                  </a:lnTo>
                  <a:lnTo>
                    <a:pt x="68" y="400"/>
                  </a:lnTo>
                  <a:lnTo>
                    <a:pt x="68" y="410"/>
                  </a:lnTo>
                  <a:lnTo>
                    <a:pt x="72" y="422"/>
                  </a:lnTo>
                  <a:lnTo>
                    <a:pt x="78" y="432"/>
                  </a:lnTo>
                  <a:lnTo>
                    <a:pt x="84" y="440"/>
                  </a:lnTo>
                  <a:lnTo>
                    <a:pt x="94" y="448"/>
                  </a:lnTo>
                  <a:lnTo>
                    <a:pt x="102" y="452"/>
                  </a:lnTo>
                  <a:lnTo>
                    <a:pt x="114" y="456"/>
                  </a:lnTo>
                  <a:lnTo>
                    <a:pt x="126" y="456"/>
                  </a:lnTo>
                  <a:lnTo>
                    <a:pt x="402" y="456"/>
                  </a:lnTo>
                  <a:lnTo>
                    <a:pt x="402" y="456"/>
                  </a:lnTo>
                  <a:lnTo>
                    <a:pt x="414" y="456"/>
                  </a:lnTo>
                  <a:lnTo>
                    <a:pt x="426" y="452"/>
                  </a:lnTo>
                  <a:lnTo>
                    <a:pt x="436" y="448"/>
                  </a:lnTo>
                  <a:lnTo>
                    <a:pt x="444" y="440"/>
                  </a:lnTo>
                  <a:lnTo>
                    <a:pt x="450" y="432"/>
                  </a:lnTo>
                  <a:lnTo>
                    <a:pt x="456" y="422"/>
                  </a:lnTo>
                  <a:lnTo>
                    <a:pt x="460" y="410"/>
                  </a:lnTo>
                  <a:lnTo>
                    <a:pt x="460" y="400"/>
                  </a:lnTo>
                  <a:lnTo>
                    <a:pt x="460" y="236"/>
                  </a:lnTo>
                  <a:lnTo>
                    <a:pt x="508" y="236"/>
                  </a:lnTo>
                  <a:lnTo>
                    <a:pt x="508" y="236"/>
                  </a:lnTo>
                  <a:lnTo>
                    <a:pt x="514" y="234"/>
                  </a:lnTo>
                  <a:lnTo>
                    <a:pt x="520" y="232"/>
                  </a:lnTo>
                  <a:lnTo>
                    <a:pt x="524" y="228"/>
                  </a:lnTo>
                  <a:lnTo>
                    <a:pt x="528" y="222"/>
                  </a:lnTo>
                  <a:lnTo>
                    <a:pt x="528" y="216"/>
                  </a:lnTo>
                  <a:lnTo>
                    <a:pt x="528" y="210"/>
                  </a:lnTo>
                  <a:lnTo>
                    <a:pt x="526" y="204"/>
                  </a:lnTo>
                  <a:lnTo>
                    <a:pt x="522" y="200"/>
                  </a:lnTo>
                  <a:lnTo>
                    <a:pt x="522" y="20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745492" y="4424742"/>
            <a:ext cx="3292097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>
              <a:lnSpc>
                <a:spcPct val="130000"/>
              </a:lnSpc>
              <a:buFont typeface="Arial" pitchFamily="34" charset="0"/>
              <a:buNone/>
              <a:defRPr sz="1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745492" y="3901636"/>
            <a:ext cx="3292097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5" name="텍스트 개체 틀 64"/>
          <p:cNvSpPr>
            <a:spLocks noGrp="1"/>
          </p:cNvSpPr>
          <p:nvPr>
            <p:ph type="body" sz="quarter" idx="20" hasCustomPrompt="1"/>
          </p:nvPr>
        </p:nvSpPr>
        <p:spPr>
          <a:xfrm>
            <a:off x="4716016" y="3024691"/>
            <a:ext cx="1223963" cy="1079500"/>
          </a:xfrm>
          <a:prstGeom prst="rect">
            <a:avLst/>
          </a:prstGeom>
        </p:spPr>
        <p:txBody>
          <a:bodyPr/>
          <a:lstStyle>
            <a:lvl1pPr>
              <a:buNone/>
              <a:defRPr sz="5400" b="1" i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grpSp>
        <p:nvGrpSpPr>
          <p:cNvPr id="41" name="그룹 40"/>
          <p:cNvGrpSpPr/>
          <p:nvPr userDrawn="1"/>
        </p:nvGrpSpPr>
        <p:grpSpPr>
          <a:xfrm>
            <a:off x="971600" y="772195"/>
            <a:ext cx="1593850" cy="3162300"/>
            <a:chOff x="1259632" y="772195"/>
            <a:chExt cx="1593850" cy="3162300"/>
          </a:xfrm>
        </p:grpSpPr>
        <p:sp>
          <p:nvSpPr>
            <p:cNvPr id="21" name="Freeform 34"/>
            <p:cNvSpPr>
              <a:spLocks/>
            </p:cNvSpPr>
            <p:nvPr userDrawn="1"/>
          </p:nvSpPr>
          <p:spPr bwMode="auto">
            <a:xfrm>
              <a:off x="1259632" y="772195"/>
              <a:ext cx="1593850" cy="3028950"/>
            </a:xfrm>
            <a:custGeom>
              <a:avLst/>
              <a:gdLst/>
              <a:ahLst/>
              <a:cxnLst>
                <a:cxn ang="0">
                  <a:pos x="0" y="1908"/>
                </a:cxn>
                <a:cxn ang="0">
                  <a:pos x="1004" y="1822"/>
                </a:cxn>
                <a:cxn ang="0">
                  <a:pos x="1004" y="0"/>
                </a:cxn>
                <a:cxn ang="0">
                  <a:pos x="0" y="86"/>
                </a:cxn>
                <a:cxn ang="0">
                  <a:pos x="0" y="1908"/>
                </a:cxn>
              </a:cxnLst>
              <a:rect l="0" t="0" r="r" b="b"/>
              <a:pathLst>
                <a:path w="1004" h="1908">
                  <a:moveTo>
                    <a:pt x="0" y="1908"/>
                  </a:moveTo>
                  <a:lnTo>
                    <a:pt x="1004" y="1822"/>
                  </a:lnTo>
                  <a:lnTo>
                    <a:pt x="1004" y="0"/>
                  </a:lnTo>
                  <a:lnTo>
                    <a:pt x="0" y="86"/>
                  </a:lnTo>
                  <a:lnTo>
                    <a:pt x="0" y="190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" name="Freeform 35"/>
            <p:cNvSpPr>
              <a:spLocks/>
            </p:cNvSpPr>
            <p:nvPr userDrawn="1"/>
          </p:nvSpPr>
          <p:spPr bwMode="auto">
            <a:xfrm>
              <a:off x="1259632" y="908720"/>
              <a:ext cx="1495425" cy="3025775"/>
            </a:xfrm>
            <a:custGeom>
              <a:avLst/>
              <a:gdLst/>
              <a:ahLst/>
              <a:cxnLst>
                <a:cxn ang="0">
                  <a:pos x="942" y="1906"/>
                </a:cxn>
                <a:cxn ang="0">
                  <a:pos x="0" y="1822"/>
                </a:cxn>
                <a:cxn ang="0">
                  <a:pos x="0" y="0"/>
                </a:cxn>
                <a:cxn ang="0">
                  <a:pos x="942" y="86"/>
                </a:cxn>
                <a:cxn ang="0">
                  <a:pos x="942" y="1906"/>
                </a:cxn>
              </a:cxnLst>
              <a:rect l="0" t="0" r="r" b="b"/>
              <a:pathLst>
                <a:path w="942" h="1906">
                  <a:moveTo>
                    <a:pt x="942" y="1906"/>
                  </a:moveTo>
                  <a:lnTo>
                    <a:pt x="0" y="1822"/>
                  </a:lnTo>
                  <a:lnTo>
                    <a:pt x="0" y="0"/>
                  </a:lnTo>
                  <a:lnTo>
                    <a:pt x="942" y="86"/>
                  </a:lnTo>
                  <a:lnTo>
                    <a:pt x="942" y="190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3" name="Freeform 36"/>
            <p:cNvSpPr>
              <a:spLocks/>
            </p:cNvSpPr>
            <p:nvPr userDrawn="1"/>
          </p:nvSpPr>
          <p:spPr bwMode="auto">
            <a:xfrm>
              <a:off x="2345482" y="2404145"/>
              <a:ext cx="260350" cy="263525"/>
            </a:xfrm>
            <a:custGeom>
              <a:avLst/>
              <a:gdLst/>
              <a:ahLst/>
              <a:cxnLst>
                <a:cxn ang="0">
                  <a:pos x="164" y="82"/>
                </a:cxn>
                <a:cxn ang="0">
                  <a:pos x="164" y="82"/>
                </a:cxn>
                <a:cxn ang="0">
                  <a:pos x="162" y="100"/>
                </a:cxn>
                <a:cxn ang="0">
                  <a:pos x="158" y="114"/>
                </a:cxn>
                <a:cxn ang="0">
                  <a:pos x="150" y="128"/>
                </a:cxn>
                <a:cxn ang="0">
                  <a:pos x="140" y="140"/>
                </a:cxn>
                <a:cxn ang="0">
                  <a:pos x="128" y="152"/>
                </a:cxn>
                <a:cxn ang="0">
                  <a:pos x="114" y="158"/>
                </a:cxn>
                <a:cxn ang="0">
                  <a:pos x="98" y="164"/>
                </a:cxn>
                <a:cxn ang="0">
                  <a:pos x="82" y="166"/>
                </a:cxn>
                <a:cxn ang="0">
                  <a:pos x="82" y="166"/>
                </a:cxn>
                <a:cxn ang="0">
                  <a:pos x="66" y="164"/>
                </a:cxn>
                <a:cxn ang="0">
                  <a:pos x="50" y="158"/>
                </a:cxn>
                <a:cxn ang="0">
                  <a:pos x="36" y="152"/>
                </a:cxn>
                <a:cxn ang="0">
                  <a:pos x="24" y="140"/>
                </a:cxn>
                <a:cxn ang="0">
                  <a:pos x="14" y="128"/>
                </a:cxn>
                <a:cxn ang="0">
                  <a:pos x="6" y="114"/>
                </a:cxn>
                <a:cxn ang="0">
                  <a:pos x="0" y="100"/>
                </a:cxn>
                <a:cxn ang="0">
                  <a:pos x="0" y="82"/>
                </a:cxn>
                <a:cxn ang="0">
                  <a:pos x="0" y="82"/>
                </a:cxn>
                <a:cxn ang="0">
                  <a:pos x="0" y="66"/>
                </a:cxn>
                <a:cxn ang="0">
                  <a:pos x="6" y="50"/>
                </a:cxn>
                <a:cxn ang="0">
                  <a:pos x="14" y="36"/>
                </a:cxn>
                <a:cxn ang="0">
                  <a:pos x="24" y="24"/>
                </a:cxn>
                <a:cxn ang="0">
                  <a:pos x="36" y="14"/>
                </a:cxn>
                <a:cxn ang="0">
                  <a:pos x="50" y="6"/>
                </a:cxn>
                <a:cxn ang="0">
                  <a:pos x="66" y="2"/>
                </a:cxn>
                <a:cxn ang="0">
                  <a:pos x="82" y="0"/>
                </a:cxn>
                <a:cxn ang="0">
                  <a:pos x="82" y="0"/>
                </a:cxn>
                <a:cxn ang="0">
                  <a:pos x="98" y="2"/>
                </a:cxn>
                <a:cxn ang="0">
                  <a:pos x="114" y="6"/>
                </a:cxn>
                <a:cxn ang="0">
                  <a:pos x="128" y="14"/>
                </a:cxn>
                <a:cxn ang="0">
                  <a:pos x="140" y="24"/>
                </a:cxn>
                <a:cxn ang="0">
                  <a:pos x="150" y="36"/>
                </a:cxn>
                <a:cxn ang="0">
                  <a:pos x="158" y="50"/>
                </a:cxn>
                <a:cxn ang="0">
                  <a:pos x="162" y="66"/>
                </a:cxn>
                <a:cxn ang="0">
                  <a:pos x="164" y="82"/>
                </a:cxn>
                <a:cxn ang="0">
                  <a:pos x="164" y="82"/>
                </a:cxn>
              </a:cxnLst>
              <a:rect l="0" t="0" r="r" b="b"/>
              <a:pathLst>
                <a:path w="164" h="166">
                  <a:moveTo>
                    <a:pt x="164" y="82"/>
                  </a:moveTo>
                  <a:lnTo>
                    <a:pt x="164" y="82"/>
                  </a:lnTo>
                  <a:lnTo>
                    <a:pt x="162" y="100"/>
                  </a:lnTo>
                  <a:lnTo>
                    <a:pt x="158" y="114"/>
                  </a:lnTo>
                  <a:lnTo>
                    <a:pt x="150" y="128"/>
                  </a:lnTo>
                  <a:lnTo>
                    <a:pt x="140" y="140"/>
                  </a:lnTo>
                  <a:lnTo>
                    <a:pt x="128" y="152"/>
                  </a:lnTo>
                  <a:lnTo>
                    <a:pt x="114" y="158"/>
                  </a:lnTo>
                  <a:lnTo>
                    <a:pt x="98" y="164"/>
                  </a:lnTo>
                  <a:lnTo>
                    <a:pt x="82" y="166"/>
                  </a:lnTo>
                  <a:lnTo>
                    <a:pt x="82" y="166"/>
                  </a:lnTo>
                  <a:lnTo>
                    <a:pt x="66" y="164"/>
                  </a:lnTo>
                  <a:lnTo>
                    <a:pt x="50" y="158"/>
                  </a:lnTo>
                  <a:lnTo>
                    <a:pt x="36" y="152"/>
                  </a:lnTo>
                  <a:lnTo>
                    <a:pt x="24" y="140"/>
                  </a:lnTo>
                  <a:lnTo>
                    <a:pt x="14" y="128"/>
                  </a:lnTo>
                  <a:lnTo>
                    <a:pt x="6" y="114"/>
                  </a:lnTo>
                  <a:lnTo>
                    <a:pt x="0" y="100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66"/>
                  </a:lnTo>
                  <a:lnTo>
                    <a:pt x="6" y="50"/>
                  </a:lnTo>
                  <a:lnTo>
                    <a:pt x="14" y="36"/>
                  </a:lnTo>
                  <a:lnTo>
                    <a:pt x="24" y="24"/>
                  </a:lnTo>
                  <a:lnTo>
                    <a:pt x="36" y="14"/>
                  </a:lnTo>
                  <a:lnTo>
                    <a:pt x="50" y="6"/>
                  </a:lnTo>
                  <a:lnTo>
                    <a:pt x="66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98" y="2"/>
                  </a:lnTo>
                  <a:lnTo>
                    <a:pt x="114" y="6"/>
                  </a:lnTo>
                  <a:lnTo>
                    <a:pt x="128" y="14"/>
                  </a:lnTo>
                  <a:lnTo>
                    <a:pt x="140" y="24"/>
                  </a:lnTo>
                  <a:lnTo>
                    <a:pt x="150" y="36"/>
                  </a:lnTo>
                  <a:lnTo>
                    <a:pt x="158" y="50"/>
                  </a:lnTo>
                  <a:lnTo>
                    <a:pt x="162" y="66"/>
                  </a:lnTo>
                  <a:lnTo>
                    <a:pt x="164" y="82"/>
                  </a:lnTo>
                  <a:lnTo>
                    <a:pt x="164" y="8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24" name="직사각형 23"/>
          <p:cNvSpPr/>
          <p:nvPr userDrawn="1"/>
        </p:nvSpPr>
        <p:spPr>
          <a:xfrm>
            <a:off x="4807074" y="3814770"/>
            <a:ext cx="720080" cy="7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2" name="그룹 41"/>
          <p:cNvGrpSpPr/>
          <p:nvPr userDrawn="1"/>
        </p:nvGrpSpPr>
        <p:grpSpPr>
          <a:xfrm>
            <a:off x="2843808" y="1849290"/>
            <a:ext cx="1560758" cy="1008111"/>
            <a:chOff x="3440143" y="1849290"/>
            <a:chExt cx="1560758" cy="1008111"/>
          </a:xfrm>
        </p:grpSpPr>
        <p:grpSp>
          <p:nvGrpSpPr>
            <p:cNvPr id="26" name="그룹 92"/>
            <p:cNvGrpSpPr/>
            <p:nvPr userDrawn="1"/>
          </p:nvGrpSpPr>
          <p:grpSpPr>
            <a:xfrm rot="5400000">
              <a:off x="3657923" y="1959350"/>
              <a:ext cx="281007" cy="716568"/>
              <a:chOff x="1208088" y="2906713"/>
              <a:chExt cx="762000" cy="1943100"/>
            </a:xfrm>
            <a:solidFill>
              <a:schemeClr val="bg1">
                <a:lumMod val="85000"/>
              </a:schemeClr>
            </a:solidFill>
          </p:grpSpPr>
          <p:sp>
            <p:nvSpPr>
              <p:cNvPr id="37" name="Freeform 5"/>
              <p:cNvSpPr>
                <a:spLocks/>
              </p:cNvSpPr>
              <p:nvPr userDrawn="1"/>
            </p:nvSpPr>
            <p:spPr bwMode="auto">
              <a:xfrm>
                <a:off x="1208088" y="3179763"/>
                <a:ext cx="596900" cy="1670050"/>
              </a:xfrm>
              <a:custGeom>
                <a:avLst/>
                <a:gdLst/>
                <a:ahLst/>
                <a:cxnLst>
                  <a:cxn ang="0">
                    <a:pos x="108" y="784"/>
                  </a:cxn>
                  <a:cxn ang="0">
                    <a:pos x="108" y="620"/>
                  </a:cxn>
                  <a:cxn ang="0">
                    <a:pos x="228" y="620"/>
                  </a:cxn>
                  <a:cxn ang="0">
                    <a:pos x="228" y="552"/>
                  </a:cxn>
                  <a:cxn ang="0">
                    <a:pos x="52" y="372"/>
                  </a:cxn>
                  <a:cxn ang="0">
                    <a:pos x="52" y="126"/>
                  </a:cxn>
                  <a:cxn ang="0">
                    <a:pos x="222" y="126"/>
                  </a:cxn>
                  <a:cxn ang="0">
                    <a:pos x="222" y="0"/>
                  </a:cxn>
                  <a:cxn ang="0">
                    <a:pos x="170" y="0"/>
                  </a:cxn>
                  <a:cxn ang="0">
                    <a:pos x="170" y="106"/>
                  </a:cxn>
                  <a:cxn ang="0">
                    <a:pos x="0" y="106"/>
                  </a:cxn>
                  <a:cxn ang="0">
                    <a:pos x="0" y="354"/>
                  </a:cxn>
                  <a:cxn ang="0">
                    <a:pos x="176" y="532"/>
                  </a:cxn>
                  <a:cxn ang="0">
                    <a:pos x="176" y="600"/>
                  </a:cxn>
                  <a:cxn ang="0">
                    <a:pos x="58" y="600"/>
                  </a:cxn>
                  <a:cxn ang="0">
                    <a:pos x="58" y="764"/>
                  </a:cxn>
                  <a:cxn ang="0">
                    <a:pos x="324" y="1032"/>
                  </a:cxn>
                  <a:cxn ang="0">
                    <a:pos x="376" y="1052"/>
                  </a:cxn>
                  <a:cxn ang="0">
                    <a:pos x="108" y="784"/>
                  </a:cxn>
                </a:cxnLst>
                <a:rect l="0" t="0" r="r" b="b"/>
                <a:pathLst>
                  <a:path w="376" h="1052">
                    <a:moveTo>
                      <a:pt x="108" y="784"/>
                    </a:moveTo>
                    <a:lnTo>
                      <a:pt x="108" y="620"/>
                    </a:lnTo>
                    <a:lnTo>
                      <a:pt x="228" y="620"/>
                    </a:lnTo>
                    <a:lnTo>
                      <a:pt x="228" y="552"/>
                    </a:lnTo>
                    <a:lnTo>
                      <a:pt x="52" y="372"/>
                    </a:lnTo>
                    <a:lnTo>
                      <a:pt x="52" y="126"/>
                    </a:lnTo>
                    <a:lnTo>
                      <a:pt x="222" y="126"/>
                    </a:lnTo>
                    <a:lnTo>
                      <a:pt x="222" y="0"/>
                    </a:lnTo>
                    <a:lnTo>
                      <a:pt x="170" y="0"/>
                    </a:lnTo>
                    <a:lnTo>
                      <a:pt x="170" y="106"/>
                    </a:lnTo>
                    <a:lnTo>
                      <a:pt x="0" y="106"/>
                    </a:lnTo>
                    <a:lnTo>
                      <a:pt x="0" y="354"/>
                    </a:lnTo>
                    <a:lnTo>
                      <a:pt x="176" y="532"/>
                    </a:lnTo>
                    <a:lnTo>
                      <a:pt x="176" y="600"/>
                    </a:lnTo>
                    <a:lnTo>
                      <a:pt x="58" y="600"/>
                    </a:lnTo>
                    <a:lnTo>
                      <a:pt x="58" y="764"/>
                    </a:lnTo>
                    <a:lnTo>
                      <a:pt x="324" y="1032"/>
                    </a:lnTo>
                    <a:lnTo>
                      <a:pt x="376" y="1052"/>
                    </a:lnTo>
                    <a:lnTo>
                      <a:pt x="108" y="78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8" name="Freeform 6"/>
              <p:cNvSpPr>
                <a:spLocks/>
              </p:cNvSpPr>
              <p:nvPr userDrawn="1"/>
            </p:nvSpPr>
            <p:spPr bwMode="auto">
              <a:xfrm>
                <a:off x="1217613" y="2906713"/>
                <a:ext cx="752475" cy="273050"/>
              </a:xfrm>
              <a:custGeom>
                <a:avLst/>
                <a:gdLst/>
                <a:ahLst/>
                <a:cxnLst>
                  <a:cxn ang="0">
                    <a:pos x="52" y="20"/>
                  </a:cxn>
                  <a:cxn ang="0">
                    <a:pos x="474" y="20"/>
                  </a:cxn>
                  <a:cxn ang="0">
                    <a:pos x="474" y="0"/>
                  </a:cxn>
                  <a:cxn ang="0">
                    <a:pos x="0" y="0"/>
                  </a:cxn>
                  <a:cxn ang="0">
                    <a:pos x="0" y="152"/>
                  </a:cxn>
                  <a:cxn ang="0">
                    <a:pos x="52" y="172"/>
                  </a:cxn>
                  <a:cxn ang="0">
                    <a:pos x="52" y="20"/>
                  </a:cxn>
                </a:cxnLst>
                <a:rect l="0" t="0" r="r" b="b"/>
                <a:pathLst>
                  <a:path w="474" h="172">
                    <a:moveTo>
                      <a:pt x="52" y="20"/>
                    </a:moveTo>
                    <a:lnTo>
                      <a:pt x="474" y="20"/>
                    </a:lnTo>
                    <a:lnTo>
                      <a:pt x="474" y="0"/>
                    </a:lnTo>
                    <a:lnTo>
                      <a:pt x="0" y="0"/>
                    </a:lnTo>
                    <a:lnTo>
                      <a:pt x="0" y="152"/>
                    </a:lnTo>
                    <a:lnTo>
                      <a:pt x="52" y="172"/>
                    </a:lnTo>
                    <a:lnTo>
                      <a:pt x="52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" name="Freeform 8"/>
              <p:cNvSpPr>
                <a:spLocks/>
              </p:cNvSpPr>
              <p:nvPr userDrawn="1"/>
            </p:nvSpPr>
            <p:spPr bwMode="auto">
              <a:xfrm>
                <a:off x="1300163" y="4132263"/>
                <a:ext cx="269875" cy="31750"/>
              </a:xfrm>
              <a:custGeom>
                <a:avLst/>
                <a:gdLst/>
                <a:ahLst/>
                <a:cxnLst>
                  <a:cxn ang="0">
                    <a:pos x="50" y="20"/>
                  </a:cxn>
                  <a:cxn ang="0">
                    <a:pos x="170" y="20"/>
                  </a:cxn>
                  <a:cxn ang="0">
                    <a:pos x="118" y="0"/>
                  </a:cxn>
                  <a:cxn ang="0">
                    <a:pos x="0" y="0"/>
                  </a:cxn>
                  <a:cxn ang="0">
                    <a:pos x="50" y="20"/>
                  </a:cxn>
                </a:cxnLst>
                <a:rect l="0" t="0" r="r" b="b"/>
                <a:pathLst>
                  <a:path w="170" h="20">
                    <a:moveTo>
                      <a:pt x="50" y="20"/>
                    </a:moveTo>
                    <a:lnTo>
                      <a:pt x="170" y="20"/>
                    </a:lnTo>
                    <a:lnTo>
                      <a:pt x="118" y="0"/>
                    </a:lnTo>
                    <a:lnTo>
                      <a:pt x="0" y="0"/>
                    </a:lnTo>
                    <a:lnTo>
                      <a:pt x="50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" name="Freeform 10"/>
              <p:cNvSpPr>
                <a:spLocks/>
              </p:cNvSpPr>
              <p:nvPr userDrawn="1"/>
            </p:nvSpPr>
            <p:spPr bwMode="auto">
              <a:xfrm>
                <a:off x="1208088" y="3348038"/>
                <a:ext cx="352425" cy="31750"/>
              </a:xfrm>
              <a:custGeom>
                <a:avLst/>
                <a:gdLst/>
                <a:ahLst/>
                <a:cxnLst>
                  <a:cxn ang="0">
                    <a:pos x="52" y="20"/>
                  </a:cxn>
                  <a:cxn ang="0">
                    <a:pos x="222" y="20"/>
                  </a:cxn>
                  <a:cxn ang="0">
                    <a:pos x="170" y="0"/>
                  </a:cxn>
                  <a:cxn ang="0">
                    <a:pos x="0" y="0"/>
                  </a:cxn>
                  <a:cxn ang="0">
                    <a:pos x="52" y="20"/>
                  </a:cxn>
                </a:cxnLst>
                <a:rect l="0" t="0" r="r" b="b"/>
                <a:pathLst>
                  <a:path w="222" h="20">
                    <a:moveTo>
                      <a:pt x="52" y="20"/>
                    </a:moveTo>
                    <a:lnTo>
                      <a:pt x="222" y="20"/>
                    </a:lnTo>
                    <a:lnTo>
                      <a:pt x="170" y="0"/>
                    </a:lnTo>
                    <a:lnTo>
                      <a:pt x="0" y="0"/>
                    </a:lnTo>
                    <a:lnTo>
                      <a:pt x="52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27" name="그룹 91"/>
            <p:cNvGrpSpPr/>
            <p:nvPr userDrawn="1"/>
          </p:nvGrpSpPr>
          <p:grpSpPr>
            <a:xfrm rot="5400000">
              <a:off x="3652069" y="1995647"/>
              <a:ext cx="281007" cy="704859"/>
              <a:chOff x="1290638" y="2938463"/>
              <a:chExt cx="762000" cy="1911350"/>
            </a:xfrm>
          </p:grpSpPr>
          <p:sp>
            <p:nvSpPr>
              <p:cNvPr id="34" name="Freeform 11"/>
              <p:cNvSpPr>
                <a:spLocks/>
              </p:cNvSpPr>
              <p:nvPr userDrawn="1"/>
            </p:nvSpPr>
            <p:spPr bwMode="auto">
              <a:xfrm>
                <a:off x="1290638" y="2938463"/>
                <a:ext cx="762000" cy="1911350"/>
              </a:xfrm>
              <a:custGeom>
                <a:avLst/>
                <a:gdLst/>
                <a:ahLst/>
                <a:cxnLst>
                  <a:cxn ang="0">
                    <a:pos x="480" y="0"/>
                  </a:cxn>
                  <a:cxn ang="0">
                    <a:pos x="480" y="1204"/>
                  </a:cxn>
                  <a:cxn ang="0">
                    <a:pos x="324" y="1204"/>
                  </a:cxn>
                  <a:cxn ang="0">
                    <a:pos x="56" y="936"/>
                  </a:cxn>
                  <a:cxn ang="0">
                    <a:pos x="56" y="772"/>
                  </a:cxn>
                  <a:cxn ang="0">
                    <a:pos x="176" y="772"/>
                  </a:cxn>
                  <a:cxn ang="0">
                    <a:pos x="176" y="704"/>
                  </a:cxn>
                  <a:cxn ang="0">
                    <a:pos x="0" y="524"/>
                  </a:cxn>
                  <a:cxn ang="0">
                    <a:pos x="0" y="278"/>
                  </a:cxn>
                  <a:cxn ang="0">
                    <a:pos x="170" y="278"/>
                  </a:cxn>
                  <a:cxn ang="0">
                    <a:pos x="170" y="152"/>
                  </a:cxn>
                  <a:cxn ang="0">
                    <a:pos x="6" y="152"/>
                  </a:cxn>
                  <a:cxn ang="0">
                    <a:pos x="6" y="0"/>
                  </a:cxn>
                  <a:cxn ang="0">
                    <a:pos x="480" y="0"/>
                  </a:cxn>
                </a:cxnLst>
                <a:rect l="0" t="0" r="r" b="b"/>
                <a:pathLst>
                  <a:path w="480" h="1204">
                    <a:moveTo>
                      <a:pt x="480" y="0"/>
                    </a:moveTo>
                    <a:lnTo>
                      <a:pt x="480" y="1204"/>
                    </a:lnTo>
                    <a:lnTo>
                      <a:pt x="324" y="1204"/>
                    </a:lnTo>
                    <a:lnTo>
                      <a:pt x="56" y="936"/>
                    </a:lnTo>
                    <a:lnTo>
                      <a:pt x="56" y="772"/>
                    </a:lnTo>
                    <a:lnTo>
                      <a:pt x="176" y="772"/>
                    </a:lnTo>
                    <a:lnTo>
                      <a:pt x="176" y="704"/>
                    </a:lnTo>
                    <a:lnTo>
                      <a:pt x="0" y="524"/>
                    </a:lnTo>
                    <a:lnTo>
                      <a:pt x="0" y="278"/>
                    </a:lnTo>
                    <a:lnTo>
                      <a:pt x="170" y="278"/>
                    </a:lnTo>
                    <a:lnTo>
                      <a:pt x="170" y="152"/>
                    </a:lnTo>
                    <a:lnTo>
                      <a:pt x="6" y="152"/>
                    </a:lnTo>
                    <a:lnTo>
                      <a:pt x="6" y="0"/>
                    </a:lnTo>
                    <a:lnTo>
                      <a:pt x="48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Rectangle 12"/>
              <p:cNvSpPr>
                <a:spLocks noChangeArrowheads="1"/>
              </p:cNvSpPr>
              <p:nvPr userDrawn="1"/>
            </p:nvSpPr>
            <p:spPr bwMode="auto">
              <a:xfrm>
                <a:off x="1846263" y="3179763"/>
                <a:ext cx="69850" cy="167005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Rectangle 13"/>
              <p:cNvSpPr>
                <a:spLocks noChangeArrowheads="1"/>
              </p:cNvSpPr>
              <p:nvPr userDrawn="1"/>
            </p:nvSpPr>
            <p:spPr bwMode="auto">
              <a:xfrm>
                <a:off x="1811338" y="3179763"/>
                <a:ext cx="28575" cy="167005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28" name="그룹 93"/>
            <p:cNvGrpSpPr/>
            <p:nvPr userDrawn="1"/>
          </p:nvGrpSpPr>
          <p:grpSpPr>
            <a:xfrm rot="5400000">
              <a:off x="4252135" y="2108635"/>
              <a:ext cx="656853" cy="840679"/>
              <a:chOff x="1271588" y="617538"/>
              <a:chExt cx="1781175" cy="2279650"/>
            </a:xfrm>
            <a:solidFill>
              <a:schemeClr val="accent2"/>
            </a:solidFill>
          </p:grpSpPr>
          <p:sp>
            <p:nvSpPr>
              <p:cNvPr id="30" name="Freeform 14"/>
              <p:cNvSpPr>
                <a:spLocks/>
              </p:cNvSpPr>
              <p:nvPr userDrawn="1"/>
            </p:nvSpPr>
            <p:spPr bwMode="auto">
              <a:xfrm>
                <a:off x="1271588" y="1833563"/>
                <a:ext cx="730250" cy="622300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56" y="0"/>
                  </a:cxn>
                  <a:cxn ang="0">
                    <a:pos x="44" y="2"/>
                  </a:cxn>
                  <a:cxn ang="0">
                    <a:pos x="34" y="6"/>
                  </a:cxn>
                  <a:cxn ang="0">
                    <a:pos x="24" y="14"/>
                  </a:cxn>
                  <a:cxn ang="0">
                    <a:pos x="16" y="20"/>
                  </a:cxn>
                  <a:cxn ang="0">
                    <a:pos x="8" y="30"/>
                  </a:cxn>
                  <a:cxn ang="0">
                    <a:pos x="4" y="40"/>
                  </a:cxn>
                  <a:cxn ang="0">
                    <a:pos x="0" y="52"/>
                  </a:cxn>
                  <a:cxn ang="0">
                    <a:pos x="0" y="64"/>
                  </a:cxn>
                  <a:cxn ang="0">
                    <a:pos x="0" y="328"/>
                  </a:cxn>
                  <a:cxn ang="0">
                    <a:pos x="0" y="328"/>
                  </a:cxn>
                  <a:cxn ang="0">
                    <a:pos x="0" y="342"/>
                  </a:cxn>
                  <a:cxn ang="0">
                    <a:pos x="4" y="354"/>
                  </a:cxn>
                  <a:cxn ang="0">
                    <a:pos x="10" y="364"/>
                  </a:cxn>
                  <a:cxn ang="0">
                    <a:pos x="18" y="374"/>
                  </a:cxn>
                  <a:cxn ang="0">
                    <a:pos x="28" y="382"/>
                  </a:cxn>
                  <a:cxn ang="0">
                    <a:pos x="38" y="388"/>
                  </a:cxn>
                  <a:cxn ang="0">
                    <a:pos x="50" y="392"/>
                  </a:cxn>
                  <a:cxn ang="0">
                    <a:pos x="64" y="392"/>
                  </a:cxn>
                  <a:cxn ang="0">
                    <a:pos x="414" y="392"/>
                  </a:cxn>
                  <a:cxn ang="0">
                    <a:pos x="414" y="392"/>
                  </a:cxn>
                  <a:cxn ang="0">
                    <a:pos x="428" y="390"/>
                  </a:cxn>
                  <a:cxn ang="0">
                    <a:pos x="440" y="386"/>
                  </a:cxn>
                  <a:cxn ang="0">
                    <a:pos x="450" y="380"/>
                  </a:cxn>
                  <a:cxn ang="0">
                    <a:pos x="460" y="372"/>
                  </a:cxn>
                  <a:cxn ang="0">
                    <a:pos x="460" y="372"/>
                  </a:cxn>
                  <a:cxn ang="0">
                    <a:pos x="452" y="372"/>
                  </a:cxn>
                  <a:cxn ang="0">
                    <a:pos x="140" y="372"/>
                  </a:cxn>
                  <a:cxn ang="0">
                    <a:pos x="140" y="372"/>
                  </a:cxn>
                  <a:cxn ang="0">
                    <a:pos x="114" y="372"/>
                  </a:cxn>
                  <a:cxn ang="0">
                    <a:pos x="90" y="370"/>
                  </a:cxn>
                  <a:cxn ang="0">
                    <a:pos x="74" y="364"/>
                  </a:cxn>
                  <a:cxn ang="0">
                    <a:pos x="60" y="356"/>
                  </a:cxn>
                  <a:cxn ang="0">
                    <a:pos x="54" y="350"/>
                  </a:cxn>
                  <a:cxn ang="0">
                    <a:pos x="50" y="344"/>
                  </a:cxn>
                  <a:cxn ang="0">
                    <a:pos x="42" y="330"/>
                  </a:cxn>
                  <a:cxn ang="0">
                    <a:pos x="40" y="312"/>
                  </a:cxn>
                  <a:cxn ang="0">
                    <a:pos x="38" y="290"/>
                  </a:cxn>
                  <a:cxn ang="0">
                    <a:pos x="38" y="44"/>
                  </a:cxn>
                  <a:cxn ang="0">
                    <a:pos x="38" y="44"/>
                  </a:cxn>
                  <a:cxn ang="0">
                    <a:pos x="40" y="32"/>
                  </a:cxn>
                  <a:cxn ang="0">
                    <a:pos x="42" y="20"/>
                  </a:cxn>
                  <a:cxn ang="0">
                    <a:pos x="48" y="10"/>
                  </a:cxn>
                  <a:cxn ang="0">
                    <a:pos x="56" y="0"/>
                  </a:cxn>
                  <a:cxn ang="0">
                    <a:pos x="56" y="0"/>
                  </a:cxn>
                </a:cxnLst>
                <a:rect l="0" t="0" r="r" b="b"/>
                <a:pathLst>
                  <a:path w="460" h="392">
                    <a:moveTo>
                      <a:pt x="56" y="0"/>
                    </a:moveTo>
                    <a:lnTo>
                      <a:pt x="56" y="0"/>
                    </a:lnTo>
                    <a:lnTo>
                      <a:pt x="44" y="2"/>
                    </a:lnTo>
                    <a:lnTo>
                      <a:pt x="34" y="6"/>
                    </a:lnTo>
                    <a:lnTo>
                      <a:pt x="24" y="14"/>
                    </a:lnTo>
                    <a:lnTo>
                      <a:pt x="16" y="20"/>
                    </a:lnTo>
                    <a:lnTo>
                      <a:pt x="8" y="30"/>
                    </a:lnTo>
                    <a:lnTo>
                      <a:pt x="4" y="40"/>
                    </a:lnTo>
                    <a:lnTo>
                      <a:pt x="0" y="52"/>
                    </a:lnTo>
                    <a:lnTo>
                      <a:pt x="0" y="6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42"/>
                    </a:lnTo>
                    <a:lnTo>
                      <a:pt x="4" y="354"/>
                    </a:lnTo>
                    <a:lnTo>
                      <a:pt x="10" y="364"/>
                    </a:lnTo>
                    <a:lnTo>
                      <a:pt x="18" y="374"/>
                    </a:lnTo>
                    <a:lnTo>
                      <a:pt x="28" y="382"/>
                    </a:lnTo>
                    <a:lnTo>
                      <a:pt x="38" y="388"/>
                    </a:lnTo>
                    <a:lnTo>
                      <a:pt x="50" y="392"/>
                    </a:lnTo>
                    <a:lnTo>
                      <a:pt x="64" y="392"/>
                    </a:lnTo>
                    <a:lnTo>
                      <a:pt x="414" y="392"/>
                    </a:lnTo>
                    <a:lnTo>
                      <a:pt x="414" y="392"/>
                    </a:lnTo>
                    <a:lnTo>
                      <a:pt x="428" y="390"/>
                    </a:lnTo>
                    <a:lnTo>
                      <a:pt x="440" y="386"/>
                    </a:lnTo>
                    <a:lnTo>
                      <a:pt x="450" y="380"/>
                    </a:lnTo>
                    <a:lnTo>
                      <a:pt x="460" y="372"/>
                    </a:lnTo>
                    <a:lnTo>
                      <a:pt x="460" y="372"/>
                    </a:lnTo>
                    <a:lnTo>
                      <a:pt x="452" y="372"/>
                    </a:lnTo>
                    <a:lnTo>
                      <a:pt x="140" y="372"/>
                    </a:lnTo>
                    <a:lnTo>
                      <a:pt x="140" y="372"/>
                    </a:lnTo>
                    <a:lnTo>
                      <a:pt x="114" y="372"/>
                    </a:lnTo>
                    <a:lnTo>
                      <a:pt x="90" y="370"/>
                    </a:lnTo>
                    <a:lnTo>
                      <a:pt x="74" y="364"/>
                    </a:lnTo>
                    <a:lnTo>
                      <a:pt x="60" y="356"/>
                    </a:lnTo>
                    <a:lnTo>
                      <a:pt x="54" y="350"/>
                    </a:lnTo>
                    <a:lnTo>
                      <a:pt x="50" y="344"/>
                    </a:lnTo>
                    <a:lnTo>
                      <a:pt x="42" y="330"/>
                    </a:lnTo>
                    <a:lnTo>
                      <a:pt x="40" y="312"/>
                    </a:lnTo>
                    <a:lnTo>
                      <a:pt x="38" y="290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40" y="32"/>
                    </a:lnTo>
                    <a:lnTo>
                      <a:pt x="42" y="20"/>
                    </a:lnTo>
                    <a:lnTo>
                      <a:pt x="48" y="10"/>
                    </a:lnTo>
                    <a:lnTo>
                      <a:pt x="56" y="0"/>
                    </a:lnTo>
                    <a:lnTo>
                      <a:pt x="5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Freeform 15"/>
              <p:cNvSpPr>
                <a:spLocks/>
              </p:cNvSpPr>
              <p:nvPr userDrawn="1"/>
            </p:nvSpPr>
            <p:spPr bwMode="auto">
              <a:xfrm>
                <a:off x="1493838" y="617538"/>
                <a:ext cx="787400" cy="479425"/>
              </a:xfrm>
              <a:custGeom>
                <a:avLst/>
                <a:gdLst/>
                <a:ahLst/>
                <a:cxnLst>
                  <a:cxn ang="0">
                    <a:pos x="198" y="54"/>
                  </a:cxn>
                  <a:cxn ang="0">
                    <a:pos x="496" y="302"/>
                  </a:cxn>
                  <a:cxn ang="0">
                    <a:pos x="496" y="252"/>
                  </a:cxn>
                  <a:cxn ang="0">
                    <a:pos x="236" y="34"/>
                  </a:cxn>
                  <a:cxn ang="0">
                    <a:pos x="236" y="34"/>
                  </a:cxn>
                  <a:cxn ang="0">
                    <a:pos x="214" y="20"/>
                  </a:cxn>
                  <a:cxn ang="0">
                    <a:pos x="202" y="14"/>
                  </a:cxn>
                  <a:cxn ang="0">
                    <a:pos x="190" y="8"/>
                  </a:cxn>
                  <a:cxn ang="0">
                    <a:pos x="176" y="4"/>
                  </a:cxn>
                  <a:cxn ang="0">
                    <a:pos x="162" y="2"/>
                  </a:cxn>
                  <a:cxn ang="0">
                    <a:pos x="148" y="0"/>
                  </a:cxn>
                  <a:cxn ang="0">
                    <a:pos x="134" y="0"/>
                  </a:cxn>
                  <a:cxn ang="0">
                    <a:pos x="118" y="0"/>
                  </a:cxn>
                  <a:cxn ang="0">
                    <a:pos x="102" y="2"/>
                  </a:cxn>
                  <a:cxn ang="0">
                    <a:pos x="86" y="8"/>
                  </a:cxn>
                  <a:cxn ang="0">
                    <a:pos x="68" y="12"/>
                  </a:cxn>
                  <a:cxn ang="0">
                    <a:pos x="52" y="20"/>
                  </a:cxn>
                  <a:cxn ang="0">
                    <a:pos x="36" y="30"/>
                  </a:cxn>
                  <a:cxn ang="0">
                    <a:pos x="18" y="40"/>
                  </a:cxn>
                  <a:cxn ang="0">
                    <a:pos x="0" y="54"/>
                  </a:cxn>
                  <a:cxn ang="0">
                    <a:pos x="0" y="54"/>
                  </a:cxn>
                  <a:cxn ang="0">
                    <a:pos x="12" y="46"/>
                  </a:cxn>
                  <a:cxn ang="0">
                    <a:pos x="22" y="40"/>
                  </a:cxn>
                  <a:cxn ang="0">
                    <a:pos x="36" y="34"/>
                  </a:cxn>
                  <a:cxn ang="0">
                    <a:pos x="48" y="30"/>
                  </a:cxn>
                  <a:cxn ang="0">
                    <a:pos x="76" y="26"/>
                  </a:cxn>
                  <a:cxn ang="0">
                    <a:pos x="104" y="24"/>
                  </a:cxn>
                  <a:cxn ang="0">
                    <a:pos x="130" y="28"/>
                  </a:cxn>
                  <a:cxn ang="0">
                    <a:pos x="156" y="34"/>
                  </a:cxn>
                  <a:cxn ang="0">
                    <a:pos x="178" y="42"/>
                  </a:cxn>
                  <a:cxn ang="0">
                    <a:pos x="188" y="48"/>
                  </a:cxn>
                  <a:cxn ang="0">
                    <a:pos x="198" y="54"/>
                  </a:cxn>
                  <a:cxn ang="0">
                    <a:pos x="198" y="54"/>
                  </a:cxn>
                </a:cxnLst>
                <a:rect l="0" t="0" r="r" b="b"/>
                <a:pathLst>
                  <a:path w="496" h="302">
                    <a:moveTo>
                      <a:pt x="198" y="54"/>
                    </a:moveTo>
                    <a:lnTo>
                      <a:pt x="496" y="302"/>
                    </a:lnTo>
                    <a:lnTo>
                      <a:pt x="496" y="252"/>
                    </a:lnTo>
                    <a:lnTo>
                      <a:pt x="236" y="34"/>
                    </a:lnTo>
                    <a:lnTo>
                      <a:pt x="236" y="34"/>
                    </a:lnTo>
                    <a:lnTo>
                      <a:pt x="214" y="20"/>
                    </a:lnTo>
                    <a:lnTo>
                      <a:pt x="202" y="14"/>
                    </a:lnTo>
                    <a:lnTo>
                      <a:pt x="190" y="8"/>
                    </a:lnTo>
                    <a:lnTo>
                      <a:pt x="176" y="4"/>
                    </a:lnTo>
                    <a:lnTo>
                      <a:pt x="162" y="2"/>
                    </a:lnTo>
                    <a:lnTo>
                      <a:pt x="148" y="0"/>
                    </a:lnTo>
                    <a:lnTo>
                      <a:pt x="134" y="0"/>
                    </a:lnTo>
                    <a:lnTo>
                      <a:pt x="118" y="0"/>
                    </a:lnTo>
                    <a:lnTo>
                      <a:pt x="102" y="2"/>
                    </a:lnTo>
                    <a:lnTo>
                      <a:pt x="86" y="8"/>
                    </a:lnTo>
                    <a:lnTo>
                      <a:pt x="68" y="12"/>
                    </a:lnTo>
                    <a:lnTo>
                      <a:pt x="52" y="20"/>
                    </a:lnTo>
                    <a:lnTo>
                      <a:pt x="36" y="30"/>
                    </a:lnTo>
                    <a:lnTo>
                      <a:pt x="18" y="40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12" y="46"/>
                    </a:lnTo>
                    <a:lnTo>
                      <a:pt x="22" y="40"/>
                    </a:lnTo>
                    <a:lnTo>
                      <a:pt x="36" y="34"/>
                    </a:lnTo>
                    <a:lnTo>
                      <a:pt x="48" y="30"/>
                    </a:lnTo>
                    <a:lnTo>
                      <a:pt x="76" y="26"/>
                    </a:lnTo>
                    <a:lnTo>
                      <a:pt x="104" y="24"/>
                    </a:lnTo>
                    <a:lnTo>
                      <a:pt x="130" y="28"/>
                    </a:lnTo>
                    <a:lnTo>
                      <a:pt x="156" y="34"/>
                    </a:lnTo>
                    <a:lnTo>
                      <a:pt x="178" y="42"/>
                    </a:lnTo>
                    <a:lnTo>
                      <a:pt x="188" y="48"/>
                    </a:lnTo>
                    <a:lnTo>
                      <a:pt x="198" y="54"/>
                    </a:lnTo>
                    <a:lnTo>
                      <a:pt x="198" y="5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16"/>
              <p:cNvSpPr>
                <a:spLocks/>
              </p:cNvSpPr>
              <p:nvPr userDrawn="1"/>
            </p:nvSpPr>
            <p:spPr bwMode="auto">
              <a:xfrm>
                <a:off x="2506663" y="1833563"/>
                <a:ext cx="193675" cy="106362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84" y="516"/>
                  </a:cxn>
                  <a:cxn ang="0">
                    <a:pos x="84" y="516"/>
                  </a:cxn>
                  <a:cxn ang="0">
                    <a:pos x="82" y="540"/>
                  </a:cxn>
                  <a:cxn ang="0">
                    <a:pos x="78" y="562"/>
                  </a:cxn>
                  <a:cxn ang="0">
                    <a:pos x="70" y="584"/>
                  </a:cxn>
                  <a:cxn ang="0">
                    <a:pos x="60" y="604"/>
                  </a:cxn>
                  <a:cxn ang="0">
                    <a:pos x="48" y="624"/>
                  </a:cxn>
                  <a:cxn ang="0">
                    <a:pos x="34" y="640"/>
                  </a:cxn>
                  <a:cxn ang="0">
                    <a:pos x="18" y="656"/>
                  </a:cxn>
                  <a:cxn ang="0">
                    <a:pos x="0" y="670"/>
                  </a:cxn>
                  <a:cxn ang="0">
                    <a:pos x="0" y="670"/>
                  </a:cxn>
                  <a:cxn ang="0">
                    <a:pos x="26" y="658"/>
                  </a:cxn>
                  <a:cxn ang="0">
                    <a:pos x="50" y="644"/>
                  </a:cxn>
                  <a:cxn ang="0">
                    <a:pos x="70" y="624"/>
                  </a:cxn>
                  <a:cxn ang="0">
                    <a:pos x="88" y="604"/>
                  </a:cxn>
                  <a:cxn ang="0">
                    <a:pos x="102" y="580"/>
                  </a:cxn>
                  <a:cxn ang="0">
                    <a:pos x="114" y="554"/>
                  </a:cxn>
                  <a:cxn ang="0">
                    <a:pos x="120" y="526"/>
                  </a:cxn>
                  <a:cxn ang="0">
                    <a:pos x="122" y="498"/>
                  </a:cxn>
                  <a:cxn ang="0">
                    <a:pos x="122" y="0"/>
                  </a:cxn>
                  <a:cxn ang="0">
                    <a:pos x="84" y="0"/>
                  </a:cxn>
                </a:cxnLst>
                <a:rect l="0" t="0" r="r" b="b"/>
                <a:pathLst>
                  <a:path w="122" h="670">
                    <a:moveTo>
                      <a:pt x="84" y="0"/>
                    </a:moveTo>
                    <a:lnTo>
                      <a:pt x="84" y="516"/>
                    </a:lnTo>
                    <a:lnTo>
                      <a:pt x="84" y="516"/>
                    </a:lnTo>
                    <a:lnTo>
                      <a:pt x="82" y="540"/>
                    </a:lnTo>
                    <a:lnTo>
                      <a:pt x="78" y="562"/>
                    </a:lnTo>
                    <a:lnTo>
                      <a:pt x="70" y="584"/>
                    </a:lnTo>
                    <a:lnTo>
                      <a:pt x="60" y="604"/>
                    </a:lnTo>
                    <a:lnTo>
                      <a:pt x="48" y="624"/>
                    </a:lnTo>
                    <a:lnTo>
                      <a:pt x="34" y="640"/>
                    </a:lnTo>
                    <a:lnTo>
                      <a:pt x="18" y="656"/>
                    </a:lnTo>
                    <a:lnTo>
                      <a:pt x="0" y="670"/>
                    </a:lnTo>
                    <a:lnTo>
                      <a:pt x="0" y="670"/>
                    </a:lnTo>
                    <a:lnTo>
                      <a:pt x="26" y="658"/>
                    </a:lnTo>
                    <a:lnTo>
                      <a:pt x="50" y="644"/>
                    </a:lnTo>
                    <a:lnTo>
                      <a:pt x="70" y="624"/>
                    </a:lnTo>
                    <a:lnTo>
                      <a:pt x="88" y="604"/>
                    </a:lnTo>
                    <a:lnTo>
                      <a:pt x="102" y="580"/>
                    </a:lnTo>
                    <a:lnTo>
                      <a:pt x="114" y="554"/>
                    </a:lnTo>
                    <a:lnTo>
                      <a:pt x="120" y="526"/>
                    </a:lnTo>
                    <a:lnTo>
                      <a:pt x="122" y="498"/>
                    </a:lnTo>
                    <a:lnTo>
                      <a:pt x="122" y="0"/>
                    </a:lnTo>
                    <a:lnTo>
                      <a:pt x="8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17"/>
              <p:cNvSpPr>
                <a:spLocks/>
              </p:cNvSpPr>
              <p:nvPr userDrawn="1"/>
            </p:nvSpPr>
            <p:spPr bwMode="auto">
              <a:xfrm>
                <a:off x="2281238" y="747713"/>
                <a:ext cx="771525" cy="1085850"/>
              </a:xfrm>
              <a:custGeom>
                <a:avLst/>
                <a:gdLst/>
                <a:ahLst/>
                <a:cxnLst>
                  <a:cxn ang="0">
                    <a:pos x="282" y="402"/>
                  </a:cxn>
                  <a:cxn ang="0">
                    <a:pos x="282" y="54"/>
                  </a:cxn>
                  <a:cxn ang="0">
                    <a:pos x="276" y="34"/>
                  </a:cxn>
                  <a:cxn ang="0">
                    <a:pos x="266" y="16"/>
                  </a:cxn>
                  <a:cxn ang="0">
                    <a:pos x="248" y="4"/>
                  </a:cxn>
                  <a:cxn ang="0">
                    <a:pos x="226" y="0"/>
                  </a:cxn>
                  <a:cxn ang="0">
                    <a:pos x="74" y="0"/>
                  </a:cxn>
                  <a:cxn ang="0">
                    <a:pos x="50" y="2"/>
                  </a:cxn>
                  <a:cxn ang="0">
                    <a:pos x="30" y="12"/>
                  </a:cxn>
                  <a:cxn ang="0">
                    <a:pos x="18" y="24"/>
                  </a:cxn>
                  <a:cxn ang="0">
                    <a:pos x="4" y="50"/>
                  </a:cxn>
                  <a:cxn ang="0">
                    <a:pos x="0" y="74"/>
                  </a:cxn>
                  <a:cxn ang="0">
                    <a:pos x="188" y="20"/>
                  </a:cxn>
                  <a:cxn ang="0">
                    <a:pos x="208" y="24"/>
                  </a:cxn>
                  <a:cxn ang="0">
                    <a:pos x="226" y="36"/>
                  </a:cxn>
                  <a:cxn ang="0">
                    <a:pos x="238" y="52"/>
                  </a:cxn>
                  <a:cxn ang="0">
                    <a:pos x="242" y="74"/>
                  </a:cxn>
                  <a:cxn ang="0">
                    <a:pos x="416" y="566"/>
                  </a:cxn>
                  <a:cxn ang="0">
                    <a:pos x="422" y="572"/>
                  </a:cxn>
                  <a:cxn ang="0">
                    <a:pos x="430" y="588"/>
                  </a:cxn>
                  <a:cxn ang="0">
                    <a:pos x="432" y="614"/>
                  </a:cxn>
                  <a:cxn ang="0">
                    <a:pos x="418" y="652"/>
                  </a:cxn>
                  <a:cxn ang="0">
                    <a:pos x="406" y="668"/>
                  </a:cxn>
                  <a:cxn ang="0">
                    <a:pos x="392" y="678"/>
                  </a:cxn>
                  <a:cxn ang="0">
                    <a:pos x="374" y="684"/>
                  </a:cxn>
                  <a:cxn ang="0">
                    <a:pos x="398" y="682"/>
                  </a:cxn>
                  <a:cxn ang="0">
                    <a:pos x="436" y="674"/>
                  </a:cxn>
                  <a:cxn ang="0">
                    <a:pos x="462" y="660"/>
                  </a:cxn>
                  <a:cxn ang="0">
                    <a:pos x="478" y="640"/>
                  </a:cxn>
                  <a:cxn ang="0">
                    <a:pos x="486" y="618"/>
                  </a:cxn>
                  <a:cxn ang="0">
                    <a:pos x="484" y="596"/>
                  </a:cxn>
                  <a:cxn ang="0">
                    <a:pos x="476" y="574"/>
                  </a:cxn>
                  <a:cxn ang="0">
                    <a:pos x="464" y="556"/>
                  </a:cxn>
                  <a:cxn ang="0">
                    <a:pos x="456" y="548"/>
                  </a:cxn>
                </a:cxnLst>
                <a:rect l="0" t="0" r="r" b="b"/>
                <a:pathLst>
                  <a:path w="486" h="684">
                    <a:moveTo>
                      <a:pt x="456" y="548"/>
                    </a:moveTo>
                    <a:lnTo>
                      <a:pt x="282" y="402"/>
                    </a:lnTo>
                    <a:lnTo>
                      <a:pt x="282" y="54"/>
                    </a:lnTo>
                    <a:lnTo>
                      <a:pt x="282" y="54"/>
                    </a:lnTo>
                    <a:lnTo>
                      <a:pt x="280" y="44"/>
                    </a:lnTo>
                    <a:lnTo>
                      <a:pt x="276" y="34"/>
                    </a:lnTo>
                    <a:lnTo>
                      <a:pt x="272" y="24"/>
                    </a:lnTo>
                    <a:lnTo>
                      <a:pt x="266" y="16"/>
                    </a:lnTo>
                    <a:lnTo>
                      <a:pt x="256" y="10"/>
                    </a:lnTo>
                    <a:lnTo>
                      <a:pt x="248" y="4"/>
                    </a:lnTo>
                    <a:lnTo>
                      <a:pt x="238" y="0"/>
                    </a:lnTo>
                    <a:lnTo>
                      <a:pt x="226" y="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62" y="0"/>
                    </a:lnTo>
                    <a:lnTo>
                      <a:pt x="50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4" y="16"/>
                    </a:lnTo>
                    <a:lnTo>
                      <a:pt x="18" y="24"/>
                    </a:lnTo>
                    <a:lnTo>
                      <a:pt x="8" y="36"/>
                    </a:lnTo>
                    <a:lnTo>
                      <a:pt x="4" y="50"/>
                    </a:lnTo>
                    <a:lnTo>
                      <a:pt x="0" y="62"/>
                    </a:lnTo>
                    <a:lnTo>
                      <a:pt x="0" y="74"/>
                    </a:lnTo>
                    <a:lnTo>
                      <a:pt x="188" y="20"/>
                    </a:lnTo>
                    <a:lnTo>
                      <a:pt x="188" y="20"/>
                    </a:lnTo>
                    <a:lnTo>
                      <a:pt x="198" y="20"/>
                    </a:lnTo>
                    <a:lnTo>
                      <a:pt x="208" y="24"/>
                    </a:lnTo>
                    <a:lnTo>
                      <a:pt x="218" y="28"/>
                    </a:lnTo>
                    <a:lnTo>
                      <a:pt x="226" y="36"/>
                    </a:lnTo>
                    <a:lnTo>
                      <a:pt x="234" y="44"/>
                    </a:lnTo>
                    <a:lnTo>
                      <a:pt x="238" y="52"/>
                    </a:lnTo>
                    <a:lnTo>
                      <a:pt x="242" y="62"/>
                    </a:lnTo>
                    <a:lnTo>
                      <a:pt x="242" y="74"/>
                    </a:lnTo>
                    <a:lnTo>
                      <a:pt x="242" y="422"/>
                    </a:lnTo>
                    <a:lnTo>
                      <a:pt x="416" y="566"/>
                    </a:lnTo>
                    <a:lnTo>
                      <a:pt x="416" y="566"/>
                    </a:lnTo>
                    <a:lnTo>
                      <a:pt x="422" y="572"/>
                    </a:lnTo>
                    <a:lnTo>
                      <a:pt x="426" y="580"/>
                    </a:lnTo>
                    <a:lnTo>
                      <a:pt x="430" y="588"/>
                    </a:lnTo>
                    <a:lnTo>
                      <a:pt x="432" y="596"/>
                    </a:lnTo>
                    <a:lnTo>
                      <a:pt x="432" y="614"/>
                    </a:lnTo>
                    <a:lnTo>
                      <a:pt x="426" y="634"/>
                    </a:lnTo>
                    <a:lnTo>
                      <a:pt x="418" y="652"/>
                    </a:lnTo>
                    <a:lnTo>
                      <a:pt x="414" y="660"/>
                    </a:lnTo>
                    <a:lnTo>
                      <a:pt x="406" y="668"/>
                    </a:lnTo>
                    <a:lnTo>
                      <a:pt x="400" y="674"/>
                    </a:lnTo>
                    <a:lnTo>
                      <a:pt x="392" y="678"/>
                    </a:lnTo>
                    <a:lnTo>
                      <a:pt x="384" y="682"/>
                    </a:lnTo>
                    <a:lnTo>
                      <a:pt x="374" y="684"/>
                    </a:lnTo>
                    <a:lnTo>
                      <a:pt x="374" y="684"/>
                    </a:lnTo>
                    <a:lnTo>
                      <a:pt x="398" y="682"/>
                    </a:lnTo>
                    <a:lnTo>
                      <a:pt x="418" y="680"/>
                    </a:lnTo>
                    <a:lnTo>
                      <a:pt x="436" y="674"/>
                    </a:lnTo>
                    <a:lnTo>
                      <a:pt x="450" y="668"/>
                    </a:lnTo>
                    <a:lnTo>
                      <a:pt x="462" y="660"/>
                    </a:lnTo>
                    <a:lnTo>
                      <a:pt x="472" y="650"/>
                    </a:lnTo>
                    <a:lnTo>
                      <a:pt x="478" y="640"/>
                    </a:lnTo>
                    <a:lnTo>
                      <a:pt x="482" y="630"/>
                    </a:lnTo>
                    <a:lnTo>
                      <a:pt x="486" y="618"/>
                    </a:lnTo>
                    <a:lnTo>
                      <a:pt x="486" y="606"/>
                    </a:lnTo>
                    <a:lnTo>
                      <a:pt x="484" y="596"/>
                    </a:lnTo>
                    <a:lnTo>
                      <a:pt x="482" y="584"/>
                    </a:lnTo>
                    <a:lnTo>
                      <a:pt x="476" y="574"/>
                    </a:lnTo>
                    <a:lnTo>
                      <a:pt x="470" y="564"/>
                    </a:lnTo>
                    <a:lnTo>
                      <a:pt x="464" y="556"/>
                    </a:lnTo>
                    <a:lnTo>
                      <a:pt x="456" y="548"/>
                    </a:lnTo>
                    <a:lnTo>
                      <a:pt x="456" y="54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29" name="Freeform 18"/>
            <p:cNvSpPr>
              <a:spLocks noEditPoints="1"/>
            </p:cNvSpPr>
            <p:nvPr userDrawn="1"/>
          </p:nvSpPr>
          <p:spPr bwMode="auto">
            <a:xfrm rot="5400000">
              <a:off x="4075921" y="1916029"/>
              <a:ext cx="981182" cy="847704"/>
            </a:xfrm>
            <a:custGeom>
              <a:avLst/>
              <a:gdLst/>
              <a:ahLst/>
              <a:cxnLst>
                <a:cxn ang="0">
                  <a:pos x="1478" y="138"/>
                </a:cxn>
                <a:cxn ang="0">
                  <a:pos x="1474" y="116"/>
                </a:cxn>
                <a:cxn ang="0">
                  <a:pos x="1454" y="92"/>
                </a:cxn>
                <a:cxn ang="0">
                  <a:pos x="1424" y="84"/>
                </a:cxn>
                <a:cxn ang="0">
                  <a:pos x="1280" y="84"/>
                </a:cxn>
                <a:cxn ang="0">
                  <a:pos x="1252" y="100"/>
                </a:cxn>
                <a:cxn ang="0">
                  <a:pos x="1238" y="126"/>
                </a:cxn>
                <a:cxn ang="0">
                  <a:pos x="938" y="36"/>
                </a:cxn>
                <a:cxn ang="0">
                  <a:pos x="914" y="20"/>
                </a:cxn>
                <a:cxn ang="0">
                  <a:pos x="838" y="0"/>
                </a:cxn>
                <a:cxn ang="0">
                  <a:pos x="762" y="20"/>
                </a:cxn>
                <a:cxn ang="0">
                  <a:pos x="24" y="630"/>
                </a:cxn>
                <a:cxn ang="0">
                  <a:pos x="10" y="648"/>
                </a:cxn>
                <a:cxn ang="0">
                  <a:pos x="0" y="676"/>
                </a:cxn>
                <a:cxn ang="0">
                  <a:pos x="4" y="704"/>
                </a:cxn>
                <a:cxn ang="0">
                  <a:pos x="20" y="728"/>
                </a:cxn>
                <a:cxn ang="0">
                  <a:pos x="46" y="744"/>
                </a:cxn>
                <a:cxn ang="0">
                  <a:pos x="216" y="748"/>
                </a:cxn>
                <a:cxn ang="0">
                  <a:pos x="218" y="1284"/>
                </a:cxn>
                <a:cxn ang="0">
                  <a:pos x="230" y="1336"/>
                </a:cxn>
                <a:cxn ang="0">
                  <a:pos x="258" y="1380"/>
                </a:cxn>
                <a:cxn ang="0">
                  <a:pos x="296" y="1416"/>
                </a:cxn>
                <a:cxn ang="0">
                  <a:pos x="344" y="1440"/>
                </a:cxn>
                <a:cxn ang="0">
                  <a:pos x="400" y="1448"/>
                </a:cxn>
                <a:cxn ang="0">
                  <a:pos x="1298" y="1446"/>
                </a:cxn>
                <a:cxn ang="0">
                  <a:pos x="1350" y="1434"/>
                </a:cxn>
                <a:cxn ang="0">
                  <a:pos x="1394" y="1406"/>
                </a:cxn>
                <a:cxn ang="0">
                  <a:pos x="1430" y="1366"/>
                </a:cxn>
                <a:cxn ang="0">
                  <a:pos x="1454" y="1320"/>
                </a:cxn>
                <a:cxn ang="0">
                  <a:pos x="1462" y="1264"/>
                </a:cxn>
                <a:cxn ang="0">
                  <a:pos x="1610" y="748"/>
                </a:cxn>
                <a:cxn ang="0">
                  <a:pos x="1642" y="740"/>
                </a:cxn>
                <a:cxn ang="0">
                  <a:pos x="1664" y="722"/>
                </a:cxn>
                <a:cxn ang="0">
                  <a:pos x="1676" y="694"/>
                </a:cxn>
                <a:cxn ang="0">
                  <a:pos x="1676" y="666"/>
                </a:cxn>
                <a:cxn ang="0">
                  <a:pos x="1662" y="638"/>
                </a:cxn>
                <a:cxn ang="0">
                  <a:pos x="1078" y="1076"/>
                </a:cxn>
                <a:cxn ang="0">
                  <a:pos x="1074" y="1102"/>
                </a:cxn>
                <a:cxn ang="0">
                  <a:pos x="1050" y="1130"/>
                </a:cxn>
                <a:cxn ang="0">
                  <a:pos x="1014" y="1140"/>
                </a:cxn>
                <a:cxn ang="0">
                  <a:pos x="650" y="1140"/>
                </a:cxn>
                <a:cxn ang="0">
                  <a:pos x="618" y="1122"/>
                </a:cxn>
                <a:cxn ang="0">
                  <a:pos x="600" y="1090"/>
                </a:cxn>
                <a:cxn ang="0">
                  <a:pos x="600" y="812"/>
                </a:cxn>
                <a:cxn ang="0">
                  <a:pos x="610" y="776"/>
                </a:cxn>
                <a:cxn ang="0">
                  <a:pos x="638" y="752"/>
                </a:cxn>
                <a:cxn ang="0">
                  <a:pos x="1014" y="748"/>
                </a:cxn>
                <a:cxn ang="0">
                  <a:pos x="1040" y="752"/>
                </a:cxn>
                <a:cxn ang="0">
                  <a:pos x="1068" y="776"/>
                </a:cxn>
                <a:cxn ang="0">
                  <a:pos x="1078" y="812"/>
                </a:cxn>
              </a:cxnLst>
              <a:rect l="0" t="0" r="r" b="b"/>
              <a:pathLst>
                <a:path w="1676" h="1448">
                  <a:moveTo>
                    <a:pt x="1652" y="630"/>
                  </a:moveTo>
                  <a:lnTo>
                    <a:pt x="1478" y="486"/>
                  </a:lnTo>
                  <a:lnTo>
                    <a:pt x="1478" y="138"/>
                  </a:lnTo>
                  <a:lnTo>
                    <a:pt x="1478" y="138"/>
                  </a:lnTo>
                  <a:lnTo>
                    <a:pt x="1478" y="126"/>
                  </a:lnTo>
                  <a:lnTo>
                    <a:pt x="1474" y="116"/>
                  </a:lnTo>
                  <a:lnTo>
                    <a:pt x="1470" y="108"/>
                  </a:lnTo>
                  <a:lnTo>
                    <a:pt x="1462" y="100"/>
                  </a:lnTo>
                  <a:lnTo>
                    <a:pt x="1454" y="92"/>
                  </a:lnTo>
                  <a:lnTo>
                    <a:pt x="1444" y="88"/>
                  </a:lnTo>
                  <a:lnTo>
                    <a:pt x="1434" y="84"/>
                  </a:lnTo>
                  <a:lnTo>
                    <a:pt x="1424" y="84"/>
                  </a:lnTo>
                  <a:lnTo>
                    <a:pt x="1292" y="84"/>
                  </a:lnTo>
                  <a:lnTo>
                    <a:pt x="1292" y="84"/>
                  </a:lnTo>
                  <a:lnTo>
                    <a:pt x="1280" y="84"/>
                  </a:lnTo>
                  <a:lnTo>
                    <a:pt x="1270" y="88"/>
                  </a:lnTo>
                  <a:lnTo>
                    <a:pt x="1260" y="92"/>
                  </a:lnTo>
                  <a:lnTo>
                    <a:pt x="1252" y="100"/>
                  </a:lnTo>
                  <a:lnTo>
                    <a:pt x="1246" y="108"/>
                  </a:lnTo>
                  <a:lnTo>
                    <a:pt x="1240" y="116"/>
                  </a:lnTo>
                  <a:lnTo>
                    <a:pt x="1238" y="126"/>
                  </a:lnTo>
                  <a:lnTo>
                    <a:pt x="1236" y="138"/>
                  </a:lnTo>
                  <a:lnTo>
                    <a:pt x="1236" y="284"/>
                  </a:lnTo>
                  <a:lnTo>
                    <a:pt x="938" y="36"/>
                  </a:lnTo>
                  <a:lnTo>
                    <a:pt x="938" y="36"/>
                  </a:lnTo>
                  <a:lnTo>
                    <a:pt x="926" y="28"/>
                  </a:lnTo>
                  <a:lnTo>
                    <a:pt x="914" y="20"/>
                  </a:lnTo>
                  <a:lnTo>
                    <a:pt x="890" y="10"/>
                  </a:lnTo>
                  <a:lnTo>
                    <a:pt x="864" y="2"/>
                  </a:lnTo>
                  <a:lnTo>
                    <a:pt x="838" y="0"/>
                  </a:lnTo>
                  <a:lnTo>
                    <a:pt x="812" y="2"/>
                  </a:lnTo>
                  <a:lnTo>
                    <a:pt x="788" y="10"/>
                  </a:lnTo>
                  <a:lnTo>
                    <a:pt x="762" y="20"/>
                  </a:lnTo>
                  <a:lnTo>
                    <a:pt x="752" y="28"/>
                  </a:lnTo>
                  <a:lnTo>
                    <a:pt x="740" y="36"/>
                  </a:lnTo>
                  <a:lnTo>
                    <a:pt x="24" y="630"/>
                  </a:lnTo>
                  <a:lnTo>
                    <a:pt x="24" y="630"/>
                  </a:lnTo>
                  <a:lnTo>
                    <a:pt x="16" y="638"/>
                  </a:lnTo>
                  <a:lnTo>
                    <a:pt x="10" y="648"/>
                  </a:lnTo>
                  <a:lnTo>
                    <a:pt x="6" y="656"/>
                  </a:lnTo>
                  <a:lnTo>
                    <a:pt x="2" y="666"/>
                  </a:lnTo>
                  <a:lnTo>
                    <a:pt x="0" y="676"/>
                  </a:lnTo>
                  <a:lnTo>
                    <a:pt x="0" y="686"/>
                  </a:lnTo>
                  <a:lnTo>
                    <a:pt x="2" y="694"/>
                  </a:lnTo>
                  <a:lnTo>
                    <a:pt x="4" y="704"/>
                  </a:lnTo>
                  <a:lnTo>
                    <a:pt x="8" y="712"/>
                  </a:lnTo>
                  <a:lnTo>
                    <a:pt x="14" y="722"/>
                  </a:lnTo>
                  <a:lnTo>
                    <a:pt x="20" y="728"/>
                  </a:lnTo>
                  <a:lnTo>
                    <a:pt x="28" y="734"/>
                  </a:lnTo>
                  <a:lnTo>
                    <a:pt x="36" y="740"/>
                  </a:lnTo>
                  <a:lnTo>
                    <a:pt x="46" y="744"/>
                  </a:lnTo>
                  <a:lnTo>
                    <a:pt x="56" y="746"/>
                  </a:lnTo>
                  <a:lnTo>
                    <a:pt x="66" y="748"/>
                  </a:lnTo>
                  <a:lnTo>
                    <a:pt x="216" y="748"/>
                  </a:lnTo>
                  <a:lnTo>
                    <a:pt x="216" y="1264"/>
                  </a:lnTo>
                  <a:lnTo>
                    <a:pt x="216" y="1264"/>
                  </a:lnTo>
                  <a:lnTo>
                    <a:pt x="218" y="1284"/>
                  </a:lnTo>
                  <a:lnTo>
                    <a:pt x="220" y="1302"/>
                  </a:lnTo>
                  <a:lnTo>
                    <a:pt x="224" y="1320"/>
                  </a:lnTo>
                  <a:lnTo>
                    <a:pt x="230" y="1336"/>
                  </a:lnTo>
                  <a:lnTo>
                    <a:pt x="238" y="1352"/>
                  </a:lnTo>
                  <a:lnTo>
                    <a:pt x="248" y="1366"/>
                  </a:lnTo>
                  <a:lnTo>
                    <a:pt x="258" y="1380"/>
                  </a:lnTo>
                  <a:lnTo>
                    <a:pt x="270" y="1394"/>
                  </a:lnTo>
                  <a:lnTo>
                    <a:pt x="282" y="1406"/>
                  </a:lnTo>
                  <a:lnTo>
                    <a:pt x="296" y="1416"/>
                  </a:lnTo>
                  <a:lnTo>
                    <a:pt x="312" y="1426"/>
                  </a:lnTo>
                  <a:lnTo>
                    <a:pt x="328" y="1434"/>
                  </a:lnTo>
                  <a:lnTo>
                    <a:pt x="344" y="1440"/>
                  </a:lnTo>
                  <a:lnTo>
                    <a:pt x="362" y="1444"/>
                  </a:lnTo>
                  <a:lnTo>
                    <a:pt x="380" y="1446"/>
                  </a:lnTo>
                  <a:lnTo>
                    <a:pt x="400" y="1448"/>
                  </a:lnTo>
                  <a:lnTo>
                    <a:pt x="1278" y="1448"/>
                  </a:lnTo>
                  <a:lnTo>
                    <a:pt x="1278" y="1448"/>
                  </a:lnTo>
                  <a:lnTo>
                    <a:pt x="1298" y="1446"/>
                  </a:lnTo>
                  <a:lnTo>
                    <a:pt x="1316" y="1444"/>
                  </a:lnTo>
                  <a:lnTo>
                    <a:pt x="1332" y="1440"/>
                  </a:lnTo>
                  <a:lnTo>
                    <a:pt x="1350" y="1434"/>
                  </a:lnTo>
                  <a:lnTo>
                    <a:pt x="1366" y="1426"/>
                  </a:lnTo>
                  <a:lnTo>
                    <a:pt x="1380" y="1416"/>
                  </a:lnTo>
                  <a:lnTo>
                    <a:pt x="1394" y="1406"/>
                  </a:lnTo>
                  <a:lnTo>
                    <a:pt x="1408" y="1394"/>
                  </a:lnTo>
                  <a:lnTo>
                    <a:pt x="1420" y="1380"/>
                  </a:lnTo>
                  <a:lnTo>
                    <a:pt x="1430" y="1366"/>
                  </a:lnTo>
                  <a:lnTo>
                    <a:pt x="1440" y="1352"/>
                  </a:lnTo>
                  <a:lnTo>
                    <a:pt x="1446" y="1336"/>
                  </a:lnTo>
                  <a:lnTo>
                    <a:pt x="1454" y="1320"/>
                  </a:lnTo>
                  <a:lnTo>
                    <a:pt x="1458" y="1302"/>
                  </a:lnTo>
                  <a:lnTo>
                    <a:pt x="1460" y="1284"/>
                  </a:lnTo>
                  <a:lnTo>
                    <a:pt x="1462" y="1264"/>
                  </a:lnTo>
                  <a:lnTo>
                    <a:pt x="1462" y="748"/>
                  </a:lnTo>
                  <a:lnTo>
                    <a:pt x="1610" y="748"/>
                  </a:lnTo>
                  <a:lnTo>
                    <a:pt x="1610" y="748"/>
                  </a:lnTo>
                  <a:lnTo>
                    <a:pt x="1622" y="746"/>
                  </a:lnTo>
                  <a:lnTo>
                    <a:pt x="1632" y="744"/>
                  </a:lnTo>
                  <a:lnTo>
                    <a:pt x="1642" y="740"/>
                  </a:lnTo>
                  <a:lnTo>
                    <a:pt x="1650" y="734"/>
                  </a:lnTo>
                  <a:lnTo>
                    <a:pt x="1658" y="728"/>
                  </a:lnTo>
                  <a:lnTo>
                    <a:pt x="1664" y="722"/>
                  </a:lnTo>
                  <a:lnTo>
                    <a:pt x="1668" y="712"/>
                  </a:lnTo>
                  <a:lnTo>
                    <a:pt x="1672" y="704"/>
                  </a:lnTo>
                  <a:lnTo>
                    <a:pt x="1676" y="694"/>
                  </a:lnTo>
                  <a:lnTo>
                    <a:pt x="1676" y="686"/>
                  </a:lnTo>
                  <a:lnTo>
                    <a:pt x="1676" y="676"/>
                  </a:lnTo>
                  <a:lnTo>
                    <a:pt x="1676" y="666"/>
                  </a:lnTo>
                  <a:lnTo>
                    <a:pt x="1672" y="656"/>
                  </a:lnTo>
                  <a:lnTo>
                    <a:pt x="1668" y="648"/>
                  </a:lnTo>
                  <a:lnTo>
                    <a:pt x="1662" y="638"/>
                  </a:lnTo>
                  <a:lnTo>
                    <a:pt x="1652" y="630"/>
                  </a:lnTo>
                  <a:lnTo>
                    <a:pt x="1652" y="630"/>
                  </a:lnTo>
                  <a:close/>
                  <a:moveTo>
                    <a:pt x="1078" y="1076"/>
                  </a:moveTo>
                  <a:lnTo>
                    <a:pt x="1078" y="1076"/>
                  </a:lnTo>
                  <a:lnTo>
                    <a:pt x="1076" y="1090"/>
                  </a:lnTo>
                  <a:lnTo>
                    <a:pt x="1074" y="1102"/>
                  </a:lnTo>
                  <a:lnTo>
                    <a:pt x="1068" y="1112"/>
                  </a:lnTo>
                  <a:lnTo>
                    <a:pt x="1060" y="1122"/>
                  </a:lnTo>
                  <a:lnTo>
                    <a:pt x="1050" y="1130"/>
                  </a:lnTo>
                  <a:lnTo>
                    <a:pt x="1040" y="1136"/>
                  </a:lnTo>
                  <a:lnTo>
                    <a:pt x="1028" y="1140"/>
                  </a:lnTo>
                  <a:lnTo>
                    <a:pt x="1014" y="1140"/>
                  </a:lnTo>
                  <a:lnTo>
                    <a:pt x="664" y="1140"/>
                  </a:lnTo>
                  <a:lnTo>
                    <a:pt x="664" y="1140"/>
                  </a:lnTo>
                  <a:lnTo>
                    <a:pt x="650" y="1140"/>
                  </a:lnTo>
                  <a:lnTo>
                    <a:pt x="638" y="1136"/>
                  </a:lnTo>
                  <a:lnTo>
                    <a:pt x="628" y="1130"/>
                  </a:lnTo>
                  <a:lnTo>
                    <a:pt x="618" y="1122"/>
                  </a:lnTo>
                  <a:lnTo>
                    <a:pt x="610" y="1112"/>
                  </a:lnTo>
                  <a:lnTo>
                    <a:pt x="604" y="1102"/>
                  </a:lnTo>
                  <a:lnTo>
                    <a:pt x="600" y="1090"/>
                  </a:lnTo>
                  <a:lnTo>
                    <a:pt x="600" y="1076"/>
                  </a:lnTo>
                  <a:lnTo>
                    <a:pt x="600" y="812"/>
                  </a:lnTo>
                  <a:lnTo>
                    <a:pt x="600" y="812"/>
                  </a:lnTo>
                  <a:lnTo>
                    <a:pt x="600" y="798"/>
                  </a:lnTo>
                  <a:lnTo>
                    <a:pt x="604" y="786"/>
                  </a:lnTo>
                  <a:lnTo>
                    <a:pt x="610" y="776"/>
                  </a:lnTo>
                  <a:lnTo>
                    <a:pt x="618" y="766"/>
                  </a:lnTo>
                  <a:lnTo>
                    <a:pt x="628" y="758"/>
                  </a:lnTo>
                  <a:lnTo>
                    <a:pt x="638" y="752"/>
                  </a:lnTo>
                  <a:lnTo>
                    <a:pt x="650" y="748"/>
                  </a:lnTo>
                  <a:lnTo>
                    <a:pt x="664" y="748"/>
                  </a:lnTo>
                  <a:lnTo>
                    <a:pt x="1014" y="748"/>
                  </a:lnTo>
                  <a:lnTo>
                    <a:pt x="1014" y="748"/>
                  </a:lnTo>
                  <a:lnTo>
                    <a:pt x="1028" y="748"/>
                  </a:lnTo>
                  <a:lnTo>
                    <a:pt x="1040" y="752"/>
                  </a:lnTo>
                  <a:lnTo>
                    <a:pt x="1050" y="758"/>
                  </a:lnTo>
                  <a:lnTo>
                    <a:pt x="1060" y="766"/>
                  </a:lnTo>
                  <a:lnTo>
                    <a:pt x="1068" y="776"/>
                  </a:lnTo>
                  <a:lnTo>
                    <a:pt x="1074" y="786"/>
                  </a:lnTo>
                  <a:lnTo>
                    <a:pt x="1076" y="798"/>
                  </a:lnTo>
                  <a:lnTo>
                    <a:pt x="1078" y="812"/>
                  </a:lnTo>
                  <a:lnTo>
                    <a:pt x="1078" y="107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116632"/>
            <a:ext cx="9144000" cy="8640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42830"/>
            <a:ext cx="7065577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620688"/>
            <a:ext cx="706557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1" kern="12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90" name="Freeform 37"/>
          <p:cNvSpPr>
            <a:spLocks/>
          </p:cNvSpPr>
          <p:nvPr userDrawn="1"/>
        </p:nvSpPr>
        <p:spPr bwMode="auto">
          <a:xfrm>
            <a:off x="8460432" y="188640"/>
            <a:ext cx="409575" cy="704850"/>
          </a:xfrm>
          <a:custGeom>
            <a:avLst/>
            <a:gdLst/>
            <a:ahLst/>
            <a:cxnLst>
              <a:cxn ang="0">
                <a:pos x="258" y="128"/>
              </a:cxn>
              <a:cxn ang="0">
                <a:pos x="258" y="128"/>
              </a:cxn>
              <a:cxn ang="0">
                <a:pos x="258" y="114"/>
              </a:cxn>
              <a:cxn ang="0">
                <a:pos x="256" y="102"/>
              </a:cxn>
              <a:cxn ang="0">
                <a:pos x="252" y="90"/>
              </a:cxn>
              <a:cxn ang="0">
                <a:pos x="248" y="78"/>
              </a:cxn>
              <a:cxn ang="0">
                <a:pos x="242" y="66"/>
              </a:cxn>
              <a:cxn ang="0">
                <a:pos x="236" y="56"/>
              </a:cxn>
              <a:cxn ang="0">
                <a:pos x="220" y="36"/>
              </a:cxn>
              <a:cxn ang="0">
                <a:pos x="202" y="22"/>
              </a:cxn>
              <a:cxn ang="0">
                <a:pos x="190" y="14"/>
              </a:cxn>
              <a:cxn ang="0">
                <a:pos x="180" y="10"/>
              </a:cxn>
              <a:cxn ang="0">
                <a:pos x="168" y="4"/>
              </a:cxn>
              <a:cxn ang="0">
                <a:pos x="156" y="2"/>
              </a:cxn>
              <a:cxn ang="0">
                <a:pos x="142" y="0"/>
              </a:cxn>
              <a:cxn ang="0">
                <a:pos x="130" y="0"/>
              </a:cxn>
              <a:cxn ang="0">
                <a:pos x="130" y="0"/>
              </a:cxn>
              <a:cxn ang="0">
                <a:pos x="130" y="0"/>
              </a:cxn>
              <a:cxn ang="0">
                <a:pos x="130" y="0"/>
              </a:cxn>
              <a:cxn ang="0">
                <a:pos x="116" y="0"/>
              </a:cxn>
              <a:cxn ang="0">
                <a:pos x="104" y="2"/>
              </a:cxn>
              <a:cxn ang="0">
                <a:pos x="90" y="4"/>
              </a:cxn>
              <a:cxn ang="0">
                <a:pos x="78" y="10"/>
              </a:cxn>
              <a:cxn ang="0">
                <a:pos x="68" y="14"/>
              </a:cxn>
              <a:cxn ang="0">
                <a:pos x="56" y="22"/>
              </a:cxn>
              <a:cxn ang="0">
                <a:pos x="38" y="36"/>
              </a:cxn>
              <a:cxn ang="0">
                <a:pos x="22" y="56"/>
              </a:cxn>
              <a:cxn ang="0">
                <a:pos x="16" y="66"/>
              </a:cxn>
              <a:cxn ang="0">
                <a:pos x="10" y="78"/>
              </a:cxn>
              <a:cxn ang="0">
                <a:pos x="6" y="90"/>
              </a:cxn>
              <a:cxn ang="0">
                <a:pos x="2" y="102"/>
              </a:cxn>
              <a:cxn ang="0">
                <a:pos x="0" y="114"/>
              </a:cxn>
              <a:cxn ang="0">
                <a:pos x="0" y="128"/>
              </a:cxn>
              <a:cxn ang="0">
                <a:pos x="0" y="128"/>
              </a:cxn>
              <a:cxn ang="0">
                <a:pos x="2" y="146"/>
              </a:cxn>
              <a:cxn ang="0">
                <a:pos x="6" y="164"/>
              </a:cxn>
              <a:cxn ang="0">
                <a:pos x="10" y="180"/>
              </a:cxn>
              <a:cxn ang="0">
                <a:pos x="18" y="196"/>
              </a:cxn>
              <a:cxn ang="0">
                <a:pos x="28" y="210"/>
              </a:cxn>
              <a:cxn ang="0">
                <a:pos x="40" y="222"/>
              </a:cxn>
              <a:cxn ang="0">
                <a:pos x="54" y="232"/>
              </a:cxn>
              <a:cxn ang="0">
                <a:pos x="68" y="242"/>
              </a:cxn>
              <a:cxn ang="0">
                <a:pos x="38" y="444"/>
              </a:cxn>
              <a:cxn ang="0">
                <a:pos x="130" y="444"/>
              </a:cxn>
              <a:cxn ang="0">
                <a:pos x="220" y="444"/>
              </a:cxn>
              <a:cxn ang="0">
                <a:pos x="190" y="242"/>
              </a:cxn>
              <a:cxn ang="0">
                <a:pos x="190" y="242"/>
              </a:cxn>
              <a:cxn ang="0">
                <a:pos x="204" y="232"/>
              </a:cxn>
              <a:cxn ang="0">
                <a:pos x="218" y="222"/>
              </a:cxn>
              <a:cxn ang="0">
                <a:pos x="230" y="210"/>
              </a:cxn>
              <a:cxn ang="0">
                <a:pos x="240" y="196"/>
              </a:cxn>
              <a:cxn ang="0">
                <a:pos x="248" y="180"/>
              </a:cxn>
              <a:cxn ang="0">
                <a:pos x="254" y="164"/>
              </a:cxn>
              <a:cxn ang="0">
                <a:pos x="256" y="146"/>
              </a:cxn>
              <a:cxn ang="0">
                <a:pos x="258" y="128"/>
              </a:cxn>
              <a:cxn ang="0">
                <a:pos x="258" y="128"/>
              </a:cxn>
            </a:cxnLst>
            <a:rect l="0" t="0" r="r" b="b"/>
            <a:pathLst>
              <a:path w="258" h="444">
                <a:moveTo>
                  <a:pt x="258" y="128"/>
                </a:moveTo>
                <a:lnTo>
                  <a:pt x="258" y="128"/>
                </a:lnTo>
                <a:lnTo>
                  <a:pt x="258" y="114"/>
                </a:lnTo>
                <a:lnTo>
                  <a:pt x="256" y="102"/>
                </a:lnTo>
                <a:lnTo>
                  <a:pt x="252" y="90"/>
                </a:lnTo>
                <a:lnTo>
                  <a:pt x="248" y="78"/>
                </a:lnTo>
                <a:lnTo>
                  <a:pt x="242" y="66"/>
                </a:lnTo>
                <a:lnTo>
                  <a:pt x="236" y="56"/>
                </a:lnTo>
                <a:lnTo>
                  <a:pt x="220" y="36"/>
                </a:lnTo>
                <a:lnTo>
                  <a:pt x="202" y="22"/>
                </a:lnTo>
                <a:lnTo>
                  <a:pt x="190" y="14"/>
                </a:lnTo>
                <a:lnTo>
                  <a:pt x="180" y="10"/>
                </a:lnTo>
                <a:lnTo>
                  <a:pt x="168" y="4"/>
                </a:lnTo>
                <a:lnTo>
                  <a:pt x="156" y="2"/>
                </a:lnTo>
                <a:lnTo>
                  <a:pt x="142" y="0"/>
                </a:lnTo>
                <a:lnTo>
                  <a:pt x="130" y="0"/>
                </a:lnTo>
                <a:lnTo>
                  <a:pt x="130" y="0"/>
                </a:lnTo>
                <a:lnTo>
                  <a:pt x="130" y="0"/>
                </a:lnTo>
                <a:lnTo>
                  <a:pt x="130" y="0"/>
                </a:lnTo>
                <a:lnTo>
                  <a:pt x="116" y="0"/>
                </a:lnTo>
                <a:lnTo>
                  <a:pt x="104" y="2"/>
                </a:lnTo>
                <a:lnTo>
                  <a:pt x="90" y="4"/>
                </a:lnTo>
                <a:lnTo>
                  <a:pt x="78" y="10"/>
                </a:lnTo>
                <a:lnTo>
                  <a:pt x="68" y="14"/>
                </a:lnTo>
                <a:lnTo>
                  <a:pt x="56" y="22"/>
                </a:lnTo>
                <a:lnTo>
                  <a:pt x="38" y="36"/>
                </a:lnTo>
                <a:lnTo>
                  <a:pt x="22" y="56"/>
                </a:lnTo>
                <a:lnTo>
                  <a:pt x="16" y="66"/>
                </a:lnTo>
                <a:lnTo>
                  <a:pt x="10" y="78"/>
                </a:lnTo>
                <a:lnTo>
                  <a:pt x="6" y="90"/>
                </a:lnTo>
                <a:lnTo>
                  <a:pt x="2" y="102"/>
                </a:lnTo>
                <a:lnTo>
                  <a:pt x="0" y="114"/>
                </a:lnTo>
                <a:lnTo>
                  <a:pt x="0" y="128"/>
                </a:lnTo>
                <a:lnTo>
                  <a:pt x="0" y="128"/>
                </a:lnTo>
                <a:lnTo>
                  <a:pt x="2" y="146"/>
                </a:lnTo>
                <a:lnTo>
                  <a:pt x="6" y="164"/>
                </a:lnTo>
                <a:lnTo>
                  <a:pt x="10" y="180"/>
                </a:lnTo>
                <a:lnTo>
                  <a:pt x="18" y="196"/>
                </a:lnTo>
                <a:lnTo>
                  <a:pt x="28" y="210"/>
                </a:lnTo>
                <a:lnTo>
                  <a:pt x="40" y="222"/>
                </a:lnTo>
                <a:lnTo>
                  <a:pt x="54" y="232"/>
                </a:lnTo>
                <a:lnTo>
                  <a:pt x="68" y="242"/>
                </a:lnTo>
                <a:lnTo>
                  <a:pt x="38" y="444"/>
                </a:lnTo>
                <a:lnTo>
                  <a:pt x="130" y="444"/>
                </a:lnTo>
                <a:lnTo>
                  <a:pt x="220" y="444"/>
                </a:lnTo>
                <a:lnTo>
                  <a:pt x="190" y="242"/>
                </a:lnTo>
                <a:lnTo>
                  <a:pt x="190" y="242"/>
                </a:lnTo>
                <a:lnTo>
                  <a:pt x="204" y="232"/>
                </a:lnTo>
                <a:lnTo>
                  <a:pt x="218" y="222"/>
                </a:lnTo>
                <a:lnTo>
                  <a:pt x="230" y="210"/>
                </a:lnTo>
                <a:lnTo>
                  <a:pt x="240" y="196"/>
                </a:lnTo>
                <a:lnTo>
                  <a:pt x="248" y="180"/>
                </a:lnTo>
                <a:lnTo>
                  <a:pt x="254" y="164"/>
                </a:lnTo>
                <a:lnTo>
                  <a:pt x="256" y="146"/>
                </a:lnTo>
                <a:lnTo>
                  <a:pt x="258" y="128"/>
                </a:lnTo>
                <a:lnTo>
                  <a:pt x="258" y="12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타원 20"/>
          <p:cNvSpPr/>
          <p:nvPr userDrawn="1"/>
        </p:nvSpPr>
        <p:spPr>
          <a:xfrm>
            <a:off x="2267744" y="3634488"/>
            <a:ext cx="4608512" cy="24676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0E4C2088-329D-464F-B5BE-1FEDCD9D7B15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4" name="제목 1"/>
          <p:cNvSpPr>
            <a:spLocks noGrp="1"/>
          </p:cNvSpPr>
          <p:nvPr>
            <p:ph type="ctrTitle" hasCustomPrompt="1"/>
          </p:nvPr>
        </p:nvSpPr>
        <p:spPr>
          <a:xfrm>
            <a:off x="2382436" y="4276616"/>
            <a:ext cx="4379129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36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3052741" y="4132600"/>
            <a:ext cx="303851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6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3052741" y="4992191"/>
            <a:ext cx="303851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2" name="타원 21"/>
          <p:cNvSpPr/>
          <p:nvPr userDrawn="1"/>
        </p:nvSpPr>
        <p:spPr>
          <a:xfrm>
            <a:off x="3563888" y="3027688"/>
            <a:ext cx="2016224" cy="2160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 descr="부동산2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267563" y="3156336"/>
            <a:ext cx="2608873" cy="603454"/>
          </a:xfrm>
          <a:prstGeom prst="rect">
            <a:avLst/>
          </a:prstGeom>
        </p:spPr>
      </p:pic>
      <p:grpSp>
        <p:nvGrpSpPr>
          <p:cNvPr id="20" name="그룹 19"/>
          <p:cNvGrpSpPr/>
          <p:nvPr userDrawn="1"/>
        </p:nvGrpSpPr>
        <p:grpSpPr>
          <a:xfrm rot="16200000">
            <a:off x="3998644" y="1888756"/>
            <a:ext cx="1146274" cy="1346442"/>
            <a:chOff x="4142660" y="1849290"/>
            <a:chExt cx="858241" cy="1008111"/>
          </a:xfrm>
        </p:grpSpPr>
        <p:grpSp>
          <p:nvGrpSpPr>
            <p:cNvPr id="14" name="그룹 93"/>
            <p:cNvGrpSpPr/>
            <p:nvPr userDrawn="1"/>
          </p:nvGrpSpPr>
          <p:grpSpPr>
            <a:xfrm rot="5400000">
              <a:off x="4252135" y="2108635"/>
              <a:ext cx="656853" cy="840679"/>
              <a:chOff x="1271588" y="617538"/>
              <a:chExt cx="1781175" cy="2279650"/>
            </a:xfrm>
            <a:solidFill>
              <a:schemeClr val="accent2"/>
            </a:solidFill>
          </p:grpSpPr>
          <p:sp>
            <p:nvSpPr>
              <p:cNvPr id="15" name="Freeform 14"/>
              <p:cNvSpPr>
                <a:spLocks/>
              </p:cNvSpPr>
              <p:nvPr userDrawn="1"/>
            </p:nvSpPr>
            <p:spPr bwMode="auto">
              <a:xfrm>
                <a:off x="1271588" y="1833563"/>
                <a:ext cx="730250" cy="622300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56" y="0"/>
                  </a:cxn>
                  <a:cxn ang="0">
                    <a:pos x="44" y="2"/>
                  </a:cxn>
                  <a:cxn ang="0">
                    <a:pos x="34" y="6"/>
                  </a:cxn>
                  <a:cxn ang="0">
                    <a:pos x="24" y="14"/>
                  </a:cxn>
                  <a:cxn ang="0">
                    <a:pos x="16" y="20"/>
                  </a:cxn>
                  <a:cxn ang="0">
                    <a:pos x="8" y="30"/>
                  </a:cxn>
                  <a:cxn ang="0">
                    <a:pos x="4" y="40"/>
                  </a:cxn>
                  <a:cxn ang="0">
                    <a:pos x="0" y="52"/>
                  </a:cxn>
                  <a:cxn ang="0">
                    <a:pos x="0" y="64"/>
                  </a:cxn>
                  <a:cxn ang="0">
                    <a:pos x="0" y="328"/>
                  </a:cxn>
                  <a:cxn ang="0">
                    <a:pos x="0" y="328"/>
                  </a:cxn>
                  <a:cxn ang="0">
                    <a:pos x="0" y="342"/>
                  </a:cxn>
                  <a:cxn ang="0">
                    <a:pos x="4" y="354"/>
                  </a:cxn>
                  <a:cxn ang="0">
                    <a:pos x="10" y="364"/>
                  </a:cxn>
                  <a:cxn ang="0">
                    <a:pos x="18" y="374"/>
                  </a:cxn>
                  <a:cxn ang="0">
                    <a:pos x="28" y="382"/>
                  </a:cxn>
                  <a:cxn ang="0">
                    <a:pos x="38" y="388"/>
                  </a:cxn>
                  <a:cxn ang="0">
                    <a:pos x="50" y="392"/>
                  </a:cxn>
                  <a:cxn ang="0">
                    <a:pos x="64" y="392"/>
                  </a:cxn>
                  <a:cxn ang="0">
                    <a:pos x="414" y="392"/>
                  </a:cxn>
                  <a:cxn ang="0">
                    <a:pos x="414" y="392"/>
                  </a:cxn>
                  <a:cxn ang="0">
                    <a:pos x="428" y="390"/>
                  </a:cxn>
                  <a:cxn ang="0">
                    <a:pos x="440" y="386"/>
                  </a:cxn>
                  <a:cxn ang="0">
                    <a:pos x="450" y="380"/>
                  </a:cxn>
                  <a:cxn ang="0">
                    <a:pos x="460" y="372"/>
                  </a:cxn>
                  <a:cxn ang="0">
                    <a:pos x="460" y="372"/>
                  </a:cxn>
                  <a:cxn ang="0">
                    <a:pos x="452" y="372"/>
                  </a:cxn>
                  <a:cxn ang="0">
                    <a:pos x="140" y="372"/>
                  </a:cxn>
                  <a:cxn ang="0">
                    <a:pos x="140" y="372"/>
                  </a:cxn>
                  <a:cxn ang="0">
                    <a:pos x="114" y="372"/>
                  </a:cxn>
                  <a:cxn ang="0">
                    <a:pos x="90" y="370"/>
                  </a:cxn>
                  <a:cxn ang="0">
                    <a:pos x="74" y="364"/>
                  </a:cxn>
                  <a:cxn ang="0">
                    <a:pos x="60" y="356"/>
                  </a:cxn>
                  <a:cxn ang="0">
                    <a:pos x="54" y="350"/>
                  </a:cxn>
                  <a:cxn ang="0">
                    <a:pos x="50" y="344"/>
                  </a:cxn>
                  <a:cxn ang="0">
                    <a:pos x="42" y="330"/>
                  </a:cxn>
                  <a:cxn ang="0">
                    <a:pos x="40" y="312"/>
                  </a:cxn>
                  <a:cxn ang="0">
                    <a:pos x="38" y="290"/>
                  </a:cxn>
                  <a:cxn ang="0">
                    <a:pos x="38" y="44"/>
                  </a:cxn>
                  <a:cxn ang="0">
                    <a:pos x="38" y="44"/>
                  </a:cxn>
                  <a:cxn ang="0">
                    <a:pos x="40" y="32"/>
                  </a:cxn>
                  <a:cxn ang="0">
                    <a:pos x="42" y="20"/>
                  </a:cxn>
                  <a:cxn ang="0">
                    <a:pos x="48" y="10"/>
                  </a:cxn>
                  <a:cxn ang="0">
                    <a:pos x="56" y="0"/>
                  </a:cxn>
                  <a:cxn ang="0">
                    <a:pos x="56" y="0"/>
                  </a:cxn>
                </a:cxnLst>
                <a:rect l="0" t="0" r="r" b="b"/>
                <a:pathLst>
                  <a:path w="460" h="392">
                    <a:moveTo>
                      <a:pt x="56" y="0"/>
                    </a:moveTo>
                    <a:lnTo>
                      <a:pt x="56" y="0"/>
                    </a:lnTo>
                    <a:lnTo>
                      <a:pt x="44" y="2"/>
                    </a:lnTo>
                    <a:lnTo>
                      <a:pt x="34" y="6"/>
                    </a:lnTo>
                    <a:lnTo>
                      <a:pt x="24" y="14"/>
                    </a:lnTo>
                    <a:lnTo>
                      <a:pt x="16" y="20"/>
                    </a:lnTo>
                    <a:lnTo>
                      <a:pt x="8" y="30"/>
                    </a:lnTo>
                    <a:lnTo>
                      <a:pt x="4" y="40"/>
                    </a:lnTo>
                    <a:lnTo>
                      <a:pt x="0" y="52"/>
                    </a:lnTo>
                    <a:lnTo>
                      <a:pt x="0" y="6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42"/>
                    </a:lnTo>
                    <a:lnTo>
                      <a:pt x="4" y="354"/>
                    </a:lnTo>
                    <a:lnTo>
                      <a:pt x="10" y="364"/>
                    </a:lnTo>
                    <a:lnTo>
                      <a:pt x="18" y="374"/>
                    </a:lnTo>
                    <a:lnTo>
                      <a:pt x="28" y="382"/>
                    </a:lnTo>
                    <a:lnTo>
                      <a:pt x="38" y="388"/>
                    </a:lnTo>
                    <a:lnTo>
                      <a:pt x="50" y="392"/>
                    </a:lnTo>
                    <a:lnTo>
                      <a:pt x="64" y="392"/>
                    </a:lnTo>
                    <a:lnTo>
                      <a:pt x="414" y="392"/>
                    </a:lnTo>
                    <a:lnTo>
                      <a:pt x="414" y="392"/>
                    </a:lnTo>
                    <a:lnTo>
                      <a:pt x="428" y="390"/>
                    </a:lnTo>
                    <a:lnTo>
                      <a:pt x="440" y="386"/>
                    </a:lnTo>
                    <a:lnTo>
                      <a:pt x="450" y="380"/>
                    </a:lnTo>
                    <a:lnTo>
                      <a:pt x="460" y="372"/>
                    </a:lnTo>
                    <a:lnTo>
                      <a:pt x="460" y="372"/>
                    </a:lnTo>
                    <a:lnTo>
                      <a:pt x="452" y="372"/>
                    </a:lnTo>
                    <a:lnTo>
                      <a:pt x="140" y="372"/>
                    </a:lnTo>
                    <a:lnTo>
                      <a:pt x="140" y="372"/>
                    </a:lnTo>
                    <a:lnTo>
                      <a:pt x="114" y="372"/>
                    </a:lnTo>
                    <a:lnTo>
                      <a:pt x="90" y="370"/>
                    </a:lnTo>
                    <a:lnTo>
                      <a:pt x="74" y="364"/>
                    </a:lnTo>
                    <a:lnTo>
                      <a:pt x="60" y="356"/>
                    </a:lnTo>
                    <a:lnTo>
                      <a:pt x="54" y="350"/>
                    </a:lnTo>
                    <a:lnTo>
                      <a:pt x="50" y="344"/>
                    </a:lnTo>
                    <a:lnTo>
                      <a:pt x="42" y="330"/>
                    </a:lnTo>
                    <a:lnTo>
                      <a:pt x="40" y="312"/>
                    </a:lnTo>
                    <a:lnTo>
                      <a:pt x="38" y="290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40" y="32"/>
                    </a:lnTo>
                    <a:lnTo>
                      <a:pt x="42" y="20"/>
                    </a:lnTo>
                    <a:lnTo>
                      <a:pt x="48" y="10"/>
                    </a:lnTo>
                    <a:lnTo>
                      <a:pt x="56" y="0"/>
                    </a:lnTo>
                    <a:lnTo>
                      <a:pt x="5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" name="Freeform 15"/>
              <p:cNvSpPr>
                <a:spLocks/>
              </p:cNvSpPr>
              <p:nvPr userDrawn="1"/>
            </p:nvSpPr>
            <p:spPr bwMode="auto">
              <a:xfrm>
                <a:off x="1493838" y="617538"/>
                <a:ext cx="787400" cy="479425"/>
              </a:xfrm>
              <a:custGeom>
                <a:avLst/>
                <a:gdLst/>
                <a:ahLst/>
                <a:cxnLst>
                  <a:cxn ang="0">
                    <a:pos x="198" y="54"/>
                  </a:cxn>
                  <a:cxn ang="0">
                    <a:pos x="496" y="302"/>
                  </a:cxn>
                  <a:cxn ang="0">
                    <a:pos x="496" y="252"/>
                  </a:cxn>
                  <a:cxn ang="0">
                    <a:pos x="236" y="34"/>
                  </a:cxn>
                  <a:cxn ang="0">
                    <a:pos x="236" y="34"/>
                  </a:cxn>
                  <a:cxn ang="0">
                    <a:pos x="214" y="20"/>
                  </a:cxn>
                  <a:cxn ang="0">
                    <a:pos x="202" y="14"/>
                  </a:cxn>
                  <a:cxn ang="0">
                    <a:pos x="190" y="8"/>
                  </a:cxn>
                  <a:cxn ang="0">
                    <a:pos x="176" y="4"/>
                  </a:cxn>
                  <a:cxn ang="0">
                    <a:pos x="162" y="2"/>
                  </a:cxn>
                  <a:cxn ang="0">
                    <a:pos x="148" y="0"/>
                  </a:cxn>
                  <a:cxn ang="0">
                    <a:pos x="134" y="0"/>
                  </a:cxn>
                  <a:cxn ang="0">
                    <a:pos x="118" y="0"/>
                  </a:cxn>
                  <a:cxn ang="0">
                    <a:pos x="102" y="2"/>
                  </a:cxn>
                  <a:cxn ang="0">
                    <a:pos x="86" y="8"/>
                  </a:cxn>
                  <a:cxn ang="0">
                    <a:pos x="68" y="12"/>
                  </a:cxn>
                  <a:cxn ang="0">
                    <a:pos x="52" y="20"/>
                  </a:cxn>
                  <a:cxn ang="0">
                    <a:pos x="36" y="30"/>
                  </a:cxn>
                  <a:cxn ang="0">
                    <a:pos x="18" y="40"/>
                  </a:cxn>
                  <a:cxn ang="0">
                    <a:pos x="0" y="54"/>
                  </a:cxn>
                  <a:cxn ang="0">
                    <a:pos x="0" y="54"/>
                  </a:cxn>
                  <a:cxn ang="0">
                    <a:pos x="12" y="46"/>
                  </a:cxn>
                  <a:cxn ang="0">
                    <a:pos x="22" y="40"/>
                  </a:cxn>
                  <a:cxn ang="0">
                    <a:pos x="36" y="34"/>
                  </a:cxn>
                  <a:cxn ang="0">
                    <a:pos x="48" y="30"/>
                  </a:cxn>
                  <a:cxn ang="0">
                    <a:pos x="76" y="26"/>
                  </a:cxn>
                  <a:cxn ang="0">
                    <a:pos x="104" y="24"/>
                  </a:cxn>
                  <a:cxn ang="0">
                    <a:pos x="130" y="28"/>
                  </a:cxn>
                  <a:cxn ang="0">
                    <a:pos x="156" y="34"/>
                  </a:cxn>
                  <a:cxn ang="0">
                    <a:pos x="178" y="42"/>
                  </a:cxn>
                  <a:cxn ang="0">
                    <a:pos x="188" y="48"/>
                  </a:cxn>
                  <a:cxn ang="0">
                    <a:pos x="198" y="54"/>
                  </a:cxn>
                  <a:cxn ang="0">
                    <a:pos x="198" y="54"/>
                  </a:cxn>
                </a:cxnLst>
                <a:rect l="0" t="0" r="r" b="b"/>
                <a:pathLst>
                  <a:path w="496" h="302">
                    <a:moveTo>
                      <a:pt x="198" y="54"/>
                    </a:moveTo>
                    <a:lnTo>
                      <a:pt x="496" y="302"/>
                    </a:lnTo>
                    <a:lnTo>
                      <a:pt x="496" y="252"/>
                    </a:lnTo>
                    <a:lnTo>
                      <a:pt x="236" y="34"/>
                    </a:lnTo>
                    <a:lnTo>
                      <a:pt x="236" y="34"/>
                    </a:lnTo>
                    <a:lnTo>
                      <a:pt x="214" y="20"/>
                    </a:lnTo>
                    <a:lnTo>
                      <a:pt x="202" y="14"/>
                    </a:lnTo>
                    <a:lnTo>
                      <a:pt x="190" y="8"/>
                    </a:lnTo>
                    <a:lnTo>
                      <a:pt x="176" y="4"/>
                    </a:lnTo>
                    <a:lnTo>
                      <a:pt x="162" y="2"/>
                    </a:lnTo>
                    <a:lnTo>
                      <a:pt x="148" y="0"/>
                    </a:lnTo>
                    <a:lnTo>
                      <a:pt x="134" y="0"/>
                    </a:lnTo>
                    <a:lnTo>
                      <a:pt x="118" y="0"/>
                    </a:lnTo>
                    <a:lnTo>
                      <a:pt x="102" y="2"/>
                    </a:lnTo>
                    <a:lnTo>
                      <a:pt x="86" y="8"/>
                    </a:lnTo>
                    <a:lnTo>
                      <a:pt x="68" y="12"/>
                    </a:lnTo>
                    <a:lnTo>
                      <a:pt x="52" y="20"/>
                    </a:lnTo>
                    <a:lnTo>
                      <a:pt x="36" y="30"/>
                    </a:lnTo>
                    <a:lnTo>
                      <a:pt x="18" y="40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12" y="46"/>
                    </a:lnTo>
                    <a:lnTo>
                      <a:pt x="22" y="40"/>
                    </a:lnTo>
                    <a:lnTo>
                      <a:pt x="36" y="34"/>
                    </a:lnTo>
                    <a:lnTo>
                      <a:pt x="48" y="30"/>
                    </a:lnTo>
                    <a:lnTo>
                      <a:pt x="76" y="26"/>
                    </a:lnTo>
                    <a:lnTo>
                      <a:pt x="104" y="24"/>
                    </a:lnTo>
                    <a:lnTo>
                      <a:pt x="130" y="28"/>
                    </a:lnTo>
                    <a:lnTo>
                      <a:pt x="156" y="34"/>
                    </a:lnTo>
                    <a:lnTo>
                      <a:pt x="178" y="42"/>
                    </a:lnTo>
                    <a:lnTo>
                      <a:pt x="188" y="48"/>
                    </a:lnTo>
                    <a:lnTo>
                      <a:pt x="198" y="54"/>
                    </a:lnTo>
                    <a:lnTo>
                      <a:pt x="198" y="5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7" name="Freeform 16"/>
              <p:cNvSpPr>
                <a:spLocks/>
              </p:cNvSpPr>
              <p:nvPr userDrawn="1"/>
            </p:nvSpPr>
            <p:spPr bwMode="auto">
              <a:xfrm>
                <a:off x="2506663" y="1833563"/>
                <a:ext cx="193675" cy="106362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84" y="516"/>
                  </a:cxn>
                  <a:cxn ang="0">
                    <a:pos x="84" y="516"/>
                  </a:cxn>
                  <a:cxn ang="0">
                    <a:pos x="82" y="540"/>
                  </a:cxn>
                  <a:cxn ang="0">
                    <a:pos x="78" y="562"/>
                  </a:cxn>
                  <a:cxn ang="0">
                    <a:pos x="70" y="584"/>
                  </a:cxn>
                  <a:cxn ang="0">
                    <a:pos x="60" y="604"/>
                  </a:cxn>
                  <a:cxn ang="0">
                    <a:pos x="48" y="624"/>
                  </a:cxn>
                  <a:cxn ang="0">
                    <a:pos x="34" y="640"/>
                  </a:cxn>
                  <a:cxn ang="0">
                    <a:pos x="18" y="656"/>
                  </a:cxn>
                  <a:cxn ang="0">
                    <a:pos x="0" y="670"/>
                  </a:cxn>
                  <a:cxn ang="0">
                    <a:pos x="0" y="670"/>
                  </a:cxn>
                  <a:cxn ang="0">
                    <a:pos x="26" y="658"/>
                  </a:cxn>
                  <a:cxn ang="0">
                    <a:pos x="50" y="644"/>
                  </a:cxn>
                  <a:cxn ang="0">
                    <a:pos x="70" y="624"/>
                  </a:cxn>
                  <a:cxn ang="0">
                    <a:pos x="88" y="604"/>
                  </a:cxn>
                  <a:cxn ang="0">
                    <a:pos x="102" y="580"/>
                  </a:cxn>
                  <a:cxn ang="0">
                    <a:pos x="114" y="554"/>
                  </a:cxn>
                  <a:cxn ang="0">
                    <a:pos x="120" y="526"/>
                  </a:cxn>
                  <a:cxn ang="0">
                    <a:pos x="122" y="498"/>
                  </a:cxn>
                  <a:cxn ang="0">
                    <a:pos x="122" y="0"/>
                  </a:cxn>
                  <a:cxn ang="0">
                    <a:pos x="84" y="0"/>
                  </a:cxn>
                </a:cxnLst>
                <a:rect l="0" t="0" r="r" b="b"/>
                <a:pathLst>
                  <a:path w="122" h="670">
                    <a:moveTo>
                      <a:pt x="84" y="0"/>
                    </a:moveTo>
                    <a:lnTo>
                      <a:pt x="84" y="516"/>
                    </a:lnTo>
                    <a:lnTo>
                      <a:pt x="84" y="516"/>
                    </a:lnTo>
                    <a:lnTo>
                      <a:pt x="82" y="540"/>
                    </a:lnTo>
                    <a:lnTo>
                      <a:pt x="78" y="562"/>
                    </a:lnTo>
                    <a:lnTo>
                      <a:pt x="70" y="584"/>
                    </a:lnTo>
                    <a:lnTo>
                      <a:pt x="60" y="604"/>
                    </a:lnTo>
                    <a:lnTo>
                      <a:pt x="48" y="624"/>
                    </a:lnTo>
                    <a:lnTo>
                      <a:pt x="34" y="640"/>
                    </a:lnTo>
                    <a:lnTo>
                      <a:pt x="18" y="656"/>
                    </a:lnTo>
                    <a:lnTo>
                      <a:pt x="0" y="670"/>
                    </a:lnTo>
                    <a:lnTo>
                      <a:pt x="0" y="670"/>
                    </a:lnTo>
                    <a:lnTo>
                      <a:pt x="26" y="658"/>
                    </a:lnTo>
                    <a:lnTo>
                      <a:pt x="50" y="644"/>
                    </a:lnTo>
                    <a:lnTo>
                      <a:pt x="70" y="624"/>
                    </a:lnTo>
                    <a:lnTo>
                      <a:pt x="88" y="604"/>
                    </a:lnTo>
                    <a:lnTo>
                      <a:pt x="102" y="580"/>
                    </a:lnTo>
                    <a:lnTo>
                      <a:pt x="114" y="554"/>
                    </a:lnTo>
                    <a:lnTo>
                      <a:pt x="120" y="526"/>
                    </a:lnTo>
                    <a:lnTo>
                      <a:pt x="122" y="498"/>
                    </a:lnTo>
                    <a:lnTo>
                      <a:pt x="122" y="0"/>
                    </a:lnTo>
                    <a:lnTo>
                      <a:pt x="8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8" name="Freeform 17"/>
              <p:cNvSpPr>
                <a:spLocks/>
              </p:cNvSpPr>
              <p:nvPr userDrawn="1"/>
            </p:nvSpPr>
            <p:spPr bwMode="auto">
              <a:xfrm>
                <a:off x="2281238" y="747713"/>
                <a:ext cx="771525" cy="1085850"/>
              </a:xfrm>
              <a:custGeom>
                <a:avLst/>
                <a:gdLst/>
                <a:ahLst/>
                <a:cxnLst>
                  <a:cxn ang="0">
                    <a:pos x="282" y="402"/>
                  </a:cxn>
                  <a:cxn ang="0">
                    <a:pos x="282" y="54"/>
                  </a:cxn>
                  <a:cxn ang="0">
                    <a:pos x="276" y="34"/>
                  </a:cxn>
                  <a:cxn ang="0">
                    <a:pos x="266" y="16"/>
                  </a:cxn>
                  <a:cxn ang="0">
                    <a:pos x="248" y="4"/>
                  </a:cxn>
                  <a:cxn ang="0">
                    <a:pos x="226" y="0"/>
                  </a:cxn>
                  <a:cxn ang="0">
                    <a:pos x="74" y="0"/>
                  </a:cxn>
                  <a:cxn ang="0">
                    <a:pos x="50" y="2"/>
                  </a:cxn>
                  <a:cxn ang="0">
                    <a:pos x="30" y="12"/>
                  </a:cxn>
                  <a:cxn ang="0">
                    <a:pos x="18" y="24"/>
                  </a:cxn>
                  <a:cxn ang="0">
                    <a:pos x="4" y="50"/>
                  </a:cxn>
                  <a:cxn ang="0">
                    <a:pos x="0" y="74"/>
                  </a:cxn>
                  <a:cxn ang="0">
                    <a:pos x="188" y="20"/>
                  </a:cxn>
                  <a:cxn ang="0">
                    <a:pos x="208" y="24"/>
                  </a:cxn>
                  <a:cxn ang="0">
                    <a:pos x="226" y="36"/>
                  </a:cxn>
                  <a:cxn ang="0">
                    <a:pos x="238" y="52"/>
                  </a:cxn>
                  <a:cxn ang="0">
                    <a:pos x="242" y="74"/>
                  </a:cxn>
                  <a:cxn ang="0">
                    <a:pos x="416" y="566"/>
                  </a:cxn>
                  <a:cxn ang="0">
                    <a:pos x="422" y="572"/>
                  </a:cxn>
                  <a:cxn ang="0">
                    <a:pos x="430" y="588"/>
                  </a:cxn>
                  <a:cxn ang="0">
                    <a:pos x="432" y="614"/>
                  </a:cxn>
                  <a:cxn ang="0">
                    <a:pos x="418" y="652"/>
                  </a:cxn>
                  <a:cxn ang="0">
                    <a:pos x="406" y="668"/>
                  </a:cxn>
                  <a:cxn ang="0">
                    <a:pos x="392" y="678"/>
                  </a:cxn>
                  <a:cxn ang="0">
                    <a:pos x="374" y="684"/>
                  </a:cxn>
                  <a:cxn ang="0">
                    <a:pos x="398" y="682"/>
                  </a:cxn>
                  <a:cxn ang="0">
                    <a:pos x="436" y="674"/>
                  </a:cxn>
                  <a:cxn ang="0">
                    <a:pos x="462" y="660"/>
                  </a:cxn>
                  <a:cxn ang="0">
                    <a:pos x="478" y="640"/>
                  </a:cxn>
                  <a:cxn ang="0">
                    <a:pos x="486" y="618"/>
                  </a:cxn>
                  <a:cxn ang="0">
                    <a:pos x="484" y="596"/>
                  </a:cxn>
                  <a:cxn ang="0">
                    <a:pos x="476" y="574"/>
                  </a:cxn>
                  <a:cxn ang="0">
                    <a:pos x="464" y="556"/>
                  </a:cxn>
                  <a:cxn ang="0">
                    <a:pos x="456" y="548"/>
                  </a:cxn>
                </a:cxnLst>
                <a:rect l="0" t="0" r="r" b="b"/>
                <a:pathLst>
                  <a:path w="486" h="684">
                    <a:moveTo>
                      <a:pt x="456" y="548"/>
                    </a:moveTo>
                    <a:lnTo>
                      <a:pt x="282" y="402"/>
                    </a:lnTo>
                    <a:lnTo>
                      <a:pt x="282" y="54"/>
                    </a:lnTo>
                    <a:lnTo>
                      <a:pt x="282" y="54"/>
                    </a:lnTo>
                    <a:lnTo>
                      <a:pt x="280" y="44"/>
                    </a:lnTo>
                    <a:lnTo>
                      <a:pt x="276" y="34"/>
                    </a:lnTo>
                    <a:lnTo>
                      <a:pt x="272" y="24"/>
                    </a:lnTo>
                    <a:lnTo>
                      <a:pt x="266" y="16"/>
                    </a:lnTo>
                    <a:lnTo>
                      <a:pt x="256" y="10"/>
                    </a:lnTo>
                    <a:lnTo>
                      <a:pt x="248" y="4"/>
                    </a:lnTo>
                    <a:lnTo>
                      <a:pt x="238" y="0"/>
                    </a:lnTo>
                    <a:lnTo>
                      <a:pt x="226" y="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62" y="0"/>
                    </a:lnTo>
                    <a:lnTo>
                      <a:pt x="50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4" y="16"/>
                    </a:lnTo>
                    <a:lnTo>
                      <a:pt x="18" y="24"/>
                    </a:lnTo>
                    <a:lnTo>
                      <a:pt x="8" y="36"/>
                    </a:lnTo>
                    <a:lnTo>
                      <a:pt x="4" y="50"/>
                    </a:lnTo>
                    <a:lnTo>
                      <a:pt x="0" y="62"/>
                    </a:lnTo>
                    <a:lnTo>
                      <a:pt x="0" y="74"/>
                    </a:lnTo>
                    <a:lnTo>
                      <a:pt x="188" y="20"/>
                    </a:lnTo>
                    <a:lnTo>
                      <a:pt x="188" y="20"/>
                    </a:lnTo>
                    <a:lnTo>
                      <a:pt x="198" y="20"/>
                    </a:lnTo>
                    <a:lnTo>
                      <a:pt x="208" y="24"/>
                    </a:lnTo>
                    <a:lnTo>
                      <a:pt x="218" y="28"/>
                    </a:lnTo>
                    <a:lnTo>
                      <a:pt x="226" y="36"/>
                    </a:lnTo>
                    <a:lnTo>
                      <a:pt x="234" y="44"/>
                    </a:lnTo>
                    <a:lnTo>
                      <a:pt x="238" y="52"/>
                    </a:lnTo>
                    <a:lnTo>
                      <a:pt x="242" y="62"/>
                    </a:lnTo>
                    <a:lnTo>
                      <a:pt x="242" y="74"/>
                    </a:lnTo>
                    <a:lnTo>
                      <a:pt x="242" y="422"/>
                    </a:lnTo>
                    <a:lnTo>
                      <a:pt x="416" y="566"/>
                    </a:lnTo>
                    <a:lnTo>
                      <a:pt x="416" y="566"/>
                    </a:lnTo>
                    <a:lnTo>
                      <a:pt x="422" y="572"/>
                    </a:lnTo>
                    <a:lnTo>
                      <a:pt x="426" y="580"/>
                    </a:lnTo>
                    <a:lnTo>
                      <a:pt x="430" y="588"/>
                    </a:lnTo>
                    <a:lnTo>
                      <a:pt x="432" y="596"/>
                    </a:lnTo>
                    <a:lnTo>
                      <a:pt x="432" y="614"/>
                    </a:lnTo>
                    <a:lnTo>
                      <a:pt x="426" y="634"/>
                    </a:lnTo>
                    <a:lnTo>
                      <a:pt x="418" y="652"/>
                    </a:lnTo>
                    <a:lnTo>
                      <a:pt x="414" y="660"/>
                    </a:lnTo>
                    <a:lnTo>
                      <a:pt x="406" y="668"/>
                    </a:lnTo>
                    <a:lnTo>
                      <a:pt x="400" y="674"/>
                    </a:lnTo>
                    <a:lnTo>
                      <a:pt x="392" y="678"/>
                    </a:lnTo>
                    <a:lnTo>
                      <a:pt x="384" y="682"/>
                    </a:lnTo>
                    <a:lnTo>
                      <a:pt x="374" y="684"/>
                    </a:lnTo>
                    <a:lnTo>
                      <a:pt x="374" y="684"/>
                    </a:lnTo>
                    <a:lnTo>
                      <a:pt x="398" y="682"/>
                    </a:lnTo>
                    <a:lnTo>
                      <a:pt x="418" y="680"/>
                    </a:lnTo>
                    <a:lnTo>
                      <a:pt x="436" y="674"/>
                    </a:lnTo>
                    <a:lnTo>
                      <a:pt x="450" y="668"/>
                    </a:lnTo>
                    <a:lnTo>
                      <a:pt x="462" y="660"/>
                    </a:lnTo>
                    <a:lnTo>
                      <a:pt x="472" y="650"/>
                    </a:lnTo>
                    <a:lnTo>
                      <a:pt x="478" y="640"/>
                    </a:lnTo>
                    <a:lnTo>
                      <a:pt x="482" y="630"/>
                    </a:lnTo>
                    <a:lnTo>
                      <a:pt x="486" y="618"/>
                    </a:lnTo>
                    <a:lnTo>
                      <a:pt x="486" y="606"/>
                    </a:lnTo>
                    <a:lnTo>
                      <a:pt x="484" y="596"/>
                    </a:lnTo>
                    <a:lnTo>
                      <a:pt x="482" y="584"/>
                    </a:lnTo>
                    <a:lnTo>
                      <a:pt x="476" y="574"/>
                    </a:lnTo>
                    <a:lnTo>
                      <a:pt x="470" y="564"/>
                    </a:lnTo>
                    <a:lnTo>
                      <a:pt x="464" y="556"/>
                    </a:lnTo>
                    <a:lnTo>
                      <a:pt x="456" y="548"/>
                    </a:lnTo>
                    <a:lnTo>
                      <a:pt x="456" y="54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9" name="Freeform 18"/>
            <p:cNvSpPr>
              <a:spLocks noEditPoints="1"/>
            </p:cNvSpPr>
            <p:nvPr userDrawn="1"/>
          </p:nvSpPr>
          <p:spPr bwMode="auto">
            <a:xfrm rot="5400000">
              <a:off x="4075921" y="1916029"/>
              <a:ext cx="981182" cy="847704"/>
            </a:xfrm>
            <a:custGeom>
              <a:avLst/>
              <a:gdLst/>
              <a:ahLst/>
              <a:cxnLst>
                <a:cxn ang="0">
                  <a:pos x="1478" y="138"/>
                </a:cxn>
                <a:cxn ang="0">
                  <a:pos x="1474" y="116"/>
                </a:cxn>
                <a:cxn ang="0">
                  <a:pos x="1454" y="92"/>
                </a:cxn>
                <a:cxn ang="0">
                  <a:pos x="1424" y="84"/>
                </a:cxn>
                <a:cxn ang="0">
                  <a:pos x="1280" y="84"/>
                </a:cxn>
                <a:cxn ang="0">
                  <a:pos x="1252" y="100"/>
                </a:cxn>
                <a:cxn ang="0">
                  <a:pos x="1238" y="126"/>
                </a:cxn>
                <a:cxn ang="0">
                  <a:pos x="938" y="36"/>
                </a:cxn>
                <a:cxn ang="0">
                  <a:pos x="914" y="20"/>
                </a:cxn>
                <a:cxn ang="0">
                  <a:pos x="838" y="0"/>
                </a:cxn>
                <a:cxn ang="0">
                  <a:pos x="762" y="20"/>
                </a:cxn>
                <a:cxn ang="0">
                  <a:pos x="24" y="630"/>
                </a:cxn>
                <a:cxn ang="0">
                  <a:pos x="10" y="648"/>
                </a:cxn>
                <a:cxn ang="0">
                  <a:pos x="0" y="676"/>
                </a:cxn>
                <a:cxn ang="0">
                  <a:pos x="4" y="704"/>
                </a:cxn>
                <a:cxn ang="0">
                  <a:pos x="20" y="728"/>
                </a:cxn>
                <a:cxn ang="0">
                  <a:pos x="46" y="744"/>
                </a:cxn>
                <a:cxn ang="0">
                  <a:pos x="216" y="748"/>
                </a:cxn>
                <a:cxn ang="0">
                  <a:pos x="218" y="1284"/>
                </a:cxn>
                <a:cxn ang="0">
                  <a:pos x="230" y="1336"/>
                </a:cxn>
                <a:cxn ang="0">
                  <a:pos x="258" y="1380"/>
                </a:cxn>
                <a:cxn ang="0">
                  <a:pos x="296" y="1416"/>
                </a:cxn>
                <a:cxn ang="0">
                  <a:pos x="344" y="1440"/>
                </a:cxn>
                <a:cxn ang="0">
                  <a:pos x="400" y="1448"/>
                </a:cxn>
                <a:cxn ang="0">
                  <a:pos x="1298" y="1446"/>
                </a:cxn>
                <a:cxn ang="0">
                  <a:pos x="1350" y="1434"/>
                </a:cxn>
                <a:cxn ang="0">
                  <a:pos x="1394" y="1406"/>
                </a:cxn>
                <a:cxn ang="0">
                  <a:pos x="1430" y="1366"/>
                </a:cxn>
                <a:cxn ang="0">
                  <a:pos x="1454" y="1320"/>
                </a:cxn>
                <a:cxn ang="0">
                  <a:pos x="1462" y="1264"/>
                </a:cxn>
                <a:cxn ang="0">
                  <a:pos x="1610" y="748"/>
                </a:cxn>
                <a:cxn ang="0">
                  <a:pos x="1642" y="740"/>
                </a:cxn>
                <a:cxn ang="0">
                  <a:pos x="1664" y="722"/>
                </a:cxn>
                <a:cxn ang="0">
                  <a:pos x="1676" y="694"/>
                </a:cxn>
                <a:cxn ang="0">
                  <a:pos x="1676" y="666"/>
                </a:cxn>
                <a:cxn ang="0">
                  <a:pos x="1662" y="638"/>
                </a:cxn>
                <a:cxn ang="0">
                  <a:pos x="1078" y="1076"/>
                </a:cxn>
                <a:cxn ang="0">
                  <a:pos x="1074" y="1102"/>
                </a:cxn>
                <a:cxn ang="0">
                  <a:pos x="1050" y="1130"/>
                </a:cxn>
                <a:cxn ang="0">
                  <a:pos x="1014" y="1140"/>
                </a:cxn>
                <a:cxn ang="0">
                  <a:pos x="650" y="1140"/>
                </a:cxn>
                <a:cxn ang="0">
                  <a:pos x="618" y="1122"/>
                </a:cxn>
                <a:cxn ang="0">
                  <a:pos x="600" y="1090"/>
                </a:cxn>
                <a:cxn ang="0">
                  <a:pos x="600" y="812"/>
                </a:cxn>
                <a:cxn ang="0">
                  <a:pos x="610" y="776"/>
                </a:cxn>
                <a:cxn ang="0">
                  <a:pos x="638" y="752"/>
                </a:cxn>
                <a:cxn ang="0">
                  <a:pos x="1014" y="748"/>
                </a:cxn>
                <a:cxn ang="0">
                  <a:pos x="1040" y="752"/>
                </a:cxn>
                <a:cxn ang="0">
                  <a:pos x="1068" y="776"/>
                </a:cxn>
                <a:cxn ang="0">
                  <a:pos x="1078" y="812"/>
                </a:cxn>
              </a:cxnLst>
              <a:rect l="0" t="0" r="r" b="b"/>
              <a:pathLst>
                <a:path w="1676" h="1448">
                  <a:moveTo>
                    <a:pt x="1652" y="630"/>
                  </a:moveTo>
                  <a:lnTo>
                    <a:pt x="1478" y="486"/>
                  </a:lnTo>
                  <a:lnTo>
                    <a:pt x="1478" y="138"/>
                  </a:lnTo>
                  <a:lnTo>
                    <a:pt x="1478" y="138"/>
                  </a:lnTo>
                  <a:lnTo>
                    <a:pt x="1478" y="126"/>
                  </a:lnTo>
                  <a:lnTo>
                    <a:pt x="1474" y="116"/>
                  </a:lnTo>
                  <a:lnTo>
                    <a:pt x="1470" y="108"/>
                  </a:lnTo>
                  <a:lnTo>
                    <a:pt x="1462" y="100"/>
                  </a:lnTo>
                  <a:lnTo>
                    <a:pt x="1454" y="92"/>
                  </a:lnTo>
                  <a:lnTo>
                    <a:pt x="1444" y="88"/>
                  </a:lnTo>
                  <a:lnTo>
                    <a:pt x="1434" y="84"/>
                  </a:lnTo>
                  <a:lnTo>
                    <a:pt x="1424" y="84"/>
                  </a:lnTo>
                  <a:lnTo>
                    <a:pt x="1292" y="84"/>
                  </a:lnTo>
                  <a:lnTo>
                    <a:pt x="1292" y="84"/>
                  </a:lnTo>
                  <a:lnTo>
                    <a:pt x="1280" y="84"/>
                  </a:lnTo>
                  <a:lnTo>
                    <a:pt x="1270" y="88"/>
                  </a:lnTo>
                  <a:lnTo>
                    <a:pt x="1260" y="92"/>
                  </a:lnTo>
                  <a:lnTo>
                    <a:pt x="1252" y="100"/>
                  </a:lnTo>
                  <a:lnTo>
                    <a:pt x="1246" y="108"/>
                  </a:lnTo>
                  <a:lnTo>
                    <a:pt x="1240" y="116"/>
                  </a:lnTo>
                  <a:lnTo>
                    <a:pt x="1238" y="126"/>
                  </a:lnTo>
                  <a:lnTo>
                    <a:pt x="1236" y="138"/>
                  </a:lnTo>
                  <a:lnTo>
                    <a:pt x="1236" y="284"/>
                  </a:lnTo>
                  <a:lnTo>
                    <a:pt x="938" y="36"/>
                  </a:lnTo>
                  <a:lnTo>
                    <a:pt x="938" y="36"/>
                  </a:lnTo>
                  <a:lnTo>
                    <a:pt x="926" y="28"/>
                  </a:lnTo>
                  <a:lnTo>
                    <a:pt x="914" y="20"/>
                  </a:lnTo>
                  <a:lnTo>
                    <a:pt x="890" y="10"/>
                  </a:lnTo>
                  <a:lnTo>
                    <a:pt x="864" y="2"/>
                  </a:lnTo>
                  <a:lnTo>
                    <a:pt x="838" y="0"/>
                  </a:lnTo>
                  <a:lnTo>
                    <a:pt x="812" y="2"/>
                  </a:lnTo>
                  <a:lnTo>
                    <a:pt x="788" y="10"/>
                  </a:lnTo>
                  <a:lnTo>
                    <a:pt x="762" y="20"/>
                  </a:lnTo>
                  <a:lnTo>
                    <a:pt x="752" y="28"/>
                  </a:lnTo>
                  <a:lnTo>
                    <a:pt x="740" y="36"/>
                  </a:lnTo>
                  <a:lnTo>
                    <a:pt x="24" y="630"/>
                  </a:lnTo>
                  <a:lnTo>
                    <a:pt x="24" y="630"/>
                  </a:lnTo>
                  <a:lnTo>
                    <a:pt x="16" y="638"/>
                  </a:lnTo>
                  <a:lnTo>
                    <a:pt x="10" y="648"/>
                  </a:lnTo>
                  <a:lnTo>
                    <a:pt x="6" y="656"/>
                  </a:lnTo>
                  <a:lnTo>
                    <a:pt x="2" y="666"/>
                  </a:lnTo>
                  <a:lnTo>
                    <a:pt x="0" y="676"/>
                  </a:lnTo>
                  <a:lnTo>
                    <a:pt x="0" y="686"/>
                  </a:lnTo>
                  <a:lnTo>
                    <a:pt x="2" y="694"/>
                  </a:lnTo>
                  <a:lnTo>
                    <a:pt x="4" y="704"/>
                  </a:lnTo>
                  <a:lnTo>
                    <a:pt x="8" y="712"/>
                  </a:lnTo>
                  <a:lnTo>
                    <a:pt x="14" y="722"/>
                  </a:lnTo>
                  <a:lnTo>
                    <a:pt x="20" y="728"/>
                  </a:lnTo>
                  <a:lnTo>
                    <a:pt x="28" y="734"/>
                  </a:lnTo>
                  <a:lnTo>
                    <a:pt x="36" y="740"/>
                  </a:lnTo>
                  <a:lnTo>
                    <a:pt x="46" y="744"/>
                  </a:lnTo>
                  <a:lnTo>
                    <a:pt x="56" y="746"/>
                  </a:lnTo>
                  <a:lnTo>
                    <a:pt x="66" y="748"/>
                  </a:lnTo>
                  <a:lnTo>
                    <a:pt x="216" y="748"/>
                  </a:lnTo>
                  <a:lnTo>
                    <a:pt x="216" y="1264"/>
                  </a:lnTo>
                  <a:lnTo>
                    <a:pt x="216" y="1264"/>
                  </a:lnTo>
                  <a:lnTo>
                    <a:pt x="218" y="1284"/>
                  </a:lnTo>
                  <a:lnTo>
                    <a:pt x="220" y="1302"/>
                  </a:lnTo>
                  <a:lnTo>
                    <a:pt x="224" y="1320"/>
                  </a:lnTo>
                  <a:lnTo>
                    <a:pt x="230" y="1336"/>
                  </a:lnTo>
                  <a:lnTo>
                    <a:pt x="238" y="1352"/>
                  </a:lnTo>
                  <a:lnTo>
                    <a:pt x="248" y="1366"/>
                  </a:lnTo>
                  <a:lnTo>
                    <a:pt x="258" y="1380"/>
                  </a:lnTo>
                  <a:lnTo>
                    <a:pt x="270" y="1394"/>
                  </a:lnTo>
                  <a:lnTo>
                    <a:pt x="282" y="1406"/>
                  </a:lnTo>
                  <a:lnTo>
                    <a:pt x="296" y="1416"/>
                  </a:lnTo>
                  <a:lnTo>
                    <a:pt x="312" y="1426"/>
                  </a:lnTo>
                  <a:lnTo>
                    <a:pt x="328" y="1434"/>
                  </a:lnTo>
                  <a:lnTo>
                    <a:pt x="344" y="1440"/>
                  </a:lnTo>
                  <a:lnTo>
                    <a:pt x="362" y="1444"/>
                  </a:lnTo>
                  <a:lnTo>
                    <a:pt x="380" y="1446"/>
                  </a:lnTo>
                  <a:lnTo>
                    <a:pt x="400" y="1448"/>
                  </a:lnTo>
                  <a:lnTo>
                    <a:pt x="1278" y="1448"/>
                  </a:lnTo>
                  <a:lnTo>
                    <a:pt x="1278" y="1448"/>
                  </a:lnTo>
                  <a:lnTo>
                    <a:pt x="1298" y="1446"/>
                  </a:lnTo>
                  <a:lnTo>
                    <a:pt x="1316" y="1444"/>
                  </a:lnTo>
                  <a:lnTo>
                    <a:pt x="1332" y="1440"/>
                  </a:lnTo>
                  <a:lnTo>
                    <a:pt x="1350" y="1434"/>
                  </a:lnTo>
                  <a:lnTo>
                    <a:pt x="1366" y="1426"/>
                  </a:lnTo>
                  <a:lnTo>
                    <a:pt x="1380" y="1416"/>
                  </a:lnTo>
                  <a:lnTo>
                    <a:pt x="1394" y="1406"/>
                  </a:lnTo>
                  <a:lnTo>
                    <a:pt x="1408" y="1394"/>
                  </a:lnTo>
                  <a:lnTo>
                    <a:pt x="1420" y="1380"/>
                  </a:lnTo>
                  <a:lnTo>
                    <a:pt x="1430" y="1366"/>
                  </a:lnTo>
                  <a:lnTo>
                    <a:pt x="1440" y="1352"/>
                  </a:lnTo>
                  <a:lnTo>
                    <a:pt x="1446" y="1336"/>
                  </a:lnTo>
                  <a:lnTo>
                    <a:pt x="1454" y="1320"/>
                  </a:lnTo>
                  <a:lnTo>
                    <a:pt x="1458" y="1302"/>
                  </a:lnTo>
                  <a:lnTo>
                    <a:pt x="1460" y="1284"/>
                  </a:lnTo>
                  <a:lnTo>
                    <a:pt x="1462" y="1264"/>
                  </a:lnTo>
                  <a:lnTo>
                    <a:pt x="1462" y="748"/>
                  </a:lnTo>
                  <a:lnTo>
                    <a:pt x="1610" y="748"/>
                  </a:lnTo>
                  <a:lnTo>
                    <a:pt x="1610" y="748"/>
                  </a:lnTo>
                  <a:lnTo>
                    <a:pt x="1622" y="746"/>
                  </a:lnTo>
                  <a:lnTo>
                    <a:pt x="1632" y="744"/>
                  </a:lnTo>
                  <a:lnTo>
                    <a:pt x="1642" y="740"/>
                  </a:lnTo>
                  <a:lnTo>
                    <a:pt x="1650" y="734"/>
                  </a:lnTo>
                  <a:lnTo>
                    <a:pt x="1658" y="728"/>
                  </a:lnTo>
                  <a:lnTo>
                    <a:pt x="1664" y="722"/>
                  </a:lnTo>
                  <a:lnTo>
                    <a:pt x="1668" y="712"/>
                  </a:lnTo>
                  <a:lnTo>
                    <a:pt x="1672" y="704"/>
                  </a:lnTo>
                  <a:lnTo>
                    <a:pt x="1676" y="694"/>
                  </a:lnTo>
                  <a:lnTo>
                    <a:pt x="1676" y="686"/>
                  </a:lnTo>
                  <a:lnTo>
                    <a:pt x="1676" y="676"/>
                  </a:lnTo>
                  <a:lnTo>
                    <a:pt x="1676" y="666"/>
                  </a:lnTo>
                  <a:lnTo>
                    <a:pt x="1672" y="656"/>
                  </a:lnTo>
                  <a:lnTo>
                    <a:pt x="1668" y="648"/>
                  </a:lnTo>
                  <a:lnTo>
                    <a:pt x="1662" y="638"/>
                  </a:lnTo>
                  <a:lnTo>
                    <a:pt x="1652" y="630"/>
                  </a:lnTo>
                  <a:lnTo>
                    <a:pt x="1652" y="630"/>
                  </a:lnTo>
                  <a:close/>
                  <a:moveTo>
                    <a:pt x="1078" y="1076"/>
                  </a:moveTo>
                  <a:lnTo>
                    <a:pt x="1078" y="1076"/>
                  </a:lnTo>
                  <a:lnTo>
                    <a:pt x="1076" y="1090"/>
                  </a:lnTo>
                  <a:lnTo>
                    <a:pt x="1074" y="1102"/>
                  </a:lnTo>
                  <a:lnTo>
                    <a:pt x="1068" y="1112"/>
                  </a:lnTo>
                  <a:lnTo>
                    <a:pt x="1060" y="1122"/>
                  </a:lnTo>
                  <a:lnTo>
                    <a:pt x="1050" y="1130"/>
                  </a:lnTo>
                  <a:lnTo>
                    <a:pt x="1040" y="1136"/>
                  </a:lnTo>
                  <a:lnTo>
                    <a:pt x="1028" y="1140"/>
                  </a:lnTo>
                  <a:lnTo>
                    <a:pt x="1014" y="1140"/>
                  </a:lnTo>
                  <a:lnTo>
                    <a:pt x="664" y="1140"/>
                  </a:lnTo>
                  <a:lnTo>
                    <a:pt x="664" y="1140"/>
                  </a:lnTo>
                  <a:lnTo>
                    <a:pt x="650" y="1140"/>
                  </a:lnTo>
                  <a:lnTo>
                    <a:pt x="638" y="1136"/>
                  </a:lnTo>
                  <a:lnTo>
                    <a:pt x="628" y="1130"/>
                  </a:lnTo>
                  <a:lnTo>
                    <a:pt x="618" y="1122"/>
                  </a:lnTo>
                  <a:lnTo>
                    <a:pt x="610" y="1112"/>
                  </a:lnTo>
                  <a:lnTo>
                    <a:pt x="604" y="1102"/>
                  </a:lnTo>
                  <a:lnTo>
                    <a:pt x="600" y="1090"/>
                  </a:lnTo>
                  <a:lnTo>
                    <a:pt x="600" y="1076"/>
                  </a:lnTo>
                  <a:lnTo>
                    <a:pt x="600" y="812"/>
                  </a:lnTo>
                  <a:lnTo>
                    <a:pt x="600" y="812"/>
                  </a:lnTo>
                  <a:lnTo>
                    <a:pt x="600" y="798"/>
                  </a:lnTo>
                  <a:lnTo>
                    <a:pt x="604" y="786"/>
                  </a:lnTo>
                  <a:lnTo>
                    <a:pt x="610" y="776"/>
                  </a:lnTo>
                  <a:lnTo>
                    <a:pt x="618" y="766"/>
                  </a:lnTo>
                  <a:lnTo>
                    <a:pt x="628" y="758"/>
                  </a:lnTo>
                  <a:lnTo>
                    <a:pt x="638" y="752"/>
                  </a:lnTo>
                  <a:lnTo>
                    <a:pt x="650" y="748"/>
                  </a:lnTo>
                  <a:lnTo>
                    <a:pt x="664" y="748"/>
                  </a:lnTo>
                  <a:lnTo>
                    <a:pt x="1014" y="748"/>
                  </a:lnTo>
                  <a:lnTo>
                    <a:pt x="1014" y="748"/>
                  </a:lnTo>
                  <a:lnTo>
                    <a:pt x="1028" y="748"/>
                  </a:lnTo>
                  <a:lnTo>
                    <a:pt x="1040" y="752"/>
                  </a:lnTo>
                  <a:lnTo>
                    <a:pt x="1050" y="758"/>
                  </a:lnTo>
                  <a:lnTo>
                    <a:pt x="1060" y="766"/>
                  </a:lnTo>
                  <a:lnTo>
                    <a:pt x="1068" y="776"/>
                  </a:lnTo>
                  <a:lnTo>
                    <a:pt x="1074" y="786"/>
                  </a:lnTo>
                  <a:lnTo>
                    <a:pt x="1076" y="798"/>
                  </a:lnTo>
                  <a:lnTo>
                    <a:pt x="1078" y="812"/>
                  </a:lnTo>
                  <a:lnTo>
                    <a:pt x="1078" y="107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24%26v_flag%3d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9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6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1.jpg"/><Relationship Id="rId16" Type="http://schemas.openxmlformats.org/officeDocument/2006/relationships/image" Target="../media/image18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5.gif"/><Relationship Id="rId4" Type="http://schemas.openxmlformats.org/officeDocument/2006/relationships/image" Target="../media/image12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hyperlink" Target="http://www.bizforms.co.kr/bms/check.asp?code=bs3217338750418&amp;go_url=http%3a%2f%2fpowerpoint.bizforms.co.kr%2fform_view%2fview.asp%3fnumber%3d115295%26v_flag%3d0%0d%0a" TargetMode="External"/><Relationship Id="rId18" Type="http://schemas.openxmlformats.org/officeDocument/2006/relationships/image" Target="../media/image27.jpg"/><Relationship Id="rId3" Type="http://schemas.openxmlformats.org/officeDocument/2006/relationships/hyperlink" Target="http://www.bizforms.co.kr/bms/check.asp?code=bs3217338750418&amp;go_url=http%3a%2f%2fpowerpoint.bizforms.co.kr%2fform_view%2fview.asp%3fnumber%3d185844%26v_flag%3d0%0d%0a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812%26v_flag%3d0%0d%0a%0d%0a" TargetMode="External"/><Relationship Id="rId12" Type="http://schemas.openxmlformats.org/officeDocument/2006/relationships/image" Target="../media/image24.gif"/><Relationship Id="rId17" Type="http://schemas.openxmlformats.org/officeDocument/2006/relationships/hyperlink" Target="http://www.bizforms.co.kr/bms/check.asp?code=bs3217338750418&amp;go_url=http%3a%2f%2fpowerpoint.bizforms.co.kr%2fpackage%2fview.asp%3fnumber%3d112498%26v_flag%3d0%0d%0a" TargetMode="External"/><Relationship Id="rId2" Type="http://schemas.openxmlformats.org/officeDocument/2006/relationships/image" Target="../media/image11.jpg"/><Relationship Id="rId16" Type="http://schemas.openxmlformats.org/officeDocument/2006/relationships/image" Target="../media/image26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gif"/><Relationship Id="rId11" Type="http://schemas.openxmlformats.org/officeDocument/2006/relationships/hyperlink" Target="http://www.bizforms.co.kr/bms/check.asp?code=bs3217338750418&amp;go_url=http%3a%2f%2fpowerpoint.bizforms.co.kr%2fform_view%2fview.asp%3fnumber%3d112679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1%26v_flag%3d0%0d%0a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65%26v_flag%3d0%0d%0a%0d%0a" TargetMode="External"/><Relationship Id="rId10" Type="http://schemas.openxmlformats.org/officeDocument/2006/relationships/image" Target="../media/image23.gif"/><Relationship Id="rId4" Type="http://schemas.openxmlformats.org/officeDocument/2006/relationships/image" Target="../media/image20.gif"/><Relationship Id="rId9" Type="http://schemas.openxmlformats.org/officeDocument/2006/relationships/hyperlink" Target="http://www.bizforms.co.kr/bms/check.asp?code=bs3217338750418&amp;go_url=http%3a%2f%2fpowerpoint.bizforms.co.kr%2fform_view%2fview.asp%3fnumber%3d185427%26v_flag%3d0%0d%0a" TargetMode="External"/><Relationship Id="rId1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87B76294-5D3F-4714-BF98-4196A7D6AEE9}"/>
              </a:ext>
            </a:extLst>
          </p:cNvPr>
          <p:cNvSpPr/>
          <p:nvPr/>
        </p:nvSpPr>
        <p:spPr>
          <a:xfrm>
            <a:off x="16049" y="0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4" name="그림 3">
            <a:hlinkClick r:id="rId3"/>
            <a:extLst>
              <a:ext uri="{FF2B5EF4-FFF2-40B4-BE49-F238E27FC236}">
                <a16:creationId xmlns:a16="http://schemas.microsoft.com/office/drawing/2014/main" id="{5AF3F2FA-8DFC-4CF0-86F5-C4DFAB1FCA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E1B6993-3569-4CDC-AE48-587ABCA14F72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" name="직사각형 5">
            <a:hlinkClick r:id="rId3"/>
            <a:extLst>
              <a:ext uri="{FF2B5EF4-FFF2-40B4-BE49-F238E27FC236}">
                <a16:creationId xmlns:a16="http://schemas.microsoft.com/office/drawing/2014/main" id="{51AEC660-6BB0-4137-9AA6-4AC782E9CC70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5437F78-224E-4E29-B35C-F0D12C155AF5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http://www.bizforms.co.kr/bms/check.asp?code=bs3217338750418&amp;go_url=http%3a%2f%2fpowerpoint.bizforms.co.kr%2fform_view%2fview.asp%3fnumber%3d105724%26v_flag%3d0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D51CC39-47E3-442B-9C7C-5FFDDE0F0B52}"/>
              </a:ext>
            </a:extLst>
          </p:cNvPr>
          <p:cNvSpPr/>
          <p:nvPr/>
        </p:nvSpPr>
        <p:spPr>
          <a:xfrm>
            <a:off x="551623" y="3986545"/>
            <a:ext cx="2866490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부동산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투자유치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7C1AAE19-B9AC-4653-8ED3-AAB71B333E6E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1097407B-98E3-4548-A26B-9290824730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82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562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48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/>
              <a:t>1-1 </a:t>
            </a:r>
            <a:r>
              <a:rPr lang="ko-KR" altLang="en-US"/>
              <a:t>회사소개</a:t>
            </a:r>
            <a:endParaRPr lang="ko-KR" altLang="en-US" dirty="0"/>
          </a:p>
        </p:txBody>
      </p:sp>
      <p:sp>
        <p:nvSpPr>
          <p:cNvPr id="49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/>
              <a:t>회사소개를 위한 페이지입니다</a:t>
            </a:r>
            <a:r>
              <a:rPr lang="en-US" altLang="ko-KR"/>
              <a:t>. </a:t>
            </a:r>
            <a:r>
              <a:rPr lang="ko-KR" altLang="en-US"/>
              <a:t>본문 맑은고딕 </a:t>
            </a:r>
            <a:r>
              <a:rPr lang="en-US" altLang="ko-KR"/>
              <a:t>12pt </a:t>
            </a:r>
            <a:r>
              <a:rPr lang="ko-KR" altLang="en-US"/>
              <a:t>정렬은 왼쪽정렬을 권장합니다</a:t>
            </a:r>
            <a:r>
              <a:rPr lang="en-US" altLang="ko-KR"/>
              <a:t>.</a:t>
            </a:r>
            <a:endParaRPr lang="ko-KR" altLang="en-US" dirty="0"/>
          </a:p>
        </p:txBody>
      </p:sp>
      <p:grpSp>
        <p:nvGrpSpPr>
          <p:cNvPr id="23" name="그룹 22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04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회사소개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회사의 전체 개요</a:t>
              </a:r>
              <a:r>
                <a:rPr kumimoji="1" lang="ko-KR" altLang="en-US" sz="1050" spc="30" dirty="0">
                  <a:latin typeface="+mn-ea"/>
                </a:rPr>
                <a:t>에 대해 작성합니다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경우에 따라 코스닥 등록일 및 자본금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사업장 주소 및 공장 주소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경영 비전 등을 함께 작성할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8256537"/>
              </p:ext>
            </p:extLst>
          </p:nvPr>
        </p:nvGraphicFramePr>
        <p:xfrm>
          <a:off x="957213" y="3929066"/>
          <a:ext cx="7193060" cy="2167438"/>
        </p:xfrm>
        <a:graphic>
          <a:graphicData uri="http://schemas.openxmlformats.org/drawingml/2006/table">
            <a:tbl>
              <a:tblPr bandRow="1">
                <a:tableStyleId>{E8034E78-7F5D-4C2E-B375-FC64B27BC917}</a:tableStyleId>
              </a:tblPr>
              <a:tblGrid>
                <a:gridCol w="1387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2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42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회사명</a:t>
                      </a:r>
                      <a:endParaRPr lang="en-US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사업자등록번호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대표이사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법인등록번호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설립일자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업종</a:t>
                      </a: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자본금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매출실적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임직원수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주요사업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주소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44" name="그림 43" descr="부동산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2312" y="1426416"/>
            <a:ext cx="7199376" cy="2157984"/>
          </a:xfrm>
          <a:prstGeom prst="rect">
            <a:avLst/>
          </a:prstGeom>
          <a:effectLst>
            <a:outerShdw blurRad="165100" algn="ctr" rotWithShape="0">
              <a:prstClr val="black">
                <a:alpha val="12000"/>
              </a:prst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1-2 </a:t>
            </a:r>
            <a:r>
              <a:rPr lang="ko-KR" altLang="en-US" dirty="0"/>
              <a:t>회사연혁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620688"/>
            <a:ext cx="7065577" cy="305918"/>
          </a:xfrm>
        </p:spPr>
        <p:txBody>
          <a:bodyPr/>
          <a:lstStyle/>
          <a:p>
            <a:r>
              <a:rPr lang="ko-KR" altLang="en-US" dirty="0"/>
              <a:t>회사연혁을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05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회사연혁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1593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회사의 성장 과정을 기록합니다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단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프로젝트에 도움이 되는 내용을 중심</a:t>
              </a:r>
              <a:r>
                <a:rPr kumimoji="1" lang="ko-KR" altLang="en-US" sz="1050" spc="30" dirty="0">
                  <a:latin typeface="+mn-ea"/>
                </a:rPr>
                <a:t>으로 작성해야 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지나치게 많은 내용을 적을 경우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전달력이 떨어질 수 있습니다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또한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연혁은 역 시간 순으로 작성하게 되면 현재 상황을 먼저 알 수 있는 장점</a:t>
              </a:r>
              <a:r>
                <a:rPr kumimoji="1" lang="ko-KR" altLang="en-US" sz="1050" spc="30" dirty="0">
                  <a:latin typeface="+mn-ea"/>
                </a:rPr>
                <a:t>이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41" name="Rectangle 5"/>
          <p:cNvSpPr>
            <a:spLocks noChangeArrowheads="1"/>
          </p:cNvSpPr>
          <p:nvPr/>
        </p:nvSpPr>
        <p:spPr bwMode="auto">
          <a:xfrm>
            <a:off x="688975" y="4533900"/>
            <a:ext cx="7753350" cy="1476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2" name="Rectangle 32"/>
          <p:cNvSpPr>
            <a:spLocks noChangeArrowheads="1"/>
          </p:cNvSpPr>
          <p:nvPr/>
        </p:nvSpPr>
        <p:spPr bwMode="auto">
          <a:xfrm>
            <a:off x="688975" y="2692400"/>
            <a:ext cx="7753350" cy="4572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3" name="Rectangle 33"/>
          <p:cNvSpPr>
            <a:spLocks noChangeArrowheads="1"/>
          </p:cNvSpPr>
          <p:nvPr/>
        </p:nvSpPr>
        <p:spPr bwMode="auto">
          <a:xfrm>
            <a:off x="901700" y="2692400"/>
            <a:ext cx="63500" cy="1397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4" name="Rectangle 34"/>
          <p:cNvSpPr>
            <a:spLocks noChangeArrowheads="1"/>
          </p:cNvSpPr>
          <p:nvPr/>
        </p:nvSpPr>
        <p:spPr bwMode="auto">
          <a:xfrm>
            <a:off x="2816225" y="1752600"/>
            <a:ext cx="63500" cy="139700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5" name="Rectangle 35"/>
          <p:cNvSpPr>
            <a:spLocks noChangeArrowheads="1"/>
          </p:cNvSpPr>
          <p:nvPr/>
        </p:nvSpPr>
        <p:spPr bwMode="auto">
          <a:xfrm>
            <a:off x="4730750" y="2692400"/>
            <a:ext cx="63500" cy="1397000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6" name="Rectangle 36"/>
          <p:cNvSpPr>
            <a:spLocks noChangeArrowheads="1"/>
          </p:cNvSpPr>
          <p:nvPr/>
        </p:nvSpPr>
        <p:spPr bwMode="auto">
          <a:xfrm>
            <a:off x="6642100" y="1752600"/>
            <a:ext cx="63500" cy="1397000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7" name="Rectangle 37"/>
          <p:cNvSpPr>
            <a:spLocks noChangeArrowheads="1"/>
          </p:cNvSpPr>
          <p:nvPr/>
        </p:nvSpPr>
        <p:spPr bwMode="auto">
          <a:xfrm>
            <a:off x="6794500" y="2811458"/>
            <a:ext cx="4488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2000</a:t>
            </a:r>
            <a:endParaRPr kumimoji="1" lang="ko-KR" altLang="ko-KR" dirty="0"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8" name="Rectangle 41"/>
          <p:cNvSpPr>
            <a:spLocks noChangeArrowheads="1"/>
          </p:cNvSpPr>
          <p:nvPr/>
        </p:nvSpPr>
        <p:spPr bwMode="auto">
          <a:xfrm>
            <a:off x="4873625" y="2811458"/>
            <a:ext cx="4488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2000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9" name="Rectangle 45"/>
          <p:cNvSpPr>
            <a:spLocks noChangeArrowheads="1"/>
          </p:cNvSpPr>
          <p:nvPr/>
        </p:nvSpPr>
        <p:spPr bwMode="auto">
          <a:xfrm>
            <a:off x="2949575" y="2811458"/>
            <a:ext cx="4488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2000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0" name="Rectangle 49"/>
          <p:cNvSpPr>
            <a:spLocks noChangeArrowheads="1"/>
          </p:cNvSpPr>
          <p:nvPr/>
        </p:nvSpPr>
        <p:spPr bwMode="auto">
          <a:xfrm>
            <a:off x="1028700" y="2811458"/>
            <a:ext cx="4488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2000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7219950" y="5118100"/>
            <a:ext cx="1146175" cy="892175"/>
            <a:chOff x="7219950" y="5118100"/>
            <a:chExt cx="1146175" cy="892175"/>
          </a:xfrm>
        </p:grpSpPr>
        <p:sp>
          <p:nvSpPr>
            <p:cNvPr id="52" name="Freeform 260"/>
            <p:cNvSpPr>
              <a:spLocks noEditPoints="1"/>
            </p:cNvSpPr>
            <p:nvPr/>
          </p:nvSpPr>
          <p:spPr bwMode="auto">
            <a:xfrm>
              <a:off x="7219950" y="5248275"/>
              <a:ext cx="822325" cy="762000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308" y="10"/>
                </a:cxn>
                <a:cxn ang="0">
                  <a:pos x="362" y="54"/>
                </a:cxn>
                <a:cxn ang="0">
                  <a:pos x="380" y="98"/>
                </a:cxn>
                <a:cxn ang="0">
                  <a:pos x="382" y="122"/>
                </a:cxn>
                <a:cxn ang="0">
                  <a:pos x="376" y="160"/>
                </a:cxn>
                <a:cxn ang="0">
                  <a:pos x="346" y="210"/>
                </a:cxn>
                <a:cxn ang="0">
                  <a:pos x="296" y="240"/>
                </a:cxn>
                <a:cxn ang="0">
                  <a:pos x="260" y="246"/>
                </a:cxn>
                <a:cxn ang="0">
                  <a:pos x="234" y="242"/>
                </a:cxn>
                <a:cxn ang="0">
                  <a:pos x="190" y="224"/>
                </a:cxn>
                <a:cxn ang="0">
                  <a:pos x="146" y="170"/>
                </a:cxn>
                <a:cxn ang="0">
                  <a:pos x="138" y="136"/>
                </a:cxn>
                <a:cxn ang="0">
                  <a:pos x="138" y="110"/>
                </a:cxn>
                <a:cxn ang="0">
                  <a:pos x="146" y="74"/>
                </a:cxn>
                <a:cxn ang="0">
                  <a:pos x="190" y="20"/>
                </a:cxn>
                <a:cxn ang="0">
                  <a:pos x="234" y="2"/>
                </a:cxn>
                <a:cxn ang="0">
                  <a:pos x="260" y="0"/>
                </a:cxn>
                <a:cxn ang="0">
                  <a:pos x="334" y="260"/>
                </a:cxn>
                <a:cxn ang="0">
                  <a:pos x="370" y="288"/>
                </a:cxn>
                <a:cxn ang="0">
                  <a:pos x="422" y="372"/>
                </a:cxn>
                <a:cxn ang="0">
                  <a:pos x="444" y="480"/>
                </a:cxn>
                <a:cxn ang="0">
                  <a:pos x="78" y="442"/>
                </a:cxn>
                <a:cxn ang="0">
                  <a:pos x="112" y="340"/>
                </a:cxn>
                <a:cxn ang="0">
                  <a:pos x="160" y="278"/>
                </a:cxn>
                <a:cxn ang="0">
                  <a:pos x="196" y="254"/>
                </a:cxn>
                <a:cxn ang="0">
                  <a:pos x="226" y="266"/>
                </a:cxn>
                <a:cxn ang="0">
                  <a:pos x="260" y="272"/>
                </a:cxn>
                <a:cxn ang="0">
                  <a:pos x="308" y="262"/>
                </a:cxn>
                <a:cxn ang="0">
                  <a:pos x="58" y="480"/>
                </a:cxn>
                <a:cxn ang="0">
                  <a:pos x="60" y="442"/>
                </a:cxn>
                <a:cxn ang="0">
                  <a:pos x="82" y="372"/>
                </a:cxn>
                <a:cxn ang="0">
                  <a:pos x="140" y="282"/>
                </a:cxn>
                <a:cxn ang="0">
                  <a:pos x="176" y="254"/>
                </a:cxn>
                <a:cxn ang="0">
                  <a:pos x="186" y="242"/>
                </a:cxn>
                <a:cxn ang="0">
                  <a:pos x="154" y="252"/>
                </a:cxn>
                <a:cxn ang="0">
                  <a:pos x="108" y="282"/>
                </a:cxn>
                <a:cxn ang="0">
                  <a:pos x="68" y="326"/>
                </a:cxn>
                <a:cxn ang="0">
                  <a:pos x="34" y="380"/>
                </a:cxn>
                <a:cxn ang="0">
                  <a:pos x="10" y="440"/>
                </a:cxn>
                <a:cxn ang="0">
                  <a:pos x="58" y="480"/>
                </a:cxn>
                <a:cxn ang="0">
                  <a:pos x="518" y="478"/>
                </a:cxn>
                <a:cxn ang="0">
                  <a:pos x="510" y="440"/>
                </a:cxn>
                <a:cxn ang="0">
                  <a:pos x="486" y="380"/>
                </a:cxn>
                <a:cxn ang="0">
                  <a:pos x="452" y="326"/>
                </a:cxn>
                <a:cxn ang="0">
                  <a:pos x="410" y="282"/>
                </a:cxn>
                <a:cxn ang="0">
                  <a:pos x="364" y="252"/>
                </a:cxn>
                <a:cxn ang="0">
                  <a:pos x="332" y="242"/>
                </a:cxn>
                <a:cxn ang="0">
                  <a:pos x="342" y="254"/>
                </a:cxn>
                <a:cxn ang="0">
                  <a:pos x="380" y="282"/>
                </a:cxn>
                <a:cxn ang="0">
                  <a:pos x="438" y="372"/>
                </a:cxn>
                <a:cxn ang="0">
                  <a:pos x="458" y="442"/>
                </a:cxn>
                <a:cxn ang="0">
                  <a:pos x="460" y="480"/>
                </a:cxn>
              </a:cxnLst>
              <a:rect l="0" t="0" r="r" b="b"/>
              <a:pathLst>
                <a:path w="518" h="480">
                  <a:moveTo>
                    <a:pt x="260" y="0"/>
                  </a:moveTo>
                  <a:lnTo>
                    <a:pt x="260" y="0"/>
                  </a:lnTo>
                  <a:lnTo>
                    <a:pt x="272" y="0"/>
                  </a:lnTo>
                  <a:lnTo>
                    <a:pt x="284" y="2"/>
                  </a:lnTo>
                  <a:lnTo>
                    <a:pt x="296" y="6"/>
                  </a:lnTo>
                  <a:lnTo>
                    <a:pt x="308" y="10"/>
                  </a:lnTo>
                  <a:lnTo>
                    <a:pt x="328" y="20"/>
                  </a:lnTo>
                  <a:lnTo>
                    <a:pt x="346" y="36"/>
                  </a:lnTo>
                  <a:lnTo>
                    <a:pt x="362" y="54"/>
                  </a:lnTo>
                  <a:lnTo>
                    <a:pt x="372" y="74"/>
                  </a:lnTo>
                  <a:lnTo>
                    <a:pt x="376" y="86"/>
                  </a:lnTo>
                  <a:lnTo>
                    <a:pt x="380" y="98"/>
                  </a:lnTo>
                  <a:lnTo>
                    <a:pt x="382" y="110"/>
                  </a:lnTo>
                  <a:lnTo>
                    <a:pt x="382" y="122"/>
                  </a:lnTo>
                  <a:lnTo>
                    <a:pt x="382" y="122"/>
                  </a:lnTo>
                  <a:lnTo>
                    <a:pt x="382" y="136"/>
                  </a:lnTo>
                  <a:lnTo>
                    <a:pt x="380" y="148"/>
                  </a:lnTo>
                  <a:lnTo>
                    <a:pt x="376" y="160"/>
                  </a:lnTo>
                  <a:lnTo>
                    <a:pt x="372" y="170"/>
                  </a:lnTo>
                  <a:lnTo>
                    <a:pt x="362" y="192"/>
                  </a:lnTo>
                  <a:lnTo>
                    <a:pt x="346" y="210"/>
                  </a:lnTo>
                  <a:lnTo>
                    <a:pt x="328" y="224"/>
                  </a:lnTo>
                  <a:lnTo>
                    <a:pt x="308" y="236"/>
                  </a:lnTo>
                  <a:lnTo>
                    <a:pt x="296" y="240"/>
                  </a:lnTo>
                  <a:lnTo>
                    <a:pt x="284" y="242"/>
                  </a:lnTo>
                  <a:lnTo>
                    <a:pt x="272" y="244"/>
                  </a:lnTo>
                  <a:lnTo>
                    <a:pt x="260" y="246"/>
                  </a:lnTo>
                  <a:lnTo>
                    <a:pt x="260" y="246"/>
                  </a:lnTo>
                  <a:lnTo>
                    <a:pt x="246" y="244"/>
                  </a:lnTo>
                  <a:lnTo>
                    <a:pt x="234" y="242"/>
                  </a:lnTo>
                  <a:lnTo>
                    <a:pt x="222" y="240"/>
                  </a:lnTo>
                  <a:lnTo>
                    <a:pt x="212" y="236"/>
                  </a:lnTo>
                  <a:lnTo>
                    <a:pt x="190" y="224"/>
                  </a:lnTo>
                  <a:lnTo>
                    <a:pt x="172" y="210"/>
                  </a:lnTo>
                  <a:lnTo>
                    <a:pt x="158" y="192"/>
                  </a:lnTo>
                  <a:lnTo>
                    <a:pt x="146" y="170"/>
                  </a:lnTo>
                  <a:lnTo>
                    <a:pt x="142" y="160"/>
                  </a:lnTo>
                  <a:lnTo>
                    <a:pt x="138" y="148"/>
                  </a:lnTo>
                  <a:lnTo>
                    <a:pt x="138" y="136"/>
                  </a:lnTo>
                  <a:lnTo>
                    <a:pt x="136" y="122"/>
                  </a:lnTo>
                  <a:lnTo>
                    <a:pt x="136" y="122"/>
                  </a:lnTo>
                  <a:lnTo>
                    <a:pt x="138" y="110"/>
                  </a:lnTo>
                  <a:lnTo>
                    <a:pt x="138" y="98"/>
                  </a:lnTo>
                  <a:lnTo>
                    <a:pt x="142" y="86"/>
                  </a:lnTo>
                  <a:lnTo>
                    <a:pt x="146" y="74"/>
                  </a:lnTo>
                  <a:lnTo>
                    <a:pt x="158" y="54"/>
                  </a:lnTo>
                  <a:lnTo>
                    <a:pt x="172" y="36"/>
                  </a:lnTo>
                  <a:lnTo>
                    <a:pt x="190" y="20"/>
                  </a:lnTo>
                  <a:lnTo>
                    <a:pt x="212" y="10"/>
                  </a:lnTo>
                  <a:lnTo>
                    <a:pt x="222" y="6"/>
                  </a:lnTo>
                  <a:lnTo>
                    <a:pt x="234" y="2"/>
                  </a:lnTo>
                  <a:lnTo>
                    <a:pt x="246" y="0"/>
                  </a:lnTo>
                  <a:lnTo>
                    <a:pt x="260" y="0"/>
                  </a:lnTo>
                  <a:lnTo>
                    <a:pt x="260" y="0"/>
                  </a:lnTo>
                  <a:close/>
                  <a:moveTo>
                    <a:pt x="322" y="254"/>
                  </a:moveTo>
                  <a:lnTo>
                    <a:pt x="322" y="254"/>
                  </a:lnTo>
                  <a:lnTo>
                    <a:pt x="334" y="260"/>
                  </a:lnTo>
                  <a:lnTo>
                    <a:pt x="346" y="270"/>
                  </a:lnTo>
                  <a:lnTo>
                    <a:pt x="358" y="278"/>
                  </a:lnTo>
                  <a:lnTo>
                    <a:pt x="370" y="288"/>
                  </a:lnTo>
                  <a:lnTo>
                    <a:pt x="390" y="312"/>
                  </a:lnTo>
                  <a:lnTo>
                    <a:pt x="408" y="340"/>
                  </a:lnTo>
                  <a:lnTo>
                    <a:pt x="422" y="372"/>
                  </a:lnTo>
                  <a:lnTo>
                    <a:pt x="434" y="406"/>
                  </a:lnTo>
                  <a:lnTo>
                    <a:pt x="440" y="442"/>
                  </a:lnTo>
                  <a:lnTo>
                    <a:pt x="444" y="480"/>
                  </a:lnTo>
                  <a:lnTo>
                    <a:pt x="74" y="480"/>
                  </a:lnTo>
                  <a:lnTo>
                    <a:pt x="74" y="480"/>
                  </a:lnTo>
                  <a:lnTo>
                    <a:pt x="78" y="442"/>
                  </a:lnTo>
                  <a:lnTo>
                    <a:pt x="86" y="406"/>
                  </a:lnTo>
                  <a:lnTo>
                    <a:pt x="96" y="372"/>
                  </a:lnTo>
                  <a:lnTo>
                    <a:pt x="112" y="340"/>
                  </a:lnTo>
                  <a:lnTo>
                    <a:pt x="128" y="312"/>
                  </a:lnTo>
                  <a:lnTo>
                    <a:pt x="150" y="288"/>
                  </a:lnTo>
                  <a:lnTo>
                    <a:pt x="160" y="278"/>
                  </a:lnTo>
                  <a:lnTo>
                    <a:pt x="172" y="270"/>
                  </a:lnTo>
                  <a:lnTo>
                    <a:pt x="184" y="260"/>
                  </a:lnTo>
                  <a:lnTo>
                    <a:pt x="196" y="254"/>
                  </a:lnTo>
                  <a:lnTo>
                    <a:pt x="196" y="254"/>
                  </a:lnTo>
                  <a:lnTo>
                    <a:pt x="212" y="262"/>
                  </a:lnTo>
                  <a:lnTo>
                    <a:pt x="226" y="266"/>
                  </a:lnTo>
                  <a:lnTo>
                    <a:pt x="242" y="270"/>
                  </a:lnTo>
                  <a:lnTo>
                    <a:pt x="260" y="272"/>
                  </a:lnTo>
                  <a:lnTo>
                    <a:pt x="260" y="272"/>
                  </a:lnTo>
                  <a:lnTo>
                    <a:pt x="276" y="270"/>
                  </a:lnTo>
                  <a:lnTo>
                    <a:pt x="292" y="266"/>
                  </a:lnTo>
                  <a:lnTo>
                    <a:pt x="308" y="262"/>
                  </a:lnTo>
                  <a:lnTo>
                    <a:pt x="322" y="254"/>
                  </a:lnTo>
                  <a:lnTo>
                    <a:pt x="322" y="254"/>
                  </a:lnTo>
                  <a:close/>
                  <a:moveTo>
                    <a:pt x="58" y="480"/>
                  </a:moveTo>
                  <a:lnTo>
                    <a:pt x="58" y="480"/>
                  </a:lnTo>
                  <a:lnTo>
                    <a:pt x="58" y="460"/>
                  </a:lnTo>
                  <a:lnTo>
                    <a:pt x="60" y="442"/>
                  </a:lnTo>
                  <a:lnTo>
                    <a:pt x="64" y="424"/>
                  </a:lnTo>
                  <a:lnTo>
                    <a:pt x="68" y="406"/>
                  </a:lnTo>
                  <a:lnTo>
                    <a:pt x="82" y="372"/>
                  </a:lnTo>
                  <a:lnTo>
                    <a:pt x="98" y="338"/>
                  </a:lnTo>
                  <a:lnTo>
                    <a:pt x="118" y="308"/>
                  </a:lnTo>
                  <a:lnTo>
                    <a:pt x="140" y="282"/>
                  </a:lnTo>
                  <a:lnTo>
                    <a:pt x="152" y="272"/>
                  </a:lnTo>
                  <a:lnTo>
                    <a:pt x="164" y="262"/>
                  </a:lnTo>
                  <a:lnTo>
                    <a:pt x="176" y="254"/>
                  </a:lnTo>
                  <a:lnTo>
                    <a:pt x="188" y="246"/>
                  </a:lnTo>
                  <a:lnTo>
                    <a:pt x="188" y="246"/>
                  </a:lnTo>
                  <a:lnTo>
                    <a:pt x="186" y="242"/>
                  </a:lnTo>
                  <a:lnTo>
                    <a:pt x="186" y="242"/>
                  </a:lnTo>
                  <a:lnTo>
                    <a:pt x="170" y="246"/>
                  </a:lnTo>
                  <a:lnTo>
                    <a:pt x="154" y="252"/>
                  </a:lnTo>
                  <a:lnTo>
                    <a:pt x="138" y="260"/>
                  </a:lnTo>
                  <a:lnTo>
                    <a:pt x="124" y="270"/>
                  </a:lnTo>
                  <a:lnTo>
                    <a:pt x="108" y="282"/>
                  </a:lnTo>
                  <a:lnTo>
                    <a:pt x="94" y="296"/>
                  </a:lnTo>
                  <a:lnTo>
                    <a:pt x="80" y="310"/>
                  </a:lnTo>
                  <a:lnTo>
                    <a:pt x="68" y="326"/>
                  </a:lnTo>
                  <a:lnTo>
                    <a:pt x="54" y="344"/>
                  </a:lnTo>
                  <a:lnTo>
                    <a:pt x="44" y="362"/>
                  </a:lnTo>
                  <a:lnTo>
                    <a:pt x="34" y="380"/>
                  </a:lnTo>
                  <a:lnTo>
                    <a:pt x="24" y="400"/>
                  </a:lnTo>
                  <a:lnTo>
                    <a:pt x="16" y="420"/>
                  </a:lnTo>
                  <a:lnTo>
                    <a:pt x="10" y="440"/>
                  </a:lnTo>
                  <a:lnTo>
                    <a:pt x="4" y="460"/>
                  </a:lnTo>
                  <a:lnTo>
                    <a:pt x="0" y="478"/>
                  </a:lnTo>
                  <a:lnTo>
                    <a:pt x="58" y="480"/>
                  </a:lnTo>
                  <a:lnTo>
                    <a:pt x="58" y="480"/>
                  </a:lnTo>
                  <a:close/>
                  <a:moveTo>
                    <a:pt x="460" y="480"/>
                  </a:moveTo>
                  <a:lnTo>
                    <a:pt x="518" y="478"/>
                  </a:lnTo>
                  <a:lnTo>
                    <a:pt x="518" y="478"/>
                  </a:lnTo>
                  <a:lnTo>
                    <a:pt x="514" y="460"/>
                  </a:lnTo>
                  <a:lnTo>
                    <a:pt x="510" y="440"/>
                  </a:lnTo>
                  <a:lnTo>
                    <a:pt x="502" y="420"/>
                  </a:lnTo>
                  <a:lnTo>
                    <a:pt x="494" y="400"/>
                  </a:lnTo>
                  <a:lnTo>
                    <a:pt x="486" y="380"/>
                  </a:lnTo>
                  <a:lnTo>
                    <a:pt x="476" y="362"/>
                  </a:lnTo>
                  <a:lnTo>
                    <a:pt x="464" y="344"/>
                  </a:lnTo>
                  <a:lnTo>
                    <a:pt x="452" y="326"/>
                  </a:lnTo>
                  <a:lnTo>
                    <a:pt x="438" y="310"/>
                  </a:lnTo>
                  <a:lnTo>
                    <a:pt x="424" y="296"/>
                  </a:lnTo>
                  <a:lnTo>
                    <a:pt x="410" y="282"/>
                  </a:lnTo>
                  <a:lnTo>
                    <a:pt x="396" y="270"/>
                  </a:lnTo>
                  <a:lnTo>
                    <a:pt x="380" y="260"/>
                  </a:lnTo>
                  <a:lnTo>
                    <a:pt x="364" y="252"/>
                  </a:lnTo>
                  <a:lnTo>
                    <a:pt x="348" y="246"/>
                  </a:lnTo>
                  <a:lnTo>
                    <a:pt x="332" y="242"/>
                  </a:lnTo>
                  <a:lnTo>
                    <a:pt x="332" y="242"/>
                  </a:lnTo>
                  <a:lnTo>
                    <a:pt x="330" y="246"/>
                  </a:lnTo>
                  <a:lnTo>
                    <a:pt x="330" y="246"/>
                  </a:lnTo>
                  <a:lnTo>
                    <a:pt x="342" y="254"/>
                  </a:lnTo>
                  <a:lnTo>
                    <a:pt x="356" y="262"/>
                  </a:lnTo>
                  <a:lnTo>
                    <a:pt x="368" y="272"/>
                  </a:lnTo>
                  <a:lnTo>
                    <a:pt x="380" y="282"/>
                  </a:lnTo>
                  <a:lnTo>
                    <a:pt x="402" y="308"/>
                  </a:lnTo>
                  <a:lnTo>
                    <a:pt x="420" y="338"/>
                  </a:lnTo>
                  <a:lnTo>
                    <a:pt x="438" y="372"/>
                  </a:lnTo>
                  <a:lnTo>
                    <a:pt x="450" y="406"/>
                  </a:lnTo>
                  <a:lnTo>
                    <a:pt x="454" y="424"/>
                  </a:lnTo>
                  <a:lnTo>
                    <a:pt x="458" y="442"/>
                  </a:lnTo>
                  <a:lnTo>
                    <a:pt x="460" y="460"/>
                  </a:lnTo>
                  <a:lnTo>
                    <a:pt x="460" y="480"/>
                  </a:lnTo>
                  <a:lnTo>
                    <a:pt x="460" y="4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261"/>
            <p:cNvSpPr>
              <a:spLocks noEditPoints="1"/>
            </p:cNvSpPr>
            <p:nvPr/>
          </p:nvSpPr>
          <p:spPr bwMode="auto">
            <a:xfrm>
              <a:off x="7867650" y="5118100"/>
              <a:ext cx="498475" cy="358775"/>
            </a:xfrm>
            <a:custGeom>
              <a:avLst/>
              <a:gdLst/>
              <a:ahLst/>
              <a:cxnLst>
                <a:cxn ang="0">
                  <a:pos x="294" y="176"/>
                </a:cxn>
                <a:cxn ang="0">
                  <a:pos x="286" y="188"/>
                </a:cxn>
                <a:cxn ang="0">
                  <a:pos x="272" y="188"/>
                </a:cxn>
                <a:cxn ang="0">
                  <a:pos x="288" y="210"/>
                </a:cxn>
                <a:cxn ang="0">
                  <a:pos x="290" y="222"/>
                </a:cxn>
                <a:cxn ang="0">
                  <a:pos x="242" y="206"/>
                </a:cxn>
                <a:cxn ang="0">
                  <a:pos x="140" y="188"/>
                </a:cxn>
                <a:cxn ang="0">
                  <a:pos x="130" y="184"/>
                </a:cxn>
                <a:cxn ang="0">
                  <a:pos x="126" y="142"/>
                </a:cxn>
                <a:cxn ang="0">
                  <a:pos x="84" y="152"/>
                </a:cxn>
                <a:cxn ang="0">
                  <a:pos x="56" y="176"/>
                </a:cxn>
                <a:cxn ang="0">
                  <a:pos x="6" y="194"/>
                </a:cxn>
                <a:cxn ang="0">
                  <a:pos x="30" y="170"/>
                </a:cxn>
                <a:cxn ang="0">
                  <a:pos x="40" y="142"/>
                </a:cxn>
                <a:cxn ang="0">
                  <a:pos x="6" y="142"/>
                </a:cxn>
                <a:cxn ang="0">
                  <a:pos x="0" y="132"/>
                </a:cxn>
                <a:cxn ang="0">
                  <a:pos x="0" y="6"/>
                </a:cxn>
                <a:cxn ang="0">
                  <a:pos x="10" y="0"/>
                </a:cxn>
                <a:cxn ang="0">
                  <a:pos x="232" y="0"/>
                </a:cxn>
                <a:cxn ang="0">
                  <a:pos x="242" y="6"/>
                </a:cxn>
                <a:cxn ang="0">
                  <a:pos x="282" y="84"/>
                </a:cxn>
                <a:cxn ang="0">
                  <a:pos x="292" y="88"/>
                </a:cxn>
                <a:cxn ang="0">
                  <a:pos x="294" y="98"/>
                </a:cxn>
                <a:cxn ang="0">
                  <a:pos x="242" y="132"/>
                </a:cxn>
                <a:cxn ang="0">
                  <a:pos x="236" y="142"/>
                </a:cxn>
                <a:cxn ang="0">
                  <a:pos x="142" y="174"/>
                </a:cxn>
                <a:cxn ang="0">
                  <a:pos x="238" y="182"/>
                </a:cxn>
                <a:cxn ang="0">
                  <a:pos x="260" y="198"/>
                </a:cxn>
                <a:cxn ang="0">
                  <a:pos x="252" y="174"/>
                </a:cxn>
                <a:cxn ang="0">
                  <a:pos x="280" y="174"/>
                </a:cxn>
                <a:cxn ang="0">
                  <a:pos x="242" y="98"/>
                </a:cxn>
                <a:cxn ang="0">
                  <a:pos x="130" y="90"/>
                </a:cxn>
                <a:cxn ang="0">
                  <a:pos x="142" y="72"/>
                </a:cxn>
                <a:cxn ang="0">
                  <a:pos x="136" y="58"/>
                </a:cxn>
                <a:cxn ang="0">
                  <a:pos x="122" y="52"/>
                </a:cxn>
                <a:cxn ang="0">
                  <a:pos x="104" y="64"/>
                </a:cxn>
                <a:cxn ang="0">
                  <a:pos x="104" y="78"/>
                </a:cxn>
                <a:cxn ang="0">
                  <a:pos x="122" y="92"/>
                </a:cxn>
                <a:cxn ang="0">
                  <a:pos x="68" y="92"/>
                </a:cxn>
                <a:cxn ang="0">
                  <a:pos x="86" y="78"/>
                </a:cxn>
                <a:cxn ang="0">
                  <a:pos x="86" y="64"/>
                </a:cxn>
                <a:cxn ang="0">
                  <a:pos x="68" y="52"/>
                </a:cxn>
                <a:cxn ang="0">
                  <a:pos x="54" y="58"/>
                </a:cxn>
                <a:cxn ang="0">
                  <a:pos x="48" y="72"/>
                </a:cxn>
                <a:cxn ang="0">
                  <a:pos x="60" y="90"/>
                </a:cxn>
                <a:cxn ang="0">
                  <a:pos x="174" y="92"/>
                </a:cxn>
                <a:cxn ang="0">
                  <a:pos x="188" y="86"/>
                </a:cxn>
                <a:cxn ang="0">
                  <a:pos x="194" y="72"/>
                </a:cxn>
                <a:cxn ang="0">
                  <a:pos x="182" y="54"/>
                </a:cxn>
                <a:cxn ang="0">
                  <a:pos x="168" y="54"/>
                </a:cxn>
                <a:cxn ang="0">
                  <a:pos x="156" y="72"/>
                </a:cxn>
                <a:cxn ang="0">
                  <a:pos x="160" y="86"/>
                </a:cxn>
                <a:cxn ang="0">
                  <a:pos x="174" y="92"/>
                </a:cxn>
              </a:cxnLst>
              <a:rect l="0" t="0" r="r" b="b"/>
              <a:pathLst>
                <a:path w="314" h="226">
                  <a:moveTo>
                    <a:pt x="294" y="98"/>
                  </a:moveTo>
                  <a:lnTo>
                    <a:pt x="294" y="176"/>
                  </a:lnTo>
                  <a:lnTo>
                    <a:pt x="294" y="176"/>
                  </a:lnTo>
                  <a:lnTo>
                    <a:pt x="294" y="180"/>
                  </a:lnTo>
                  <a:lnTo>
                    <a:pt x="292" y="184"/>
                  </a:lnTo>
                  <a:lnTo>
                    <a:pt x="286" y="188"/>
                  </a:lnTo>
                  <a:lnTo>
                    <a:pt x="278" y="188"/>
                  </a:lnTo>
                  <a:lnTo>
                    <a:pt x="272" y="188"/>
                  </a:lnTo>
                  <a:lnTo>
                    <a:pt x="272" y="188"/>
                  </a:lnTo>
                  <a:lnTo>
                    <a:pt x="274" y="194"/>
                  </a:lnTo>
                  <a:lnTo>
                    <a:pt x="278" y="200"/>
                  </a:lnTo>
                  <a:lnTo>
                    <a:pt x="288" y="210"/>
                  </a:lnTo>
                  <a:lnTo>
                    <a:pt x="314" y="226"/>
                  </a:lnTo>
                  <a:lnTo>
                    <a:pt x="314" y="226"/>
                  </a:lnTo>
                  <a:lnTo>
                    <a:pt x="290" y="222"/>
                  </a:lnTo>
                  <a:lnTo>
                    <a:pt x="266" y="218"/>
                  </a:lnTo>
                  <a:lnTo>
                    <a:pt x="254" y="212"/>
                  </a:lnTo>
                  <a:lnTo>
                    <a:pt x="242" y="206"/>
                  </a:lnTo>
                  <a:lnTo>
                    <a:pt x="234" y="198"/>
                  </a:lnTo>
                  <a:lnTo>
                    <a:pt x="224" y="188"/>
                  </a:lnTo>
                  <a:lnTo>
                    <a:pt x="140" y="188"/>
                  </a:lnTo>
                  <a:lnTo>
                    <a:pt x="140" y="188"/>
                  </a:lnTo>
                  <a:lnTo>
                    <a:pt x="134" y="188"/>
                  </a:lnTo>
                  <a:lnTo>
                    <a:pt x="130" y="184"/>
                  </a:lnTo>
                  <a:lnTo>
                    <a:pt x="128" y="180"/>
                  </a:lnTo>
                  <a:lnTo>
                    <a:pt x="126" y="174"/>
                  </a:lnTo>
                  <a:lnTo>
                    <a:pt x="126" y="142"/>
                  </a:lnTo>
                  <a:lnTo>
                    <a:pt x="92" y="142"/>
                  </a:lnTo>
                  <a:lnTo>
                    <a:pt x="92" y="142"/>
                  </a:lnTo>
                  <a:lnTo>
                    <a:pt x="84" y="152"/>
                  </a:lnTo>
                  <a:lnTo>
                    <a:pt x="76" y="162"/>
                  </a:lnTo>
                  <a:lnTo>
                    <a:pt x="66" y="170"/>
                  </a:lnTo>
                  <a:lnTo>
                    <a:pt x="56" y="176"/>
                  </a:lnTo>
                  <a:lnTo>
                    <a:pt x="44" y="184"/>
                  </a:lnTo>
                  <a:lnTo>
                    <a:pt x="30" y="188"/>
                  </a:lnTo>
                  <a:lnTo>
                    <a:pt x="6" y="194"/>
                  </a:lnTo>
                  <a:lnTo>
                    <a:pt x="6" y="194"/>
                  </a:lnTo>
                  <a:lnTo>
                    <a:pt x="20" y="184"/>
                  </a:lnTo>
                  <a:lnTo>
                    <a:pt x="30" y="170"/>
                  </a:lnTo>
                  <a:lnTo>
                    <a:pt x="36" y="158"/>
                  </a:lnTo>
                  <a:lnTo>
                    <a:pt x="40" y="142"/>
                  </a:lnTo>
                  <a:lnTo>
                    <a:pt x="40" y="142"/>
                  </a:lnTo>
                  <a:lnTo>
                    <a:pt x="10" y="142"/>
                  </a:lnTo>
                  <a:lnTo>
                    <a:pt x="10" y="142"/>
                  </a:lnTo>
                  <a:lnTo>
                    <a:pt x="6" y="142"/>
                  </a:lnTo>
                  <a:lnTo>
                    <a:pt x="2" y="140"/>
                  </a:lnTo>
                  <a:lnTo>
                    <a:pt x="0" y="136"/>
                  </a:lnTo>
                  <a:lnTo>
                    <a:pt x="0" y="132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38" y="2"/>
                  </a:lnTo>
                  <a:lnTo>
                    <a:pt x="240" y="4"/>
                  </a:lnTo>
                  <a:lnTo>
                    <a:pt x="242" y="6"/>
                  </a:lnTo>
                  <a:lnTo>
                    <a:pt x="242" y="82"/>
                  </a:lnTo>
                  <a:lnTo>
                    <a:pt x="242" y="82"/>
                  </a:lnTo>
                  <a:lnTo>
                    <a:pt x="282" y="84"/>
                  </a:lnTo>
                  <a:lnTo>
                    <a:pt x="282" y="84"/>
                  </a:lnTo>
                  <a:lnTo>
                    <a:pt x="286" y="84"/>
                  </a:lnTo>
                  <a:lnTo>
                    <a:pt x="292" y="88"/>
                  </a:lnTo>
                  <a:lnTo>
                    <a:pt x="294" y="92"/>
                  </a:lnTo>
                  <a:lnTo>
                    <a:pt x="294" y="98"/>
                  </a:lnTo>
                  <a:lnTo>
                    <a:pt x="294" y="98"/>
                  </a:lnTo>
                  <a:close/>
                  <a:moveTo>
                    <a:pt x="242" y="98"/>
                  </a:moveTo>
                  <a:lnTo>
                    <a:pt x="242" y="132"/>
                  </a:lnTo>
                  <a:lnTo>
                    <a:pt x="242" y="132"/>
                  </a:lnTo>
                  <a:lnTo>
                    <a:pt x="240" y="136"/>
                  </a:lnTo>
                  <a:lnTo>
                    <a:pt x="238" y="140"/>
                  </a:lnTo>
                  <a:lnTo>
                    <a:pt x="236" y="142"/>
                  </a:lnTo>
                  <a:lnTo>
                    <a:pt x="232" y="142"/>
                  </a:lnTo>
                  <a:lnTo>
                    <a:pt x="142" y="142"/>
                  </a:lnTo>
                  <a:lnTo>
                    <a:pt x="142" y="174"/>
                  </a:lnTo>
                  <a:lnTo>
                    <a:pt x="234" y="174"/>
                  </a:lnTo>
                  <a:lnTo>
                    <a:pt x="234" y="174"/>
                  </a:lnTo>
                  <a:lnTo>
                    <a:pt x="238" y="182"/>
                  </a:lnTo>
                  <a:lnTo>
                    <a:pt x="244" y="188"/>
                  </a:lnTo>
                  <a:lnTo>
                    <a:pt x="250" y="194"/>
                  </a:lnTo>
                  <a:lnTo>
                    <a:pt x="260" y="198"/>
                  </a:lnTo>
                  <a:lnTo>
                    <a:pt x="260" y="198"/>
                  </a:lnTo>
                  <a:lnTo>
                    <a:pt x="254" y="186"/>
                  </a:lnTo>
                  <a:lnTo>
                    <a:pt x="252" y="174"/>
                  </a:lnTo>
                  <a:lnTo>
                    <a:pt x="252" y="174"/>
                  </a:lnTo>
                  <a:lnTo>
                    <a:pt x="280" y="174"/>
                  </a:lnTo>
                  <a:lnTo>
                    <a:pt x="280" y="174"/>
                  </a:lnTo>
                  <a:lnTo>
                    <a:pt x="280" y="98"/>
                  </a:lnTo>
                  <a:lnTo>
                    <a:pt x="242" y="98"/>
                  </a:lnTo>
                  <a:lnTo>
                    <a:pt x="242" y="98"/>
                  </a:lnTo>
                  <a:close/>
                  <a:moveTo>
                    <a:pt x="122" y="92"/>
                  </a:moveTo>
                  <a:lnTo>
                    <a:pt x="122" y="92"/>
                  </a:lnTo>
                  <a:lnTo>
                    <a:pt x="130" y="90"/>
                  </a:lnTo>
                  <a:lnTo>
                    <a:pt x="136" y="86"/>
                  </a:lnTo>
                  <a:lnTo>
                    <a:pt x="140" y="78"/>
                  </a:lnTo>
                  <a:lnTo>
                    <a:pt x="142" y="72"/>
                  </a:lnTo>
                  <a:lnTo>
                    <a:pt x="142" y="72"/>
                  </a:lnTo>
                  <a:lnTo>
                    <a:pt x="140" y="64"/>
                  </a:lnTo>
                  <a:lnTo>
                    <a:pt x="136" y="58"/>
                  </a:lnTo>
                  <a:lnTo>
                    <a:pt x="130" y="54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14" y="54"/>
                  </a:lnTo>
                  <a:lnTo>
                    <a:pt x="108" y="58"/>
                  </a:lnTo>
                  <a:lnTo>
                    <a:pt x="104" y="64"/>
                  </a:lnTo>
                  <a:lnTo>
                    <a:pt x="102" y="72"/>
                  </a:lnTo>
                  <a:lnTo>
                    <a:pt x="102" y="72"/>
                  </a:lnTo>
                  <a:lnTo>
                    <a:pt x="104" y="78"/>
                  </a:lnTo>
                  <a:lnTo>
                    <a:pt x="108" y="86"/>
                  </a:lnTo>
                  <a:lnTo>
                    <a:pt x="114" y="90"/>
                  </a:lnTo>
                  <a:lnTo>
                    <a:pt x="122" y="92"/>
                  </a:lnTo>
                  <a:lnTo>
                    <a:pt x="122" y="92"/>
                  </a:lnTo>
                  <a:close/>
                  <a:moveTo>
                    <a:pt x="68" y="92"/>
                  </a:moveTo>
                  <a:lnTo>
                    <a:pt x="68" y="92"/>
                  </a:lnTo>
                  <a:lnTo>
                    <a:pt x="76" y="90"/>
                  </a:lnTo>
                  <a:lnTo>
                    <a:pt x="82" y="86"/>
                  </a:lnTo>
                  <a:lnTo>
                    <a:pt x="86" y="78"/>
                  </a:lnTo>
                  <a:lnTo>
                    <a:pt x="88" y="72"/>
                  </a:lnTo>
                  <a:lnTo>
                    <a:pt x="88" y="72"/>
                  </a:lnTo>
                  <a:lnTo>
                    <a:pt x="86" y="64"/>
                  </a:lnTo>
                  <a:lnTo>
                    <a:pt x="82" y="58"/>
                  </a:lnTo>
                  <a:lnTo>
                    <a:pt x="76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60" y="54"/>
                  </a:lnTo>
                  <a:lnTo>
                    <a:pt x="54" y="58"/>
                  </a:lnTo>
                  <a:lnTo>
                    <a:pt x="50" y="64"/>
                  </a:lnTo>
                  <a:lnTo>
                    <a:pt x="48" y="72"/>
                  </a:lnTo>
                  <a:lnTo>
                    <a:pt x="48" y="72"/>
                  </a:lnTo>
                  <a:lnTo>
                    <a:pt x="50" y="78"/>
                  </a:lnTo>
                  <a:lnTo>
                    <a:pt x="54" y="86"/>
                  </a:lnTo>
                  <a:lnTo>
                    <a:pt x="60" y="90"/>
                  </a:lnTo>
                  <a:lnTo>
                    <a:pt x="68" y="92"/>
                  </a:lnTo>
                  <a:lnTo>
                    <a:pt x="68" y="92"/>
                  </a:lnTo>
                  <a:close/>
                  <a:moveTo>
                    <a:pt x="174" y="92"/>
                  </a:moveTo>
                  <a:lnTo>
                    <a:pt x="174" y="92"/>
                  </a:lnTo>
                  <a:lnTo>
                    <a:pt x="182" y="90"/>
                  </a:lnTo>
                  <a:lnTo>
                    <a:pt x="188" y="86"/>
                  </a:lnTo>
                  <a:lnTo>
                    <a:pt x="194" y="78"/>
                  </a:lnTo>
                  <a:lnTo>
                    <a:pt x="194" y="72"/>
                  </a:lnTo>
                  <a:lnTo>
                    <a:pt x="194" y="72"/>
                  </a:lnTo>
                  <a:lnTo>
                    <a:pt x="194" y="64"/>
                  </a:lnTo>
                  <a:lnTo>
                    <a:pt x="188" y="58"/>
                  </a:lnTo>
                  <a:lnTo>
                    <a:pt x="182" y="54"/>
                  </a:lnTo>
                  <a:lnTo>
                    <a:pt x="174" y="52"/>
                  </a:lnTo>
                  <a:lnTo>
                    <a:pt x="174" y="52"/>
                  </a:lnTo>
                  <a:lnTo>
                    <a:pt x="168" y="54"/>
                  </a:lnTo>
                  <a:lnTo>
                    <a:pt x="160" y="58"/>
                  </a:lnTo>
                  <a:lnTo>
                    <a:pt x="156" y="64"/>
                  </a:lnTo>
                  <a:lnTo>
                    <a:pt x="156" y="72"/>
                  </a:lnTo>
                  <a:lnTo>
                    <a:pt x="156" y="72"/>
                  </a:lnTo>
                  <a:lnTo>
                    <a:pt x="156" y="78"/>
                  </a:lnTo>
                  <a:lnTo>
                    <a:pt x="160" y="86"/>
                  </a:lnTo>
                  <a:lnTo>
                    <a:pt x="168" y="90"/>
                  </a:lnTo>
                  <a:lnTo>
                    <a:pt x="174" y="92"/>
                  </a:lnTo>
                  <a:lnTo>
                    <a:pt x="174" y="9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4" name="Rectangle 117"/>
          <p:cNvSpPr>
            <a:spLocks noChangeArrowheads="1"/>
          </p:cNvSpPr>
          <p:nvPr/>
        </p:nvSpPr>
        <p:spPr bwMode="auto">
          <a:xfrm>
            <a:off x="1000100" y="5056255"/>
            <a:ext cx="5500726" cy="37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5" name="Rectangle 117"/>
          <p:cNvSpPr>
            <a:spLocks noChangeArrowheads="1"/>
          </p:cNvSpPr>
          <p:nvPr/>
        </p:nvSpPr>
        <p:spPr bwMode="auto">
          <a:xfrm>
            <a:off x="4832352" y="3265555"/>
            <a:ext cx="162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6" name="Rectangle 117"/>
          <p:cNvSpPr>
            <a:spLocks noChangeArrowheads="1"/>
          </p:cNvSpPr>
          <p:nvPr/>
        </p:nvSpPr>
        <p:spPr bwMode="auto">
          <a:xfrm>
            <a:off x="2928926" y="1928802"/>
            <a:ext cx="162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7" name="Rectangle 117"/>
          <p:cNvSpPr>
            <a:spLocks noChangeArrowheads="1"/>
          </p:cNvSpPr>
          <p:nvPr/>
        </p:nvSpPr>
        <p:spPr bwMode="auto">
          <a:xfrm>
            <a:off x="6761178" y="1928802"/>
            <a:ext cx="162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8" name="Rectangle 117"/>
          <p:cNvSpPr>
            <a:spLocks noChangeArrowheads="1"/>
          </p:cNvSpPr>
          <p:nvPr/>
        </p:nvSpPr>
        <p:spPr bwMode="auto">
          <a:xfrm>
            <a:off x="1000100" y="4714884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9" name="Rectangle 117"/>
          <p:cNvSpPr>
            <a:spLocks noChangeArrowheads="1"/>
          </p:cNvSpPr>
          <p:nvPr/>
        </p:nvSpPr>
        <p:spPr bwMode="auto">
          <a:xfrm>
            <a:off x="1000100" y="3265555"/>
            <a:ext cx="162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1594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0987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F3B4B41-300B-499C-A4BD-D39044A0D6CE}"/>
              </a:ext>
            </a:extLst>
          </p:cNvPr>
          <p:cNvSpPr/>
          <p:nvPr/>
        </p:nvSpPr>
        <p:spPr>
          <a:xfrm>
            <a:off x="107504" y="5650985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2628BE4-196F-4E0C-873D-0BA25CFBD391}"/>
              </a:ext>
            </a:extLst>
          </p:cNvPr>
          <p:cNvSpPr/>
          <p:nvPr/>
        </p:nvSpPr>
        <p:spPr>
          <a:xfrm>
            <a:off x="107504" y="6262829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BC249478-8CEE-40C5-AAB4-8564507DA354}"/>
              </a:ext>
            </a:extLst>
          </p:cNvPr>
          <p:cNvSpPr/>
          <p:nvPr/>
        </p:nvSpPr>
        <p:spPr>
          <a:xfrm>
            <a:off x="1139597" y="5505124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C79AC708-D0E2-44B3-B271-55EF00FB0543}"/>
              </a:ext>
            </a:extLst>
          </p:cNvPr>
          <p:cNvSpPr/>
          <p:nvPr/>
        </p:nvSpPr>
        <p:spPr>
          <a:xfrm>
            <a:off x="1009194" y="5831356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46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D3631E56-C360-42D2-A1C6-0CA0AF127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7309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2B61F5FC-E3D4-43E0-A6DD-F94B134A2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713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6D8FD864-3E7A-47DC-80A1-C12F848F27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4010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0F28F797-F591-498D-B2FB-F01389522B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6060" y="4233683"/>
            <a:ext cx="1658963" cy="124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99FEADF3-ECE9-44EF-BFCC-5AF30FE00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65" y="4233683"/>
            <a:ext cx="1658963" cy="124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7E944787-5863-4EE2-8C3F-725A3BBE0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3850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10C436A8-5F23-4D90-8A2E-133E6693C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3345" y="4239411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0A49E4C4-5E08-488D-8124-640E78DE4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6135" y="4252481"/>
            <a:ext cx="1651895" cy="123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52514575-0EC1-4306-817D-79E2501A5867}"/>
              </a:ext>
            </a:extLst>
          </p:cNvPr>
          <p:cNvSpPr/>
          <p:nvPr/>
        </p:nvSpPr>
        <p:spPr>
          <a:xfrm>
            <a:off x="757058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47BF4E84-0CBD-450C-BCB8-ADE642BFBA5F}"/>
              </a:ext>
            </a:extLst>
          </p:cNvPr>
          <p:cNvSpPr/>
          <p:nvPr/>
        </p:nvSpPr>
        <p:spPr>
          <a:xfrm>
            <a:off x="2767653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A21160C7-D7AF-462D-B858-4DC504EE2BDC}"/>
              </a:ext>
            </a:extLst>
          </p:cNvPr>
          <p:cNvSpPr/>
          <p:nvPr/>
        </p:nvSpPr>
        <p:spPr>
          <a:xfrm>
            <a:off x="4784355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A44A566A-800D-49C5-8325-85AFDA2C3238}"/>
              </a:ext>
            </a:extLst>
          </p:cNvPr>
          <p:cNvSpPr/>
          <p:nvPr/>
        </p:nvSpPr>
        <p:spPr>
          <a:xfrm>
            <a:off x="6794196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8A47D474-C4C7-42D3-BF8A-CD0E30A8418A}"/>
              </a:ext>
            </a:extLst>
          </p:cNvPr>
          <p:cNvSpPr/>
          <p:nvPr/>
        </p:nvSpPr>
        <p:spPr>
          <a:xfrm>
            <a:off x="757058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4BAC0B41-D8F5-4EC2-BE17-D2BA98055843}"/>
              </a:ext>
            </a:extLst>
          </p:cNvPr>
          <p:cNvSpPr/>
          <p:nvPr/>
        </p:nvSpPr>
        <p:spPr>
          <a:xfrm>
            <a:off x="2767653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09DFF3B6-0C89-4108-9758-ADF7659A8DCD}"/>
              </a:ext>
            </a:extLst>
          </p:cNvPr>
          <p:cNvSpPr/>
          <p:nvPr/>
        </p:nvSpPr>
        <p:spPr>
          <a:xfrm>
            <a:off x="4784355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B0A22144-BC3B-4542-9B33-80D23D7922CC}"/>
              </a:ext>
            </a:extLst>
          </p:cNvPr>
          <p:cNvSpPr/>
          <p:nvPr/>
        </p:nvSpPr>
        <p:spPr>
          <a:xfrm>
            <a:off x="6794196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D2CC85C-4B3A-4BB9-BFFC-8358B92C35E7}"/>
              </a:ext>
            </a:extLst>
          </p:cNvPr>
          <p:cNvSpPr/>
          <p:nvPr/>
        </p:nvSpPr>
        <p:spPr>
          <a:xfrm>
            <a:off x="672841" y="1260281"/>
            <a:ext cx="3800745" cy="390488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04E8F31-4691-40F0-A685-18DEC154A337}"/>
              </a:ext>
            </a:extLst>
          </p:cNvPr>
          <p:cNvSpPr/>
          <p:nvPr/>
        </p:nvSpPr>
        <p:spPr>
          <a:xfrm>
            <a:off x="672841" y="1037318"/>
            <a:ext cx="1566614" cy="260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D87D493-481C-42B1-8019-570F37EAA898}"/>
              </a:ext>
            </a:extLst>
          </p:cNvPr>
          <p:cNvSpPr/>
          <p:nvPr/>
        </p:nvSpPr>
        <p:spPr>
          <a:xfrm>
            <a:off x="6684280" y="1409112"/>
            <a:ext cx="1920168" cy="20826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86676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7F937984-0C58-4D65-BF81-6CEC78B8B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7309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2D72DCD1-FBA4-410E-B54D-6EBED4E4B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713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FC7BE846-6996-4D49-BA63-429F6671E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4010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8A7C11E6-E73E-49B4-A94A-312024E71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6060" y="4233683"/>
            <a:ext cx="1658963" cy="124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5647769A-95B4-47E6-BD19-89F9EEC56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65" y="4233683"/>
            <a:ext cx="1658963" cy="124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15E234B4-0C5D-4715-8F18-41D0FF4D1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3850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E58492AF-8020-4330-9A4A-78ED8E9A2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4785" y="4247990"/>
            <a:ext cx="1633587" cy="1225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5A709AB0-1235-4B11-9236-81C37FC8B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7544" y="4252481"/>
            <a:ext cx="1629079" cy="123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E90AD9D3-A4A1-4A00-AD79-78EA06E7C774}"/>
              </a:ext>
            </a:extLst>
          </p:cNvPr>
          <p:cNvSpPr/>
          <p:nvPr/>
        </p:nvSpPr>
        <p:spPr>
          <a:xfrm>
            <a:off x="757058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D179FAFA-9126-493D-B0C0-AB5F2FD42047}"/>
              </a:ext>
            </a:extLst>
          </p:cNvPr>
          <p:cNvSpPr/>
          <p:nvPr/>
        </p:nvSpPr>
        <p:spPr>
          <a:xfrm>
            <a:off x="2767653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EE6D6899-2002-421D-AD98-FE0749CFF6E5}"/>
              </a:ext>
            </a:extLst>
          </p:cNvPr>
          <p:cNvSpPr/>
          <p:nvPr/>
        </p:nvSpPr>
        <p:spPr>
          <a:xfrm>
            <a:off x="4784355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14417216-540B-4BD1-80F0-59254861997C}"/>
              </a:ext>
            </a:extLst>
          </p:cNvPr>
          <p:cNvSpPr/>
          <p:nvPr/>
        </p:nvSpPr>
        <p:spPr>
          <a:xfrm>
            <a:off x="6794196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3456A668-9373-4845-907B-B144AE141098}"/>
              </a:ext>
            </a:extLst>
          </p:cNvPr>
          <p:cNvSpPr/>
          <p:nvPr/>
        </p:nvSpPr>
        <p:spPr>
          <a:xfrm>
            <a:off x="757058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F78A2BB8-FBBE-49C2-9B29-F7A47CBC01D7}"/>
              </a:ext>
            </a:extLst>
          </p:cNvPr>
          <p:cNvSpPr/>
          <p:nvPr/>
        </p:nvSpPr>
        <p:spPr>
          <a:xfrm>
            <a:off x="2767653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7BC7A835-E8C5-4D4D-8B2B-5CDCF7CA0219}"/>
              </a:ext>
            </a:extLst>
          </p:cNvPr>
          <p:cNvSpPr/>
          <p:nvPr/>
        </p:nvSpPr>
        <p:spPr>
          <a:xfrm>
            <a:off x="4784355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F96ED630-98CB-4583-ABA2-69C790413124}"/>
              </a:ext>
            </a:extLst>
          </p:cNvPr>
          <p:cNvSpPr/>
          <p:nvPr/>
        </p:nvSpPr>
        <p:spPr>
          <a:xfrm>
            <a:off x="6794196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23FB4BB-979C-4D1A-8209-0B8CD5BB2DEB}"/>
              </a:ext>
            </a:extLst>
          </p:cNvPr>
          <p:cNvSpPr/>
          <p:nvPr/>
        </p:nvSpPr>
        <p:spPr>
          <a:xfrm>
            <a:off x="672841" y="1260281"/>
            <a:ext cx="3312636" cy="390488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chemeClr val="accent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AF34D61-49C1-4897-BFE3-3079F06093C1}"/>
              </a:ext>
            </a:extLst>
          </p:cNvPr>
          <p:cNvSpPr/>
          <p:nvPr/>
        </p:nvSpPr>
        <p:spPr>
          <a:xfrm>
            <a:off x="672841" y="1037318"/>
            <a:ext cx="1566614" cy="260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0808627-66F5-4927-B258-189A14B160F9}"/>
              </a:ext>
            </a:extLst>
          </p:cNvPr>
          <p:cNvSpPr/>
          <p:nvPr/>
        </p:nvSpPr>
        <p:spPr>
          <a:xfrm>
            <a:off x="6684280" y="1409112"/>
            <a:ext cx="1920168" cy="20826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06875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투자유치(부동산)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FCB017"/>
      </a:accent1>
      <a:accent2>
        <a:srgbClr val="DA8F2B"/>
      </a:accent2>
      <a:accent3>
        <a:srgbClr val="936126"/>
      </a:accent3>
      <a:accent4>
        <a:srgbClr val="3C2415"/>
      </a:accent4>
      <a:accent5>
        <a:srgbClr val="C9C9C9"/>
      </a:accent5>
      <a:accent6>
        <a:srgbClr val="8C8C8C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2601</TotalTime>
  <Words>384</Words>
  <Application>Microsoft Office PowerPoint</Application>
  <PresentationFormat>화면 슬라이드 쇼(4:3)</PresentationFormat>
  <Paragraphs>86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표준작성법_사업계획서_투자유치(부동산)</dc:title>
  <dc:creator>㈜ 인비닷컴</dc:creator>
  <dc:description>무단 복제 배포시 법적 불이익을 받을 수 있습니다.</dc:description>
  <cp:lastModifiedBy>pro</cp:lastModifiedBy>
  <cp:revision>518</cp:revision>
  <dcterms:created xsi:type="dcterms:W3CDTF">2013-09-25T11:58:39Z</dcterms:created>
  <dcterms:modified xsi:type="dcterms:W3CDTF">2019-05-02T09:35:40Z</dcterms:modified>
  <cp:category>본 문서의 저작권은 비즈폼에 있습니다.</cp:category>
</cp:coreProperties>
</file>