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68" r:id="rId2"/>
    <p:sldId id="327" r:id="rId3"/>
    <p:sldId id="354" r:id="rId4"/>
    <p:sldId id="369" r:id="rId5"/>
    <p:sldId id="370" r:id="rId6"/>
    <p:sldId id="371" r:id="rId7"/>
    <p:sldId id="372" r:id="rId8"/>
    <p:sldId id="373" r:id="rId9"/>
    <p:sldId id="367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32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DEE3-47E9-A088-DEEBD5DA71B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EE3-47E9-A088-DEEBD5DA71B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EE3-47E9-A088-DEEBD5DA71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267C-4714-A068-58F517886FDF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67C-4714-A068-58F517886FD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7C-4714-A068-58F517886F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2711808"/>
        <c:axId val="52713344"/>
      </c:barChart>
      <c:catAx>
        <c:axId val="527118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2713344"/>
        <c:crosses val="autoZero"/>
        <c:auto val="1"/>
        <c:lblAlgn val="ctr"/>
        <c:lblOffset val="100"/>
        <c:noMultiLvlLbl val="0"/>
      </c:catAx>
      <c:valAx>
        <c:axId val="52713344"/>
        <c:scaling>
          <c:orientation val="minMax"/>
        </c:scaling>
        <c:delete val="0"/>
        <c:axPos val="l"/>
        <c:numFmt formatCode="0.00%" sourceLinked="0"/>
        <c:majorTickMark val="none"/>
        <c:minorTickMark val="none"/>
        <c:tickLblPos val="none"/>
        <c:crossAx val="527118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F220-45BA-965D-112FDB540EE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220-45BA-965D-112FDB540E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3705344"/>
        <c:axId val="53707136"/>
      </c:barChart>
      <c:catAx>
        <c:axId val="5370534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3707136"/>
        <c:crosses val="autoZero"/>
        <c:auto val="1"/>
        <c:lblAlgn val="ctr"/>
        <c:lblOffset val="100"/>
        <c:noMultiLvlLbl val="0"/>
      </c:catAx>
      <c:valAx>
        <c:axId val="53707136"/>
        <c:scaling>
          <c:orientation val="minMax"/>
        </c:scaling>
        <c:delete val="0"/>
        <c:axPos val="l"/>
        <c:numFmt formatCode="0.00%" sourceLinked="0"/>
        <c:majorTickMark val="none"/>
        <c:minorTickMark val="none"/>
        <c:tickLblPos val="none"/>
        <c:crossAx val="537053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27784" y="3962400"/>
            <a:ext cx="3646016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446462" y="3284984"/>
            <a:ext cx="2827338" cy="29238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2627784" y="4516756"/>
            <a:ext cx="3646016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1074" name="그룹 1073"/>
          <p:cNvGrpSpPr/>
          <p:nvPr userDrawn="1"/>
        </p:nvGrpSpPr>
        <p:grpSpPr>
          <a:xfrm>
            <a:off x="2695327" y="3117850"/>
            <a:ext cx="673100" cy="676275"/>
            <a:chOff x="2695327" y="3117850"/>
            <a:chExt cx="673100" cy="676275"/>
          </a:xfrm>
        </p:grpSpPr>
        <p:sp>
          <p:nvSpPr>
            <p:cNvPr id="1028" name="Freeform 45"/>
            <p:cNvSpPr>
              <a:spLocks noEditPoints="1"/>
            </p:cNvSpPr>
            <p:nvPr userDrawn="1"/>
          </p:nvSpPr>
          <p:spPr bwMode="auto">
            <a:xfrm>
              <a:off x="2695327" y="3117850"/>
              <a:ext cx="673100" cy="676275"/>
            </a:xfrm>
            <a:custGeom>
              <a:avLst/>
              <a:gdLst>
                <a:gd name="T0" fmla="*/ 366 w 424"/>
                <a:gd name="T1" fmla="*/ 178 h 426"/>
                <a:gd name="T2" fmla="*/ 378 w 424"/>
                <a:gd name="T3" fmla="*/ 98 h 426"/>
                <a:gd name="T4" fmla="*/ 382 w 424"/>
                <a:gd name="T5" fmla="*/ 88 h 426"/>
                <a:gd name="T6" fmla="*/ 346 w 424"/>
                <a:gd name="T7" fmla="*/ 46 h 426"/>
                <a:gd name="T8" fmla="*/ 336 w 424"/>
                <a:gd name="T9" fmla="*/ 44 h 426"/>
                <a:gd name="T10" fmla="*/ 296 w 424"/>
                <a:gd name="T11" fmla="*/ 80 h 426"/>
                <a:gd name="T12" fmla="*/ 248 w 424"/>
                <a:gd name="T13" fmla="*/ 60 h 426"/>
                <a:gd name="T14" fmla="*/ 246 w 424"/>
                <a:gd name="T15" fmla="*/ 10 h 426"/>
                <a:gd name="T16" fmla="*/ 236 w 424"/>
                <a:gd name="T17" fmla="*/ 0 h 426"/>
                <a:gd name="T18" fmla="*/ 184 w 424"/>
                <a:gd name="T19" fmla="*/ 2 h 426"/>
                <a:gd name="T20" fmla="*/ 176 w 424"/>
                <a:gd name="T21" fmla="*/ 16 h 426"/>
                <a:gd name="T22" fmla="*/ 152 w 424"/>
                <a:gd name="T23" fmla="*/ 68 h 426"/>
                <a:gd name="T24" fmla="*/ 96 w 424"/>
                <a:gd name="T25" fmla="*/ 48 h 426"/>
                <a:gd name="T26" fmla="*/ 82 w 424"/>
                <a:gd name="T27" fmla="*/ 44 h 426"/>
                <a:gd name="T28" fmla="*/ 44 w 424"/>
                <a:gd name="T29" fmla="*/ 80 h 426"/>
                <a:gd name="T30" fmla="*/ 42 w 424"/>
                <a:gd name="T31" fmla="*/ 88 h 426"/>
                <a:gd name="T32" fmla="*/ 78 w 424"/>
                <a:gd name="T33" fmla="*/ 130 h 426"/>
                <a:gd name="T34" fmla="*/ 58 w 424"/>
                <a:gd name="T35" fmla="*/ 178 h 426"/>
                <a:gd name="T36" fmla="*/ 8 w 424"/>
                <a:gd name="T37" fmla="*/ 178 h 426"/>
                <a:gd name="T38" fmla="*/ 0 w 424"/>
                <a:gd name="T39" fmla="*/ 190 h 426"/>
                <a:gd name="T40" fmla="*/ 0 w 424"/>
                <a:gd name="T41" fmla="*/ 242 h 426"/>
                <a:gd name="T42" fmla="*/ 14 w 424"/>
                <a:gd name="T43" fmla="*/ 248 h 426"/>
                <a:gd name="T44" fmla="*/ 66 w 424"/>
                <a:gd name="T45" fmla="*/ 274 h 426"/>
                <a:gd name="T46" fmla="*/ 46 w 424"/>
                <a:gd name="T47" fmla="*/ 328 h 426"/>
                <a:gd name="T48" fmla="*/ 42 w 424"/>
                <a:gd name="T49" fmla="*/ 342 h 426"/>
                <a:gd name="T50" fmla="*/ 78 w 424"/>
                <a:gd name="T51" fmla="*/ 380 h 426"/>
                <a:gd name="T52" fmla="*/ 92 w 424"/>
                <a:gd name="T53" fmla="*/ 382 h 426"/>
                <a:gd name="T54" fmla="*/ 128 w 424"/>
                <a:gd name="T55" fmla="*/ 346 h 426"/>
                <a:gd name="T56" fmla="*/ 176 w 424"/>
                <a:gd name="T57" fmla="*/ 412 h 426"/>
                <a:gd name="T58" fmla="*/ 180 w 424"/>
                <a:gd name="T59" fmla="*/ 422 h 426"/>
                <a:gd name="T60" fmla="*/ 236 w 424"/>
                <a:gd name="T61" fmla="*/ 426 h 426"/>
                <a:gd name="T62" fmla="*/ 244 w 424"/>
                <a:gd name="T63" fmla="*/ 422 h 426"/>
                <a:gd name="T64" fmla="*/ 248 w 424"/>
                <a:gd name="T65" fmla="*/ 366 h 426"/>
                <a:gd name="T66" fmla="*/ 296 w 424"/>
                <a:gd name="T67" fmla="*/ 346 h 426"/>
                <a:gd name="T68" fmla="*/ 332 w 424"/>
                <a:gd name="T69" fmla="*/ 382 h 426"/>
                <a:gd name="T70" fmla="*/ 346 w 424"/>
                <a:gd name="T71" fmla="*/ 380 h 426"/>
                <a:gd name="T72" fmla="*/ 382 w 424"/>
                <a:gd name="T73" fmla="*/ 342 h 426"/>
                <a:gd name="T74" fmla="*/ 378 w 424"/>
                <a:gd name="T75" fmla="*/ 328 h 426"/>
                <a:gd name="T76" fmla="*/ 356 w 424"/>
                <a:gd name="T77" fmla="*/ 276 h 426"/>
                <a:gd name="T78" fmla="*/ 366 w 424"/>
                <a:gd name="T79" fmla="*/ 248 h 426"/>
                <a:gd name="T80" fmla="*/ 410 w 424"/>
                <a:gd name="T81" fmla="*/ 248 h 426"/>
                <a:gd name="T82" fmla="*/ 424 w 424"/>
                <a:gd name="T83" fmla="*/ 242 h 426"/>
                <a:gd name="T84" fmla="*/ 424 w 424"/>
                <a:gd name="T85" fmla="*/ 190 h 426"/>
                <a:gd name="T86" fmla="*/ 420 w 424"/>
                <a:gd name="T87" fmla="*/ 182 h 426"/>
                <a:gd name="T88" fmla="*/ 292 w 424"/>
                <a:gd name="T89" fmla="*/ 268 h 426"/>
                <a:gd name="T90" fmla="*/ 276 w 424"/>
                <a:gd name="T91" fmla="*/ 284 h 426"/>
                <a:gd name="T92" fmla="*/ 248 w 424"/>
                <a:gd name="T93" fmla="*/ 302 h 426"/>
                <a:gd name="T94" fmla="*/ 212 w 424"/>
                <a:gd name="T95" fmla="*/ 310 h 426"/>
                <a:gd name="T96" fmla="*/ 174 w 424"/>
                <a:gd name="T97" fmla="*/ 302 h 426"/>
                <a:gd name="T98" fmla="*/ 132 w 424"/>
                <a:gd name="T99" fmla="*/ 266 h 426"/>
                <a:gd name="T100" fmla="*/ 116 w 424"/>
                <a:gd name="T101" fmla="*/ 214 h 426"/>
                <a:gd name="T102" fmla="*/ 118 w 424"/>
                <a:gd name="T103" fmla="*/ 196 h 426"/>
                <a:gd name="T104" fmla="*/ 138 w 424"/>
                <a:gd name="T105" fmla="*/ 152 h 426"/>
                <a:gd name="T106" fmla="*/ 178 w 424"/>
                <a:gd name="T107" fmla="*/ 124 h 426"/>
                <a:gd name="T108" fmla="*/ 212 w 424"/>
                <a:gd name="T109" fmla="*/ 118 h 426"/>
                <a:gd name="T110" fmla="*/ 266 w 424"/>
                <a:gd name="T111" fmla="*/ 134 h 426"/>
                <a:gd name="T112" fmla="*/ 300 w 424"/>
                <a:gd name="T113" fmla="*/ 176 h 426"/>
                <a:gd name="T114" fmla="*/ 308 w 424"/>
                <a:gd name="T115" fmla="*/ 214 h 426"/>
                <a:gd name="T116" fmla="*/ 298 w 424"/>
                <a:gd name="T117" fmla="*/ 254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24" h="426">
                  <a:moveTo>
                    <a:pt x="410" y="178"/>
                  </a:moveTo>
                  <a:lnTo>
                    <a:pt x="366" y="178"/>
                  </a:lnTo>
                  <a:lnTo>
                    <a:pt x="366" y="178"/>
                  </a:lnTo>
                  <a:lnTo>
                    <a:pt x="358" y="152"/>
                  </a:lnTo>
                  <a:lnTo>
                    <a:pt x="346" y="130"/>
                  </a:lnTo>
                  <a:lnTo>
                    <a:pt x="378" y="98"/>
                  </a:lnTo>
                  <a:lnTo>
                    <a:pt x="378" y="98"/>
                  </a:lnTo>
                  <a:lnTo>
                    <a:pt x="380" y="94"/>
                  </a:lnTo>
                  <a:lnTo>
                    <a:pt x="382" y="88"/>
                  </a:lnTo>
                  <a:lnTo>
                    <a:pt x="382" y="84"/>
                  </a:lnTo>
                  <a:lnTo>
                    <a:pt x="380" y="80"/>
                  </a:lnTo>
                  <a:lnTo>
                    <a:pt x="346" y="46"/>
                  </a:lnTo>
                  <a:lnTo>
                    <a:pt x="346" y="46"/>
                  </a:lnTo>
                  <a:lnTo>
                    <a:pt x="342" y="44"/>
                  </a:lnTo>
                  <a:lnTo>
                    <a:pt x="336" y="44"/>
                  </a:lnTo>
                  <a:lnTo>
                    <a:pt x="332" y="44"/>
                  </a:lnTo>
                  <a:lnTo>
                    <a:pt x="328" y="48"/>
                  </a:lnTo>
                  <a:lnTo>
                    <a:pt x="296" y="80"/>
                  </a:lnTo>
                  <a:lnTo>
                    <a:pt x="296" y="80"/>
                  </a:lnTo>
                  <a:lnTo>
                    <a:pt x="272" y="68"/>
                  </a:lnTo>
                  <a:lnTo>
                    <a:pt x="248" y="60"/>
                  </a:lnTo>
                  <a:lnTo>
                    <a:pt x="248" y="16"/>
                  </a:lnTo>
                  <a:lnTo>
                    <a:pt x="248" y="16"/>
                  </a:lnTo>
                  <a:lnTo>
                    <a:pt x="246" y="10"/>
                  </a:lnTo>
                  <a:lnTo>
                    <a:pt x="244" y="4"/>
                  </a:lnTo>
                  <a:lnTo>
                    <a:pt x="240" y="2"/>
                  </a:lnTo>
                  <a:lnTo>
                    <a:pt x="236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84" y="2"/>
                  </a:lnTo>
                  <a:lnTo>
                    <a:pt x="180" y="4"/>
                  </a:lnTo>
                  <a:lnTo>
                    <a:pt x="178" y="10"/>
                  </a:lnTo>
                  <a:lnTo>
                    <a:pt x="176" y="16"/>
                  </a:lnTo>
                  <a:lnTo>
                    <a:pt x="176" y="60"/>
                  </a:lnTo>
                  <a:lnTo>
                    <a:pt x="176" y="60"/>
                  </a:lnTo>
                  <a:lnTo>
                    <a:pt x="152" y="68"/>
                  </a:lnTo>
                  <a:lnTo>
                    <a:pt x="128" y="80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4"/>
                  </a:lnTo>
                  <a:lnTo>
                    <a:pt x="88" y="44"/>
                  </a:lnTo>
                  <a:lnTo>
                    <a:pt x="82" y="44"/>
                  </a:lnTo>
                  <a:lnTo>
                    <a:pt x="78" y="46"/>
                  </a:lnTo>
                  <a:lnTo>
                    <a:pt x="72" y="52"/>
                  </a:lnTo>
                  <a:lnTo>
                    <a:pt x="44" y="80"/>
                  </a:lnTo>
                  <a:lnTo>
                    <a:pt x="44" y="80"/>
                  </a:lnTo>
                  <a:lnTo>
                    <a:pt x="42" y="84"/>
                  </a:lnTo>
                  <a:lnTo>
                    <a:pt x="42" y="88"/>
                  </a:lnTo>
                  <a:lnTo>
                    <a:pt x="44" y="94"/>
                  </a:lnTo>
                  <a:lnTo>
                    <a:pt x="46" y="98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66" y="152"/>
                  </a:lnTo>
                  <a:lnTo>
                    <a:pt x="58" y="178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8" y="178"/>
                  </a:lnTo>
                  <a:lnTo>
                    <a:pt x="4" y="182"/>
                  </a:lnTo>
                  <a:lnTo>
                    <a:pt x="0" y="184"/>
                  </a:lnTo>
                  <a:lnTo>
                    <a:pt x="0" y="190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0" y="242"/>
                  </a:lnTo>
                  <a:lnTo>
                    <a:pt x="4" y="246"/>
                  </a:lnTo>
                  <a:lnTo>
                    <a:pt x="8" y="248"/>
                  </a:lnTo>
                  <a:lnTo>
                    <a:pt x="14" y="248"/>
                  </a:lnTo>
                  <a:lnTo>
                    <a:pt x="58" y="248"/>
                  </a:lnTo>
                  <a:lnTo>
                    <a:pt x="58" y="248"/>
                  </a:lnTo>
                  <a:lnTo>
                    <a:pt x="66" y="274"/>
                  </a:lnTo>
                  <a:lnTo>
                    <a:pt x="78" y="296"/>
                  </a:lnTo>
                  <a:lnTo>
                    <a:pt x="46" y="328"/>
                  </a:lnTo>
                  <a:lnTo>
                    <a:pt x="46" y="328"/>
                  </a:lnTo>
                  <a:lnTo>
                    <a:pt x="44" y="334"/>
                  </a:lnTo>
                  <a:lnTo>
                    <a:pt x="42" y="338"/>
                  </a:lnTo>
                  <a:lnTo>
                    <a:pt x="42" y="342"/>
                  </a:lnTo>
                  <a:lnTo>
                    <a:pt x="44" y="346"/>
                  </a:lnTo>
                  <a:lnTo>
                    <a:pt x="78" y="380"/>
                  </a:lnTo>
                  <a:lnTo>
                    <a:pt x="78" y="380"/>
                  </a:lnTo>
                  <a:lnTo>
                    <a:pt x="82" y="382"/>
                  </a:lnTo>
                  <a:lnTo>
                    <a:pt x="88" y="384"/>
                  </a:lnTo>
                  <a:lnTo>
                    <a:pt x="92" y="382"/>
                  </a:lnTo>
                  <a:lnTo>
                    <a:pt x="96" y="378"/>
                  </a:lnTo>
                  <a:lnTo>
                    <a:pt x="128" y="346"/>
                  </a:lnTo>
                  <a:lnTo>
                    <a:pt x="128" y="346"/>
                  </a:lnTo>
                  <a:lnTo>
                    <a:pt x="152" y="358"/>
                  </a:lnTo>
                  <a:lnTo>
                    <a:pt x="176" y="366"/>
                  </a:lnTo>
                  <a:lnTo>
                    <a:pt x="176" y="412"/>
                  </a:lnTo>
                  <a:lnTo>
                    <a:pt x="176" y="412"/>
                  </a:lnTo>
                  <a:lnTo>
                    <a:pt x="178" y="418"/>
                  </a:lnTo>
                  <a:lnTo>
                    <a:pt x="180" y="422"/>
                  </a:lnTo>
                  <a:lnTo>
                    <a:pt x="184" y="426"/>
                  </a:lnTo>
                  <a:lnTo>
                    <a:pt x="188" y="426"/>
                  </a:lnTo>
                  <a:lnTo>
                    <a:pt x="236" y="426"/>
                  </a:lnTo>
                  <a:lnTo>
                    <a:pt x="236" y="426"/>
                  </a:lnTo>
                  <a:lnTo>
                    <a:pt x="240" y="426"/>
                  </a:lnTo>
                  <a:lnTo>
                    <a:pt x="244" y="422"/>
                  </a:lnTo>
                  <a:lnTo>
                    <a:pt x="246" y="418"/>
                  </a:lnTo>
                  <a:lnTo>
                    <a:pt x="248" y="412"/>
                  </a:lnTo>
                  <a:lnTo>
                    <a:pt x="248" y="366"/>
                  </a:lnTo>
                  <a:lnTo>
                    <a:pt x="248" y="366"/>
                  </a:lnTo>
                  <a:lnTo>
                    <a:pt x="272" y="358"/>
                  </a:lnTo>
                  <a:lnTo>
                    <a:pt x="296" y="346"/>
                  </a:lnTo>
                  <a:lnTo>
                    <a:pt x="328" y="378"/>
                  </a:lnTo>
                  <a:lnTo>
                    <a:pt x="328" y="378"/>
                  </a:lnTo>
                  <a:lnTo>
                    <a:pt x="332" y="382"/>
                  </a:lnTo>
                  <a:lnTo>
                    <a:pt x="336" y="384"/>
                  </a:lnTo>
                  <a:lnTo>
                    <a:pt x="342" y="382"/>
                  </a:lnTo>
                  <a:lnTo>
                    <a:pt x="346" y="380"/>
                  </a:lnTo>
                  <a:lnTo>
                    <a:pt x="380" y="346"/>
                  </a:lnTo>
                  <a:lnTo>
                    <a:pt x="380" y="346"/>
                  </a:lnTo>
                  <a:lnTo>
                    <a:pt x="382" y="342"/>
                  </a:lnTo>
                  <a:lnTo>
                    <a:pt x="382" y="338"/>
                  </a:lnTo>
                  <a:lnTo>
                    <a:pt x="380" y="334"/>
                  </a:lnTo>
                  <a:lnTo>
                    <a:pt x="378" y="328"/>
                  </a:lnTo>
                  <a:lnTo>
                    <a:pt x="346" y="296"/>
                  </a:lnTo>
                  <a:lnTo>
                    <a:pt x="346" y="296"/>
                  </a:lnTo>
                  <a:lnTo>
                    <a:pt x="356" y="276"/>
                  </a:lnTo>
                  <a:lnTo>
                    <a:pt x="364" y="254"/>
                  </a:lnTo>
                  <a:lnTo>
                    <a:pt x="364" y="254"/>
                  </a:lnTo>
                  <a:lnTo>
                    <a:pt x="366" y="248"/>
                  </a:lnTo>
                  <a:lnTo>
                    <a:pt x="378" y="248"/>
                  </a:lnTo>
                  <a:lnTo>
                    <a:pt x="410" y="248"/>
                  </a:lnTo>
                  <a:lnTo>
                    <a:pt x="410" y="248"/>
                  </a:lnTo>
                  <a:lnTo>
                    <a:pt x="416" y="248"/>
                  </a:lnTo>
                  <a:lnTo>
                    <a:pt x="420" y="246"/>
                  </a:lnTo>
                  <a:lnTo>
                    <a:pt x="424" y="242"/>
                  </a:lnTo>
                  <a:lnTo>
                    <a:pt x="424" y="238"/>
                  </a:lnTo>
                  <a:lnTo>
                    <a:pt x="424" y="222"/>
                  </a:lnTo>
                  <a:lnTo>
                    <a:pt x="424" y="190"/>
                  </a:lnTo>
                  <a:lnTo>
                    <a:pt x="424" y="190"/>
                  </a:lnTo>
                  <a:lnTo>
                    <a:pt x="424" y="184"/>
                  </a:lnTo>
                  <a:lnTo>
                    <a:pt x="420" y="182"/>
                  </a:lnTo>
                  <a:lnTo>
                    <a:pt x="416" y="178"/>
                  </a:lnTo>
                  <a:lnTo>
                    <a:pt x="410" y="178"/>
                  </a:lnTo>
                  <a:close/>
                  <a:moveTo>
                    <a:pt x="292" y="268"/>
                  </a:moveTo>
                  <a:lnTo>
                    <a:pt x="292" y="268"/>
                  </a:lnTo>
                  <a:lnTo>
                    <a:pt x="284" y="276"/>
                  </a:lnTo>
                  <a:lnTo>
                    <a:pt x="276" y="284"/>
                  </a:lnTo>
                  <a:lnTo>
                    <a:pt x="268" y="292"/>
                  </a:lnTo>
                  <a:lnTo>
                    <a:pt x="258" y="298"/>
                  </a:lnTo>
                  <a:lnTo>
                    <a:pt x="248" y="302"/>
                  </a:lnTo>
                  <a:lnTo>
                    <a:pt x="236" y="306"/>
                  </a:lnTo>
                  <a:lnTo>
                    <a:pt x="224" y="308"/>
                  </a:lnTo>
                  <a:lnTo>
                    <a:pt x="212" y="310"/>
                  </a:lnTo>
                  <a:lnTo>
                    <a:pt x="212" y="310"/>
                  </a:lnTo>
                  <a:lnTo>
                    <a:pt x="192" y="308"/>
                  </a:lnTo>
                  <a:lnTo>
                    <a:pt x="174" y="302"/>
                  </a:lnTo>
                  <a:lnTo>
                    <a:pt x="158" y="292"/>
                  </a:lnTo>
                  <a:lnTo>
                    <a:pt x="144" y="282"/>
                  </a:lnTo>
                  <a:lnTo>
                    <a:pt x="132" y="266"/>
                  </a:lnTo>
                  <a:lnTo>
                    <a:pt x="124" y="250"/>
                  </a:lnTo>
                  <a:lnTo>
                    <a:pt x="118" y="232"/>
                  </a:lnTo>
                  <a:lnTo>
                    <a:pt x="116" y="214"/>
                  </a:lnTo>
                  <a:lnTo>
                    <a:pt x="116" y="214"/>
                  </a:lnTo>
                  <a:lnTo>
                    <a:pt x="118" y="196"/>
                  </a:lnTo>
                  <a:lnTo>
                    <a:pt x="118" y="196"/>
                  </a:lnTo>
                  <a:lnTo>
                    <a:pt x="122" y="180"/>
                  </a:lnTo>
                  <a:lnTo>
                    <a:pt x="128" y="164"/>
                  </a:lnTo>
                  <a:lnTo>
                    <a:pt x="138" y="152"/>
                  </a:lnTo>
                  <a:lnTo>
                    <a:pt x="150" y="140"/>
                  </a:lnTo>
                  <a:lnTo>
                    <a:pt x="164" y="130"/>
                  </a:lnTo>
                  <a:lnTo>
                    <a:pt x="178" y="124"/>
                  </a:lnTo>
                  <a:lnTo>
                    <a:pt x="194" y="118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232" y="120"/>
                  </a:lnTo>
                  <a:lnTo>
                    <a:pt x="250" y="124"/>
                  </a:lnTo>
                  <a:lnTo>
                    <a:pt x="266" y="134"/>
                  </a:lnTo>
                  <a:lnTo>
                    <a:pt x="280" y="146"/>
                  </a:lnTo>
                  <a:lnTo>
                    <a:pt x="292" y="160"/>
                  </a:lnTo>
                  <a:lnTo>
                    <a:pt x="300" y="176"/>
                  </a:lnTo>
                  <a:lnTo>
                    <a:pt x="306" y="194"/>
                  </a:lnTo>
                  <a:lnTo>
                    <a:pt x="308" y="214"/>
                  </a:lnTo>
                  <a:lnTo>
                    <a:pt x="308" y="214"/>
                  </a:lnTo>
                  <a:lnTo>
                    <a:pt x="306" y="228"/>
                  </a:lnTo>
                  <a:lnTo>
                    <a:pt x="304" y="242"/>
                  </a:lnTo>
                  <a:lnTo>
                    <a:pt x="298" y="254"/>
                  </a:lnTo>
                  <a:lnTo>
                    <a:pt x="292" y="2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  <a:shade val="30000"/>
                    <a:satMod val="115000"/>
                  </a:schemeClr>
                </a:gs>
                <a:gs pos="50000">
                  <a:schemeClr val="bg1">
                    <a:lumMod val="50000"/>
                    <a:shade val="67500"/>
                    <a:satMod val="115000"/>
                  </a:schemeClr>
                </a:gs>
                <a:gs pos="100000">
                  <a:schemeClr val="bg1">
                    <a:lumMod val="50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/>
            </a:p>
          </p:txBody>
        </p:sp>
        <p:sp>
          <p:nvSpPr>
            <p:cNvPr id="1031" name="Freeform 48"/>
            <p:cNvSpPr>
              <a:spLocks noEditPoints="1"/>
            </p:cNvSpPr>
            <p:nvPr userDrawn="1"/>
          </p:nvSpPr>
          <p:spPr bwMode="auto">
            <a:xfrm>
              <a:off x="2908052" y="3333750"/>
              <a:ext cx="247650" cy="247650"/>
            </a:xfrm>
            <a:custGeom>
              <a:avLst/>
              <a:gdLst>
                <a:gd name="T0" fmla="*/ 78 w 156"/>
                <a:gd name="T1" fmla="*/ 0 h 156"/>
                <a:gd name="T2" fmla="*/ 48 w 156"/>
                <a:gd name="T3" fmla="*/ 6 h 156"/>
                <a:gd name="T4" fmla="*/ 22 w 156"/>
                <a:gd name="T5" fmla="*/ 22 h 156"/>
                <a:gd name="T6" fmla="*/ 6 w 156"/>
                <a:gd name="T7" fmla="*/ 46 h 156"/>
                <a:gd name="T8" fmla="*/ 0 w 156"/>
                <a:gd name="T9" fmla="*/ 76 h 156"/>
                <a:gd name="T10" fmla="*/ 0 w 156"/>
                <a:gd name="T11" fmla="*/ 78 h 156"/>
                <a:gd name="T12" fmla="*/ 6 w 156"/>
                <a:gd name="T13" fmla="*/ 108 h 156"/>
                <a:gd name="T14" fmla="*/ 22 w 156"/>
                <a:gd name="T15" fmla="*/ 132 h 156"/>
                <a:gd name="T16" fmla="*/ 48 w 156"/>
                <a:gd name="T17" fmla="*/ 150 h 156"/>
                <a:gd name="T18" fmla="*/ 78 w 156"/>
                <a:gd name="T19" fmla="*/ 156 h 156"/>
                <a:gd name="T20" fmla="*/ 94 w 156"/>
                <a:gd name="T21" fmla="*/ 154 h 156"/>
                <a:gd name="T22" fmla="*/ 124 w 156"/>
                <a:gd name="T23" fmla="*/ 140 h 156"/>
                <a:gd name="T24" fmla="*/ 136 w 156"/>
                <a:gd name="T25" fmla="*/ 130 h 156"/>
                <a:gd name="T26" fmla="*/ 150 w 156"/>
                <a:gd name="T27" fmla="*/ 106 h 156"/>
                <a:gd name="T28" fmla="*/ 156 w 156"/>
                <a:gd name="T29" fmla="*/ 78 h 156"/>
                <a:gd name="T30" fmla="*/ 154 w 156"/>
                <a:gd name="T31" fmla="*/ 62 h 156"/>
                <a:gd name="T32" fmla="*/ 142 w 156"/>
                <a:gd name="T33" fmla="*/ 34 h 156"/>
                <a:gd name="T34" fmla="*/ 122 w 156"/>
                <a:gd name="T35" fmla="*/ 12 h 156"/>
                <a:gd name="T36" fmla="*/ 94 w 156"/>
                <a:gd name="T37" fmla="*/ 0 h 156"/>
                <a:gd name="T38" fmla="*/ 122 w 156"/>
                <a:gd name="T39" fmla="*/ 106 h 156"/>
                <a:gd name="T40" fmla="*/ 120 w 156"/>
                <a:gd name="T41" fmla="*/ 106 h 156"/>
                <a:gd name="T42" fmla="*/ 120 w 156"/>
                <a:gd name="T43" fmla="*/ 106 h 156"/>
                <a:gd name="T44" fmla="*/ 114 w 156"/>
                <a:gd name="T45" fmla="*/ 70 h 156"/>
                <a:gd name="T46" fmla="*/ 110 w 156"/>
                <a:gd name="T47" fmla="*/ 58 h 156"/>
                <a:gd name="T48" fmla="*/ 92 w 156"/>
                <a:gd name="T49" fmla="*/ 40 h 156"/>
                <a:gd name="T50" fmla="*/ 78 w 156"/>
                <a:gd name="T51" fmla="*/ 38 h 156"/>
                <a:gd name="T52" fmla="*/ 72 w 156"/>
                <a:gd name="T53" fmla="*/ 40 h 156"/>
                <a:gd name="T54" fmla="*/ 58 w 156"/>
                <a:gd name="T55" fmla="*/ 44 h 156"/>
                <a:gd name="T56" fmla="*/ 48 w 156"/>
                <a:gd name="T57" fmla="*/ 54 h 156"/>
                <a:gd name="T58" fmla="*/ 42 w 156"/>
                <a:gd name="T59" fmla="*/ 66 h 156"/>
                <a:gd name="T60" fmla="*/ 30 w 156"/>
                <a:gd name="T61" fmla="*/ 72 h 156"/>
                <a:gd name="T62" fmla="*/ 30 w 156"/>
                <a:gd name="T63" fmla="*/ 62 h 156"/>
                <a:gd name="T64" fmla="*/ 38 w 156"/>
                <a:gd name="T65" fmla="*/ 46 h 156"/>
                <a:gd name="T66" fmla="*/ 52 w 156"/>
                <a:gd name="T67" fmla="*/ 34 h 156"/>
                <a:gd name="T68" fmla="*/ 68 w 156"/>
                <a:gd name="T69" fmla="*/ 28 h 156"/>
                <a:gd name="T70" fmla="*/ 78 w 156"/>
                <a:gd name="T71" fmla="*/ 26 h 156"/>
                <a:gd name="T72" fmla="*/ 96 w 156"/>
                <a:gd name="T73" fmla="*/ 30 h 156"/>
                <a:gd name="T74" fmla="*/ 110 w 156"/>
                <a:gd name="T75" fmla="*/ 40 h 156"/>
                <a:gd name="T76" fmla="*/ 122 w 156"/>
                <a:gd name="T77" fmla="*/ 52 h 156"/>
                <a:gd name="T78" fmla="*/ 126 w 156"/>
                <a:gd name="T79" fmla="*/ 70 h 156"/>
                <a:gd name="T80" fmla="*/ 122 w 156"/>
                <a:gd name="T81" fmla="*/ 10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6" h="156">
                  <a:moveTo>
                    <a:pt x="78" y="0"/>
                  </a:moveTo>
                  <a:lnTo>
                    <a:pt x="78" y="0"/>
                  </a:lnTo>
                  <a:lnTo>
                    <a:pt x="62" y="0"/>
                  </a:lnTo>
                  <a:lnTo>
                    <a:pt x="48" y="6"/>
                  </a:lnTo>
                  <a:lnTo>
                    <a:pt x="34" y="12"/>
                  </a:lnTo>
                  <a:lnTo>
                    <a:pt x="22" y="22"/>
                  </a:lnTo>
                  <a:lnTo>
                    <a:pt x="14" y="32"/>
                  </a:lnTo>
                  <a:lnTo>
                    <a:pt x="6" y="46"/>
                  </a:lnTo>
                  <a:lnTo>
                    <a:pt x="2" y="60"/>
                  </a:lnTo>
                  <a:lnTo>
                    <a:pt x="0" y="76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2" y="94"/>
                  </a:lnTo>
                  <a:lnTo>
                    <a:pt x="6" y="108"/>
                  </a:lnTo>
                  <a:lnTo>
                    <a:pt x="14" y="120"/>
                  </a:lnTo>
                  <a:lnTo>
                    <a:pt x="22" y="132"/>
                  </a:lnTo>
                  <a:lnTo>
                    <a:pt x="34" y="142"/>
                  </a:lnTo>
                  <a:lnTo>
                    <a:pt x="48" y="150"/>
                  </a:lnTo>
                  <a:lnTo>
                    <a:pt x="62" y="154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94" y="154"/>
                  </a:lnTo>
                  <a:lnTo>
                    <a:pt x="110" y="148"/>
                  </a:lnTo>
                  <a:lnTo>
                    <a:pt x="124" y="140"/>
                  </a:lnTo>
                  <a:lnTo>
                    <a:pt x="136" y="130"/>
                  </a:lnTo>
                  <a:lnTo>
                    <a:pt x="136" y="130"/>
                  </a:lnTo>
                  <a:lnTo>
                    <a:pt x="144" y="120"/>
                  </a:lnTo>
                  <a:lnTo>
                    <a:pt x="150" y="106"/>
                  </a:lnTo>
                  <a:lnTo>
                    <a:pt x="154" y="92"/>
                  </a:lnTo>
                  <a:lnTo>
                    <a:pt x="156" y="78"/>
                  </a:lnTo>
                  <a:lnTo>
                    <a:pt x="156" y="78"/>
                  </a:lnTo>
                  <a:lnTo>
                    <a:pt x="154" y="62"/>
                  </a:lnTo>
                  <a:lnTo>
                    <a:pt x="150" y="46"/>
                  </a:lnTo>
                  <a:lnTo>
                    <a:pt x="142" y="34"/>
                  </a:lnTo>
                  <a:lnTo>
                    <a:pt x="134" y="22"/>
                  </a:lnTo>
                  <a:lnTo>
                    <a:pt x="122" y="12"/>
                  </a:lnTo>
                  <a:lnTo>
                    <a:pt x="108" y="6"/>
                  </a:lnTo>
                  <a:lnTo>
                    <a:pt x="94" y="0"/>
                  </a:lnTo>
                  <a:lnTo>
                    <a:pt x="78" y="0"/>
                  </a:lnTo>
                  <a:close/>
                  <a:moveTo>
                    <a:pt x="122" y="106"/>
                  </a:moveTo>
                  <a:lnTo>
                    <a:pt x="122" y="106"/>
                  </a:lnTo>
                  <a:lnTo>
                    <a:pt x="120" y="106"/>
                  </a:lnTo>
                  <a:lnTo>
                    <a:pt x="120" y="106"/>
                  </a:lnTo>
                  <a:lnTo>
                    <a:pt x="120" y="106"/>
                  </a:lnTo>
                  <a:lnTo>
                    <a:pt x="100" y="70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10" y="58"/>
                  </a:lnTo>
                  <a:lnTo>
                    <a:pt x="102" y="48"/>
                  </a:lnTo>
                  <a:lnTo>
                    <a:pt x="92" y="40"/>
                  </a:lnTo>
                  <a:lnTo>
                    <a:pt x="84" y="40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2" y="40"/>
                  </a:lnTo>
                  <a:lnTo>
                    <a:pt x="64" y="42"/>
                  </a:lnTo>
                  <a:lnTo>
                    <a:pt x="58" y="44"/>
                  </a:lnTo>
                  <a:lnTo>
                    <a:pt x="54" y="48"/>
                  </a:lnTo>
                  <a:lnTo>
                    <a:pt x="48" y="54"/>
                  </a:lnTo>
                  <a:lnTo>
                    <a:pt x="46" y="58"/>
                  </a:lnTo>
                  <a:lnTo>
                    <a:pt x="42" y="66"/>
                  </a:lnTo>
                  <a:lnTo>
                    <a:pt x="42" y="72"/>
                  </a:lnTo>
                  <a:lnTo>
                    <a:pt x="30" y="72"/>
                  </a:lnTo>
                  <a:lnTo>
                    <a:pt x="30" y="72"/>
                  </a:lnTo>
                  <a:lnTo>
                    <a:pt x="30" y="62"/>
                  </a:lnTo>
                  <a:lnTo>
                    <a:pt x="34" y="54"/>
                  </a:lnTo>
                  <a:lnTo>
                    <a:pt x="38" y="46"/>
                  </a:lnTo>
                  <a:lnTo>
                    <a:pt x="44" y="40"/>
                  </a:lnTo>
                  <a:lnTo>
                    <a:pt x="52" y="34"/>
                  </a:lnTo>
                  <a:lnTo>
                    <a:pt x="60" y="30"/>
                  </a:lnTo>
                  <a:lnTo>
                    <a:pt x="68" y="28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8" y="28"/>
                  </a:lnTo>
                  <a:lnTo>
                    <a:pt x="96" y="30"/>
                  </a:lnTo>
                  <a:lnTo>
                    <a:pt x="104" y="34"/>
                  </a:lnTo>
                  <a:lnTo>
                    <a:pt x="110" y="40"/>
                  </a:lnTo>
                  <a:lnTo>
                    <a:pt x="116" y="46"/>
                  </a:lnTo>
                  <a:lnTo>
                    <a:pt x="122" y="52"/>
                  </a:lnTo>
                  <a:lnTo>
                    <a:pt x="124" y="60"/>
                  </a:lnTo>
                  <a:lnTo>
                    <a:pt x="126" y="70"/>
                  </a:lnTo>
                  <a:lnTo>
                    <a:pt x="142" y="70"/>
                  </a:lnTo>
                  <a:lnTo>
                    <a:pt x="12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  <a:shade val="30000"/>
                    <a:satMod val="115000"/>
                  </a:schemeClr>
                </a:gs>
                <a:gs pos="50000">
                  <a:schemeClr val="bg1">
                    <a:lumMod val="50000"/>
                    <a:shade val="67500"/>
                    <a:satMod val="115000"/>
                  </a:schemeClr>
                </a:gs>
                <a:gs pos="100000">
                  <a:schemeClr val="bg1">
                    <a:lumMod val="50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/>
            </a:p>
          </p:txBody>
        </p:sp>
      </p:grpSp>
      <p:grpSp>
        <p:nvGrpSpPr>
          <p:cNvPr id="1073" name="그룹 1072"/>
          <p:cNvGrpSpPr/>
          <p:nvPr userDrawn="1"/>
        </p:nvGrpSpPr>
        <p:grpSpPr>
          <a:xfrm>
            <a:off x="2806452" y="3117850"/>
            <a:ext cx="561975" cy="425450"/>
            <a:chOff x="2746375" y="3117850"/>
            <a:chExt cx="561975" cy="425450"/>
          </a:xfrm>
          <a:solidFill>
            <a:schemeClr val="bg1">
              <a:alpha val="50000"/>
            </a:schemeClr>
          </a:solidFill>
        </p:grpSpPr>
        <p:sp>
          <p:nvSpPr>
            <p:cNvPr id="1043" name="Freeform 57"/>
            <p:cNvSpPr>
              <a:spLocks/>
            </p:cNvSpPr>
            <p:nvPr userDrawn="1"/>
          </p:nvSpPr>
          <p:spPr bwMode="auto">
            <a:xfrm>
              <a:off x="2746375" y="3117850"/>
              <a:ext cx="561975" cy="425450"/>
            </a:xfrm>
            <a:custGeom>
              <a:avLst/>
              <a:gdLst>
                <a:gd name="T0" fmla="*/ 118 w 354"/>
                <a:gd name="T1" fmla="*/ 0 h 268"/>
                <a:gd name="T2" fmla="*/ 114 w 354"/>
                <a:gd name="T3" fmla="*/ 2 h 268"/>
                <a:gd name="T4" fmla="*/ 108 w 354"/>
                <a:gd name="T5" fmla="*/ 10 h 268"/>
                <a:gd name="T6" fmla="*/ 106 w 354"/>
                <a:gd name="T7" fmla="*/ 60 h 268"/>
                <a:gd name="T8" fmla="*/ 106 w 354"/>
                <a:gd name="T9" fmla="*/ 60 h 268"/>
                <a:gd name="T10" fmla="*/ 58 w 354"/>
                <a:gd name="T11" fmla="*/ 80 h 268"/>
                <a:gd name="T12" fmla="*/ 26 w 354"/>
                <a:gd name="T13" fmla="*/ 48 h 268"/>
                <a:gd name="T14" fmla="*/ 22 w 354"/>
                <a:gd name="T15" fmla="*/ 44 h 268"/>
                <a:gd name="T16" fmla="*/ 16 w 354"/>
                <a:gd name="T17" fmla="*/ 44 h 268"/>
                <a:gd name="T18" fmla="*/ 8 w 354"/>
                <a:gd name="T19" fmla="*/ 46 h 268"/>
                <a:gd name="T20" fmla="*/ 2 w 354"/>
                <a:gd name="T21" fmla="*/ 52 h 268"/>
                <a:gd name="T22" fmla="*/ 0 w 354"/>
                <a:gd name="T23" fmla="*/ 78 h 268"/>
                <a:gd name="T24" fmla="*/ 2 w 354"/>
                <a:gd name="T25" fmla="*/ 94 h 268"/>
                <a:gd name="T26" fmla="*/ 8 w 354"/>
                <a:gd name="T27" fmla="*/ 126 h 268"/>
                <a:gd name="T28" fmla="*/ 20 w 354"/>
                <a:gd name="T29" fmla="*/ 156 h 268"/>
                <a:gd name="T30" fmla="*/ 36 w 354"/>
                <a:gd name="T31" fmla="*/ 184 h 268"/>
                <a:gd name="T32" fmla="*/ 48 w 354"/>
                <a:gd name="T33" fmla="*/ 196 h 268"/>
                <a:gd name="T34" fmla="*/ 58 w 354"/>
                <a:gd name="T35" fmla="*/ 164 h 268"/>
                <a:gd name="T36" fmla="*/ 80 w 354"/>
                <a:gd name="T37" fmla="*/ 140 h 268"/>
                <a:gd name="T38" fmla="*/ 108 w 354"/>
                <a:gd name="T39" fmla="*/ 124 h 268"/>
                <a:gd name="T40" fmla="*/ 142 w 354"/>
                <a:gd name="T41" fmla="*/ 118 h 268"/>
                <a:gd name="T42" fmla="*/ 142 w 354"/>
                <a:gd name="T43" fmla="*/ 118 h 268"/>
                <a:gd name="T44" fmla="*/ 180 w 354"/>
                <a:gd name="T45" fmla="*/ 124 h 268"/>
                <a:gd name="T46" fmla="*/ 210 w 354"/>
                <a:gd name="T47" fmla="*/ 146 h 268"/>
                <a:gd name="T48" fmla="*/ 230 w 354"/>
                <a:gd name="T49" fmla="*/ 176 h 268"/>
                <a:gd name="T50" fmla="*/ 238 w 354"/>
                <a:gd name="T51" fmla="*/ 214 h 268"/>
                <a:gd name="T52" fmla="*/ 236 w 354"/>
                <a:gd name="T53" fmla="*/ 228 h 268"/>
                <a:gd name="T54" fmla="*/ 228 w 354"/>
                <a:gd name="T55" fmla="*/ 254 h 268"/>
                <a:gd name="T56" fmla="*/ 222 w 354"/>
                <a:gd name="T57" fmla="*/ 268 h 268"/>
                <a:gd name="T58" fmla="*/ 260 w 354"/>
                <a:gd name="T59" fmla="*/ 264 h 268"/>
                <a:gd name="T60" fmla="*/ 294 w 354"/>
                <a:gd name="T61" fmla="*/ 254 h 268"/>
                <a:gd name="T62" fmla="*/ 296 w 354"/>
                <a:gd name="T63" fmla="*/ 248 h 268"/>
                <a:gd name="T64" fmla="*/ 308 w 354"/>
                <a:gd name="T65" fmla="*/ 248 h 268"/>
                <a:gd name="T66" fmla="*/ 354 w 354"/>
                <a:gd name="T67" fmla="*/ 222 h 268"/>
                <a:gd name="T68" fmla="*/ 354 w 354"/>
                <a:gd name="T69" fmla="*/ 190 h 268"/>
                <a:gd name="T70" fmla="*/ 350 w 354"/>
                <a:gd name="T71" fmla="*/ 182 h 268"/>
                <a:gd name="T72" fmla="*/ 340 w 354"/>
                <a:gd name="T73" fmla="*/ 178 h 268"/>
                <a:gd name="T74" fmla="*/ 296 w 354"/>
                <a:gd name="T75" fmla="*/ 178 h 268"/>
                <a:gd name="T76" fmla="*/ 288 w 354"/>
                <a:gd name="T77" fmla="*/ 152 h 268"/>
                <a:gd name="T78" fmla="*/ 276 w 354"/>
                <a:gd name="T79" fmla="*/ 130 h 268"/>
                <a:gd name="T80" fmla="*/ 308 w 354"/>
                <a:gd name="T81" fmla="*/ 98 h 268"/>
                <a:gd name="T82" fmla="*/ 310 w 354"/>
                <a:gd name="T83" fmla="*/ 94 h 268"/>
                <a:gd name="T84" fmla="*/ 312 w 354"/>
                <a:gd name="T85" fmla="*/ 84 h 268"/>
                <a:gd name="T86" fmla="*/ 276 w 354"/>
                <a:gd name="T87" fmla="*/ 46 h 268"/>
                <a:gd name="T88" fmla="*/ 276 w 354"/>
                <a:gd name="T89" fmla="*/ 46 h 268"/>
                <a:gd name="T90" fmla="*/ 272 w 354"/>
                <a:gd name="T91" fmla="*/ 44 h 268"/>
                <a:gd name="T92" fmla="*/ 268 w 354"/>
                <a:gd name="T93" fmla="*/ 44 h 268"/>
                <a:gd name="T94" fmla="*/ 258 w 354"/>
                <a:gd name="T95" fmla="*/ 48 h 268"/>
                <a:gd name="T96" fmla="*/ 226 w 354"/>
                <a:gd name="T97" fmla="*/ 80 h 268"/>
                <a:gd name="T98" fmla="*/ 202 w 354"/>
                <a:gd name="T99" fmla="*/ 68 h 268"/>
                <a:gd name="T100" fmla="*/ 178 w 354"/>
                <a:gd name="T101" fmla="*/ 60 h 268"/>
                <a:gd name="T102" fmla="*/ 178 w 354"/>
                <a:gd name="T103" fmla="*/ 16 h 268"/>
                <a:gd name="T104" fmla="*/ 176 w 354"/>
                <a:gd name="T105" fmla="*/ 10 h 268"/>
                <a:gd name="T106" fmla="*/ 170 w 354"/>
                <a:gd name="T107" fmla="*/ 2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54" h="268">
                  <a:moveTo>
                    <a:pt x="166" y="0"/>
                  </a:moveTo>
                  <a:lnTo>
                    <a:pt x="118" y="0"/>
                  </a:lnTo>
                  <a:lnTo>
                    <a:pt x="118" y="0"/>
                  </a:lnTo>
                  <a:lnTo>
                    <a:pt x="114" y="2"/>
                  </a:lnTo>
                  <a:lnTo>
                    <a:pt x="110" y="4"/>
                  </a:lnTo>
                  <a:lnTo>
                    <a:pt x="108" y="10"/>
                  </a:lnTo>
                  <a:lnTo>
                    <a:pt x="106" y="16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82" y="68"/>
                  </a:lnTo>
                  <a:lnTo>
                    <a:pt x="58" y="80"/>
                  </a:lnTo>
                  <a:lnTo>
                    <a:pt x="58" y="80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2" y="44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12" y="44"/>
                  </a:lnTo>
                  <a:lnTo>
                    <a:pt x="8" y="46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2" y="94"/>
                  </a:lnTo>
                  <a:lnTo>
                    <a:pt x="4" y="110"/>
                  </a:lnTo>
                  <a:lnTo>
                    <a:pt x="8" y="126"/>
                  </a:lnTo>
                  <a:lnTo>
                    <a:pt x="12" y="142"/>
                  </a:lnTo>
                  <a:lnTo>
                    <a:pt x="20" y="156"/>
                  </a:lnTo>
                  <a:lnTo>
                    <a:pt x="28" y="170"/>
                  </a:lnTo>
                  <a:lnTo>
                    <a:pt x="36" y="184"/>
                  </a:lnTo>
                  <a:lnTo>
                    <a:pt x="48" y="196"/>
                  </a:lnTo>
                  <a:lnTo>
                    <a:pt x="48" y="196"/>
                  </a:lnTo>
                  <a:lnTo>
                    <a:pt x="52" y="180"/>
                  </a:lnTo>
                  <a:lnTo>
                    <a:pt x="58" y="164"/>
                  </a:lnTo>
                  <a:lnTo>
                    <a:pt x="68" y="152"/>
                  </a:lnTo>
                  <a:lnTo>
                    <a:pt x="80" y="140"/>
                  </a:lnTo>
                  <a:lnTo>
                    <a:pt x="94" y="130"/>
                  </a:lnTo>
                  <a:lnTo>
                    <a:pt x="108" y="124"/>
                  </a:lnTo>
                  <a:lnTo>
                    <a:pt x="124" y="118"/>
                  </a:lnTo>
                  <a:lnTo>
                    <a:pt x="142" y="118"/>
                  </a:lnTo>
                  <a:lnTo>
                    <a:pt x="142" y="118"/>
                  </a:lnTo>
                  <a:lnTo>
                    <a:pt x="142" y="118"/>
                  </a:lnTo>
                  <a:lnTo>
                    <a:pt x="162" y="120"/>
                  </a:lnTo>
                  <a:lnTo>
                    <a:pt x="180" y="124"/>
                  </a:lnTo>
                  <a:lnTo>
                    <a:pt x="196" y="134"/>
                  </a:lnTo>
                  <a:lnTo>
                    <a:pt x="210" y="146"/>
                  </a:lnTo>
                  <a:lnTo>
                    <a:pt x="222" y="160"/>
                  </a:lnTo>
                  <a:lnTo>
                    <a:pt x="230" y="176"/>
                  </a:lnTo>
                  <a:lnTo>
                    <a:pt x="236" y="194"/>
                  </a:lnTo>
                  <a:lnTo>
                    <a:pt x="238" y="214"/>
                  </a:lnTo>
                  <a:lnTo>
                    <a:pt x="238" y="214"/>
                  </a:lnTo>
                  <a:lnTo>
                    <a:pt x="236" y="228"/>
                  </a:lnTo>
                  <a:lnTo>
                    <a:pt x="234" y="242"/>
                  </a:lnTo>
                  <a:lnTo>
                    <a:pt x="228" y="254"/>
                  </a:lnTo>
                  <a:lnTo>
                    <a:pt x="222" y="268"/>
                  </a:lnTo>
                  <a:lnTo>
                    <a:pt x="222" y="268"/>
                  </a:lnTo>
                  <a:lnTo>
                    <a:pt x="240" y="266"/>
                  </a:lnTo>
                  <a:lnTo>
                    <a:pt x="260" y="264"/>
                  </a:lnTo>
                  <a:lnTo>
                    <a:pt x="276" y="260"/>
                  </a:lnTo>
                  <a:lnTo>
                    <a:pt x="294" y="254"/>
                  </a:lnTo>
                  <a:lnTo>
                    <a:pt x="294" y="254"/>
                  </a:lnTo>
                  <a:lnTo>
                    <a:pt x="296" y="248"/>
                  </a:lnTo>
                  <a:lnTo>
                    <a:pt x="308" y="248"/>
                  </a:lnTo>
                  <a:lnTo>
                    <a:pt x="308" y="248"/>
                  </a:lnTo>
                  <a:lnTo>
                    <a:pt x="332" y="236"/>
                  </a:lnTo>
                  <a:lnTo>
                    <a:pt x="354" y="222"/>
                  </a:lnTo>
                  <a:lnTo>
                    <a:pt x="354" y="190"/>
                  </a:lnTo>
                  <a:lnTo>
                    <a:pt x="354" y="190"/>
                  </a:lnTo>
                  <a:lnTo>
                    <a:pt x="354" y="184"/>
                  </a:lnTo>
                  <a:lnTo>
                    <a:pt x="350" y="182"/>
                  </a:lnTo>
                  <a:lnTo>
                    <a:pt x="346" y="178"/>
                  </a:lnTo>
                  <a:lnTo>
                    <a:pt x="340" y="178"/>
                  </a:lnTo>
                  <a:lnTo>
                    <a:pt x="296" y="178"/>
                  </a:lnTo>
                  <a:lnTo>
                    <a:pt x="296" y="178"/>
                  </a:lnTo>
                  <a:lnTo>
                    <a:pt x="296" y="178"/>
                  </a:lnTo>
                  <a:lnTo>
                    <a:pt x="288" y="152"/>
                  </a:lnTo>
                  <a:lnTo>
                    <a:pt x="276" y="130"/>
                  </a:lnTo>
                  <a:lnTo>
                    <a:pt x="276" y="130"/>
                  </a:lnTo>
                  <a:lnTo>
                    <a:pt x="276" y="130"/>
                  </a:lnTo>
                  <a:lnTo>
                    <a:pt x="308" y="98"/>
                  </a:lnTo>
                  <a:lnTo>
                    <a:pt x="308" y="98"/>
                  </a:lnTo>
                  <a:lnTo>
                    <a:pt x="310" y="94"/>
                  </a:lnTo>
                  <a:lnTo>
                    <a:pt x="312" y="88"/>
                  </a:lnTo>
                  <a:lnTo>
                    <a:pt x="312" y="84"/>
                  </a:lnTo>
                  <a:lnTo>
                    <a:pt x="310" y="80"/>
                  </a:lnTo>
                  <a:lnTo>
                    <a:pt x="276" y="46"/>
                  </a:lnTo>
                  <a:lnTo>
                    <a:pt x="276" y="46"/>
                  </a:lnTo>
                  <a:lnTo>
                    <a:pt x="276" y="46"/>
                  </a:lnTo>
                  <a:lnTo>
                    <a:pt x="276" y="46"/>
                  </a:lnTo>
                  <a:lnTo>
                    <a:pt x="272" y="44"/>
                  </a:lnTo>
                  <a:lnTo>
                    <a:pt x="268" y="44"/>
                  </a:lnTo>
                  <a:lnTo>
                    <a:pt x="268" y="44"/>
                  </a:lnTo>
                  <a:lnTo>
                    <a:pt x="262" y="44"/>
                  </a:lnTo>
                  <a:lnTo>
                    <a:pt x="258" y="48"/>
                  </a:lnTo>
                  <a:lnTo>
                    <a:pt x="226" y="80"/>
                  </a:lnTo>
                  <a:lnTo>
                    <a:pt x="226" y="80"/>
                  </a:lnTo>
                  <a:lnTo>
                    <a:pt x="226" y="80"/>
                  </a:lnTo>
                  <a:lnTo>
                    <a:pt x="202" y="68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8" y="16"/>
                  </a:lnTo>
                  <a:lnTo>
                    <a:pt x="178" y="16"/>
                  </a:lnTo>
                  <a:lnTo>
                    <a:pt x="176" y="10"/>
                  </a:lnTo>
                  <a:lnTo>
                    <a:pt x="174" y="4"/>
                  </a:lnTo>
                  <a:lnTo>
                    <a:pt x="170" y="2"/>
                  </a:lnTo>
                  <a:lnTo>
                    <a:pt x="1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7" name="Freeform 63"/>
            <p:cNvSpPr>
              <a:spLocks noEditPoints="1"/>
            </p:cNvSpPr>
            <p:nvPr userDrawn="1"/>
          </p:nvSpPr>
          <p:spPr bwMode="auto">
            <a:xfrm>
              <a:off x="2847975" y="3333750"/>
              <a:ext cx="247650" cy="206375"/>
            </a:xfrm>
            <a:custGeom>
              <a:avLst/>
              <a:gdLst>
                <a:gd name="T0" fmla="*/ 30 w 156"/>
                <a:gd name="T1" fmla="*/ 72 h 130"/>
                <a:gd name="T2" fmla="*/ 34 w 156"/>
                <a:gd name="T3" fmla="*/ 54 h 130"/>
                <a:gd name="T4" fmla="*/ 44 w 156"/>
                <a:gd name="T5" fmla="*/ 40 h 130"/>
                <a:gd name="T6" fmla="*/ 60 w 156"/>
                <a:gd name="T7" fmla="*/ 30 h 130"/>
                <a:gd name="T8" fmla="*/ 78 w 156"/>
                <a:gd name="T9" fmla="*/ 26 h 130"/>
                <a:gd name="T10" fmla="*/ 78 w 156"/>
                <a:gd name="T11" fmla="*/ 26 h 130"/>
                <a:gd name="T12" fmla="*/ 88 w 156"/>
                <a:gd name="T13" fmla="*/ 28 h 130"/>
                <a:gd name="T14" fmla="*/ 104 w 156"/>
                <a:gd name="T15" fmla="*/ 34 h 130"/>
                <a:gd name="T16" fmla="*/ 116 w 156"/>
                <a:gd name="T17" fmla="*/ 46 h 130"/>
                <a:gd name="T18" fmla="*/ 124 w 156"/>
                <a:gd name="T19" fmla="*/ 60 h 130"/>
                <a:gd name="T20" fmla="*/ 126 w 156"/>
                <a:gd name="T21" fmla="*/ 70 h 130"/>
                <a:gd name="T22" fmla="*/ 122 w 156"/>
                <a:gd name="T23" fmla="*/ 106 h 130"/>
                <a:gd name="T24" fmla="*/ 120 w 156"/>
                <a:gd name="T25" fmla="*/ 106 h 130"/>
                <a:gd name="T26" fmla="*/ 120 w 156"/>
                <a:gd name="T27" fmla="*/ 106 h 130"/>
                <a:gd name="T28" fmla="*/ 120 w 156"/>
                <a:gd name="T29" fmla="*/ 106 h 130"/>
                <a:gd name="T30" fmla="*/ 114 w 156"/>
                <a:gd name="T31" fmla="*/ 70 h 130"/>
                <a:gd name="T32" fmla="*/ 114 w 156"/>
                <a:gd name="T33" fmla="*/ 64 h 130"/>
                <a:gd name="T34" fmla="*/ 102 w 156"/>
                <a:gd name="T35" fmla="*/ 48 h 130"/>
                <a:gd name="T36" fmla="*/ 84 w 156"/>
                <a:gd name="T37" fmla="*/ 40 h 130"/>
                <a:gd name="T38" fmla="*/ 78 w 156"/>
                <a:gd name="T39" fmla="*/ 38 h 130"/>
                <a:gd name="T40" fmla="*/ 72 w 156"/>
                <a:gd name="T41" fmla="*/ 40 h 130"/>
                <a:gd name="T42" fmla="*/ 58 w 156"/>
                <a:gd name="T43" fmla="*/ 44 h 130"/>
                <a:gd name="T44" fmla="*/ 48 w 156"/>
                <a:gd name="T45" fmla="*/ 54 h 130"/>
                <a:gd name="T46" fmla="*/ 42 w 156"/>
                <a:gd name="T47" fmla="*/ 66 h 130"/>
                <a:gd name="T48" fmla="*/ 30 w 156"/>
                <a:gd name="T49" fmla="*/ 72 h 130"/>
                <a:gd name="T50" fmla="*/ 30 w 156"/>
                <a:gd name="T51" fmla="*/ 72 h 130"/>
                <a:gd name="T52" fmla="*/ 78 w 156"/>
                <a:gd name="T53" fmla="*/ 0 h 130"/>
                <a:gd name="T54" fmla="*/ 48 w 156"/>
                <a:gd name="T55" fmla="*/ 6 h 130"/>
                <a:gd name="T56" fmla="*/ 22 w 156"/>
                <a:gd name="T57" fmla="*/ 22 h 130"/>
                <a:gd name="T58" fmla="*/ 6 w 156"/>
                <a:gd name="T59" fmla="*/ 46 h 130"/>
                <a:gd name="T60" fmla="*/ 0 w 156"/>
                <a:gd name="T61" fmla="*/ 76 h 130"/>
                <a:gd name="T62" fmla="*/ 14 w 156"/>
                <a:gd name="T63" fmla="*/ 88 h 130"/>
                <a:gd name="T64" fmla="*/ 44 w 156"/>
                <a:gd name="T65" fmla="*/ 106 h 130"/>
                <a:gd name="T66" fmla="*/ 78 w 156"/>
                <a:gd name="T67" fmla="*/ 120 h 130"/>
                <a:gd name="T68" fmla="*/ 116 w 156"/>
                <a:gd name="T69" fmla="*/ 128 h 130"/>
                <a:gd name="T70" fmla="*/ 136 w 156"/>
                <a:gd name="T71" fmla="*/ 130 h 130"/>
                <a:gd name="T72" fmla="*/ 150 w 156"/>
                <a:gd name="T73" fmla="*/ 106 h 130"/>
                <a:gd name="T74" fmla="*/ 156 w 156"/>
                <a:gd name="T75" fmla="*/ 78 h 130"/>
                <a:gd name="T76" fmla="*/ 156 w 156"/>
                <a:gd name="T77" fmla="*/ 76 h 130"/>
                <a:gd name="T78" fmla="*/ 154 w 156"/>
                <a:gd name="T79" fmla="*/ 60 h 130"/>
                <a:gd name="T80" fmla="*/ 142 w 156"/>
                <a:gd name="T81" fmla="*/ 32 h 130"/>
                <a:gd name="T82" fmla="*/ 122 w 156"/>
                <a:gd name="T83" fmla="*/ 12 h 130"/>
                <a:gd name="T84" fmla="*/ 94 w 156"/>
                <a:gd name="T85" fmla="*/ 0 h 130"/>
                <a:gd name="T86" fmla="*/ 78 w 156"/>
                <a:gd name="T8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6" h="130">
                  <a:moveTo>
                    <a:pt x="30" y="72"/>
                  </a:moveTo>
                  <a:lnTo>
                    <a:pt x="30" y="72"/>
                  </a:lnTo>
                  <a:lnTo>
                    <a:pt x="30" y="62"/>
                  </a:lnTo>
                  <a:lnTo>
                    <a:pt x="34" y="54"/>
                  </a:lnTo>
                  <a:lnTo>
                    <a:pt x="38" y="46"/>
                  </a:lnTo>
                  <a:lnTo>
                    <a:pt x="44" y="40"/>
                  </a:lnTo>
                  <a:lnTo>
                    <a:pt x="52" y="34"/>
                  </a:lnTo>
                  <a:lnTo>
                    <a:pt x="60" y="30"/>
                  </a:lnTo>
                  <a:lnTo>
                    <a:pt x="68" y="28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8" y="28"/>
                  </a:lnTo>
                  <a:lnTo>
                    <a:pt x="96" y="30"/>
                  </a:lnTo>
                  <a:lnTo>
                    <a:pt x="104" y="34"/>
                  </a:lnTo>
                  <a:lnTo>
                    <a:pt x="110" y="40"/>
                  </a:lnTo>
                  <a:lnTo>
                    <a:pt x="116" y="46"/>
                  </a:lnTo>
                  <a:lnTo>
                    <a:pt x="122" y="52"/>
                  </a:lnTo>
                  <a:lnTo>
                    <a:pt x="124" y="60"/>
                  </a:lnTo>
                  <a:lnTo>
                    <a:pt x="126" y="70"/>
                  </a:lnTo>
                  <a:lnTo>
                    <a:pt x="126" y="70"/>
                  </a:lnTo>
                  <a:lnTo>
                    <a:pt x="142" y="70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6"/>
                  </a:lnTo>
                  <a:lnTo>
                    <a:pt x="120" y="106"/>
                  </a:lnTo>
                  <a:lnTo>
                    <a:pt x="120" y="106"/>
                  </a:lnTo>
                  <a:lnTo>
                    <a:pt x="120" y="106"/>
                  </a:lnTo>
                  <a:lnTo>
                    <a:pt x="120" y="106"/>
                  </a:lnTo>
                  <a:lnTo>
                    <a:pt x="100" y="70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14" y="64"/>
                  </a:lnTo>
                  <a:lnTo>
                    <a:pt x="110" y="58"/>
                  </a:lnTo>
                  <a:lnTo>
                    <a:pt x="102" y="48"/>
                  </a:lnTo>
                  <a:lnTo>
                    <a:pt x="92" y="40"/>
                  </a:lnTo>
                  <a:lnTo>
                    <a:pt x="84" y="40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2" y="40"/>
                  </a:lnTo>
                  <a:lnTo>
                    <a:pt x="64" y="42"/>
                  </a:lnTo>
                  <a:lnTo>
                    <a:pt x="58" y="44"/>
                  </a:lnTo>
                  <a:lnTo>
                    <a:pt x="54" y="48"/>
                  </a:lnTo>
                  <a:lnTo>
                    <a:pt x="48" y="54"/>
                  </a:lnTo>
                  <a:lnTo>
                    <a:pt x="46" y="58"/>
                  </a:lnTo>
                  <a:lnTo>
                    <a:pt x="42" y="66"/>
                  </a:lnTo>
                  <a:lnTo>
                    <a:pt x="42" y="72"/>
                  </a:lnTo>
                  <a:lnTo>
                    <a:pt x="30" y="72"/>
                  </a:lnTo>
                  <a:lnTo>
                    <a:pt x="30" y="72"/>
                  </a:lnTo>
                  <a:lnTo>
                    <a:pt x="30" y="72"/>
                  </a:lnTo>
                  <a:close/>
                  <a:moveTo>
                    <a:pt x="78" y="0"/>
                  </a:moveTo>
                  <a:lnTo>
                    <a:pt x="78" y="0"/>
                  </a:lnTo>
                  <a:lnTo>
                    <a:pt x="62" y="0"/>
                  </a:lnTo>
                  <a:lnTo>
                    <a:pt x="48" y="6"/>
                  </a:lnTo>
                  <a:lnTo>
                    <a:pt x="34" y="12"/>
                  </a:lnTo>
                  <a:lnTo>
                    <a:pt x="22" y="22"/>
                  </a:lnTo>
                  <a:lnTo>
                    <a:pt x="14" y="32"/>
                  </a:lnTo>
                  <a:lnTo>
                    <a:pt x="6" y="46"/>
                  </a:lnTo>
                  <a:lnTo>
                    <a:pt x="2" y="60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14" y="88"/>
                  </a:lnTo>
                  <a:lnTo>
                    <a:pt x="28" y="98"/>
                  </a:lnTo>
                  <a:lnTo>
                    <a:pt x="44" y="106"/>
                  </a:lnTo>
                  <a:lnTo>
                    <a:pt x="60" y="114"/>
                  </a:lnTo>
                  <a:lnTo>
                    <a:pt x="78" y="120"/>
                  </a:lnTo>
                  <a:lnTo>
                    <a:pt x="96" y="126"/>
                  </a:lnTo>
                  <a:lnTo>
                    <a:pt x="116" y="128"/>
                  </a:lnTo>
                  <a:lnTo>
                    <a:pt x="136" y="130"/>
                  </a:lnTo>
                  <a:lnTo>
                    <a:pt x="136" y="130"/>
                  </a:lnTo>
                  <a:lnTo>
                    <a:pt x="144" y="120"/>
                  </a:lnTo>
                  <a:lnTo>
                    <a:pt x="150" y="106"/>
                  </a:lnTo>
                  <a:lnTo>
                    <a:pt x="154" y="92"/>
                  </a:lnTo>
                  <a:lnTo>
                    <a:pt x="156" y="78"/>
                  </a:lnTo>
                  <a:lnTo>
                    <a:pt x="156" y="78"/>
                  </a:lnTo>
                  <a:lnTo>
                    <a:pt x="156" y="76"/>
                  </a:lnTo>
                  <a:lnTo>
                    <a:pt x="156" y="76"/>
                  </a:lnTo>
                  <a:lnTo>
                    <a:pt x="154" y="60"/>
                  </a:lnTo>
                  <a:lnTo>
                    <a:pt x="150" y="46"/>
                  </a:lnTo>
                  <a:lnTo>
                    <a:pt x="142" y="32"/>
                  </a:lnTo>
                  <a:lnTo>
                    <a:pt x="132" y="22"/>
                  </a:lnTo>
                  <a:lnTo>
                    <a:pt x="122" y="12"/>
                  </a:lnTo>
                  <a:lnTo>
                    <a:pt x="108" y="4"/>
                  </a:lnTo>
                  <a:lnTo>
                    <a:pt x="94" y="0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061" name="Freeform 66"/>
          <p:cNvSpPr>
            <a:spLocks/>
          </p:cNvSpPr>
          <p:nvPr userDrawn="1"/>
        </p:nvSpPr>
        <p:spPr bwMode="auto">
          <a:xfrm>
            <a:off x="2470150" y="2959100"/>
            <a:ext cx="3803650" cy="993775"/>
          </a:xfrm>
          <a:custGeom>
            <a:avLst/>
            <a:gdLst>
              <a:gd name="T0" fmla="*/ 314 w 2396"/>
              <a:gd name="T1" fmla="*/ 626 h 626"/>
              <a:gd name="T2" fmla="*/ 282 w 2396"/>
              <a:gd name="T3" fmla="*/ 624 h 626"/>
              <a:gd name="T4" fmla="*/ 220 w 2396"/>
              <a:gd name="T5" fmla="*/ 612 h 626"/>
              <a:gd name="T6" fmla="*/ 164 w 2396"/>
              <a:gd name="T7" fmla="*/ 588 h 626"/>
              <a:gd name="T8" fmla="*/ 114 w 2396"/>
              <a:gd name="T9" fmla="*/ 554 h 626"/>
              <a:gd name="T10" fmla="*/ 72 w 2396"/>
              <a:gd name="T11" fmla="*/ 512 h 626"/>
              <a:gd name="T12" fmla="*/ 38 w 2396"/>
              <a:gd name="T13" fmla="*/ 462 h 626"/>
              <a:gd name="T14" fmla="*/ 16 w 2396"/>
              <a:gd name="T15" fmla="*/ 406 h 626"/>
              <a:gd name="T16" fmla="*/ 2 w 2396"/>
              <a:gd name="T17" fmla="*/ 346 h 626"/>
              <a:gd name="T18" fmla="*/ 0 w 2396"/>
              <a:gd name="T19" fmla="*/ 314 h 626"/>
              <a:gd name="T20" fmla="*/ 8 w 2396"/>
              <a:gd name="T21" fmla="*/ 250 h 626"/>
              <a:gd name="T22" fmla="*/ 26 w 2396"/>
              <a:gd name="T23" fmla="*/ 192 h 626"/>
              <a:gd name="T24" fmla="*/ 54 w 2396"/>
              <a:gd name="T25" fmla="*/ 138 h 626"/>
              <a:gd name="T26" fmla="*/ 92 w 2396"/>
              <a:gd name="T27" fmla="*/ 92 h 626"/>
              <a:gd name="T28" fmla="*/ 140 w 2396"/>
              <a:gd name="T29" fmla="*/ 54 h 626"/>
              <a:gd name="T30" fmla="*/ 192 w 2396"/>
              <a:gd name="T31" fmla="*/ 24 h 626"/>
              <a:gd name="T32" fmla="*/ 250 w 2396"/>
              <a:gd name="T33" fmla="*/ 6 h 626"/>
              <a:gd name="T34" fmla="*/ 314 w 2396"/>
              <a:gd name="T35" fmla="*/ 0 h 626"/>
              <a:gd name="T36" fmla="*/ 2396 w 2396"/>
              <a:gd name="T37" fmla="*/ 78 h 626"/>
              <a:gd name="T38" fmla="*/ 314 w 2396"/>
              <a:gd name="T39" fmla="*/ 78 h 626"/>
              <a:gd name="T40" fmla="*/ 266 w 2396"/>
              <a:gd name="T41" fmla="*/ 84 h 626"/>
              <a:gd name="T42" fmla="*/ 222 w 2396"/>
              <a:gd name="T43" fmla="*/ 96 h 626"/>
              <a:gd name="T44" fmla="*/ 182 w 2396"/>
              <a:gd name="T45" fmla="*/ 118 h 626"/>
              <a:gd name="T46" fmla="*/ 148 w 2396"/>
              <a:gd name="T47" fmla="*/ 148 h 626"/>
              <a:gd name="T48" fmla="*/ 120 w 2396"/>
              <a:gd name="T49" fmla="*/ 182 h 626"/>
              <a:gd name="T50" fmla="*/ 98 w 2396"/>
              <a:gd name="T51" fmla="*/ 222 h 626"/>
              <a:gd name="T52" fmla="*/ 84 w 2396"/>
              <a:gd name="T53" fmla="*/ 266 h 626"/>
              <a:gd name="T54" fmla="*/ 80 w 2396"/>
              <a:gd name="T55" fmla="*/ 314 h 626"/>
              <a:gd name="T56" fmla="*/ 80 w 2396"/>
              <a:gd name="T57" fmla="*/ 338 h 626"/>
              <a:gd name="T58" fmla="*/ 90 w 2396"/>
              <a:gd name="T59" fmla="*/ 384 h 626"/>
              <a:gd name="T60" fmla="*/ 108 w 2396"/>
              <a:gd name="T61" fmla="*/ 426 h 626"/>
              <a:gd name="T62" fmla="*/ 132 w 2396"/>
              <a:gd name="T63" fmla="*/ 462 h 626"/>
              <a:gd name="T64" fmla="*/ 164 w 2396"/>
              <a:gd name="T65" fmla="*/ 494 h 626"/>
              <a:gd name="T66" fmla="*/ 202 w 2396"/>
              <a:gd name="T67" fmla="*/ 520 h 626"/>
              <a:gd name="T68" fmla="*/ 244 w 2396"/>
              <a:gd name="T69" fmla="*/ 538 h 626"/>
              <a:gd name="T70" fmla="*/ 290 w 2396"/>
              <a:gd name="T71" fmla="*/ 546 h 626"/>
              <a:gd name="T72" fmla="*/ 2396 w 2396"/>
              <a:gd name="T73" fmla="*/ 548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396" h="626">
                <a:moveTo>
                  <a:pt x="2396" y="626"/>
                </a:moveTo>
                <a:lnTo>
                  <a:pt x="314" y="626"/>
                </a:lnTo>
                <a:lnTo>
                  <a:pt x="314" y="626"/>
                </a:lnTo>
                <a:lnTo>
                  <a:pt x="282" y="624"/>
                </a:lnTo>
                <a:lnTo>
                  <a:pt x="250" y="620"/>
                </a:lnTo>
                <a:lnTo>
                  <a:pt x="220" y="612"/>
                </a:lnTo>
                <a:lnTo>
                  <a:pt x="192" y="602"/>
                </a:lnTo>
                <a:lnTo>
                  <a:pt x="164" y="588"/>
                </a:lnTo>
                <a:lnTo>
                  <a:pt x="140" y="572"/>
                </a:lnTo>
                <a:lnTo>
                  <a:pt x="114" y="554"/>
                </a:lnTo>
                <a:lnTo>
                  <a:pt x="92" y="534"/>
                </a:lnTo>
                <a:lnTo>
                  <a:pt x="72" y="512"/>
                </a:lnTo>
                <a:lnTo>
                  <a:pt x="54" y="488"/>
                </a:lnTo>
                <a:lnTo>
                  <a:pt x="38" y="462"/>
                </a:lnTo>
                <a:lnTo>
                  <a:pt x="26" y="434"/>
                </a:lnTo>
                <a:lnTo>
                  <a:pt x="16" y="406"/>
                </a:lnTo>
                <a:lnTo>
                  <a:pt x="8" y="376"/>
                </a:lnTo>
                <a:lnTo>
                  <a:pt x="2" y="346"/>
                </a:lnTo>
                <a:lnTo>
                  <a:pt x="0" y="314"/>
                </a:lnTo>
                <a:lnTo>
                  <a:pt x="0" y="314"/>
                </a:lnTo>
                <a:lnTo>
                  <a:pt x="2" y="282"/>
                </a:lnTo>
                <a:lnTo>
                  <a:pt x="8" y="250"/>
                </a:lnTo>
                <a:lnTo>
                  <a:pt x="16" y="220"/>
                </a:lnTo>
                <a:lnTo>
                  <a:pt x="26" y="192"/>
                </a:lnTo>
                <a:lnTo>
                  <a:pt x="38" y="164"/>
                </a:lnTo>
                <a:lnTo>
                  <a:pt x="54" y="138"/>
                </a:lnTo>
                <a:lnTo>
                  <a:pt x="72" y="114"/>
                </a:lnTo>
                <a:lnTo>
                  <a:pt x="92" y="92"/>
                </a:lnTo>
                <a:lnTo>
                  <a:pt x="114" y="72"/>
                </a:lnTo>
                <a:lnTo>
                  <a:pt x="140" y="54"/>
                </a:lnTo>
                <a:lnTo>
                  <a:pt x="164" y="38"/>
                </a:lnTo>
                <a:lnTo>
                  <a:pt x="192" y="24"/>
                </a:lnTo>
                <a:lnTo>
                  <a:pt x="220" y="14"/>
                </a:lnTo>
                <a:lnTo>
                  <a:pt x="250" y="6"/>
                </a:lnTo>
                <a:lnTo>
                  <a:pt x="282" y="2"/>
                </a:lnTo>
                <a:lnTo>
                  <a:pt x="314" y="0"/>
                </a:lnTo>
                <a:lnTo>
                  <a:pt x="2396" y="0"/>
                </a:lnTo>
                <a:lnTo>
                  <a:pt x="2396" y="78"/>
                </a:lnTo>
                <a:lnTo>
                  <a:pt x="314" y="78"/>
                </a:lnTo>
                <a:lnTo>
                  <a:pt x="314" y="78"/>
                </a:lnTo>
                <a:lnTo>
                  <a:pt x="290" y="80"/>
                </a:lnTo>
                <a:lnTo>
                  <a:pt x="266" y="84"/>
                </a:lnTo>
                <a:lnTo>
                  <a:pt x="244" y="88"/>
                </a:lnTo>
                <a:lnTo>
                  <a:pt x="222" y="96"/>
                </a:lnTo>
                <a:lnTo>
                  <a:pt x="202" y="106"/>
                </a:lnTo>
                <a:lnTo>
                  <a:pt x="182" y="118"/>
                </a:lnTo>
                <a:lnTo>
                  <a:pt x="164" y="132"/>
                </a:lnTo>
                <a:lnTo>
                  <a:pt x="148" y="148"/>
                </a:lnTo>
                <a:lnTo>
                  <a:pt x="132" y="164"/>
                </a:lnTo>
                <a:lnTo>
                  <a:pt x="120" y="182"/>
                </a:lnTo>
                <a:lnTo>
                  <a:pt x="108" y="202"/>
                </a:lnTo>
                <a:lnTo>
                  <a:pt x="98" y="222"/>
                </a:lnTo>
                <a:lnTo>
                  <a:pt x="90" y="244"/>
                </a:lnTo>
                <a:lnTo>
                  <a:pt x="84" y="266"/>
                </a:lnTo>
                <a:lnTo>
                  <a:pt x="80" y="290"/>
                </a:lnTo>
                <a:lnTo>
                  <a:pt x="80" y="314"/>
                </a:lnTo>
                <a:lnTo>
                  <a:pt x="80" y="314"/>
                </a:lnTo>
                <a:lnTo>
                  <a:pt x="80" y="338"/>
                </a:lnTo>
                <a:lnTo>
                  <a:pt x="84" y="360"/>
                </a:lnTo>
                <a:lnTo>
                  <a:pt x="90" y="384"/>
                </a:lnTo>
                <a:lnTo>
                  <a:pt x="98" y="404"/>
                </a:lnTo>
                <a:lnTo>
                  <a:pt x="108" y="426"/>
                </a:lnTo>
                <a:lnTo>
                  <a:pt x="120" y="444"/>
                </a:lnTo>
                <a:lnTo>
                  <a:pt x="132" y="462"/>
                </a:lnTo>
                <a:lnTo>
                  <a:pt x="148" y="480"/>
                </a:lnTo>
                <a:lnTo>
                  <a:pt x="164" y="494"/>
                </a:lnTo>
                <a:lnTo>
                  <a:pt x="182" y="508"/>
                </a:lnTo>
                <a:lnTo>
                  <a:pt x="202" y="520"/>
                </a:lnTo>
                <a:lnTo>
                  <a:pt x="222" y="530"/>
                </a:lnTo>
                <a:lnTo>
                  <a:pt x="244" y="538"/>
                </a:lnTo>
                <a:lnTo>
                  <a:pt x="266" y="544"/>
                </a:lnTo>
                <a:lnTo>
                  <a:pt x="290" y="546"/>
                </a:lnTo>
                <a:lnTo>
                  <a:pt x="314" y="548"/>
                </a:lnTo>
                <a:lnTo>
                  <a:pt x="2396" y="548"/>
                </a:lnTo>
                <a:lnTo>
                  <a:pt x="2396" y="626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076" name="그룹 1075"/>
          <p:cNvGrpSpPr/>
          <p:nvPr userDrawn="1"/>
        </p:nvGrpSpPr>
        <p:grpSpPr>
          <a:xfrm>
            <a:off x="2970213" y="2066925"/>
            <a:ext cx="3203575" cy="803275"/>
            <a:chOff x="2911475" y="2066925"/>
            <a:chExt cx="3203575" cy="803275"/>
          </a:xfrm>
        </p:grpSpPr>
        <p:sp>
          <p:nvSpPr>
            <p:cNvPr id="1062" name="Rectangle 67"/>
            <p:cNvSpPr>
              <a:spLocks noChangeArrowheads="1"/>
            </p:cNvSpPr>
            <p:nvPr userDrawn="1"/>
          </p:nvSpPr>
          <p:spPr bwMode="auto">
            <a:xfrm>
              <a:off x="2911475" y="2066925"/>
              <a:ext cx="800100" cy="803275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3" name="Rectangle 68"/>
            <p:cNvSpPr>
              <a:spLocks noChangeArrowheads="1"/>
            </p:cNvSpPr>
            <p:nvPr userDrawn="1"/>
          </p:nvSpPr>
          <p:spPr bwMode="auto">
            <a:xfrm>
              <a:off x="3711575" y="2066925"/>
              <a:ext cx="800100" cy="803275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4" name="Rectangle 69"/>
            <p:cNvSpPr>
              <a:spLocks noChangeArrowheads="1"/>
            </p:cNvSpPr>
            <p:nvPr userDrawn="1"/>
          </p:nvSpPr>
          <p:spPr bwMode="auto">
            <a:xfrm>
              <a:off x="4511675" y="2066925"/>
              <a:ext cx="800100" cy="8032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/>
            </a:p>
          </p:txBody>
        </p:sp>
        <p:sp>
          <p:nvSpPr>
            <p:cNvPr id="1065" name="Rectangle 70"/>
            <p:cNvSpPr>
              <a:spLocks noChangeArrowheads="1"/>
            </p:cNvSpPr>
            <p:nvPr userDrawn="1"/>
          </p:nvSpPr>
          <p:spPr bwMode="auto">
            <a:xfrm>
              <a:off x="5311775" y="2066925"/>
              <a:ext cx="803275" cy="803275"/>
            </a:xfrm>
            <a:prstGeom prst="rect">
              <a:avLst/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80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</a:gradFill>
            <a:ln>
              <a:solidFill>
                <a:schemeClr val="bg1">
                  <a:lumMod val="65000"/>
                </a:schemeClr>
              </a:solidFill>
              <a:headEnd/>
              <a:tailEnd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>
                <a:solidFill>
                  <a:schemeClr val="lt1"/>
                </a:solidFill>
              </a:endParaRPr>
            </a:p>
          </p:txBody>
        </p:sp>
        <p:grpSp>
          <p:nvGrpSpPr>
            <p:cNvPr id="1075" name="그룹 1074"/>
            <p:cNvGrpSpPr/>
            <p:nvPr userDrawn="1"/>
          </p:nvGrpSpPr>
          <p:grpSpPr>
            <a:xfrm>
              <a:off x="3079750" y="2235200"/>
              <a:ext cx="479425" cy="466725"/>
              <a:chOff x="3079750" y="2235200"/>
              <a:chExt cx="479425" cy="466725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1066" name="Freeform 71"/>
              <p:cNvSpPr>
                <a:spLocks/>
              </p:cNvSpPr>
              <p:nvPr userDrawn="1"/>
            </p:nvSpPr>
            <p:spPr bwMode="auto">
              <a:xfrm>
                <a:off x="3225800" y="2235200"/>
                <a:ext cx="333375" cy="466725"/>
              </a:xfrm>
              <a:custGeom>
                <a:avLst/>
                <a:gdLst>
                  <a:gd name="T0" fmla="*/ 208 w 210"/>
                  <a:gd name="T1" fmla="*/ 136 h 294"/>
                  <a:gd name="T2" fmla="*/ 200 w 210"/>
                  <a:gd name="T3" fmla="*/ 124 h 294"/>
                  <a:gd name="T4" fmla="*/ 190 w 210"/>
                  <a:gd name="T5" fmla="*/ 118 h 294"/>
                  <a:gd name="T6" fmla="*/ 164 w 210"/>
                  <a:gd name="T7" fmla="*/ 122 h 294"/>
                  <a:gd name="T8" fmla="*/ 134 w 210"/>
                  <a:gd name="T9" fmla="*/ 122 h 294"/>
                  <a:gd name="T10" fmla="*/ 120 w 210"/>
                  <a:gd name="T11" fmla="*/ 118 h 294"/>
                  <a:gd name="T12" fmla="*/ 116 w 210"/>
                  <a:gd name="T13" fmla="*/ 112 h 294"/>
                  <a:gd name="T14" fmla="*/ 114 w 210"/>
                  <a:gd name="T15" fmla="*/ 104 h 294"/>
                  <a:gd name="T16" fmla="*/ 118 w 210"/>
                  <a:gd name="T17" fmla="*/ 82 h 294"/>
                  <a:gd name="T18" fmla="*/ 126 w 210"/>
                  <a:gd name="T19" fmla="*/ 68 h 294"/>
                  <a:gd name="T20" fmla="*/ 136 w 210"/>
                  <a:gd name="T21" fmla="*/ 56 h 294"/>
                  <a:gd name="T22" fmla="*/ 146 w 210"/>
                  <a:gd name="T23" fmla="*/ 34 h 294"/>
                  <a:gd name="T24" fmla="*/ 148 w 210"/>
                  <a:gd name="T25" fmla="*/ 22 h 294"/>
                  <a:gd name="T26" fmla="*/ 140 w 210"/>
                  <a:gd name="T27" fmla="*/ 4 h 294"/>
                  <a:gd name="T28" fmla="*/ 128 w 210"/>
                  <a:gd name="T29" fmla="*/ 0 h 294"/>
                  <a:gd name="T30" fmla="*/ 124 w 210"/>
                  <a:gd name="T31" fmla="*/ 0 h 294"/>
                  <a:gd name="T32" fmla="*/ 114 w 210"/>
                  <a:gd name="T33" fmla="*/ 20 h 294"/>
                  <a:gd name="T34" fmla="*/ 104 w 210"/>
                  <a:gd name="T35" fmla="*/ 32 h 294"/>
                  <a:gd name="T36" fmla="*/ 74 w 210"/>
                  <a:gd name="T37" fmla="*/ 64 h 294"/>
                  <a:gd name="T38" fmla="*/ 64 w 210"/>
                  <a:gd name="T39" fmla="*/ 74 h 294"/>
                  <a:gd name="T40" fmla="*/ 30 w 210"/>
                  <a:gd name="T41" fmla="*/ 96 h 294"/>
                  <a:gd name="T42" fmla="*/ 20 w 210"/>
                  <a:gd name="T43" fmla="*/ 110 h 294"/>
                  <a:gd name="T44" fmla="*/ 16 w 210"/>
                  <a:gd name="T45" fmla="*/ 118 h 294"/>
                  <a:gd name="T46" fmla="*/ 8 w 210"/>
                  <a:gd name="T47" fmla="*/ 126 h 294"/>
                  <a:gd name="T48" fmla="*/ 2 w 210"/>
                  <a:gd name="T49" fmla="*/ 158 h 294"/>
                  <a:gd name="T50" fmla="*/ 0 w 210"/>
                  <a:gd name="T51" fmla="*/ 196 h 294"/>
                  <a:gd name="T52" fmla="*/ 4 w 210"/>
                  <a:gd name="T53" fmla="*/ 246 h 294"/>
                  <a:gd name="T54" fmla="*/ 14 w 210"/>
                  <a:gd name="T55" fmla="*/ 280 h 294"/>
                  <a:gd name="T56" fmla="*/ 46 w 210"/>
                  <a:gd name="T57" fmla="*/ 284 h 294"/>
                  <a:gd name="T58" fmla="*/ 76 w 210"/>
                  <a:gd name="T59" fmla="*/ 290 h 294"/>
                  <a:gd name="T60" fmla="*/ 106 w 210"/>
                  <a:gd name="T61" fmla="*/ 294 h 294"/>
                  <a:gd name="T62" fmla="*/ 124 w 210"/>
                  <a:gd name="T63" fmla="*/ 294 h 294"/>
                  <a:gd name="T64" fmla="*/ 162 w 210"/>
                  <a:gd name="T65" fmla="*/ 288 h 294"/>
                  <a:gd name="T66" fmla="*/ 174 w 210"/>
                  <a:gd name="T67" fmla="*/ 282 h 294"/>
                  <a:gd name="T68" fmla="*/ 180 w 210"/>
                  <a:gd name="T69" fmla="*/ 274 h 294"/>
                  <a:gd name="T70" fmla="*/ 180 w 210"/>
                  <a:gd name="T71" fmla="*/ 258 h 294"/>
                  <a:gd name="T72" fmla="*/ 188 w 210"/>
                  <a:gd name="T73" fmla="*/ 252 h 294"/>
                  <a:gd name="T74" fmla="*/ 198 w 210"/>
                  <a:gd name="T75" fmla="*/ 236 h 294"/>
                  <a:gd name="T76" fmla="*/ 200 w 210"/>
                  <a:gd name="T77" fmla="*/ 226 h 294"/>
                  <a:gd name="T78" fmla="*/ 196 w 210"/>
                  <a:gd name="T79" fmla="*/ 212 h 294"/>
                  <a:gd name="T80" fmla="*/ 202 w 210"/>
                  <a:gd name="T81" fmla="*/ 206 h 294"/>
                  <a:gd name="T82" fmla="*/ 206 w 210"/>
                  <a:gd name="T83" fmla="*/ 190 h 294"/>
                  <a:gd name="T84" fmla="*/ 206 w 210"/>
                  <a:gd name="T85" fmla="*/ 182 h 294"/>
                  <a:gd name="T86" fmla="*/ 200 w 210"/>
                  <a:gd name="T87" fmla="*/ 164 h 294"/>
                  <a:gd name="T88" fmla="*/ 206 w 210"/>
                  <a:gd name="T89" fmla="*/ 156 h 294"/>
                  <a:gd name="T90" fmla="*/ 210 w 210"/>
                  <a:gd name="T91" fmla="*/ 140 h 294"/>
                  <a:gd name="T92" fmla="*/ 208 w 210"/>
                  <a:gd name="T93" fmla="*/ 136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10" h="294">
                    <a:moveTo>
                      <a:pt x="208" y="136"/>
                    </a:moveTo>
                    <a:lnTo>
                      <a:pt x="208" y="136"/>
                    </a:lnTo>
                    <a:lnTo>
                      <a:pt x="206" y="128"/>
                    </a:lnTo>
                    <a:lnTo>
                      <a:pt x="200" y="124"/>
                    </a:lnTo>
                    <a:lnTo>
                      <a:pt x="196" y="120"/>
                    </a:lnTo>
                    <a:lnTo>
                      <a:pt x="190" y="118"/>
                    </a:lnTo>
                    <a:lnTo>
                      <a:pt x="190" y="118"/>
                    </a:lnTo>
                    <a:lnTo>
                      <a:pt x="164" y="122"/>
                    </a:lnTo>
                    <a:lnTo>
                      <a:pt x="148" y="122"/>
                    </a:lnTo>
                    <a:lnTo>
                      <a:pt x="134" y="122"/>
                    </a:lnTo>
                    <a:lnTo>
                      <a:pt x="134" y="122"/>
                    </a:lnTo>
                    <a:lnTo>
                      <a:pt x="120" y="118"/>
                    </a:lnTo>
                    <a:lnTo>
                      <a:pt x="118" y="114"/>
                    </a:lnTo>
                    <a:lnTo>
                      <a:pt x="116" y="112"/>
                    </a:lnTo>
                    <a:lnTo>
                      <a:pt x="116" y="112"/>
                    </a:lnTo>
                    <a:lnTo>
                      <a:pt x="114" y="104"/>
                    </a:lnTo>
                    <a:lnTo>
                      <a:pt x="114" y="94"/>
                    </a:lnTo>
                    <a:lnTo>
                      <a:pt x="118" y="82"/>
                    </a:lnTo>
                    <a:lnTo>
                      <a:pt x="122" y="74"/>
                    </a:lnTo>
                    <a:lnTo>
                      <a:pt x="126" y="68"/>
                    </a:lnTo>
                    <a:lnTo>
                      <a:pt x="126" y="68"/>
                    </a:lnTo>
                    <a:lnTo>
                      <a:pt x="136" y="56"/>
                    </a:lnTo>
                    <a:lnTo>
                      <a:pt x="142" y="46"/>
                    </a:lnTo>
                    <a:lnTo>
                      <a:pt x="146" y="34"/>
                    </a:lnTo>
                    <a:lnTo>
                      <a:pt x="148" y="22"/>
                    </a:lnTo>
                    <a:lnTo>
                      <a:pt x="148" y="22"/>
                    </a:lnTo>
                    <a:lnTo>
                      <a:pt x="144" y="12"/>
                    </a:lnTo>
                    <a:lnTo>
                      <a:pt x="140" y="4"/>
                    </a:lnTo>
                    <a:lnTo>
                      <a:pt x="134" y="0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24" y="0"/>
                    </a:lnTo>
                    <a:lnTo>
                      <a:pt x="122" y="4"/>
                    </a:lnTo>
                    <a:lnTo>
                      <a:pt x="114" y="20"/>
                    </a:lnTo>
                    <a:lnTo>
                      <a:pt x="114" y="20"/>
                    </a:lnTo>
                    <a:lnTo>
                      <a:pt x="104" y="32"/>
                    </a:lnTo>
                    <a:lnTo>
                      <a:pt x="90" y="50"/>
                    </a:lnTo>
                    <a:lnTo>
                      <a:pt x="74" y="64"/>
                    </a:lnTo>
                    <a:lnTo>
                      <a:pt x="64" y="74"/>
                    </a:lnTo>
                    <a:lnTo>
                      <a:pt x="64" y="74"/>
                    </a:lnTo>
                    <a:lnTo>
                      <a:pt x="42" y="88"/>
                    </a:lnTo>
                    <a:lnTo>
                      <a:pt x="30" y="96"/>
                    </a:lnTo>
                    <a:lnTo>
                      <a:pt x="24" y="102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16" y="118"/>
                    </a:lnTo>
                    <a:lnTo>
                      <a:pt x="8" y="126"/>
                    </a:lnTo>
                    <a:lnTo>
                      <a:pt x="8" y="126"/>
                    </a:lnTo>
                    <a:lnTo>
                      <a:pt x="6" y="140"/>
                    </a:lnTo>
                    <a:lnTo>
                      <a:pt x="2" y="158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2" y="222"/>
                    </a:lnTo>
                    <a:lnTo>
                      <a:pt x="4" y="246"/>
                    </a:lnTo>
                    <a:lnTo>
                      <a:pt x="8" y="266"/>
                    </a:lnTo>
                    <a:lnTo>
                      <a:pt x="14" y="280"/>
                    </a:lnTo>
                    <a:lnTo>
                      <a:pt x="14" y="280"/>
                    </a:lnTo>
                    <a:lnTo>
                      <a:pt x="46" y="284"/>
                    </a:lnTo>
                    <a:lnTo>
                      <a:pt x="46" y="284"/>
                    </a:lnTo>
                    <a:lnTo>
                      <a:pt x="76" y="290"/>
                    </a:lnTo>
                    <a:lnTo>
                      <a:pt x="92" y="292"/>
                    </a:lnTo>
                    <a:lnTo>
                      <a:pt x="106" y="294"/>
                    </a:lnTo>
                    <a:lnTo>
                      <a:pt x="106" y="294"/>
                    </a:lnTo>
                    <a:lnTo>
                      <a:pt x="124" y="294"/>
                    </a:lnTo>
                    <a:lnTo>
                      <a:pt x="142" y="292"/>
                    </a:lnTo>
                    <a:lnTo>
                      <a:pt x="162" y="288"/>
                    </a:lnTo>
                    <a:lnTo>
                      <a:pt x="168" y="286"/>
                    </a:lnTo>
                    <a:lnTo>
                      <a:pt x="174" y="282"/>
                    </a:lnTo>
                    <a:lnTo>
                      <a:pt x="174" y="282"/>
                    </a:lnTo>
                    <a:lnTo>
                      <a:pt x="180" y="274"/>
                    </a:lnTo>
                    <a:lnTo>
                      <a:pt x="180" y="266"/>
                    </a:lnTo>
                    <a:lnTo>
                      <a:pt x="180" y="258"/>
                    </a:lnTo>
                    <a:lnTo>
                      <a:pt x="180" y="258"/>
                    </a:lnTo>
                    <a:lnTo>
                      <a:pt x="188" y="252"/>
                    </a:lnTo>
                    <a:lnTo>
                      <a:pt x="194" y="244"/>
                    </a:lnTo>
                    <a:lnTo>
                      <a:pt x="198" y="236"/>
                    </a:lnTo>
                    <a:lnTo>
                      <a:pt x="198" y="236"/>
                    </a:lnTo>
                    <a:lnTo>
                      <a:pt x="200" y="226"/>
                    </a:lnTo>
                    <a:lnTo>
                      <a:pt x="198" y="220"/>
                    </a:lnTo>
                    <a:lnTo>
                      <a:pt x="196" y="212"/>
                    </a:lnTo>
                    <a:lnTo>
                      <a:pt x="196" y="212"/>
                    </a:lnTo>
                    <a:lnTo>
                      <a:pt x="202" y="206"/>
                    </a:lnTo>
                    <a:lnTo>
                      <a:pt x="204" y="198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206" y="182"/>
                    </a:lnTo>
                    <a:lnTo>
                      <a:pt x="204" y="174"/>
                    </a:lnTo>
                    <a:lnTo>
                      <a:pt x="200" y="164"/>
                    </a:lnTo>
                    <a:lnTo>
                      <a:pt x="200" y="164"/>
                    </a:lnTo>
                    <a:lnTo>
                      <a:pt x="206" y="156"/>
                    </a:lnTo>
                    <a:lnTo>
                      <a:pt x="210" y="146"/>
                    </a:lnTo>
                    <a:lnTo>
                      <a:pt x="210" y="140"/>
                    </a:lnTo>
                    <a:lnTo>
                      <a:pt x="208" y="136"/>
                    </a:lnTo>
                    <a:lnTo>
                      <a:pt x="208" y="136"/>
                    </a:lnTo>
                    <a:close/>
                  </a:path>
                </a:pathLst>
              </a:cu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7" name="Freeform 72"/>
              <p:cNvSpPr>
                <a:spLocks/>
              </p:cNvSpPr>
              <p:nvPr userDrawn="1"/>
            </p:nvSpPr>
            <p:spPr bwMode="auto">
              <a:xfrm>
                <a:off x="3079750" y="2390775"/>
                <a:ext cx="152400" cy="311150"/>
              </a:xfrm>
              <a:custGeom>
                <a:avLst/>
                <a:gdLst>
                  <a:gd name="T0" fmla="*/ 26 w 96"/>
                  <a:gd name="T1" fmla="*/ 0 h 196"/>
                  <a:gd name="T2" fmla="*/ 96 w 96"/>
                  <a:gd name="T3" fmla="*/ 0 h 196"/>
                  <a:gd name="T4" fmla="*/ 96 w 96"/>
                  <a:gd name="T5" fmla="*/ 0 h 196"/>
                  <a:gd name="T6" fmla="*/ 90 w 96"/>
                  <a:gd name="T7" fmla="*/ 2 h 196"/>
                  <a:gd name="T8" fmla="*/ 86 w 96"/>
                  <a:gd name="T9" fmla="*/ 8 h 196"/>
                  <a:gd name="T10" fmla="*/ 80 w 96"/>
                  <a:gd name="T11" fmla="*/ 18 h 196"/>
                  <a:gd name="T12" fmla="*/ 76 w 96"/>
                  <a:gd name="T13" fmla="*/ 30 h 196"/>
                  <a:gd name="T14" fmla="*/ 72 w 96"/>
                  <a:gd name="T15" fmla="*/ 60 h 196"/>
                  <a:gd name="T16" fmla="*/ 70 w 96"/>
                  <a:gd name="T17" fmla="*/ 98 h 196"/>
                  <a:gd name="T18" fmla="*/ 70 w 96"/>
                  <a:gd name="T19" fmla="*/ 98 h 196"/>
                  <a:gd name="T20" fmla="*/ 72 w 96"/>
                  <a:gd name="T21" fmla="*/ 136 h 196"/>
                  <a:gd name="T22" fmla="*/ 76 w 96"/>
                  <a:gd name="T23" fmla="*/ 168 h 196"/>
                  <a:gd name="T24" fmla="*/ 80 w 96"/>
                  <a:gd name="T25" fmla="*/ 178 h 196"/>
                  <a:gd name="T26" fmla="*/ 84 w 96"/>
                  <a:gd name="T27" fmla="*/ 188 h 196"/>
                  <a:gd name="T28" fmla="*/ 90 w 96"/>
                  <a:gd name="T29" fmla="*/ 194 h 196"/>
                  <a:gd name="T30" fmla="*/ 94 w 96"/>
                  <a:gd name="T31" fmla="*/ 196 h 196"/>
                  <a:gd name="T32" fmla="*/ 26 w 96"/>
                  <a:gd name="T33" fmla="*/ 196 h 196"/>
                  <a:gd name="T34" fmla="*/ 26 w 96"/>
                  <a:gd name="T35" fmla="*/ 196 h 196"/>
                  <a:gd name="T36" fmla="*/ 20 w 96"/>
                  <a:gd name="T37" fmla="*/ 194 h 196"/>
                  <a:gd name="T38" fmla="*/ 16 w 96"/>
                  <a:gd name="T39" fmla="*/ 188 h 196"/>
                  <a:gd name="T40" fmla="*/ 12 w 96"/>
                  <a:gd name="T41" fmla="*/ 178 h 196"/>
                  <a:gd name="T42" fmla="*/ 8 w 96"/>
                  <a:gd name="T43" fmla="*/ 166 h 196"/>
                  <a:gd name="T44" fmla="*/ 2 w 96"/>
                  <a:gd name="T45" fmla="*/ 136 h 196"/>
                  <a:gd name="T46" fmla="*/ 0 w 96"/>
                  <a:gd name="T47" fmla="*/ 98 h 196"/>
                  <a:gd name="T48" fmla="*/ 0 w 96"/>
                  <a:gd name="T49" fmla="*/ 98 h 196"/>
                  <a:gd name="T50" fmla="*/ 2 w 96"/>
                  <a:gd name="T51" fmla="*/ 60 h 196"/>
                  <a:gd name="T52" fmla="*/ 8 w 96"/>
                  <a:gd name="T53" fmla="*/ 30 h 196"/>
                  <a:gd name="T54" fmla="*/ 12 w 96"/>
                  <a:gd name="T55" fmla="*/ 18 h 196"/>
                  <a:gd name="T56" fmla="*/ 16 w 96"/>
                  <a:gd name="T57" fmla="*/ 8 h 196"/>
                  <a:gd name="T58" fmla="*/ 20 w 96"/>
                  <a:gd name="T59" fmla="*/ 2 h 196"/>
                  <a:gd name="T60" fmla="*/ 26 w 96"/>
                  <a:gd name="T61" fmla="*/ 0 h 196"/>
                  <a:gd name="T62" fmla="*/ 26 w 96"/>
                  <a:gd name="T63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196">
                    <a:moveTo>
                      <a:pt x="26" y="0"/>
                    </a:moveTo>
                    <a:lnTo>
                      <a:pt x="96" y="0"/>
                    </a:lnTo>
                    <a:lnTo>
                      <a:pt x="96" y="0"/>
                    </a:lnTo>
                    <a:lnTo>
                      <a:pt x="90" y="2"/>
                    </a:lnTo>
                    <a:lnTo>
                      <a:pt x="86" y="8"/>
                    </a:lnTo>
                    <a:lnTo>
                      <a:pt x="80" y="18"/>
                    </a:lnTo>
                    <a:lnTo>
                      <a:pt x="76" y="30"/>
                    </a:lnTo>
                    <a:lnTo>
                      <a:pt x="72" y="60"/>
                    </a:lnTo>
                    <a:lnTo>
                      <a:pt x="70" y="98"/>
                    </a:lnTo>
                    <a:lnTo>
                      <a:pt x="70" y="98"/>
                    </a:lnTo>
                    <a:lnTo>
                      <a:pt x="72" y="136"/>
                    </a:lnTo>
                    <a:lnTo>
                      <a:pt x="76" y="168"/>
                    </a:lnTo>
                    <a:lnTo>
                      <a:pt x="80" y="178"/>
                    </a:lnTo>
                    <a:lnTo>
                      <a:pt x="84" y="188"/>
                    </a:lnTo>
                    <a:lnTo>
                      <a:pt x="90" y="194"/>
                    </a:lnTo>
                    <a:lnTo>
                      <a:pt x="94" y="196"/>
                    </a:lnTo>
                    <a:lnTo>
                      <a:pt x="26" y="196"/>
                    </a:lnTo>
                    <a:lnTo>
                      <a:pt x="26" y="196"/>
                    </a:lnTo>
                    <a:lnTo>
                      <a:pt x="20" y="194"/>
                    </a:lnTo>
                    <a:lnTo>
                      <a:pt x="16" y="188"/>
                    </a:lnTo>
                    <a:lnTo>
                      <a:pt x="12" y="178"/>
                    </a:lnTo>
                    <a:lnTo>
                      <a:pt x="8" y="166"/>
                    </a:lnTo>
                    <a:lnTo>
                      <a:pt x="2" y="13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2" y="60"/>
                    </a:lnTo>
                    <a:lnTo>
                      <a:pt x="8" y="30"/>
                    </a:lnTo>
                    <a:lnTo>
                      <a:pt x="12" y="18"/>
                    </a:lnTo>
                    <a:lnTo>
                      <a:pt x="16" y="8"/>
                    </a:lnTo>
                    <a:lnTo>
                      <a:pt x="20" y="2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068" name="Freeform 73"/>
            <p:cNvSpPr>
              <a:spLocks noEditPoints="1"/>
            </p:cNvSpPr>
            <p:nvPr userDrawn="1"/>
          </p:nvSpPr>
          <p:spPr bwMode="auto">
            <a:xfrm>
              <a:off x="5467350" y="2235200"/>
              <a:ext cx="466725" cy="466725"/>
            </a:xfrm>
            <a:custGeom>
              <a:avLst/>
              <a:gdLst>
                <a:gd name="T0" fmla="*/ 132 w 294"/>
                <a:gd name="T1" fmla="*/ 294 h 294"/>
                <a:gd name="T2" fmla="*/ 90 w 294"/>
                <a:gd name="T3" fmla="*/ 282 h 294"/>
                <a:gd name="T4" fmla="*/ 54 w 294"/>
                <a:gd name="T5" fmla="*/ 260 h 294"/>
                <a:gd name="T6" fmla="*/ 26 w 294"/>
                <a:gd name="T7" fmla="*/ 230 h 294"/>
                <a:gd name="T8" fmla="*/ 6 w 294"/>
                <a:gd name="T9" fmla="*/ 190 h 294"/>
                <a:gd name="T10" fmla="*/ 0 w 294"/>
                <a:gd name="T11" fmla="*/ 146 h 294"/>
                <a:gd name="T12" fmla="*/ 4 w 294"/>
                <a:gd name="T13" fmla="*/ 116 h 294"/>
                <a:gd name="T14" fmla="*/ 18 w 294"/>
                <a:gd name="T15" fmla="*/ 76 h 294"/>
                <a:gd name="T16" fmla="*/ 44 w 294"/>
                <a:gd name="T17" fmla="*/ 42 h 294"/>
                <a:gd name="T18" fmla="*/ 78 w 294"/>
                <a:gd name="T19" fmla="*/ 18 h 294"/>
                <a:gd name="T20" fmla="*/ 118 w 294"/>
                <a:gd name="T21" fmla="*/ 2 h 294"/>
                <a:gd name="T22" fmla="*/ 148 w 294"/>
                <a:gd name="T23" fmla="*/ 0 h 294"/>
                <a:gd name="T24" fmla="*/ 192 w 294"/>
                <a:gd name="T25" fmla="*/ 6 h 294"/>
                <a:gd name="T26" fmla="*/ 230 w 294"/>
                <a:gd name="T27" fmla="*/ 24 h 294"/>
                <a:gd name="T28" fmla="*/ 262 w 294"/>
                <a:gd name="T29" fmla="*/ 52 h 294"/>
                <a:gd name="T30" fmla="*/ 284 w 294"/>
                <a:gd name="T31" fmla="*/ 90 h 294"/>
                <a:gd name="T32" fmla="*/ 294 w 294"/>
                <a:gd name="T33" fmla="*/ 132 h 294"/>
                <a:gd name="T34" fmla="*/ 294 w 294"/>
                <a:gd name="T35" fmla="*/ 162 h 294"/>
                <a:gd name="T36" fmla="*/ 284 w 294"/>
                <a:gd name="T37" fmla="*/ 204 h 294"/>
                <a:gd name="T38" fmla="*/ 262 w 294"/>
                <a:gd name="T39" fmla="*/ 240 h 294"/>
                <a:gd name="T40" fmla="*/ 230 w 294"/>
                <a:gd name="T41" fmla="*/ 268 h 294"/>
                <a:gd name="T42" fmla="*/ 192 w 294"/>
                <a:gd name="T43" fmla="*/ 288 h 294"/>
                <a:gd name="T44" fmla="*/ 148 w 294"/>
                <a:gd name="T45" fmla="*/ 294 h 294"/>
                <a:gd name="T46" fmla="*/ 48 w 294"/>
                <a:gd name="T47" fmla="*/ 170 h 294"/>
                <a:gd name="T48" fmla="*/ 50 w 294"/>
                <a:gd name="T49" fmla="*/ 196 h 294"/>
                <a:gd name="T50" fmla="*/ 70 w 294"/>
                <a:gd name="T51" fmla="*/ 220 h 294"/>
                <a:gd name="T52" fmla="*/ 138 w 294"/>
                <a:gd name="T53" fmla="*/ 222 h 294"/>
                <a:gd name="T54" fmla="*/ 90 w 294"/>
                <a:gd name="T55" fmla="*/ 180 h 294"/>
                <a:gd name="T56" fmla="*/ 56 w 294"/>
                <a:gd name="T57" fmla="*/ 176 h 294"/>
                <a:gd name="T58" fmla="*/ 114 w 294"/>
                <a:gd name="T59" fmla="*/ 166 h 294"/>
                <a:gd name="T60" fmla="*/ 66 w 294"/>
                <a:gd name="T61" fmla="*/ 136 h 294"/>
                <a:gd name="T62" fmla="*/ 56 w 294"/>
                <a:gd name="T63" fmla="*/ 170 h 294"/>
                <a:gd name="T64" fmla="*/ 90 w 294"/>
                <a:gd name="T65" fmla="*/ 174 h 294"/>
                <a:gd name="T66" fmla="*/ 114 w 294"/>
                <a:gd name="T67" fmla="*/ 166 h 294"/>
                <a:gd name="T68" fmla="*/ 222 w 294"/>
                <a:gd name="T69" fmla="*/ 218 h 294"/>
                <a:gd name="T70" fmla="*/ 240 w 294"/>
                <a:gd name="T71" fmla="*/ 198 h 294"/>
                <a:gd name="T72" fmla="*/ 248 w 294"/>
                <a:gd name="T73" fmla="*/ 172 h 294"/>
                <a:gd name="T74" fmla="*/ 180 w 294"/>
                <a:gd name="T75" fmla="*/ 138 h 294"/>
                <a:gd name="T76" fmla="*/ 210 w 294"/>
                <a:gd name="T77" fmla="*/ 192 h 294"/>
                <a:gd name="T78" fmla="*/ 214 w 294"/>
                <a:gd name="T79" fmla="*/ 220 h 294"/>
                <a:gd name="T80" fmla="*/ 148 w 294"/>
                <a:gd name="T81" fmla="*/ 202 h 294"/>
                <a:gd name="T82" fmla="*/ 208 w 294"/>
                <a:gd name="T83" fmla="*/ 222 h 294"/>
                <a:gd name="T84" fmla="*/ 210 w 294"/>
                <a:gd name="T85" fmla="*/ 204 h 294"/>
                <a:gd name="T86" fmla="*/ 196 w 294"/>
                <a:gd name="T87" fmla="*/ 180 h 294"/>
                <a:gd name="T88" fmla="*/ 176 w 294"/>
                <a:gd name="T89" fmla="*/ 52 h 294"/>
                <a:gd name="T90" fmla="*/ 160 w 294"/>
                <a:gd name="T91" fmla="*/ 42 h 294"/>
                <a:gd name="T92" fmla="*/ 128 w 294"/>
                <a:gd name="T93" fmla="*/ 42 h 294"/>
                <a:gd name="T94" fmla="*/ 116 w 294"/>
                <a:gd name="T95" fmla="*/ 48 h 294"/>
                <a:gd name="T96" fmla="*/ 146 w 294"/>
                <a:gd name="T97" fmla="*/ 82 h 294"/>
                <a:gd name="T98" fmla="*/ 160 w 294"/>
                <a:gd name="T99" fmla="*/ 60 h 294"/>
                <a:gd name="T100" fmla="*/ 176 w 294"/>
                <a:gd name="T101" fmla="*/ 52 h 294"/>
                <a:gd name="T102" fmla="*/ 208 w 294"/>
                <a:gd name="T103" fmla="*/ 74 h 294"/>
                <a:gd name="T104" fmla="*/ 180 w 294"/>
                <a:gd name="T105" fmla="*/ 56 h 294"/>
                <a:gd name="T106" fmla="*/ 158 w 294"/>
                <a:gd name="T107" fmla="*/ 74 h 294"/>
                <a:gd name="T108" fmla="*/ 158 w 294"/>
                <a:gd name="T109" fmla="*/ 10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94" h="294">
                  <a:moveTo>
                    <a:pt x="148" y="294"/>
                  </a:moveTo>
                  <a:lnTo>
                    <a:pt x="148" y="294"/>
                  </a:lnTo>
                  <a:lnTo>
                    <a:pt x="132" y="294"/>
                  </a:lnTo>
                  <a:lnTo>
                    <a:pt x="118" y="292"/>
                  </a:lnTo>
                  <a:lnTo>
                    <a:pt x="104" y="288"/>
                  </a:lnTo>
                  <a:lnTo>
                    <a:pt x="90" y="282"/>
                  </a:lnTo>
                  <a:lnTo>
                    <a:pt x="78" y="276"/>
                  </a:lnTo>
                  <a:lnTo>
                    <a:pt x="66" y="268"/>
                  </a:lnTo>
                  <a:lnTo>
                    <a:pt x="54" y="260"/>
                  </a:lnTo>
                  <a:lnTo>
                    <a:pt x="44" y="250"/>
                  </a:lnTo>
                  <a:lnTo>
                    <a:pt x="34" y="240"/>
                  </a:lnTo>
                  <a:lnTo>
                    <a:pt x="26" y="230"/>
                  </a:lnTo>
                  <a:lnTo>
                    <a:pt x="18" y="216"/>
                  </a:lnTo>
                  <a:lnTo>
                    <a:pt x="12" y="204"/>
                  </a:lnTo>
                  <a:lnTo>
                    <a:pt x="6" y="190"/>
                  </a:lnTo>
                  <a:lnTo>
                    <a:pt x="4" y="176"/>
                  </a:lnTo>
                  <a:lnTo>
                    <a:pt x="0" y="162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0" y="132"/>
                  </a:lnTo>
                  <a:lnTo>
                    <a:pt x="4" y="116"/>
                  </a:lnTo>
                  <a:lnTo>
                    <a:pt x="6" y="102"/>
                  </a:lnTo>
                  <a:lnTo>
                    <a:pt x="12" y="90"/>
                  </a:lnTo>
                  <a:lnTo>
                    <a:pt x="18" y="76"/>
                  </a:lnTo>
                  <a:lnTo>
                    <a:pt x="26" y="64"/>
                  </a:lnTo>
                  <a:lnTo>
                    <a:pt x="34" y="52"/>
                  </a:lnTo>
                  <a:lnTo>
                    <a:pt x="44" y="42"/>
                  </a:lnTo>
                  <a:lnTo>
                    <a:pt x="54" y="32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0"/>
                  </a:lnTo>
                  <a:lnTo>
                    <a:pt x="104" y="6"/>
                  </a:lnTo>
                  <a:lnTo>
                    <a:pt x="118" y="2"/>
                  </a:lnTo>
                  <a:lnTo>
                    <a:pt x="132" y="0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62" y="0"/>
                  </a:lnTo>
                  <a:lnTo>
                    <a:pt x="178" y="2"/>
                  </a:lnTo>
                  <a:lnTo>
                    <a:pt x="192" y="6"/>
                  </a:lnTo>
                  <a:lnTo>
                    <a:pt x="204" y="10"/>
                  </a:lnTo>
                  <a:lnTo>
                    <a:pt x="218" y="18"/>
                  </a:lnTo>
                  <a:lnTo>
                    <a:pt x="230" y="24"/>
                  </a:lnTo>
                  <a:lnTo>
                    <a:pt x="242" y="32"/>
                  </a:lnTo>
                  <a:lnTo>
                    <a:pt x="252" y="42"/>
                  </a:lnTo>
                  <a:lnTo>
                    <a:pt x="262" y="52"/>
                  </a:lnTo>
                  <a:lnTo>
                    <a:pt x="270" y="64"/>
                  </a:lnTo>
                  <a:lnTo>
                    <a:pt x="278" y="76"/>
                  </a:lnTo>
                  <a:lnTo>
                    <a:pt x="284" y="90"/>
                  </a:lnTo>
                  <a:lnTo>
                    <a:pt x="288" y="102"/>
                  </a:lnTo>
                  <a:lnTo>
                    <a:pt x="292" y="116"/>
                  </a:lnTo>
                  <a:lnTo>
                    <a:pt x="294" y="132"/>
                  </a:lnTo>
                  <a:lnTo>
                    <a:pt x="294" y="146"/>
                  </a:lnTo>
                  <a:lnTo>
                    <a:pt x="294" y="146"/>
                  </a:lnTo>
                  <a:lnTo>
                    <a:pt x="294" y="162"/>
                  </a:lnTo>
                  <a:lnTo>
                    <a:pt x="292" y="176"/>
                  </a:lnTo>
                  <a:lnTo>
                    <a:pt x="288" y="190"/>
                  </a:lnTo>
                  <a:lnTo>
                    <a:pt x="284" y="204"/>
                  </a:lnTo>
                  <a:lnTo>
                    <a:pt x="278" y="216"/>
                  </a:lnTo>
                  <a:lnTo>
                    <a:pt x="270" y="230"/>
                  </a:lnTo>
                  <a:lnTo>
                    <a:pt x="262" y="240"/>
                  </a:lnTo>
                  <a:lnTo>
                    <a:pt x="252" y="250"/>
                  </a:lnTo>
                  <a:lnTo>
                    <a:pt x="242" y="260"/>
                  </a:lnTo>
                  <a:lnTo>
                    <a:pt x="230" y="268"/>
                  </a:lnTo>
                  <a:lnTo>
                    <a:pt x="218" y="276"/>
                  </a:lnTo>
                  <a:lnTo>
                    <a:pt x="204" y="282"/>
                  </a:lnTo>
                  <a:lnTo>
                    <a:pt x="192" y="288"/>
                  </a:lnTo>
                  <a:lnTo>
                    <a:pt x="178" y="292"/>
                  </a:lnTo>
                  <a:lnTo>
                    <a:pt x="162" y="294"/>
                  </a:lnTo>
                  <a:lnTo>
                    <a:pt x="148" y="294"/>
                  </a:lnTo>
                  <a:lnTo>
                    <a:pt x="148" y="294"/>
                  </a:lnTo>
                  <a:close/>
                  <a:moveTo>
                    <a:pt x="48" y="170"/>
                  </a:moveTo>
                  <a:lnTo>
                    <a:pt x="48" y="170"/>
                  </a:lnTo>
                  <a:lnTo>
                    <a:pt x="48" y="178"/>
                  </a:lnTo>
                  <a:lnTo>
                    <a:pt x="48" y="186"/>
                  </a:lnTo>
                  <a:lnTo>
                    <a:pt x="50" y="196"/>
                  </a:lnTo>
                  <a:lnTo>
                    <a:pt x="54" y="202"/>
                  </a:lnTo>
                  <a:lnTo>
                    <a:pt x="64" y="216"/>
                  </a:lnTo>
                  <a:lnTo>
                    <a:pt x="70" y="220"/>
                  </a:lnTo>
                  <a:lnTo>
                    <a:pt x="74" y="222"/>
                  </a:lnTo>
                  <a:lnTo>
                    <a:pt x="74" y="222"/>
                  </a:lnTo>
                  <a:lnTo>
                    <a:pt x="138" y="222"/>
                  </a:lnTo>
                  <a:lnTo>
                    <a:pt x="138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76" y="180"/>
                  </a:lnTo>
                  <a:lnTo>
                    <a:pt x="64" y="178"/>
                  </a:lnTo>
                  <a:lnTo>
                    <a:pt x="56" y="176"/>
                  </a:lnTo>
                  <a:lnTo>
                    <a:pt x="48" y="170"/>
                  </a:lnTo>
                  <a:lnTo>
                    <a:pt x="48" y="170"/>
                  </a:lnTo>
                  <a:close/>
                  <a:moveTo>
                    <a:pt x="114" y="166"/>
                  </a:moveTo>
                  <a:lnTo>
                    <a:pt x="98" y="122"/>
                  </a:lnTo>
                  <a:lnTo>
                    <a:pt x="52" y="130"/>
                  </a:lnTo>
                  <a:lnTo>
                    <a:pt x="66" y="136"/>
                  </a:lnTo>
                  <a:lnTo>
                    <a:pt x="50" y="164"/>
                  </a:lnTo>
                  <a:lnTo>
                    <a:pt x="50" y="164"/>
                  </a:lnTo>
                  <a:lnTo>
                    <a:pt x="56" y="170"/>
                  </a:lnTo>
                  <a:lnTo>
                    <a:pt x="64" y="172"/>
                  </a:lnTo>
                  <a:lnTo>
                    <a:pt x="76" y="174"/>
                  </a:lnTo>
                  <a:lnTo>
                    <a:pt x="90" y="174"/>
                  </a:lnTo>
                  <a:lnTo>
                    <a:pt x="92" y="174"/>
                  </a:lnTo>
                  <a:lnTo>
                    <a:pt x="102" y="158"/>
                  </a:lnTo>
                  <a:lnTo>
                    <a:pt x="114" y="166"/>
                  </a:lnTo>
                  <a:close/>
                  <a:moveTo>
                    <a:pt x="214" y="220"/>
                  </a:moveTo>
                  <a:lnTo>
                    <a:pt x="214" y="220"/>
                  </a:lnTo>
                  <a:lnTo>
                    <a:pt x="222" y="218"/>
                  </a:lnTo>
                  <a:lnTo>
                    <a:pt x="230" y="212"/>
                  </a:lnTo>
                  <a:lnTo>
                    <a:pt x="236" y="206"/>
                  </a:lnTo>
                  <a:lnTo>
                    <a:pt x="240" y="198"/>
                  </a:lnTo>
                  <a:lnTo>
                    <a:pt x="246" y="184"/>
                  </a:lnTo>
                  <a:lnTo>
                    <a:pt x="248" y="178"/>
                  </a:lnTo>
                  <a:lnTo>
                    <a:pt x="248" y="172"/>
                  </a:lnTo>
                  <a:lnTo>
                    <a:pt x="248" y="172"/>
                  </a:lnTo>
                  <a:lnTo>
                    <a:pt x="216" y="118"/>
                  </a:lnTo>
                  <a:lnTo>
                    <a:pt x="180" y="138"/>
                  </a:lnTo>
                  <a:lnTo>
                    <a:pt x="202" y="178"/>
                  </a:lnTo>
                  <a:lnTo>
                    <a:pt x="202" y="178"/>
                  </a:lnTo>
                  <a:lnTo>
                    <a:pt x="210" y="192"/>
                  </a:lnTo>
                  <a:lnTo>
                    <a:pt x="214" y="202"/>
                  </a:lnTo>
                  <a:lnTo>
                    <a:pt x="216" y="212"/>
                  </a:lnTo>
                  <a:lnTo>
                    <a:pt x="214" y="220"/>
                  </a:lnTo>
                  <a:lnTo>
                    <a:pt x="214" y="220"/>
                  </a:lnTo>
                  <a:close/>
                  <a:moveTo>
                    <a:pt x="178" y="166"/>
                  </a:moveTo>
                  <a:lnTo>
                    <a:pt x="148" y="202"/>
                  </a:lnTo>
                  <a:lnTo>
                    <a:pt x="178" y="236"/>
                  </a:lnTo>
                  <a:lnTo>
                    <a:pt x="178" y="222"/>
                  </a:lnTo>
                  <a:lnTo>
                    <a:pt x="208" y="222"/>
                  </a:lnTo>
                  <a:lnTo>
                    <a:pt x="208" y="222"/>
                  </a:lnTo>
                  <a:lnTo>
                    <a:pt x="210" y="214"/>
                  </a:lnTo>
                  <a:lnTo>
                    <a:pt x="210" y="204"/>
                  </a:lnTo>
                  <a:lnTo>
                    <a:pt x="204" y="194"/>
                  </a:lnTo>
                  <a:lnTo>
                    <a:pt x="198" y="182"/>
                  </a:lnTo>
                  <a:lnTo>
                    <a:pt x="196" y="180"/>
                  </a:lnTo>
                  <a:lnTo>
                    <a:pt x="178" y="180"/>
                  </a:lnTo>
                  <a:lnTo>
                    <a:pt x="178" y="166"/>
                  </a:lnTo>
                  <a:close/>
                  <a:moveTo>
                    <a:pt x="176" y="52"/>
                  </a:moveTo>
                  <a:lnTo>
                    <a:pt x="176" y="52"/>
                  </a:lnTo>
                  <a:lnTo>
                    <a:pt x="168" y="46"/>
                  </a:lnTo>
                  <a:lnTo>
                    <a:pt x="160" y="42"/>
                  </a:lnTo>
                  <a:lnTo>
                    <a:pt x="152" y="40"/>
                  </a:lnTo>
                  <a:lnTo>
                    <a:pt x="144" y="40"/>
                  </a:lnTo>
                  <a:lnTo>
                    <a:pt x="128" y="42"/>
                  </a:lnTo>
                  <a:lnTo>
                    <a:pt x="122" y="44"/>
                  </a:lnTo>
                  <a:lnTo>
                    <a:pt x="116" y="48"/>
                  </a:lnTo>
                  <a:lnTo>
                    <a:pt x="116" y="48"/>
                  </a:lnTo>
                  <a:lnTo>
                    <a:pt x="86" y="102"/>
                  </a:lnTo>
                  <a:lnTo>
                    <a:pt x="122" y="122"/>
                  </a:lnTo>
                  <a:lnTo>
                    <a:pt x="146" y="82"/>
                  </a:lnTo>
                  <a:lnTo>
                    <a:pt x="146" y="82"/>
                  </a:lnTo>
                  <a:lnTo>
                    <a:pt x="152" y="7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76" y="52"/>
                  </a:lnTo>
                  <a:lnTo>
                    <a:pt x="176" y="52"/>
                  </a:lnTo>
                  <a:close/>
                  <a:moveTo>
                    <a:pt x="146" y="110"/>
                  </a:moveTo>
                  <a:lnTo>
                    <a:pt x="192" y="118"/>
                  </a:lnTo>
                  <a:lnTo>
                    <a:pt x="208" y="74"/>
                  </a:lnTo>
                  <a:lnTo>
                    <a:pt x="196" y="82"/>
                  </a:lnTo>
                  <a:lnTo>
                    <a:pt x="180" y="56"/>
                  </a:lnTo>
                  <a:lnTo>
                    <a:pt x="180" y="56"/>
                  </a:lnTo>
                  <a:lnTo>
                    <a:pt x="172" y="58"/>
                  </a:lnTo>
                  <a:lnTo>
                    <a:pt x="164" y="64"/>
                  </a:lnTo>
                  <a:lnTo>
                    <a:pt x="158" y="74"/>
                  </a:lnTo>
                  <a:lnTo>
                    <a:pt x="150" y="86"/>
                  </a:lnTo>
                  <a:lnTo>
                    <a:pt x="150" y="86"/>
                  </a:lnTo>
                  <a:lnTo>
                    <a:pt x="158" y="104"/>
                  </a:lnTo>
                  <a:lnTo>
                    <a:pt x="146" y="11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9" name="Freeform 74"/>
            <p:cNvSpPr>
              <a:spLocks/>
            </p:cNvSpPr>
            <p:nvPr userDrawn="1"/>
          </p:nvSpPr>
          <p:spPr bwMode="auto">
            <a:xfrm>
              <a:off x="4787900" y="2235200"/>
              <a:ext cx="234950" cy="466725"/>
            </a:xfrm>
            <a:custGeom>
              <a:avLst/>
              <a:gdLst>
                <a:gd name="T0" fmla="*/ 0 w 148"/>
                <a:gd name="T1" fmla="*/ 294 h 294"/>
                <a:gd name="T2" fmla="*/ 2 w 148"/>
                <a:gd name="T3" fmla="*/ 292 h 294"/>
                <a:gd name="T4" fmla="*/ 26 w 148"/>
                <a:gd name="T5" fmla="*/ 286 h 294"/>
                <a:gd name="T6" fmla="*/ 54 w 148"/>
                <a:gd name="T7" fmla="*/ 278 h 294"/>
                <a:gd name="T8" fmla="*/ 60 w 148"/>
                <a:gd name="T9" fmla="*/ 274 h 294"/>
                <a:gd name="T10" fmla="*/ 66 w 148"/>
                <a:gd name="T11" fmla="*/ 256 h 294"/>
                <a:gd name="T12" fmla="*/ 70 w 148"/>
                <a:gd name="T13" fmla="*/ 194 h 294"/>
                <a:gd name="T14" fmla="*/ 66 w 148"/>
                <a:gd name="T15" fmla="*/ 168 h 294"/>
                <a:gd name="T16" fmla="*/ 58 w 148"/>
                <a:gd name="T17" fmla="*/ 150 h 294"/>
                <a:gd name="T18" fmla="*/ 42 w 148"/>
                <a:gd name="T19" fmla="*/ 136 h 294"/>
                <a:gd name="T20" fmla="*/ 16 w 148"/>
                <a:gd name="T21" fmla="*/ 116 h 294"/>
                <a:gd name="T22" fmla="*/ 8 w 148"/>
                <a:gd name="T23" fmla="*/ 106 h 294"/>
                <a:gd name="T24" fmla="*/ 0 w 148"/>
                <a:gd name="T25" fmla="*/ 82 h 294"/>
                <a:gd name="T26" fmla="*/ 2 w 148"/>
                <a:gd name="T27" fmla="*/ 50 h 294"/>
                <a:gd name="T28" fmla="*/ 8 w 148"/>
                <a:gd name="T29" fmla="*/ 20 h 294"/>
                <a:gd name="T30" fmla="*/ 18 w 148"/>
                <a:gd name="T31" fmla="*/ 0 h 294"/>
                <a:gd name="T32" fmla="*/ 130 w 148"/>
                <a:gd name="T33" fmla="*/ 0 h 294"/>
                <a:gd name="T34" fmla="*/ 134 w 148"/>
                <a:gd name="T35" fmla="*/ 8 h 294"/>
                <a:gd name="T36" fmla="*/ 144 w 148"/>
                <a:gd name="T37" fmla="*/ 34 h 294"/>
                <a:gd name="T38" fmla="*/ 148 w 148"/>
                <a:gd name="T39" fmla="*/ 66 h 294"/>
                <a:gd name="T40" fmla="*/ 144 w 148"/>
                <a:gd name="T41" fmla="*/ 96 h 294"/>
                <a:gd name="T42" fmla="*/ 140 w 148"/>
                <a:gd name="T43" fmla="*/ 106 h 294"/>
                <a:gd name="T44" fmla="*/ 124 w 148"/>
                <a:gd name="T45" fmla="*/ 124 h 294"/>
                <a:gd name="T46" fmla="*/ 98 w 148"/>
                <a:gd name="T47" fmla="*/ 144 h 294"/>
                <a:gd name="T48" fmla="*/ 84 w 148"/>
                <a:gd name="T49" fmla="*/ 158 h 294"/>
                <a:gd name="T50" fmla="*/ 82 w 148"/>
                <a:gd name="T51" fmla="*/ 168 h 294"/>
                <a:gd name="T52" fmla="*/ 78 w 148"/>
                <a:gd name="T53" fmla="*/ 226 h 294"/>
                <a:gd name="T54" fmla="*/ 84 w 148"/>
                <a:gd name="T55" fmla="*/ 268 h 294"/>
                <a:gd name="T56" fmla="*/ 88 w 148"/>
                <a:gd name="T57" fmla="*/ 274 h 294"/>
                <a:gd name="T58" fmla="*/ 102 w 148"/>
                <a:gd name="T59" fmla="*/ 282 h 294"/>
                <a:gd name="T60" fmla="*/ 140 w 148"/>
                <a:gd name="T61" fmla="*/ 290 h 294"/>
                <a:gd name="T62" fmla="*/ 148 w 148"/>
                <a:gd name="T63" fmla="*/ 29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94">
                  <a:moveTo>
                    <a:pt x="74" y="294"/>
                  </a:moveTo>
                  <a:lnTo>
                    <a:pt x="0" y="294"/>
                  </a:lnTo>
                  <a:lnTo>
                    <a:pt x="0" y="294"/>
                  </a:lnTo>
                  <a:lnTo>
                    <a:pt x="2" y="292"/>
                  </a:lnTo>
                  <a:lnTo>
                    <a:pt x="8" y="290"/>
                  </a:lnTo>
                  <a:lnTo>
                    <a:pt x="26" y="286"/>
                  </a:lnTo>
                  <a:lnTo>
                    <a:pt x="46" y="282"/>
                  </a:lnTo>
                  <a:lnTo>
                    <a:pt x="54" y="278"/>
                  </a:lnTo>
                  <a:lnTo>
                    <a:pt x="60" y="274"/>
                  </a:lnTo>
                  <a:lnTo>
                    <a:pt x="60" y="274"/>
                  </a:lnTo>
                  <a:lnTo>
                    <a:pt x="64" y="268"/>
                  </a:lnTo>
                  <a:lnTo>
                    <a:pt x="66" y="256"/>
                  </a:lnTo>
                  <a:lnTo>
                    <a:pt x="70" y="226"/>
                  </a:lnTo>
                  <a:lnTo>
                    <a:pt x="70" y="194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2" y="158"/>
                  </a:lnTo>
                  <a:lnTo>
                    <a:pt x="58" y="150"/>
                  </a:lnTo>
                  <a:lnTo>
                    <a:pt x="50" y="144"/>
                  </a:lnTo>
                  <a:lnTo>
                    <a:pt x="42" y="136"/>
                  </a:lnTo>
                  <a:lnTo>
                    <a:pt x="24" y="124"/>
                  </a:lnTo>
                  <a:lnTo>
                    <a:pt x="16" y="116"/>
                  </a:lnTo>
                  <a:lnTo>
                    <a:pt x="8" y="106"/>
                  </a:lnTo>
                  <a:lnTo>
                    <a:pt x="8" y="106"/>
                  </a:lnTo>
                  <a:lnTo>
                    <a:pt x="2" y="96"/>
                  </a:lnTo>
                  <a:lnTo>
                    <a:pt x="0" y="82"/>
                  </a:lnTo>
                  <a:lnTo>
                    <a:pt x="0" y="66"/>
                  </a:lnTo>
                  <a:lnTo>
                    <a:pt x="2" y="50"/>
                  </a:lnTo>
                  <a:lnTo>
                    <a:pt x="4" y="34"/>
                  </a:lnTo>
                  <a:lnTo>
                    <a:pt x="8" y="20"/>
                  </a:lnTo>
                  <a:lnTo>
                    <a:pt x="14" y="8"/>
                  </a:lnTo>
                  <a:lnTo>
                    <a:pt x="18" y="0"/>
                  </a:lnTo>
                  <a:lnTo>
                    <a:pt x="74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34" y="8"/>
                  </a:lnTo>
                  <a:lnTo>
                    <a:pt x="140" y="20"/>
                  </a:lnTo>
                  <a:lnTo>
                    <a:pt x="144" y="34"/>
                  </a:lnTo>
                  <a:lnTo>
                    <a:pt x="146" y="50"/>
                  </a:lnTo>
                  <a:lnTo>
                    <a:pt x="148" y="66"/>
                  </a:lnTo>
                  <a:lnTo>
                    <a:pt x="148" y="82"/>
                  </a:lnTo>
                  <a:lnTo>
                    <a:pt x="144" y="96"/>
                  </a:lnTo>
                  <a:lnTo>
                    <a:pt x="140" y="106"/>
                  </a:lnTo>
                  <a:lnTo>
                    <a:pt x="140" y="106"/>
                  </a:lnTo>
                  <a:lnTo>
                    <a:pt x="132" y="116"/>
                  </a:lnTo>
                  <a:lnTo>
                    <a:pt x="124" y="124"/>
                  </a:lnTo>
                  <a:lnTo>
                    <a:pt x="106" y="136"/>
                  </a:lnTo>
                  <a:lnTo>
                    <a:pt x="98" y="144"/>
                  </a:lnTo>
                  <a:lnTo>
                    <a:pt x="90" y="150"/>
                  </a:lnTo>
                  <a:lnTo>
                    <a:pt x="84" y="158"/>
                  </a:lnTo>
                  <a:lnTo>
                    <a:pt x="82" y="168"/>
                  </a:lnTo>
                  <a:lnTo>
                    <a:pt x="82" y="168"/>
                  </a:lnTo>
                  <a:lnTo>
                    <a:pt x="78" y="194"/>
                  </a:lnTo>
                  <a:lnTo>
                    <a:pt x="78" y="226"/>
                  </a:lnTo>
                  <a:lnTo>
                    <a:pt x="80" y="256"/>
                  </a:lnTo>
                  <a:lnTo>
                    <a:pt x="84" y="268"/>
                  </a:lnTo>
                  <a:lnTo>
                    <a:pt x="88" y="274"/>
                  </a:lnTo>
                  <a:lnTo>
                    <a:pt x="88" y="274"/>
                  </a:lnTo>
                  <a:lnTo>
                    <a:pt x="94" y="278"/>
                  </a:lnTo>
                  <a:lnTo>
                    <a:pt x="102" y="282"/>
                  </a:lnTo>
                  <a:lnTo>
                    <a:pt x="122" y="286"/>
                  </a:lnTo>
                  <a:lnTo>
                    <a:pt x="140" y="290"/>
                  </a:lnTo>
                  <a:lnTo>
                    <a:pt x="146" y="292"/>
                  </a:lnTo>
                  <a:lnTo>
                    <a:pt x="148" y="294"/>
                  </a:lnTo>
                  <a:lnTo>
                    <a:pt x="74" y="29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  <a:shade val="30000"/>
                    <a:satMod val="115000"/>
                  </a:schemeClr>
                </a:gs>
                <a:gs pos="50000">
                  <a:schemeClr val="bg1">
                    <a:lumMod val="50000"/>
                    <a:shade val="67500"/>
                    <a:satMod val="115000"/>
                  </a:schemeClr>
                </a:gs>
                <a:gs pos="100000">
                  <a:schemeClr val="bg1">
                    <a:lumMod val="5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0" name="Freeform 75"/>
            <p:cNvSpPr>
              <a:spLocks/>
            </p:cNvSpPr>
            <p:nvPr userDrawn="1"/>
          </p:nvSpPr>
          <p:spPr bwMode="auto">
            <a:xfrm>
              <a:off x="3898900" y="2235200"/>
              <a:ext cx="447675" cy="466725"/>
            </a:xfrm>
            <a:custGeom>
              <a:avLst/>
              <a:gdLst>
                <a:gd name="T0" fmla="*/ 66 w 282"/>
                <a:gd name="T1" fmla="*/ 152 h 294"/>
                <a:gd name="T2" fmla="*/ 98 w 282"/>
                <a:gd name="T3" fmla="*/ 144 h 294"/>
                <a:gd name="T4" fmla="*/ 134 w 282"/>
                <a:gd name="T5" fmla="*/ 148 h 294"/>
                <a:gd name="T6" fmla="*/ 134 w 282"/>
                <a:gd name="T7" fmla="*/ 258 h 294"/>
                <a:gd name="T8" fmla="*/ 136 w 282"/>
                <a:gd name="T9" fmla="*/ 274 h 294"/>
                <a:gd name="T10" fmla="*/ 142 w 282"/>
                <a:gd name="T11" fmla="*/ 286 h 294"/>
                <a:gd name="T12" fmla="*/ 160 w 282"/>
                <a:gd name="T13" fmla="*/ 294 h 294"/>
                <a:gd name="T14" fmla="*/ 168 w 282"/>
                <a:gd name="T15" fmla="*/ 292 h 294"/>
                <a:gd name="T16" fmla="*/ 180 w 282"/>
                <a:gd name="T17" fmla="*/ 280 h 294"/>
                <a:gd name="T18" fmla="*/ 184 w 282"/>
                <a:gd name="T19" fmla="*/ 268 h 294"/>
                <a:gd name="T20" fmla="*/ 186 w 282"/>
                <a:gd name="T21" fmla="*/ 258 h 294"/>
                <a:gd name="T22" fmla="*/ 184 w 282"/>
                <a:gd name="T23" fmla="*/ 254 h 294"/>
                <a:gd name="T24" fmla="*/ 178 w 282"/>
                <a:gd name="T25" fmla="*/ 250 h 294"/>
                <a:gd name="T26" fmla="*/ 174 w 282"/>
                <a:gd name="T27" fmla="*/ 252 h 294"/>
                <a:gd name="T28" fmla="*/ 170 w 282"/>
                <a:gd name="T29" fmla="*/ 256 h 294"/>
                <a:gd name="T30" fmla="*/ 170 w 282"/>
                <a:gd name="T31" fmla="*/ 258 h 294"/>
                <a:gd name="T32" fmla="*/ 166 w 282"/>
                <a:gd name="T33" fmla="*/ 274 h 294"/>
                <a:gd name="T34" fmla="*/ 160 w 282"/>
                <a:gd name="T35" fmla="*/ 278 h 294"/>
                <a:gd name="T36" fmla="*/ 156 w 282"/>
                <a:gd name="T37" fmla="*/ 278 h 294"/>
                <a:gd name="T38" fmla="*/ 150 w 282"/>
                <a:gd name="T39" fmla="*/ 268 h 294"/>
                <a:gd name="T40" fmla="*/ 148 w 282"/>
                <a:gd name="T41" fmla="*/ 146 h 294"/>
                <a:gd name="T42" fmla="*/ 164 w 282"/>
                <a:gd name="T43" fmla="*/ 142 h 294"/>
                <a:gd name="T44" fmla="*/ 194 w 282"/>
                <a:gd name="T45" fmla="*/ 144 h 294"/>
                <a:gd name="T46" fmla="*/ 208 w 282"/>
                <a:gd name="T47" fmla="*/ 152 h 294"/>
                <a:gd name="T48" fmla="*/ 216 w 282"/>
                <a:gd name="T49" fmla="*/ 146 h 294"/>
                <a:gd name="T50" fmla="*/ 232 w 282"/>
                <a:gd name="T51" fmla="*/ 140 h 294"/>
                <a:gd name="T52" fmla="*/ 252 w 282"/>
                <a:gd name="T53" fmla="*/ 138 h 294"/>
                <a:gd name="T54" fmla="*/ 272 w 282"/>
                <a:gd name="T55" fmla="*/ 146 h 294"/>
                <a:gd name="T56" fmla="*/ 282 w 282"/>
                <a:gd name="T57" fmla="*/ 152 h 294"/>
                <a:gd name="T58" fmla="*/ 280 w 282"/>
                <a:gd name="T59" fmla="*/ 130 h 294"/>
                <a:gd name="T60" fmla="*/ 274 w 282"/>
                <a:gd name="T61" fmla="*/ 108 h 294"/>
                <a:gd name="T62" fmla="*/ 244 w 282"/>
                <a:gd name="T63" fmla="*/ 66 h 294"/>
                <a:gd name="T64" fmla="*/ 200 w 282"/>
                <a:gd name="T65" fmla="*/ 34 h 294"/>
                <a:gd name="T66" fmla="*/ 174 w 282"/>
                <a:gd name="T67" fmla="*/ 26 h 294"/>
                <a:gd name="T68" fmla="*/ 148 w 282"/>
                <a:gd name="T69" fmla="*/ 20 h 294"/>
                <a:gd name="T70" fmla="*/ 148 w 282"/>
                <a:gd name="T71" fmla="*/ 8 h 294"/>
                <a:gd name="T72" fmla="*/ 146 w 282"/>
                <a:gd name="T73" fmla="*/ 2 h 294"/>
                <a:gd name="T74" fmla="*/ 140 w 282"/>
                <a:gd name="T75" fmla="*/ 0 h 294"/>
                <a:gd name="T76" fmla="*/ 138 w 282"/>
                <a:gd name="T77" fmla="*/ 0 h 294"/>
                <a:gd name="T78" fmla="*/ 136 w 282"/>
                <a:gd name="T79" fmla="*/ 2 h 294"/>
                <a:gd name="T80" fmla="*/ 134 w 282"/>
                <a:gd name="T81" fmla="*/ 8 h 294"/>
                <a:gd name="T82" fmla="*/ 134 w 282"/>
                <a:gd name="T83" fmla="*/ 20 h 294"/>
                <a:gd name="T84" fmla="*/ 108 w 282"/>
                <a:gd name="T85" fmla="*/ 24 h 294"/>
                <a:gd name="T86" fmla="*/ 60 w 282"/>
                <a:gd name="T87" fmla="*/ 46 h 294"/>
                <a:gd name="T88" fmla="*/ 22 w 282"/>
                <a:gd name="T89" fmla="*/ 82 h 294"/>
                <a:gd name="T90" fmla="*/ 10 w 282"/>
                <a:gd name="T91" fmla="*/ 104 h 294"/>
                <a:gd name="T92" fmla="*/ 2 w 282"/>
                <a:gd name="T93" fmla="*/ 128 h 294"/>
                <a:gd name="T94" fmla="*/ 0 w 282"/>
                <a:gd name="T95" fmla="*/ 152 h 294"/>
                <a:gd name="T96" fmla="*/ 18 w 282"/>
                <a:gd name="T97" fmla="*/ 144 h 294"/>
                <a:gd name="T98" fmla="*/ 32 w 282"/>
                <a:gd name="T99" fmla="*/ 142 h 294"/>
                <a:gd name="T100" fmla="*/ 66 w 282"/>
                <a:gd name="T101" fmla="*/ 152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2" h="294">
                  <a:moveTo>
                    <a:pt x="66" y="152"/>
                  </a:moveTo>
                  <a:lnTo>
                    <a:pt x="66" y="152"/>
                  </a:lnTo>
                  <a:lnTo>
                    <a:pt x="80" y="146"/>
                  </a:lnTo>
                  <a:lnTo>
                    <a:pt x="98" y="144"/>
                  </a:lnTo>
                  <a:lnTo>
                    <a:pt x="116" y="146"/>
                  </a:lnTo>
                  <a:lnTo>
                    <a:pt x="134" y="148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4" y="268"/>
                  </a:lnTo>
                  <a:lnTo>
                    <a:pt x="136" y="274"/>
                  </a:lnTo>
                  <a:lnTo>
                    <a:pt x="138" y="280"/>
                  </a:lnTo>
                  <a:lnTo>
                    <a:pt x="142" y="286"/>
                  </a:lnTo>
                  <a:lnTo>
                    <a:pt x="150" y="292"/>
                  </a:lnTo>
                  <a:lnTo>
                    <a:pt x="160" y="294"/>
                  </a:lnTo>
                  <a:lnTo>
                    <a:pt x="160" y="294"/>
                  </a:lnTo>
                  <a:lnTo>
                    <a:pt x="168" y="292"/>
                  </a:lnTo>
                  <a:lnTo>
                    <a:pt x="176" y="286"/>
                  </a:lnTo>
                  <a:lnTo>
                    <a:pt x="180" y="280"/>
                  </a:lnTo>
                  <a:lnTo>
                    <a:pt x="184" y="274"/>
                  </a:lnTo>
                  <a:lnTo>
                    <a:pt x="184" y="268"/>
                  </a:lnTo>
                  <a:lnTo>
                    <a:pt x="186" y="258"/>
                  </a:lnTo>
                  <a:lnTo>
                    <a:pt x="186" y="258"/>
                  </a:lnTo>
                  <a:lnTo>
                    <a:pt x="184" y="256"/>
                  </a:lnTo>
                  <a:lnTo>
                    <a:pt x="184" y="254"/>
                  </a:lnTo>
                  <a:lnTo>
                    <a:pt x="180" y="252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74" y="252"/>
                  </a:lnTo>
                  <a:lnTo>
                    <a:pt x="172" y="254"/>
                  </a:lnTo>
                  <a:lnTo>
                    <a:pt x="170" y="256"/>
                  </a:lnTo>
                  <a:lnTo>
                    <a:pt x="170" y="258"/>
                  </a:lnTo>
                  <a:lnTo>
                    <a:pt x="170" y="258"/>
                  </a:lnTo>
                  <a:lnTo>
                    <a:pt x="168" y="268"/>
                  </a:lnTo>
                  <a:lnTo>
                    <a:pt x="166" y="274"/>
                  </a:lnTo>
                  <a:lnTo>
                    <a:pt x="164" y="278"/>
                  </a:lnTo>
                  <a:lnTo>
                    <a:pt x="160" y="278"/>
                  </a:lnTo>
                  <a:lnTo>
                    <a:pt x="160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0" y="268"/>
                  </a:lnTo>
                  <a:lnTo>
                    <a:pt x="148" y="258"/>
                  </a:lnTo>
                  <a:lnTo>
                    <a:pt x="148" y="146"/>
                  </a:lnTo>
                  <a:lnTo>
                    <a:pt x="148" y="146"/>
                  </a:lnTo>
                  <a:lnTo>
                    <a:pt x="164" y="142"/>
                  </a:lnTo>
                  <a:lnTo>
                    <a:pt x="180" y="142"/>
                  </a:lnTo>
                  <a:lnTo>
                    <a:pt x="194" y="144"/>
                  </a:lnTo>
                  <a:lnTo>
                    <a:pt x="202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16" y="146"/>
                  </a:lnTo>
                  <a:lnTo>
                    <a:pt x="224" y="142"/>
                  </a:lnTo>
                  <a:lnTo>
                    <a:pt x="232" y="140"/>
                  </a:lnTo>
                  <a:lnTo>
                    <a:pt x="242" y="138"/>
                  </a:lnTo>
                  <a:lnTo>
                    <a:pt x="252" y="138"/>
                  </a:lnTo>
                  <a:lnTo>
                    <a:pt x="262" y="142"/>
                  </a:lnTo>
                  <a:lnTo>
                    <a:pt x="272" y="146"/>
                  </a:lnTo>
                  <a:lnTo>
                    <a:pt x="282" y="152"/>
                  </a:lnTo>
                  <a:lnTo>
                    <a:pt x="282" y="152"/>
                  </a:lnTo>
                  <a:lnTo>
                    <a:pt x="282" y="140"/>
                  </a:lnTo>
                  <a:lnTo>
                    <a:pt x="280" y="130"/>
                  </a:lnTo>
                  <a:lnTo>
                    <a:pt x="278" y="118"/>
                  </a:lnTo>
                  <a:lnTo>
                    <a:pt x="274" y="108"/>
                  </a:lnTo>
                  <a:lnTo>
                    <a:pt x="260" y="86"/>
                  </a:lnTo>
                  <a:lnTo>
                    <a:pt x="244" y="66"/>
                  </a:lnTo>
                  <a:lnTo>
                    <a:pt x="224" y="48"/>
                  </a:lnTo>
                  <a:lnTo>
                    <a:pt x="200" y="34"/>
                  </a:lnTo>
                  <a:lnTo>
                    <a:pt x="188" y="30"/>
                  </a:lnTo>
                  <a:lnTo>
                    <a:pt x="174" y="26"/>
                  </a:lnTo>
                  <a:lnTo>
                    <a:pt x="162" y="22"/>
                  </a:lnTo>
                  <a:lnTo>
                    <a:pt x="148" y="20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6" y="2"/>
                  </a:lnTo>
                  <a:lnTo>
                    <a:pt x="144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38" y="0"/>
                  </a:lnTo>
                  <a:lnTo>
                    <a:pt x="136" y="2"/>
                  </a:lnTo>
                  <a:lnTo>
                    <a:pt x="136" y="2"/>
                  </a:lnTo>
                  <a:lnTo>
                    <a:pt x="134" y="4"/>
                  </a:lnTo>
                  <a:lnTo>
                    <a:pt x="134" y="8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20" y="22"/>
                  </a:lnTo>
                  <a:lnTo>
                    <a:pt x="108" y="24"/>
                  </a:lnTo>
                  <a:lnTo>
                    <a:pt x="82" y="34"/>
                  </a:lnTo>
                  <a:lnTo>
                    <a:pt x="60" y="46"/>
                  </a:lnTo>
                  <a:lnTo>
                    <a:pt x="40" y="64"/>
                  </a:lnTo>
                  <a:lnTo>
                    <a:pt x="22" y="82"/>
                  </a:lnTo>
                  <a:lnTo>
                    <a:pt x="16" y="94"/>
                  </a:lnTo>
                  <a:lnTo>
                    <a:pt x="10" y="104"/>
                  </a:lnTo>
                  <a:lnTo>
                    <a:pt x="4" y="116"/>
                  </a:lnTo>
                  <a:lnTo>
                    <a:pt x="2" y="128"/>
                  </a:lnTo>
                  <a:lnTo>
                    <a:pt x="0" y="140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18" y="144"/>
                  </a:lnTo>
                  <a:lnTo>
                    <a:pt x="26" y="142"/>
                  </a:lnTo>
                  <a:lnTo>
                    <a:pt x="32" y="142"/>
                  </a:lnTo>
                  <a:lnTo>
                    <a:pt x="48" y="144"/>
                  </a:lnTo>
                  <a:lnTo>
                    <a:pt x="66" y="152"/>
                  </a:lnTo>
                  <a:lnTo>
                    <a:pt x="66" y="152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ctangle 67"/>
          <p:cNvSpPr>
            <a:spLocks noChangeArrowheads="1"/>
          </p:cNvSpPr>
          <p:nvPr userDrawn="1"/>
        </p:nvSpPr>
        <p:spPr bwMode="auto">
          <a:xfrm>
            <a:off x="1912144" y="1992312"/>
            <a:ext cx="1328610" cy="1333882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59" name="Rectangle 68"/>
          <p:cNvSpPr>
            <a:spLocks noChangeArrowheads="1"/>
          </p:cNvSpPr>
          <p:nvPr userDrawn="1"/>
        </p:nvSpPr>
        <p:spPr bwMode="auto">
          <a:xfrm>
            <a:off x="3240754" y="1992312"/>
            <a:ext cx="1328610" cy="1333882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60" name="Rectangle 69"/>
          <p:cNvSpPr>
            <a:spLocks noChangeArrowheads="1"/>
          </p:cNvSpPr>
          <p:nvPr userDrawn="1"/>
        </p:nvSpPr>
        <p:spPr bwMode="auto">
          <a:xfrm>
            <a:off x="4569364" y="1992312"/>
            <a:ext cx="1328610" cy="13338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ko-KR" altLang="en-US" dirty="0"/>
          </a:p>
        </p:txBody>
      </p:sp>
      <p:sp>
        <p:nvSpPr>
          <p:cNvPr id="161" name="Rectangle 70"/>
          <p:cNvSpPr>
            <a:spLocks noChangeArrowheads="1"/>
          </p:cNvSpPr>
          <p:nvPr userDrawn="1"/>
        </p:nvSpPr>
        <p:spPr bwMode="auto">
          <a:xfrm>
            <a:off x="5897975" y="1992312"/>
            <a:ext cx="1333882" cy="1333882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80000">
                <a:schemeClr val="tx1">
                  <a:lumMod val="50000"/>
                  <a:lumOff val="50000"/>
                </a:schemeClr>
              </a:gs>
              <a:gs pos="100000">
                <a:schemeClr val="bg1">
                  <a:lumMod val="50000"/>
                </a:schemeClr>
              </a:gs>
            </a:gsLst>
          </a:gradFill>
          <a:ln>
            <a:solidFill>
              <a:schemeClr val="bg1">
                <a:lumMod val="65000"/>
              </a:schemeClr>
            </a:solidFill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ko-KR" altLang="en-US" dirty="0">
              <a:solidFill>
                <a:schemeClr val="lt1"/>
              </a:solidFill>
            </a:endParaRPr>
          </a:p>
        </p:txBody>
      </p:sp>
      <p:grpSp>
        <p:nvGrpSpPr>
          <p:cNvPr id="162" name="그룹 161"/>
          <p:cNvGrpSpPr/>
          <p:nvPr userDrawn="1"/>
        </p:nvGrpSpPr>
        <p:grpSpPr>
          <a:xfrm>
            <a:off x="2191574" y="2271742"/>
            <a:ext cx="796112" cy="775024"/>
            <a:chOff x="3079750" y="2235198"/>
            <a:chExt cx="479421" cy="466728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66" name="Freeform 71"/>
            <p:cNvSpPr>
              <a:spLocks/>
            </p:cNvSpPr>
            <p:nvPr userDrawn="1"/>
          </p:nvSpPr>
          <p:spPr bwMode="auto">
            <a:xfrm>
              <a:off x="3225796" y="2235198"/>
              <a:ext cx="333375" cy="466724"/>
            </a:xfrm>
            <a:custGeom>
              <a:avLst/>
              <a:gdLst>
                <a:gd name="T0" fmla="*/ 208 w 210"/>
                <a:gd name="T1" fmla="*/ 136 h 294"/>
                <a:gd name="T2" fmla="*/ 200 w 210"/>
                <a:gd name="T3" fmla="*/ 124 h 294"/>
                <a:gd name="T4" fmla="*/ 190 w 210"/>
                <a:gd name="T5" fmla="*/ 118 h 294"/>
                <a:gd name="T6" fmla="*/ 164 w 210"/>
                <a:gd name="T7" fmla="*/ 122 h 294"/>
                <a:gd name="T8" fmla="*/ 134 w 210"/>
                <a:gd name="T9" fmla="*/ 122 h 294"/>
                <a:gd name="T10" fmla="*/ 120 w 210"/>
                <a:gd name="T11" fmla="*/ 118 h 294"/>
                <a:gd name="T12" fmla="*/ 116 w 210"/>
                <a:gd name="T13" fmla="*/ 112 h 294"/>
                <a:gd name="T14" fmla="*/ 114 w 210"/>
                <a:gd name="T15" fmla="*/ 104 h 294"/>
                <a:gd name="T16" fmla="*/ 118 w 210"/>
                <a:gd name="T17" fmla="*/ 82 h 294"/>
                <a:gd name="T18" fmla="*/ 126 w 210"/>
                <a:gd name="T19" fmla="*/ 68 h 294"/>
                <a:gd name="T20" fmla="*/ 136 w 210"/>
                <a:gd name="T21" fmla="*/ 56 h 294"/>
                <a:gd name="T22" fmla="*/ 146 w 210"/>
                <a:gd name="T23" fmla="*/ 34 h 294"/>
                <a:gd name="T24" fmla="*/ 148 w 210"/>
                <a:gd name="T25" fmla="*/ 22 h 294"/>
                <a:gd name="T26" fmla="*/ 140 w 210"/>
                <a:gd name="T27" fmla="*/ 4 h 294"/>
                <a:gd name="T28" fmla="*/ 128 w 210"/>
                <a:gd name="T29" fmla="*/ 0 h 294"/>
                <a:gd name="T30" fmla="*/ 124 w 210"/>
                <a:gd name="T31" fmla="*/ 0 h 294"/>
                <a:gd name="T32" fmla="*/ 114 w 210"/>
                <a:gd name="T33" fmla="*/ 20 h 294"/>
                <a:gd name="T34" fmla="*/ 104 w 210"/>
                <a:gd name="T35" fmla="*/ 32 h 294"/>
                <a:gd name="T36" fmla="*/ 74 w 210"/>
                <a:gd name="T37" fmla="*/ 64 h 294"/>
                <a:gd name="T38" fmla="*/ 64 w 210"/>
                <a:gd name="T39" fmla="*/ 74 h 294"/>
                <a:gd name="T40" fmla="*/ 30 w 210"/>
                <a:gd name="T41" fmla="*/ 96 h 294"/>
                <a:gd name="T42" fmla="*/ 20 w 210"/>
                <a:gd name="T43" fmla="*/ 110 h 294"/>
                <a:gd name="T44" fmla="*/ 16 w 210"/>
                <a:gd name="T45" fmla="*/ 118 h 294"/>
                <a:gd name="T46" fmla="*/ 8 w 210"/>
                <a:gd name="T47" fmla="*/ 126 h 294"/>
                <a:gd name="T48" fmla="*/ 2 w 210"/>
                <a:gd name="T49" fmla="*/ 158 h 294"/>
                <a:gd name="T50" fmla="*/ 0 w 210"/>
                <a:gd name="T51" fmla="*/ 196 h 294"/>
                <a:gd name="T52" fmla="*/ 4 w 210"/>
                <a:gd name="T53" fmla="*/ 246 h 294"/>
                <a:gd name="T54" fmla="*/ 14 w 210"/>
                <a:gd name="T55" fmla="*/ 280 h 294"/>
                <a:gd name="T56" fmla="*/ 46 w 210"/>
                <a:gd name="T57" fmla="*/ 284 h 294"/>
                <a:gd name="T58" fmla="*/ 76 w 210"/>
                <a:gd name="T59" fmla="*/ 290 h 294"/>
                <a:gd name="T60" fmla="*/ 106 w 210"/>
                <a:gd name="T61" fmla="*/ 294 h 294"/>
                <a:gd name="T62" fmla="*/ 124 w 210"/>
                <a:gd name="T63" fmla="*/ 294 h 294"/>
                <a:gd name="T64" fmla="*/ 162 w 210"/>
                <a:gd name="T65" fmla="*/ 288 h 294"/>
                <a:gd name="T66" fmla="*/ 174 w 210"/>
                <a:gd name="T67" fmla="*/ 282 h 294"/>
                <a:gd name="T68" fmla="*/ 180 w 210"/>
                <a:gd name="T69" fmla="*/ 274 h 294"/>
                <a:gd name="T70" fmla="*/ 180 w 210"/>
                <a:gd name="T71" fmla="*/ 258 h 294"/>
                <a:gd name="T72" fmla="*/ 188 w 210"/>
                <a:gd name="T73" fmla="*/ 252 h 294"/>
                <a:gd name="T74" fmla="*/ 198 w 210"/>
                <a:gd name="T75" fmla="*/ 236 h 294"/>
                <a:gd name="T76" fmla="*/ 200 w 210"/>
                <a:gd name="T77" fmla="*/ 226 h 294"/>
                <a:gd name="T78" fmla="*/ 196 w 210"/>
                <a:gd name="T79" fmla="*/ 212 h 294"/>
                <a:gd name="T80" fmla="*/ 202 w 210"/>
                <a:gd name="T81" fmla="*/ 206 h 294"/>
                <a:gd name="T82" fmla="*/ 206 w 210"/>
                <a:gd name="T83" fmla="*/ 190 h 294"/>
                <a:gd name="T84" fmla="*/ 206 w 210"/>
                <a:gd name="T85" fmla="*/ 182 h 294"/>
                <a:gd name="T86" fmla="*/ 200 w 210"/>
                <a:gd name="T87" fmla="*/ 164 h 294"/>
                <a:gd name="T88" fmla="*/ 206 w 210"/>
                <a:gd name="T89" fmla="*/ 156 h 294"/>
                <a:gd name="T90" fmla="*/ 210 w 210"/>
                <a:gd name="T91" fmla="*/ 140 h 294"/>
                <a:gd name="T92" fmla="*/ 208 w 210"/>
                <a:gd name="T93" fmla="*/ 13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0" h="294">
                  <a:moveTo>
                    <a:pt x="208" y="136"/>
                  </a:moveTo>
                  <a:lnTo>
                    <a:pt x="208" y="136"/>
                  </a:lnTo>
                  <a:lnTo>
                    <a:pt x="206" y="128"/>
                  </a:lnTo>
                  <a:lnTo>
                    <a:pt x="200" y="124"/>
                  </a:lnTo>
                  <a:lnTo>
                    <a:pt x="196" y="120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64" y="122"/>
                  </a:lnTo>
                  <a:lnTo>
                    <a:pt x="148" y="122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20" y="118"/>
                  </a:lnTo>
                  <a:lnTo>
                    <a:pt x="118" y="114"/>
                  </a:lnTo>
                  <a:lnTo>
                    <a:pt x="116" y="112"/>
                  </a:lnTo>
                  <a:lnTo>
                    <a:pt x="116" y="112"/>
                  </a:lnTo>
                  <a:lnTo>
                    <a:pt x="114" y="104"/>
                  </a:lnTo>
                  <a:lnTo>
                    <a:pt x="114" y="94"/>
                  </a:lnTo>
                  <a:lnTo>
                    <a:pt x="118" y="82"/>
                  </a:lnTo>
                  <a:lnTo>
                    <a:pt x="122" y="74"/>
                  </a:lnTo>
                  <a:lnTo>
                    <a:pt x="126" y="68"/>
                  </a:lnTo>
                  <a:lnTo>
                    <a:pt x="126" y="68"/>
                  </a:lnTo>
                  <a:lnTo>
                    <a:pt x="136" y="56"/>
                  </a:lnTo>
                  <a:lnTo>
                    <a:pt x="142" y="46"/>
                  </a:lnTo>
                  <a:lnTo>
                    <a:pt x="146" y="34"/>
                  </a:lnTo>
                  <a:lnTo>
                    <a:pt x="148" y="22"/>
                  </a:lnTo>
                  <a:lnTo>
                    <a:pt x="148" y="22"/>
                  </a:lnTo>
                  <a:lnTo>
                    <a:pt x="144" y="12"/>
                  </a:lnTo>
                  <a:lnTo>
                    <a:pt x="140" y="4"/>
                  </a:lnTo>
                  <a:lnTo>
                    <a:pt x="13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24" y="0"/>
                  </a:lnTo>
                  <a:lnTo>
                    <a:pt x="122" y="4"/>
                  </a:lnTo>
                  <a:lnTo>
                    <a:pt x="114" y="20"/>
                  </a:lnTo>
                  <a:lnTo>
                    <a:pt x="114" y="20"/>
                  </a:lnTo>
                  <a:lnTo>
                    <a:pt x="104" y="32"/>
                  </a:lnTo>
                  <a:lnTo>
                    <a:pt x="90" y="50"/>
                  </a:lnTo>
                  <a:lnTo>
                    <a:pt x="74" y="64"/>
                  </a:lnTo>
                  <a:lnTo>
                    <a:pt x="64" y="74"/>
                  </a:lnTo>
                  <a:lnTo>
                    <a:pt x="64" y="74"/>
                  </a:lnTo>
                  <a:lnTo>
                    <a:pt x="42" y="88"/>
                  </a:lnTo>
                  <a:lnTo>
                    <a:pt x="30" y="96"/>
                  </a:lnTo>
                  <a:lnTo>
                    <a:pt x="24" y="102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8" y="126"/>
                  </a:lnTo>
                  <a:lnTo>
                    <a:pt x="6" y="140"/>
                  </a:lnTo>
                  <a:lnTo>
                    <a:pt x="2" y="15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22"/>
                  </a:lnTo>
                  <a:lnTo>
                    <a:pt x="4" y="246"/>
                  </a:lnTo>
                  <a:lnTo>
                    <a:pt x="8" y="266"/>
                  </a:lnTo>
                  <a:lnTo>
                    <a:pt x="14" y="280"/>
                  </a:lnTo>
                  <a:lnTo>
                    <a:pt x="14" y="280"/>
                  </a:lnTo>
                  <a:lnTo>
                    <a:pt x="46" y="284"/>
                  </a:lnTo>
                  <a:lnTo>
                    <a:pt x="46" y="284"/>
                  </a:lnTo>
                  <a:lnTo>
                    <a:pt x="76" y="290"/>
                  </a:lnTo>
                  <a:lnTo>
                    <a:pt x="92" y="292"/>
                  </a:lnTo>
                  <a:lnTo>
                    <a:pt x="106" y="294"/>
                  </a:lnTo>
                  <a:lnTo>
                    <a:pt x="106" y="294"/>
                  </a:lnTo>
                  <a:lnTo>
                    <a:pt x="124" y="294"/>
                  </a:lnTo>
                  <a:lnTo>
                    <a:pt x="142" y="292"/>
                  </a:lnTo>
                  <a:lnTo>
                    <a:pt x="162" y="288"/>
                  </a:lnTo>
                  <a:lnTo>
                    <a:pt x="168" y="286"/>
                  </a:lnTo>
                  <a:lnTo>
                    <a:pt x="174" y="282"/>
                  </a:lnTo>
                  <a:lnTo>
                    <a:pt x="174" y="282"/>
                  </a:lnTo>
                  <a:lnTo>
                    <a:pt x="180" y="274"/>
                  </a:lnTo>
                  <a:lnTo>
                    <a:pt x="180" y="266"/>
                  </a:lnTo>
                  <a:lnTo>
                    <a:pt x="180" y="258"/>
                  </a:lnTo>
                  <a:lnTo>
                    <a:pt x="180" y="258"/>
                  </a:lnTo>
                  <a:lnTo>
                    <a:pt x="188" y="252"/>
                  </a:lnTo>
                  <a:lnTo>
                    <a:pt x="194" y="244"/>
                  </a:lnTo>
                  <a:lnTo>
                    <a:pt x="198" y="236"/>
                  </a:lnTo>
                  <a:lnTo>
                    <a:pt x="198" y="236"/>
                  </a:lnTo>
                  <a:lnTo>
                    <a:pt x="200" y="226"/>
                  </a:lnTo>
                  <a:lnTo>
                    <a:pt x="198" y="220"/>
                  </a:lnTo>
                  <a:lnTo>
                    <a:pt x="196" y="212"/>
                  </a:lnTo>
                  <a:lnTo>
                    <a:pt x="196" y="212"/>
                  </a:lnTo>
                  <a:lnTo>
                    <a:pt x="202" y="206"/>
                  </a:lnTo>
                  <a:lnTo>
                    <a:pt x="204" y="198"/>
                  </a:lnTo>
                  <a:lnTo>
                    <a:pt x="206" y="190"/>
                  </a:lnTo>
                  <a:lnTo>
                    <a:pt x="206" y="190"/>
                  </a:lnTo>
                  <a:lnTo>
                    <a:pt x="206" y="182"/>
                  </a:lnTo>
                  <a:lnTo>
                    <a:pt x="204" y="174"/>
                  </a:lnTo>
                  <a:lnTo>
                    <a:pt x="200" y="164"/>
                  </a:lnTo>
                  <a:lnTo>
                    <a:pt x="200" y="164"/>
                  </a:lnTo>
                  <a:lnTo>
                    <a:pt x="206" y="156"/>
                  </a:lnTo>
                  <a:lnTo>
                    <a:pt x="210" y="146"/>
                  </a:lnTo>
                  <a:lnTo>
                    <a:pt x="210" y="140"/>
                  </a:lnTo>
                  <a:lnTo>
                    <a:pt x="208" y="136"/>
                  </a:lnTo>
                  <a:lnTo>
                    <a:pt x="208" y="1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72"/>
            <p:cNvSpPr>
              <a:spLocks/>
            </p:cNvSpPr>
            <p:nvPr userDrawn="1"/>
          </p:nvSpPr>
          <p:spPr bwMode="auto">
            <a:xfrm>
              <a:off x="3079750" y="2390776"/>
              <a:ext cx="152400" cy="311150"/>
            </a:xfrm>
            <a:custGeom>
              <a:avLst/>
              <a:gdLst>
                <a:gd name="T0" fmla="*/ 26 w 96"/>
                <a:gd name="T1" fmla="*/ 0 h 196"/>
                <a:gd name="T2" fmla="*/ 96 w 96"/>
                <a:gd name="T3" fmla="*/ 0 h 196"/>
                <a:gd name="T4" fmla="*/ 96 w 96"/>
                <a:gd name="T5" fmla="*/ 0 h 196"/>
                <a:gd name="T6" fmla="*/ 90 w 96"/>
                <a:gd name="T7" fmla="*/ 2 h 196"/>
                <a:gd name="T8" fmla="*/ 86 w 96"/>
                <a:gd name="T9" fmla="*/ 8 h 196"/>
                <a:gd name="T10" fmla="*/ 80 w 96"/>
                <a:gd name="T11" fmla="*/ 18 h 196"/>
                <a:gd name="T12" fmla="*/ 76 w 96"/>
                <a:gd name="T13" fmla="*/ 30 h 196"/>
                <a:gd name="T14" fmla="*/ 72 w 96"/>
                <a:gd name="T15" fmla="*/ 60 h 196"/>
                <a:gd name="T16" fmla="*/ 70 w 96"/>
                <a:gd name="T17" fmla="*/ 98 h 196"/>
                <a:gd name="T18" fmla="*/ 70 w 96"/>
                <a:gd name="T19" fmla="*/ 98 h 196"/>
                <a:gd name="T20" fmla="*/ 72 w 96"/>
                <a:gd name="T21" fmla="*/ 136 h 196"/>
                <a:gd name="T22" fmla="*/ 76 w 96"/>
                <a:gd name="T23" fmla="*/ 168 h 196"/>
                <a:gd name="T24" fmla="*/ 80 w 96"/>
                <a:gd name="T25" fmla="*/ 178 h 196"/>
                <a:gd name="T26" fmla="*/ 84 w 96"/>
                <a:gd name="T27" fmla="*/ 188 h 196"/>
                <a:gd name="T28" fmla="*/ 90 w 96"/>
                <a:gd name="T29" fmla="*/ 194 h 196"/>
                <a:gd name="T30" fmla="*/ 94 w 96"/>
                <a:gd name="T31" fmla="*/ 196 h 196"/>
                <a:gd name="T32" fmla="*/ 26 w 96"/>
                <a:gd name="T33" fmla="*/ 196 h 196"/>
                <a:gd name="T34" fmla="*/ 26 w 96"/>
                <a:gd name="T35" fmla="*/ 196 h 196"/>
                <a:gd name="T36" fmla="*/ 20 w 96"/>
                <a:gd name="T37" fmla="*/ 194 h 196"/>
                <a:gd name="T38" fmla="*/ 16 w 96"/>
                <a:gd name="T39" fmla="*/ 188 h 196"/>
                <a:gd name="T40" fmla="*/ 12 w 96"/>
                <a:gd name="T41" fmla="*/ 178 h 196"/>
                <a:gd name="T42" fmla="*/ 8 w 96"/>
                <a:gd name="T43" fmla="*/ 166 h 196"/>
                <a:gd name="T44" fmla="*/ 2 w 96"/>
                <a:gd name="T45" fmla="*/ 136 h 196"/>
                <a:gd name="T46" fmla="*/ 0 w 96"/>
                <a:gd name="T47" fmla="*/ 98 h 196"/>
                <a:gd name="T48" fmla="*/ 0 w 96"/>
                <a:gd name="T49" fmla="*/ 98 h 196"/>
                <a:gd name="T50" fmla="*/ 2 w 96"/>
                <a:gd name="T51" fmla="*/ 60 h 196"/>
                <a:gd name="T52" fmla="*/ 8 w 96"/>
                <a:gd name="T53" fmla="*/ 30 h 196"/>
                <a:gd name="T54" fmla="*/ 12 w 96"/>
                <a:gd name="T55" fmla="*/ 18 h 196"/>
                <a:gd name="T56" fmla="*/ 16 w 96"/>
                <a:gd name="T57" fmla="*/ 8 h 196"/>
                <a:gd name="T58" fmla="*/ 20 w 96"/>
                <a:gd name="T59" fmla="*/ 2 h 196"/>
                <a:gd name="T60" fmla="*/ 26 w 96"/>
                <a:gd name="T61" fmla="*/ 0 h 196"/>
                <a:gd name="T62" fmla="*/ 26 w 96"/>
                <a:gd name="T63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196">
                  <a:moveTo>
                    <a:pt x="26" y="0"/>
                  </a:moveTo>
                  <a:lnTo>
                    <a:pt x="96" y="0"/>
                  </a:lnTo>
                  <a:lnTo>
                    <a:pt x="96" y="0"/>
                  </a:lnTo>
                  <a:lnTo>
                    <a:pt x="90" y="2"/>
                  </a:lnTo>
                  <a:lnTo>
                    <a:pt x="86" y="8"/>
                  </a:lnTo>
                  <a:lnTo>
                    <a:pt x="80" y="18"/>
                  </a:lnTo>
                  <a:lnTo>
                    <a:pt x="76" y="30"/>
                  </a:lnTo>
                  <a:lnTo>
                    <a:pt x="72" y="60"/>
                  </a:lnTo>
                  <a:lnTo>
                    <a:pt x="70" y="98"/>
                  </a:lnTo>
                  <a:lnTo>
                    <a:pt x="70" y="98"/>
                  </a:lnTo>
                  <a:lnTo>
                    <a:pt x="72" y="136"/>
                  </a:lnTo>
                  <a:lnTo>
                    <a:pt x="76" y="168"/>
                  </a:lnTo>
                  <a:lnTo>
                    <a:pt x="80" y="178"/>
                  </a:lnTo>
                  <a:lnTo>
                    <a:pt x="84" y="188"/>
                  </a:lnTo>
                  <a:lnTo>
                    <a:pt x="90" y="194"/>
                  </a:lnTo>
                  <a:lnTo>
                    <a:pt x="94" y="196"/>
                  </a:lnTo>
                  <a:lnTo>
                    <a:pt x="26" y="196"/>
                  </a:lnTo>
                  <a:lnTo>
                    <a:pt x="26" y="196"/>
                  </a:lnTo>
                  <a:lnTo>
                    <a:pt x="20" y="194"/>
                  </a:lnTo>
                  <a:lnTo>
                    <a:pt x="16" y="188"/>
                  </a:lnTo>
                  <a:lnTo>
                    <a:pt x="12" y="178"/>
                  </a:lnTo>
                  <a:lnTo>
                    <a:pt x="8" y="166"/>
                  </a:lnTo>
                  <a:lnTo>
                    <a:pt x="2" y="136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60"/>
                  </a:lnTo>
                  <a:lnTo>
                    <a:pt x="8" y="30"/>
                  </a:lnTo>
                  <a:lnTo>
                    <a:pt x="12" y="18"/>
                  </a:lnTo>
                  <a:lnTo>
                    <a:pt x="16" y="8"/>
                  </a:lnTo>
                  <a:lnTo>
                    <a:pt x="20" y="2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63" name="Freeform 73"/>
          <p:cNvSpPr>
            <a:spLocks noEditPoints="1"/>
          </p:cNvSpPr>
          <p:nvPr userDrawn="1"/>
        </p:nvSpPr>
        <p:spPr bwMode="auto">
          <a:xfrm>
            <a:off x="6156314" y="2271742"/>
            <a:ext cx="775023" cy="775022"/>
          </a:xfrm>
          <a:custGeom>
            <a:avLst/>
            <a:gdLst>
              <a:gd name="T0" fmla="*/ 132 w 294"/>
              <a:gd name="T1" fmla="*/ 294 h 294"/>
              <a:gd name="T2" fmla="*/ 90 w 294"/>
              <a:gd name="T3" fmla="*/ 282 h 294"/>
              <a:gd name="T4" fmla="*/ 54 w 294"/>
              <a:gd name="T5" fmla="*/ 260 h 294"/>
              <a:gd name="T6" fmla="*/ 26 w 294"/>
              <a:gd name="T7" fmla="*/ 230 h 294"/>
              <a:gd name="T8" fmla="*/ 6 w 294"/>
              <a:gd name="T9" fmla="*/ 190 h 294"/>
              <a:gd name="T10" fmla="*/ 0 w 294"/>
              <a:gd name="T11" fmla="*/ 146 h 294"/>
              <a:gd name="T12" fmla="*/ 4 w 294"/>
              <a:gd name="T13" fmla="*/ 116 h 294"/>
              <a:gd name="T14" fmla="*/ 18 w 294"/>
              <a:gd name="T15" fmla="*/ 76 h 294"/>
              <a:gd name="T16" fmla="*/ 44 w 294"/>
              <a:gd name="T17" fmla="*/ 42 h 294"/>
              <a:gd name="T18" fmla="*/ 78 w 294"/>
              <a:gd name="T19" fmla="*/ 18 h 294"/>
              <a:gd name="T20" fmla="*/ 118 w 294"/>
              <a:gd name="T21" fmla="*/ 2 h 294"/>
              <a:gd name="T22" fmla="*/ 148 w 294"/>
              <a:gd name="T23" fmla="*/ 0 h 294"/>
              <a:gd name="T24" fmla="*/ 192 w 294"/>
              <a:gd name="T25" fmla="*/ 6 h 294"/>
              <a:gd name="T26" fmla="*/ 230 w 294"/>
              <a:gd name="T27" fmla="*/ 24 h 294"/>
              <a:gd name="T28" fmla="*/ 262 w 294"/>
              <a:gd name="T29" fmla="*/ 52 h 294"/>
              <a:gd name="T30" fmla="*/ 284 w 294"/>
              <a:gd name="T31" fmla="*/ 90 h 294"/>
              <a:gd name="T32" fmla="*/ 294 w 294"/>
              <a:gd name="T33" fmla="*/ 132 h 294"/>
              <a:gd name="T34" fmla="*/ 294 w 294"/>
              <a:gd name="T35" fmla="*/ 162 h 294"/>
              <a:gd name="T36" fmla="*/ 284 w 294"/>
              <a:gd name="T37" fmla="*/ 204 h 294"/>
              <a:gd name="T38" fmla="*/ 262 w 294"/>
              <a:gd name="T39" fmla="*/ 240 h 294"/>
              <a:gd name="T40" fmla="*/ 230 w 294"/>
              <a:gd name="T41" fmla="*/ 268 h 294"/>
              <a:gd name="T42" fmla="*/ 192 w 294"/>
              <a:gd name="T43" fmla="*/ 288 h 294"/>
              <a:gd name="T44" fmla="*/ 148 w 294"/>
              <a:gd name="T45" fmla="*/ 294 h 294"/>
              <a:gd name="T46" fmla="*/ 48 w 294"/>
              <a:gd name="T47" fmla="*/ 170 h 294"/>
              <a:gd name="T48" fmla="*/ 50 w 294"/>
              <a:gd name="T49" fmla="*/ 196 h 294"/>
              <a:gd name="T50" fmla="*/ 70 w 294"/>
              <a:gd name="T51" fmla="*/ 220 h 294"/>
              <a:gd name="T52" fmla="*/ 138 w 294"/>
              <a:gd name="T53" fmla="*/ 222 h 294"/>
              <a:gd name="T54" fmla="*/ 90 w 294"/>
              <a:gd name="T55" fmla="*/ 180 h 294"/>
              <a:gd name="T56" fmla="*/ 56 w 294"/>
              <a:gd name="T57" fmla="*/ 176 h 294"/>
              <a:gd name="T58" fmla="*/ 114 w 294"/>
              <a:gd name="T59" fmla="*/ 166 h 294"/>
              <a:gd name="T60" fmla="*/ 66 w 294"/>
              <a:gd name="T61" fmla="*/ 136 h 294"/>
              <a:gd name="T62" fmla="*/ 56 w 294"/>
              <a:gd name="T63" fmla="*/ 170 h 294"/>
              <a:gd name="T64" fmla="*/ 90 w 294"/>
              <a:gd name="T65" fmla="*/ 174 h 294"/>
              <a:gd name="T66" fmla="*/ 114 w 294"/>
              <a:gd name="T67" fmla="*/ 166 h 294"/>
              <a:gd name="T68" fmla="*/ 222 w 294"/>
              <a:gd name="T69" fmla="*/ 218 h 294"/>
              <a:gd name="T70" fmla="*/ 240 w 294"/>
              <a:gd name="T71" fmla="*/ 198 h 294"/>
              <a:gd name="T72" fmla="*/ 248 w 294"/>
              <a:gd name="T73" fmla="*/ 172 h 294"/>
              <a:gd name="T74" fmla="*/ 180 w 294"/>
              <a:gd name="T75" fmla="*/ 138 h 294"/>
              <a:gd name="T76" fmla="*/ 210 w 294"/>
              <a:gd name="T77" fmla="*/ 192 h 294"/>
              <a:gd name="T78" fmla="*/ 214 w 294"/>
              <a:gd name="T79" fmla="*/ 220 h 294"/>
              <a:gd name="T80" fmla="*/ 148 w 294"/>
              <a:gd name="T81" fmla="*/ 202 h 294"/>
              <a:gd name="T82" fmla="*/ 208 w 294"/>
              <a:gd name="T83" fmla="*/ 222 h 294"/>
              <a:gd name="T84" fmla="*/ 210 w 294"/>
              <a:gd name="T85" fmla="*/ 204 h 294"/>
              <a:gd name="T86" fmla="*/ 196 w 294"/>
              <a:gd name="T87" fmla="*/ 180 h 294"/>
              <a:gd name="T88" fmla="*/ 176 w 294"/>
              <a:gd name="T89" fmla="*/ 52 h 294"/>
              <a:gd name="T90" fmla="*/ 160 w 294"/>
              <a:gd name="T91" fmla="*/ 42 h 294"/>
              <a:gd name="T92" fmla="*/ 128 w 294"/>
              <a:gd name="T93" fmla="*/ 42 h 294"/>
              <a:gd name="T94" fmla="*/ 116 w 294"/>
              <a:gd name="T95" fmla="*/ 48 h 294"/>
              <a:gd name="T96" fmla="*/ 146 w 294"/>
              <a:gd name="T97" fmla="*/ 82 h 294"/>
              <a:gd name="T98" fmla="*/ 160 w 294"/>
              <a:gd name="T99" fmla="*/ 60 h 294"/>
              <a:gd name="T100" fmla="*/ 176 w 294"/>
              <a:gd name="T101" fmla="*/ 52 h 294"/>
              <a:gd name="T102" fmla="*/ 208 w 294"/>
              <a:gd name="T103" fmla="*/ 74 h 294"/>
              <a:gd name="T104" fmla="*/ 180 w 294"/>
              <a:gd name="T105" fmla="*/ 56 h 294"/>
              <a:gd name="T106" fmla="*/ 158 w 294"/>
              <a:gd name="T107" fmla="*/ 74 h 294"/>
              <a:gd name="T108" fmla="*/ 158 w 294"/>
              <a:gd name="T109" fmla="*/ 104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94" h="294">
                <a:moveTo>
                  <a:pt x="148" y="294"/>
                </a:moveTo>
                <a:lnTo>
                  <a:pt x="148" y="294"/>
                </a:lnTo>
                <a:lnTo>
                  <a:pt x="132" y="294"/>
                </a:lnTo>
                <a:lnTo>
                  <a:pt x="118" y="292"/>
                </a:lnTo>
                <a:lnTo>
                  <a:pt x="104" y="288"/>
                </a:lnTo>
                <a:lnTo>
                  <a:pt x="90" y="282"/>
                </a:lnTo>
                <a:lnTo>
                  <a:pt x="78" y="276"/>
                </a:lnTo>
                <a:lnTo>
                  <a:pt x="66" y="268"/>
                </a:lnTo>
                <a:lnTo>
                  <a:pt x="54" y="260"/>
                </a:lnTo>
                <a:lnTo>
                  <a:pt x="44" y="250"/>
                </a:lnTo>
                <a:lnTo>
                  <a:pt x="34" y="240"/>
                </a:lnTo>
                <a:lnTo>
                  <a:pt x="26" y="230"/>
                </a:lnTo>
                <a:lnTo>
                  <a:pt x="18" y="216"/>
                </a:lnTo>
                <a:lnTo>
                  <a:pt x="12" y="204"/>
                </a:lnTo>
                <a:lnTo>
                  <a:pt x="6" y="190"/>
                </a:lnTo>
                <a:lnTo>
                  <a:pt x="4" y="176"/>
                </a:lnTo>
                <a:lnTo>
                  <a:pt x="0" y="162"/>
                </a:lnTo>
                <a:lnTo>
                  <a:pt x="0" y="146"/>
                </a:lnTo>
                <a:lnTo>
                  <a:pt x="0" y="146"/>
                </a:lnTo>
                <a:lnTo>
                  <a:pt x="0" y="132"/>
                </a:lnTo>
                <a:lnTo>
                  <a:pt x="4" y="116"/>
                </a:lnTo>
                <a:lnTo>
                  <a:pt x="6" y="102"/>
                </a:lnTo>
                <a:lnTo>
                  <a:pt x="12" y="90"/>
                </a:lnTo>
                <a:lnTo>
                  <a:pt x="18" y="76"/>
                </a:lnTo>
                <a:lnTo>
                  <a:pt x="26" y="64"/>
                </a:lnTo>
                <a:lnTo>
                  <a:pt x="34" y="52"/>
                </a:lnTo>
                <a:lnTo>
                  <a:pt x="44" y="42"/>
                </a:lnTo>
                <a:lnTo>
                  <a:pt x="54" y="32"/>
                </a:lnTo>
                <a:lnTo>
                  <a:pt x="66" y="24"/>
                </a:lnTo>
                <a:lnTo>
                  <a:pt x="78" y="18"/>
                </a:lnTo>
                <a:lnTo>
                  <a:pt x="90" y="10"/>
                </a:lnTo>
                <a:lnTo>
                  <a:pt x="104" y="6"/>
                </a:lnTo>
                <a:lnTo>
                  <a:pt x="118" y="2"/>
                </a:lnTo>
                <a:lnTo>
                  <a:pt x="132" y="0"/>
                </a:lnTo>
                <a:lnTo>
                  <a:pt x="148" y="0"/>
                </a:lnTo>
                <a:lnTo>
                  <a:pt x="148" y="0"/>
                </a:lnTo>
                <a:lnTo>
                  <a:pt x="162" y="0"/>
                </a:lnTo>
                <a:lnTo>
                  <a:pt x="178" y="2"/>
                </a:lnTo>
                <a:lnTo>
                  <a:pt x="192" y="6"/>
                </a:lnTo>
                <a:lnTo>
                  <a:pt x="204" y="10"/>
                </a:lnTo>
                <a:lnTo>
                  <a:pt x="218" y="18"/>
                </a:lnTo>
                <a:lnTo>
                  <a:pt x="230" y="24"/>
                </a:lnTo>
                <a:lnTo>
                  <a:pt x="242" y="32"/>
                </a:lnTo>
                <a:lnTo>
                  <a:pt x="252" y="42"/>
                </a:lnTo>
                <a:lnTo>
                  <a:pt x="262" y="52"/>
                </a:lnTo>
                <a:lnTo>
                  <a:pt x="270" y="64"/>
                </a:lnTo>
                <a:lnTo>
                  <a:pt x="278" y="76"/>
                </a:lnTo>
                <a:lnTo>
                  <a:pt x="284" y="90"/>
                </a:lnTo>
                <a:lnTo>
                  <a:pt x="288" y="102"/>
                </a:lnTo>
                <a:lnTo>
                  <a:pt x="292" y="116"/>
                </a:lnTo>
                <a:lnTo>
                  <a:pt x="294" y="132"/>
                </a:lnTo>
                <a:lnTo>
                  <a:pt x="294" y="146"/>
                </a:lnTo>
                <a:lnTo>
                  <a:pt x="294" y="146"/>
                </a:lnTo>
                <a:lnTo>
                  <a:pt x="294" y="162"/>
                </a:lnTo>
                <a:lnTo>
                  <a:pt x="292" y="176"/>
                </a:lnTo>
                <a:lnTo>
                  <a:pt x="288" y="190"/>
                </a:lnTo>
                <a:lnTo>
                  <a:pt x="284" y="204"/>
                </a:lnTo>
                <a:lnTo>
                  <a:pt x="278" y="216"/>
                </a:lnTo>
                <a:lnTo>
                  <a:pt x="270" y="230"/>
                </a:lnTo>
                <a:lnTo>
                  <a:pt x="262" y="240"/>
                </a:lnTo>
                <a:lnTo>
                  <a:pt x="252" y="250"/>
                </a:lnTo>
                <a:lnTo>
                  <a:pt x="242" y="260"/>
                </a:lnTo>
                <a:lnTo>
                  <a:pt x="230" y="268"/>
                </a:lnTo>
                <a:lnTo>
                  <a:pt x="218" y="276"/>
                </a:lnTo>
                <a:lnTo>
                  <a:pt x="204" y="282"/>
                </a:lnTo>
                <a:lnTo>
                  <a:pt x="192" y="288"/>
                </a:lnTo>
                <a:lnTo>
                  <a:pt x="178" y="292"/>
                </a:lnTo>
                <a:lnTo>
                  <a:pt x="162" y="294"/>
                </a:lnTo>
                <a:lnTo>
                  <a:pt x="148" y="294"/>
                </a:lnTo>
                <a:lnTo>
                  <a:pt x="148" y="294"/>
                </a:lnTo>
                <a:close/>
                <a:moveTo>
                  <a:pt x="48" y="170"/>
                </a:moveTo>
                <a:lnTo>
                  <a:pt x="48" y="170"/>
                </a:lnTo>
                <a:lnTo>
                  <a:pt x="48" y="178"/>
                </a:lnTo>
                <a:lnTo>
                  <a:pt x="48" y="186"/>
                </a:lnTo>
                <a:lnTo>
                  <a:pt x="50" y="196"/>
                </a:lnTo>
                <a:lnTo>
                  <a:pt x="54" y="202"/>
                </a:lnTo>
                <a:lnTo>
                  <a:pt x="64" y="216"/>
                </a:lnTo>
                <a:lnTo>
                  <a:pt x="70" y="220"/>
                </a:lnTo>
                <a:lnTo>
                  <a:pt x="74" y="222"/>
                </a:lnTo>
                <a:lnTo>
                  <a:pt x="74" y="222"/>
                </a:lnTo>
                <a:lnTo>
                  <a:pt x="138" y="222"/>
                </a:lnTo>
                <a:lnTo>
                  <a:pt x="138" y="180"/>
                </a:lnTo>
                <a:lnTo>
                  <a:pt x="90" y="180"/>
                </a:lnTo>
                <a:lnTo>
                  <a:pt x="90" y="180"/>
                </a:lnTo>
                <a:lnTo>
                  <a:pt x="76" y="180"/>
                </a:lnTo>
                <a:lnTo>
                  <a:pt x="64" y="178"/>
                </a:lnTo>
                <a:lnTo>
                  <a:pt x="56" y="176"/>
                </a:lnTo>
                <a:lnTo>
                  <a:pt x="48" y="170"/>
                </a:lnTo>
                <a:lnTo>
                  <a:pt x="48" y="170"/>
                </a:lnTo>
                <a:close/>
                <a:moveTo>
                  <a:pt x="114" y="166"/>
                </a:moveTo>
                <a:lnTo>
                  <a:pt x="98" y="122"/>
                </a:lnTo>
                <a:lnTo>
                  <a:pt x="52" y="130"/>
                </a:lnTo>
                <a:lnTo>
                  <a:pt x="66" y="136"/>
                </a:lnTo>
                <a:lnTo>
                  <a:pt x="50" y="164"/>
                </a:lnTo>
                <a:lnTo>
                  <a:pt x="50" y="164"/>
                </a:lnTo>
                <a:lnTo>
                  <a:pt x="56" y="170"/>
                </a:lnTo>
                <a:lnTo>
                  <a:pt x="64" y="172"/>
                </a:lnTo>
                <a:lnTo>
                  <a:pt x="76" y="174"/>
                </a:lnTo>
                <a:lnTo>
                  <a:pt x="90" y="174"/>
                </a:lnTo>
                <a:lnTo>
                  <a:pt x="92" y="174"/>
                </a:lnTo>
                <a:lnTo>
                  <a:pt x="102" y="158"/>
                </a:lnTo>
                <a:lnTo>
                  <a:pt x="114" y="166"/>
                </a:lnTo>
                <a:close/>
                <a:moveTo>
                  <a:pt x="214" y="220"/>
                </a:moveTo>
                <a:lnTo>
                  <a:pt x="214" y="220"/>
                </a:lnTo>
                <a:lnTo>
                  <a:pt x="222" y="218"/>
                </a:lnTo>
                <a:lnTo>
                  <a:pt x="230" y="212"/>
                </a:lnTo>
                <a:lnTo>
                  <a:pt x="236" y="206"/>
                </a:lnTo>
                <a:lnTo>
                  <a:pt x="240" y="198"/>
                </a:lnTo>
                <a:lnTo>
                  <a:pt x="246" y="184"/>
                </a:lnTo>
                <a:lnTo>
                  <a:pt x="248" y="178"/>
                </a:lnTo>
                <a:lnTo>
                  <a:pt x="248" y="172"/>
                </a:lnTo>
                <a:lnTo>
                  <a:pt x="248" y="172"/>
                </a:lnTo>
                <a:lnTo>
                  <a:pt x="216" y="118"/>
                </a:lnTo>
                <a:lnTo>
                  <a:pt x="180" y="138"/>
                </a:lnTo>
                <a:lnTo>
                  <a:pt x="202" y="178"/>
                </a:lnTo>
                <a:lnTo>
                  <a:pt x="202" y="178"/>
                </a:lnTo>
                <a:lnTo>
                  <a:pt x="210" y="192"/>
                </a:lnTo>
                <a:lnTo>
                  <a:pt x="214" y="202"/>
                </a:lnTo>
                <a:lnTo>
                  <a:pt x="216" y="212"/>
                </a:lnTo>
                <a:lnTo>
                  <a:pt x="214" y="220"/>
                </a:lnTo>
                <a:lnTo>
                  <a:pt x="214" y="220"/>
                </a:lnTo>
                <a:close/>
                <a:moveTo>
                  <a:pt x="178" y="166"/>
                </a:moveTo>
                <a:lnTo>
                  <a:pt x="148" y="202"/>
                </a:lnTo>
                <a:lnTo>
                  <a:pt x="178" y="236"/>
                </a:lnTo>
                <a:lnTo>
                  <a:pt x="178" y="222"/>
                </a:lnTo>
                <a:lnTo>
                  <a:pt x="208" y="222"/>
                </a:lnTo>
                <a:lnTo>
                  <a:pt x="208" y="222"/>
                </a:lnTo>
                <a:lnTo>
                  <a:pt x="210" y="214"/>
                </a:lnTo>
                <a:lnTo>
                  <a:pt x="210" y="204"/>
                </a:lnTo>
                <a:lnTo>
                  <a:pt x="204" y="194"/>
                </a:lnTo>
                <a:lnTo>
                  <a:pt x="198" y="182"/>
                </a:lnTo>
                <a:lnTo>
                  <a:pt x="196" y="180"/>
                </a:lnTo>
                <a:lnTo>
                  <a:pt x="178" y="180"/>
                </a:lnTo>
                <a:lnTo>
                  <a:pt x="178" y="166"/>
                </a:lnTo>
                <a:close/>
                <a:moveTo>
                  <a:pt x="176" y="52"/>
                </a:moveTo>
                <a:lnTo>
                  <a:pt x="176" y="52"/>
                </a:lnTo>
                <a:lnTo>
                  <a:pt x="168" y="46"/>
                </a:lnTo>
                <a:lnTo>
                  <a:pt x="160" y="42"/>
                </a:lnTo>
                <a:lnTo>
                  <a:pt x="152" y="40"/>
                </a:lnTo>
                <a:lnTo>
                  <a:pt x="144" y="40"/>
                </a:lnTo>
                <a:lnTo>
                  <a:pt x="128" y="42"/>
                </a:lnTo>
                <a:lnTo>
                  <a:pt x="122" y="44"/>
                </a:lnTo>
                <a:lnTo>
                  <a:pt x="116" y="48"/>
                </a:lnTo>
                <a:lnTo>
                  <a:pt x="116" y="48"/>
                </a:lnTo>
                <a:lnTo>
                  <a:pt x="86" y="102"/>
                </a:lnTo>
                <a:lnTo>
                  <a:pt x="122" y="122"/>
                </a:lnTo>
                <a:lnTo>
                  <a:pt x="146" y="82"/>
                </a:lnTo>
                <a:lnTo>
                  <a:pt x="146" y="82"/>
                </a:lnTo>
                <a:lnTo>
                  <a:pt x="152" y="70"/>
                </a:lnTo>
                <a:lnTo>
                  <a:pt x="160" y="60"/>
                </a:lnTo>
                <a:lnTo>
                  <a:pt x="166" y="54"/>
                </a:lnTo>
                <a:lnTo>
                  <a:pt x="176" y="52"/>
                </a:lnTo>
                <a:lnTo>
                  <a:pt x="176" y="52"/>
                </a:lnTo>
                <a:close/>
                <a:moveTo>
                  <a:pt x="146" y="110"/>
                </a:moveTo>
                <a:lnTo>
                  <a:pt x="192" y="118"/>
                </a:lnTo>
                <a:lnTo>
                  <a:pt x="208" y="74"/>
                </a:lnTo>
                <a:lnTo>
                  <a:pt x="196" y="82"/>
                </a:lnTo>
                <a:lnTo>
                  <a:pt x="180" y="56"/>
                </a:lnTo>
                <a:lnTo>
                  <a:pt x="180" y="56"/>
                </a:lnTo>
                <a:lnTo>
                  <a:pt x="172" y="58"/>
                </a:lnTo>
                <a:lnTo>
                  <a:pt x="164" y="64"/>
                </a:lnTo>
                <a:lnTo>
                  <a:pt x="158" y="74"/>
                </a:lnTo>
                <a:lnTo>
                  <a:pt x="150" y="86"/>
                </a:lnTo>
                <a:lnTo>
                  <a:pt x="150" y="86"/>
                </a:lnTo>
                <a:lnTo>
                  <a:pt x="158" y="104"/>
                </a:lnTo>
                <a:lnTo>
                  <a:pt x="146" y="11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64" name="Freeform 74"/>
          <p:cNvSpPr>
            <a:spLocks/>
          </p:cNvSpPr>
          <p:nvPr userDrawn="1"/>
        </p:nvSpPr>
        <p:spPr bwMode="auto">
          <a:xfrm>
            <a:off x="5028050" y="2271743"/>
            <a:ext cx="390147" cy="775022"/>
          </a:xfrm>
          <a:custGeom>
            <a:avLst/>
            <a:gdLst>
              <a:gd name="T0" fmla="*/ 0 w 148"/>
              <a:gd name="T1" fmla="*/ 294 h 294"/>
              <a:gd name="T2" fmla="*/ 2 w 148"/>
              <a:gd name="T3" fmla="*/ 292 h 294"/>
              <a:gd name="T4" fmla="*/ 26 w 148"/>
              <a:gd name="T5" fmla="*/ 286 h 294"/>
              <a:gd name="T6" fmla="*/ 54 w 148"/>
              <a:gd name="T7" fmla="*/ 278 h 294"/>
              <a:gd name="T8" fmla="*/ 60 w 148"/>
              <a:gd name="T9" fmla="*/ 274 h 294"/>
              <a:gd name="T10" fmla="*/ 66 w 148"/>
              <a:gd name="T11" fmla="*/ 256 h 294"/>
              <a:gd name="T12" fmla="*/ 70 w 148"/>
              <a:gd name="T13" fmla="*/ 194 h 294"/>
              <a:gd name="T14" fmla="*/ 66 w 148"/>
              <a:gd name="T15" fmla="*/ 168 h 294"/>
              <a:gd name="T16" fmla="*/ 58 w 148"/>
              <a:gd name="T17" fmla="*/ 150 h 294"/>
              <a:gd name="T18" fmla="*/ 42 w 148"/>
              <a:gd name="T19" fmla="*/ 136 h 294"/>
              <a:gd name="T20" fmla="*/ 16 w 148"/>
              <a:gd name="T21" fmla="*/ 116 h 294"/>
              <a:gd name="T22" fmla="*/ 8 w 148"/>
              <a:gd name="T23" fmla="*/ 106 h 294"/>
              <a:gd name="T24" fmla="*/ 0 w 148"/>
              <a:gd name="T25" fmla="*/ 82 h 294"/>
              <a:gd name="T26" fmla="*/ 2 w 148"/>
              <a:gd name="T27" fmla="*/ 50 h 294"/>
              <a:gd name="T28" fmla="*/ 8 w 148"/>
              <a:gd name="T29" fmla="*/ 20 h 294"/>
              <a:gd name="T30" fmla="*/ 18 w 148"/>
              <a:gd name="T31" fmla="*/ 0 h 294"/>
              <a:gd name="T32" fmla="*/ 130 w 148"/>
              <a:gd name="T33" fmla="*/ 0 h 294"/>
              <a:gd name="T34" fmla="*/ 134 w 148"/>
              <a:gd name="T35" fmla="*/ 8 h 294"/>
              <a:gd name="T36" fmla="*/ 144 w 148"/>
              <a:gd name="T37" fmla="*/ 34 h 294"/>
              <a:gd name="T38" fmla="*/ 148 w 148"/>
              <a:gd name="T39" fmla="*/ 66 h 294"/>
              <a:gd name="T40" fmla="*/ 144 w 148"/>
              <a:gd name="T41" fmla="*/ 96 h 294"/>
              <a:gd name="T42" fmla="*/ 140 w 148"/>
              <a:gd name="T43" fmla="*/ 106 h 294"/>
              <a:gd name="T44" fmla="*/ 124 w 148"/>
              <a:gd name="T45" fmla="*/ 124 h 294"/>
              <a:gd name="T46" fmla="*/ 98 w 148"/>
              <a:gd name="T47" fmla="*/ 144 h 294"/>
              <a:gd name="T48" fmla="*/ 84 w 148"/>
              <a:gd name="T49" fmla="*/ 158 h 294"/>
              <a:gd name="T50" fmla="*/ 82 w 148"/>
              <a:gd name="T51" fmla="*/ 168 h 294"/>
              <a:gd name="T52" fmla="*/ 78 w 148"/>
              <a:gd name="T53" fmla="*/ 226 h 294"/>
              <a:gd name="T54" fmla="*/ 84 w 148"/>
              <a:gd name="T55" fmla="*/ 268 h 294"/>
              <a:gd name="T56" fmla="*/ 88 w 148"/>
              <a:gd name="T57" fmla="*/ 274 h 294"/>
              <a:gd name="T58" fmla="*/ 102 w 148"/>
              <a:gd name="T59" fmla="*/ 282 h 294"/>
              <a:gd name="T60" fmla="*/ 140 w 148"/>
              <a:gd name="T61" fmla="*/ 290 h 294"/>
              <a:gd name="T62" fmla="*/ 148 w 148"/>
              <a:gd name="T63" fmla="*/ 294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8" h="294">
                <a:moveTo>
                  <a:pt x="74" y="294"/>
                </a:moveTo>
                <a:lnTo>
                  <a:pt x="0" y="294"/>
                </a:lnTo>
                <a:lnTo>
                  <a:pt x="0" y="294"/>
                </a:lnTo>
                <a:lnTo>
                  <a:pt x="2" y="292"/>
                </a:lnTo>
                <a:lnTo>
                  <a:pt x="8" y="290"/>
                </a:lnTo>
                <a:lnTo>
                  <a:pt x="26" y="286"/>
                </a:lnTo>
                <a:lnTo>
                  <a:pt x="46" y="282"/>
                </a:lnTo>
                <a:lnTo>
                  <a:pt x="54" y="278"/>
                </a:lnTo>
                <a:lnTo>
                  <a:pt x="60" y="274"/>
                </a:lnTo>
                <a:lnTo>
                  <a:pt x="60" y="274"/>
                </a:lnTo>
                <a:lnTo>
                  <a:pt x="64" y="268"/>
                </a:lnTo>
                <a:lnTo>
                  <a:pt x="66" y="256"/>
                </a:lnTo>
                <a:lnTo>
                  <a:pt x="70" y="226"/>
                </a:lnTo>
                <a:lnTo>
                  <a:pt x="70" y="194"/>
                </a:lnTo>
                <a:lnTo>
                  <a:pt x="66" y="168"/>
                </a:lnTo>
                <a:lnTo>
                  <a:pt x="66" y="168"/>
                </a:lnTo>
                <a:lnTo>
                  <a:pt x="62" y="158"/>
                </a:lnTo>
                <a:lnTo>
                  <a:pt x="58" y="150"/>
                </a:lnTo>
                <a:lnTo>
                  <a:pt x="50" y="144"/>
                </a:lnTo>
                <a:lnTo>
                  <a:pt x="42" y="136"/>
                </a:lnTo>
                <a:lnTo>
                  <a:pt x="24" y="124"/>
                </a:lnTo>
                <a:lnTo>
                  <a:pt x="16" y="116"/>
                </a:lnTo>
                <a:lnTo>
                  <a:pt x="8" y="106"/>
                </a:lnTo>
                <a:lnTo>
                  <a:pt x="8" y="106"/>
                </a:lnTo>
                <a:lnTo>
                  <a:pt x="2" y="96"/>
                </a:lnTo>
                <a:lnTo>
                  <a:pt x="0" y="82"/>
                </a:lnTo>
                <a:lnTo>
                  <a:pt x="0" y="66"/>
                </a:lnTo>
                <a:lnTo>
                  <a:pt x="2" y="50"/>
                </a:lnTo>
                <a:lnTo>
                  <a:pt x="4" y="34"/>
                </a:lnTo>
                <a:lnTo>
                  <a:pt x="8" y="20"/>
                </a:lnTo>
                <a:lnTo>
                  <a:pt x="14" y="8"/>
                </a:lnTo>
                <a:lnTo>
                  <a:pt x="18" y="0"/>
                </a:lnTo>
                <a:lnTo>
                  <a:pt x="74" y="0"/>
                </a:lnTo>
                <a:lnTo>
                  <a:pt x="130" y="0"/>
                </a:lnTo>
                <a:lnTo>
                  <a:pt x="130" y="0"/>
                </a:lnTo>
                <a:lnTo>
                  <a:pt x="134" y="8"/>
                </a:lnTo>
                <a:lnTo>
                  <a:pt x="140" y="20"/>
                </a:lnTo>
                <a:lnTo>
                  <a:pt x="144" y="34"/>
                </a:lnTo>
                <a:lnTo>
                  <a:pt x="146" y="50"/>
                </a:lnTo>
                <a:lnTo>
                  <a:pt x="148" y="66"/>
                </a:lnTo>
                <a:lnTo>
                  <a:pt x="148" y="82"/>
                </a:lnTo>
                <a:lnTo>
                  <a:pt x="144" y="96"/>
                </a:lnTo>
                <a:lnTo>
                  <a:pt x="140" y="106"/>
                </a:lnTo>
                <a:lnTo>
                  <a:pt x="140" y="106"/>
                </a:lnTo>
                <a:lnTo>
                  <a:pt x="132" y="116"/>
                </a:lnTo>
                <a:lnTo>
                  <a:pt x="124" y="124"/>
                </a:lnTo>
                <a:lnTo>
                  <a:pt x="106" y="136"/>
                </a:lnTo>
                <a:lnTo>
                  <a:pt x="98" y="144"/>
                </a:lnTo>
                <a:lnTo>
                  <a:pt x="90" y="150"/>
                </a:lnTo>
                <a:lnTo>
                  <a:pt x="84" y="158"/>
                </a:lnTo>
                <a:lnTo>
                  <a:pt x="82" y="168"/>
                </a:lnTo>
                <a:lnTo>
                  <a:pt x="82" y="168"/>
                </a:lnTo>
                <a:lnTo>
                  <a:pt x="78" y="194"/>
                </a:lnTo>
                <a:lnTo>
                  <a:pt x="78" y="226"/>
                </a:lnTo>
                <a:lnTo>
                  <a:pt x="80" y="256"/>
                </a:lnTo>
                <a:lnTo>
                  <a:pt x="84" y="268"/>
                </a:lnTo>
                <a:lnTo>
                  <a:pt x="88" y="274"/>
                </a:lnTo>
                <a:lnTo>
                  <a:pt x="88" y="274"/>
                </a:lnTo>
                <a:lnTo>
                  <a:pt x="94" y="278"/>
                </a:lnTo>
                <a:lnTo>
                  <a:pt x="102" y="282"/>
                </a:lnTo>
                <a:lnTo>
                  <a:pt x="122" y="286"/>
                </a:lnTo>
                <a:lnTo>
                  <a:pt x="140" y="290"/>
                </a:lnTo>
                <a:lnTo>
                  <a:pt x="146" y="292"/>
                </a:lnTo>
                <a:lnTo>
                  <a:pt x="148" y="294"/>
                </a:lnTo>
                <a:lnTo>
                  <a:pt x="74" y="294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65" name="Freeform 75"/>
          <p:cNvSpPr>
            <a:spLocks/>
          </p:cNvSpPr>
          <p:nvPr userDrawn="1"/>
        </p:nvSpPr>
        <p:spPr bwMode="auto">
          <a:xfrm>
            <a:off x="3551816" y="2271742"/>
            <a:ext cx="743389" cy="775022"/>
          </a:xfrm>
          <a:custGeom>
            <a:avLst/>
            <a:gdLst>
              <a:gd name="T0" fmla="*/ 66 w 282"/>
              <a:gd name="T1" fmla="*/ 152 h 294"/>
              <a:gd name="T2" fmla="*/ 98 w 282"/>
              <a:gd name="T3" fmla="*/ 144 h 294"/>
              <a:gd name="T4" fmla="*/ 134 w 282"/>
              <a:gd name="T5" fmla="*/ 148 h 294"/>
              <a:gd name="T6" fmla="*/ 134 w 282"/>
              <a:gd name="T7" fmla="*/ 258 h 294"/>
              <a:gd name="T8" fmla="*/ 136 w 282"/>
              <a:gd name="T9" fmla="*/ 274 h 294"/>
              <a:gd name="T10" fmla="*/ 142 w 282"/>
              <a:gd name="T11" fmla="*/ 286 h 294"/>
              <a:gd name="T12" fmla="*/ 160 w 282"/>
              <a:gd name="T13" fmla="*/ 294 h 294"/>
              <a:gd name="T14" fmla="*/ 168 w 282"/>
              <a:gd name="T15" fmla="*/ 292 h 294"/>
              <a:gd name="T16" fmla="*/ 180 w 282"/>
              <a:gd name="T17" fmla="*/ 280 h 294"/>
              <a:gd name="T18" fmla="*/ 184 w 282"/>
              <a:gd name="T19" fmla="*/ 268 h 294"/>
              <a:gd name="T20" fmla="*/ 186 w 282"/>
              <a:gd name="T21" fmla="*/ 258 h 294"/>
              <a:gd name="T22" fmla="*/ 184 w 282"/>
              <a:gd name="T23" fmla="*/ 254 h 294"/>
              <a:gd name="T24" fmla="*/ 178 w 282"/>
              <a:gd name="T25" fmla="*/ 250 h 294"/>
              <a:gd name="T26" fmla="*/ 174 w 282"/>
              <a:gd name="T27" fmla="*/ 252 h 294"/>
              <a:gd name="T28" fmla="*/ 170 w 282"/>
              <a:gd name="T29" fmla="*/ 256 h 294"/>
              <a:gd name="T30" fmla="*/ 170 w 282"/>
              <a:gd name="T31" fmla="*/ 258 h 294"/>
              <a:gd name="T32" fmla="*/ 166 w 282"/>
              <a:gd name="T33" fmla="*/ 274 h 294"/>
              <a:gd name="T34" fmla="*/ 160 w 282"/>
              <a:gd name="T35" fmla="*/ 278 h 294"/>
              <a:gd name="T36" fmla="*/ 156 w 282"/>
              <a:gd name="T37" fmla="*/ 278 h 294"/>
              <a:gd name="T38" fmla="*/ 150 w 282"/>
              <a:gd name="T39" fmla="*/ 268 h 294"/>
              <a:gd name="T40" fmla="*/ 148 w 282"/>
              <a:gd name="T41" fmla="*/ 146 h 294"/>
              <a:gd name="T42" fmla="*/ 164 w 282"/>
              <a:gd name="T43" fmla="*/ 142 h 294"/>
              <a:gd name="T44" fmla="*/ 194 w 282"/>
              <a:gd name="T45" fmla="*/ 144 h 294"/>
              <a:gd name="T46" fmla="*/ 208 w 282"/>
              <a:gd name="T47" fmla="*/ 152 h 294"/>
              <a:gd name="T48" fmla="*/ 216 w 282"/>
              <a:gd name="T49" fmla="*/ 146 h 294"/>
              <a:gd name="T50" fmla="*/ 232 w 282"/>
              <a:gd name="T51" fmla="*/ 140 h 294"/>
              <a:gd name="T52" fmla="*/ 252 w 282"/>
              <a:gd name="T53" fmla="*/ 138 h 294"/>
              <a:gd name="T54" fmla="*/ 272 w 282"/>
              <a:gd name="T55" fmla="*/ 146 h 294"/>
              <a:gd name="T56" fmla="*/ 282 w 282"/>
              <a:gd name="T57" fmla="*/ 152 h 294"/>
              <a:gd name="T58" fmla="*/ 280 w 282"/>
              <a:gd name="T59" fmla="*/ 130 h 294"/>
              <a:gd name="T60" fmla="*/ 274 w 282"/>
              <a:gd name="T61" fmla="*/ 108 h 294"/>
              <a:gd name="T62" fmla="*/ 244 w 282"/>
              <a:gd name="T63" fmla="*/ 66 h 294"/>
              <a:gd name="T64" fmla="*/ 200 w 282"/>
              <a:gd name="T65" fmla="*/ 34 h 294"/>
              <a:gd name="T66" fmla="*/ 174 w 282"/>
              <a:gd name="T67" fmla="*/ 26 h 294"/>
              <a:gd name="T68" fmla="*/ 148 w 282"/>
              <a:gd name="T69" fmla="*/ 20 h 294"/>
              <a:gd name="T70" fmla="*/ 148 w 282"/>
              <a:gd name="T71" fmla="*/ 8 h 294"/>
              <a:gd name="T72" fmla="*/ 146 w 282"/>
              <a:gd name="T73" fmla="*/ 2 h 294"/>
              <a:gd name="T74" fmla="*/ 140 w 282"/>
              <a:gd name="T75" fmla="*/ 0 h 294"/>
              <a:gd name="T76" fmla="*/ 138 w 282"/>
              <a:gd name="T77" fmla="*/ 0 h 294"/>
              <a:gd name="T78" fmla="*/ 136 w 282"/>
              <a:gd name="T79" fmla="*/ 2 h 294"/>
              <a:gd name="T80" fmla="*/ 134 w 282"/>
              <a:gd name="T81" fmla="*/ 8 h 294"/>
              <a:gd name="T82" fmla="*/ 134 w 282"/>
              <a:gd name="T83" fmla="*/ 20 h 294"/>
              <a:gd name="T84" fmla="*/ 108 w 282"/>
              <a:gd name="T85" fmla="*/ 24 h 294"/>
              <a:gd name="T86" fmla="*/ 60 w 282"/>
              <a:gd name="T87" fmla="*/ 46 h 294"/>
              <a:gd name="T88" fmla="*/ 22 w 282"/>
              <a:gd name="T89" fmla="*/ 82 h 294"/>
              <a:gd name="T90" fmla="*/ 10 w 282"/>
              <a:gd name="T91" fmla="*/ 104 h 294"/>
              <a:gd name="T92" fmla="*/ 2 w 282"/>
              <a:gd name="T93" fmla="*/ 128 h 294"/>
              <a:gd name="T94" fmla="*/ 0 w 282"/>
              <a:gd name="T95" fmla="*/ 152 h 294"/>
              <a:gd name="T96" fmla="*/ 18 w 282"/>
              <a:gd name="T97" fmla="*/ 144 h 294"/>
              <a:gd name="T98" fmla="*/ 32 w 282"/>
              <a:gd name="T99" fmla="*/ 142 h 294"/>
              <a:gd name="T100" fmla="*/ 66 w 282"/>
              <a:gd name="T101" fmla="*/ 152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82" h="294">
                <a:moveTo>
                  <a:pt x="66" y="152"/>
                </a:moveTo>
                <a:lnTo>
                  <a:pt x="66" y="152"/>
                </a:lnTo>
                <a:lnTo>
                  <a:pt x="80" y="146"/>
                </a:lnTo>
                <a:lnTo>
                  <a:pt x="98" y="144"/>
                </a:lnTo>
                <a:lnTo>
                  <a:pt x="116" y="146"/>
                </a:lnTo>
                <a:lnTo>
                  <a:pt x="134" y="148"/>
                </a:lnTo>
                <a:lnTo>
                  <a:pt x="134" y="258"/>
                </a:lnTo>
                <a:lnTo>
                  <a:pt x="134" y="258"/>
                </a:lnTo>
                <a:lnTo>
                  <a:pt x="134" y="268"/>
                </a:lnTo>
                <a:lnTo>
                  <a:pt x="136" y="274"/>
                </a:lnTo>
                <a:lnTo>
                  <a:pt x="138" y="280"/>
                </a:lnTo>
                <a:lnTo>
                  <a:pt x="142" y="286"/>
                </a:lnTo>
                <a:lnTo>
                  <a:pt x="150" y="292"/>
                </a:lnTo>
                <a:lnTo>
                  <a:pt x="160" y="294"/>
                </a:lnTo>
                <a:lnTo>
                  <a:pt x="160" y="294"/>
                </a:lnTo>
                <a:lnTo>
                  <a:pt x="168" y="292"/>
                </a:lnTo>
                <a:lnTo>
                  <a:pt x="176" y="286"/>
                </a:lnTo>
                <a:lnTo>
                  <a:pt x="180" y="280"/>
                </a:lnTo>
                <a:lnTo>
                  <a:pt x="184" y="274"/>
                </a:lnTo>
                <a:lnTo>
                  <a:pt x="184" y="268"/>
                </a:lnTo>
                <a:lnTo>
                  <a:pt x="186" y="258"/>
                </a:lnTo>
                <a:lnTo>
                  <a:pt x="186" y="258"/>
                </a:lnTo>
                <a:lnTo>
                  <a:pt x="184" y="256"/>
                </a:lnTo>
                <a:lnTo>
                  <a:pt x="184" y="254"/>
                </a:lnTo>
                <a:lnTo>
                  <a:pt x="180" y="252"/>
                </a:lnTo>
                <a:lnTo>
                  <a:pt x="178" y="250"/>
                </a:lnTo>
                <a:lnTo>
                  <a:pt x="178" y="250"/>
                </a:lnTo>
                <a:lnTo>
                  <a:pt x="174" y="252"/>
                </a:lnTo>
                <a:lnTo>
                  <a:pt x="172" y="254"/>
                </a:lnTo>
                <a:lnTo>
                  <a:pt x="170" y="256"/>
                </a:lnTo>
                <a:lnTo>
                  <a:pt x="170" y="258"/>
                </a:lnTo>
                <a:lnTo>
                  <a:pt x="170" y="258"/>
                </a:lnTo>
                <a:lnTo>
                  <a:pt x="168" y="268"/>
                </a:lnTo>
                <a:lnTo>
                  <a:pt x="166" y="274"/>
                </a:lnTo>
                <a:lnTo>
                  <a:pt x="164" y="278"/>
                </a:lnTo>
                <a:lnTo>
                  <a:pt x="160" y="278"/>
                </a:lnTo>
                <a:lnTo>
                  <a:pt x="160" y="278"/>
                </a:lnTo>
                <a:lnTo>
                  <a:pt x="156" y="278"/>
                </a:lnTo>
                <a:lnTo>
                  <a:pt x="152" y="274"/>
                </a:lnTo>
                <a:lnTo>
                  <a:pt x="150" y="268"/>
                </a:lnTo>
                <a:lnTo>
                  <a:pt x="148" y="258"/>
                </a:lnTo>
                <a:lnTo>
                  <a:pt x="148" y="146"/>
                </a:lnTo>
                <a:lnTo>
                  <a:pt x="148" y="146"/>
                </a:lnTo>
                <a:lnTo>
                  <a:pt x="164" y="142"/>
                </a:lnTo>
                <a:lnTo>
                  <a:pt x="180" y="142"/>
                </a:lnTo>
                <a:lnTo>
                  <a:pt x="194" y="144"/>
                </a:lnTo>
                <a:lnTo>
                  <a:pt x="202" y="148"/>
                </a:lnTo>
                <a:lnTo>
                  <a:pt x="208" y="152"/>
                </a:lnTo>
                <a:lnTo>
                  <a:pt x="208" y="152"/>
                </a:lnTo>
                <a:lnTo>
                  <a:pt x="216" y="146"/>
                </a:lnTo>
                <a:lnTo>
                  <a:pt x="224" y="142"/>
                </a:lnTo>
                <a:lnTo>
                  <a:pt x="232" y="140"/>
                </a:lnTo>
                <a:lnTo>
                  <a:pt x="242" y="138"/>
                </a:lnTo>
                <a:lnTo>
                  <a:pt x="252" y="138"/>
                </a:lnTo>
                <a:lnTo>
                  <a:pt x="262" y="142"/>
                </a:lnTo>
                <a:lnTo>
                  <a:pt x="272" y="146"/>
                </a:lnTo>
                <a:lnTo>
                  <a:pt x="282" y="152"/>
                </a:lnTo>
                <a:lnTo>
                  <a:pt x="282" y="152"/>
                </a:lnTo>
                <a:lnTo>
                  <a:pt x="282" y="140"/>
                </a:lnTo>
                <a:lnTo>
                  <a:pt x="280" y="130"/>
                </a:lnTo>
                <a:lnTo>
                  <a:pt x="278" y="118"/>
                </a:lnTo>
                <a:lnTo>
                  <a:pt x="274" y="108"/>
                </a:lnTo>
                <a:lnTo>
                  <a:pt x="260" y="86"/>
                </a:lnTo>
                <a:lnTo>
                  <a:pt x="244" y="66"/>
                </a:lnTo>
                <a:lnTo>
                  <a:pt x="224" y="48"/>
                </a:lnTo>
                <a:lnTo>
                  <a:pt x="200" y="34"/>
                </a:lnTo>
                <a:lnTo>
                  <a:pt x="188" y="30"/>
                </a:lnTo>
                <a:lnTo>
                  <a:pt x="174" y="26"/>
                </a:lnTo>
                <a:lnTo>
                  <a:pt x="162" y="22"/>
                </a:lnTo>
                <a:lnTo>
                  <a:pt x="148" y="20"/>
                </a:lnTo>
                <a:lnTo>
                  <a:pt x="148" y="8"/>
                </a:lnTo>
                <a:lnTo>
                  <a:pt x="148" y="8"/>
                </a:lnTo>
                <a:lnTo>
                  <a:pt x="148" y="4"/>
                </a:lnTo>
                <a:lnTo>
                  <a:pt x="146" y="2"/>
                </a:lnTo>
                <a:lnTo>
                  <a:pt x="144" y="0"/>
                </a:lnTo>
                <a:lnTo>
                  <a:pt x="140" y="0"/>
                </a:lnTo>
                <a:lnTo>
                  <a:pt x="140" y="0"/>
                </a:lnTo>
                <a:lnTo>
                  <a:pt x="138" y="0"/>
                </a:lnTo>
                <a:lnTo>
                  <a:pt x="136" y="2"/>
                </a:lnTo>
                <a:lnTo>
                  <a:pt x="136" y="2"/>
                </a:lnTo>
                <a:lnTo>
                  <a:pt x="134" y="4"/>
                </a:lnTo>
                <a:lnTo>
                  <a:pt x="134" y="8"/>
                </a:lnTo>
                <a:lnTo>
                  <a:pt x="134" y="20"/>
                </a:lnTo>
                <a:lnTo>
                  <a:pt x="134" y="20"/>
                </a:lnTo>
                <a:lnTo>
                  <a:pt x="120" y="22"/>
                </a:lnTo>
                <a:lnTo>
                  <a:pt x="108" y="24"/>
                </a:lnTo>
                <a:lnTo>
                  <a:pt x="82" y="34"/>
                </a:lnTo>
                <a:lnTo>
                  <a:pt x="60" y="46"/>
                </a:lnTo>
                <a:lnTo>
                  <a:pt x="40" y="64"/>
                </a:lnTo>
                <a:lnTo>
                  <a:pt x="22" y="82"/>
                </a:lnTo>
                <a:lnTo>
                  <a:pt x="16" y="94"/>
                </a:lnTo>
                <a:lnTo>
                  <a:pt x="10" y="104"/>
                </a:lnTo>
                <a:lnTo>
                  <a:pt x="4" y="116"/>
                </a:lnTo>
                <a:lnTo>
                  <a:pt x="2" y="128"/>
                </a:lnTo>
                <a:lnTo>
                  <a:pt x="0" y="140"/>
                </a:lnTo>
                <a:lnTo>
                  <a:pt x="0" y="152"/>
                </a:lnTo>
                <a:lnTo>
                  <a:pt x="0" y="152"/>
                </a:lnTo>
                <a:lnTo>
                  <a:pt x="18" y="144"/>
                </a:lnTo>
                <a:lnTo>
                  <a:pt x="26" y="142"/>
                </a:lnTo>
                <a:lnTo>
                  <a:pt x="32" y="142"/>
                </a:lnTo>
                <a:lnTo>
                  <a:pt x="48" y="144"/>
                </a:lnTo>
                <a:lnTo>
                  <a:pt x="66" y="152"/>
                </a:lnTo>
                <a:lnTo>
                  <a:pt x="66" y="152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899592" y="3681028"/>
            <a:ext cx="1851431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211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907704" y="1488384"/>
            <a:ext cx="2154267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170" name="텍스트 개체 틀 5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106902" y="4051309"/>
            <a:ext cx="1644122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6213" marR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176213" marR="0" lvl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76213" marR="0" lvl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171" name="텍스트 개체 틀 5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3548660" y="3681028"/>
            <a:ext cx="1851431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2" name="텍스트 개체 틀 5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3755970" y="4051309"/>
            <a:ext cx="1644122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6213" marR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176213" marR="0" lvl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76213" marR="0" lvl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173" name="텍스트 개체 틀 5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6212956" y="3681028"/>
            <a:ext cx="1851431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4" name="텍스트 개체 틀 5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6420266" y="4051309"/>
            <a:ext cx="1644122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6213" marR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176213" marR="0" lvl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76213" marR="0" lvl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그룹 40"/>
          <p:cNvGrpSpPr/>
          <p:nvPr userDrawn="1"/>
        </p:nvGrpSpPr>
        <p:grpSpPr>
          <a:xfrm>
            <a:off x="1912144" y="1992312"/>
            <a:ext cx="5319713" cy="1333882"/>
            <a:chOff x="1912144" y="1992312"/>
            <a:chExt cx="5319713" cy="1333882"/>
          </a:xfrm>
        </p:grpSpPr>
        <p:sp>
          <p:nvSpPr>
            <p:cNvPr id="66" name="Rectangle 67"/>
            <p:cNvSpPr>
              <a:spLocks noChangeArrowheads="1"/>
            </p:cNvSpPr>
            <p:nvPr userDrawn="1"/>
          </p:nvSpPr>
          <p:spPr bwMode="auto">
            <a:xfrm>
              <a:off x="1912144" y="1992312"/>
              <a:ext cx="1328610" cy="1333882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Rectangle 68"/>
            <p:cNvSpPr>
              <a:spLocks noChangeArrowheads="1"/>
            </p:cNvSpPr>
            <p:nvPr userDrawn="1"/>
          </p:nvSpPr>
          <p:spPr bwMode="auto">
            <a:xfrm>
              <a:off x="3240754" y="1992312"/>
              <a:ext cx="1328610" cy="1333882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Rectangle 69"/>
            <p:cNvSpPr>
              <a:spLocks noChangeArrowheads="1"/>
            </p:cNvSpPr>
            <p:nvPr userDrawn="1"/>
          </p:nvSpPr>
          <p:spPr bwMode="auto">
            <a:xfrm>
              <a:off x="4569364" y="1992312"/>
              <a:ext cx="1328610" cy="13338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/>
            </a:p>
          </p:txBody>
        </p:sp>
        <p:sp>
          <p:nvSpPr>
            <p:cNvPr id="69" name="Rectangle 70"/>
            <p:cNvSpPr>
              <a:spLocks noChangeArrowheads="1"/>
            </p:cNvSpPr>
            <p:nvPr userDrawn="1"/>
          </p:nvSpPr>
          <p:spPr bwMode="auto">
            <a:xfrm>
              <a:off x="5897975" y="1992312"/>
              <a:ext cx="1333882" cy="1333882"/>
            </a:xfrm>
            <a:prstGeom prst="rect">
              <a:avLst/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80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</a:gradFill>
            <a:ln>
              <a:solidFill>
                <a:schemeClr val="bg1">
                  <a:lumMod val="65000"/>
                </a:schemeClr>
              </a:solidFill>
              <a:headEnd/>
              <a:tailEnd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422" name="텍스트 개체 틀 421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2097019" y="3429000"/>
            <a:ext cx="4967356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marR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None/>
              <a:tabLst/>
              <a:defRPr sz="1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0" name="그룹 39"/>
          <p:cNvGrpSpPr/>
          <p:nvPr userDrawn="1"/>
        </p:nvGrpSpPr>
        <p:grpSpPr>
          <a:xfrm>
            <a:off x="6083300" y="2156159"/>
            <a:ext cx="981075" cy="981075"/>
            <a:chOff x="6083300" y="2614613"/>
            <a:chExt cx="981075" cy="981075"/>
          </a:xfrm>
          <a:solidFill>
            <a:schemeClr val="bg1">
              <a:lumMod val="65000"/>
            </a:schemeClr>
          </a:solidFill>
        </p:grpSpPr>
        <p:sp>
          <p:nvSpPr>
            <p:cNvPr id="37" name="Freeform 42"/>
            <p:cNvSpPr>
              <a:spLocks/>
            </p:cNvSpPr>
            <p:nvPr userDrawn="1"/>
          </p:nvSpPr>
          <p:spPr bwMode="auto">
            <a:xfrm>
              <a:off x="6083300" y="2614613"/>
              <a:ext cx="981075" cy="981075"/>
            </a:xfrm>
            <a:custGeom>
              <a:avLst/>
              <a:gdLst>
                <a:gd name="T0" fmla="*/ 606 w 618"/>
                <a:gd name="T1" fmla="*/ 618 h 618"/>
                <a:gd name="T2" fmla="*/ 618 w 618"/>
                <a:gd name="T3" fmla="*/ 606 h 618"/>
                <a:gd name="T4" fmla="*/ 12 w 618"/>
                <a:gd name="T5" fmla="*/ 0 h 618"/>
                <a:gd name="T6" fmla="*/ 0 w 618"/>
                <a:gd name="T7" fmla="*/ 12 h 618"/>
                <a:gd name="T8" fmla="*/ 606 w 618"/>
                <a:gd name="T9" fmla="*/ 618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8" h="618">
                  <a:moveTo>
                    <a:pt x="606" y="618"/>
                  </a:moveTo>
                  <a:lnTo>
                    <a:pt x="618" y="606"/>
                  </a:lnTo>
                  <a:lnTo>
                    <a:pt x="12" y="0"/>
                  </a:lnTo>
                  <a:lnTo>
                    <a:pt x="0" y="12"/>
                  </a:lnTo>
                  <a:lnTo>
                    <a:pt x="606" y="6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43"/>
            <p:cNvSpPr>
              <a:spLocks/>
            </p:cNvSpPr>
            <p:nvPr userDrawn="1"/>
          </p:nvSpPr>
          <p:spPr bwMode="auto">
            <a:xfrm>
              <a:off x="6083300" y="2614613"/>
              <a:ext cx="981075" cy="981075"/>
            </a:xfrm>
            <a:custGeom>
              <a:avLst/>
              <a:gdLst>
                <a:gd name="T0" fmla="*/ 0 w 618"/>
                <a:gd name="T1" fmla="*/ 606 h 618"/>
                <a:gd name="T2" fmla="*/ 12 w 618"/>
                <a:gd name="T3" fmla="*/ 618 h 618"/>
                <a:gd name="T4" fmla="*/ 618 w 618"/>
                <a:gd name="T5" fmla="*/ 12 h 618"/>
                <a:gd name="T6" fmla="*/ 606 w 618"/>
                <a:gd name="T7" fmla="*/ 0 h 618"/>
                <a:gd name="T8" fmla="*/ 0 w 618"/>
                <a:gd name="T9" fmla="*/ 60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8" h="618">
                  <a:moveTo>
                    <a:pt x="0" y="606"/>
                  </a:moveTo>
                  <a:lnTo>
                    <a:pt x="12" y="618"/>
                  </a:lnTo>
                  <a:lnTo>
                    <a:pt x="618" y="12"/>
                  </a:lnTo>
                  <a:lnTo>
                    <a:pt x="606" y="0"/>
                  </a:lnTo>
                  <a:lnTo>
                    <a:pt x="0" y="6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" name="텍스트 개체 틀 5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998527" y="1889808"/>
            <a:ext cx="1133313" cy="1431180"/>
          </a:xfrm>
          <a:prstGeom prst="rect">
            <a:avLst/>
          </a:prstGeom>
        </p:spPr>
        <p:txBody>
          <a:bodyPr/>
          <a:lstStyle>
            <a:lvl1pPr algn="ctr">
              <a:buNone/>
              <a:defRPr sz="9600" b="1">
                <a:solidFill>
                  <a:schemeClr val="accent3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304452" y="2181634"/>
            <a:ext cx="1159536" cy="923330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marL="0" indent="0" algn="dist">
              <a:lnSpc>
                <a:spcPct val="100000"/>
              </a:lnSpc>
              <a:buNone/>
              <a:defRPr sz="18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42" name="그룹 41"/>
          <p:cNvGrpSpPr/>
          <p:nvPr userDrawn="1"/>
        </p:nvGrpSpPr>
        <p:grpSpPr>
          <a:xfrm>
            <a:off x="4835613" y="2271742"/>
            <a:ext cx="796112" cy="775024"/>
            <a:chOff x="4835613" y="2271742"/>
            <a:chExt cx="796112" cy="775024"/>
          </a:xfr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78" name="Freeform 71"/>
            <p:cNvSpPr>
              <a:spLocks/>
            </p:cNvSpPr>
            <p:nvPr userDrawn="1"/>
          </p:nvSpPr>
          <p:spPr bwMode="auto">
            <a:xfrm>
              <a:off x="5078133" y="2271742"/>
              <a:ext cx="553592" cy="775017"/>
            </a:xfrm>
            <a:custGeom>
              <a:avLst/>
              <a:gdLst>
                <a:gd name="T0" fmla="*/ 208 w 210"/>
                <a:gd name="T1" fmla="*/ 136 h 294"/>
                <a:gd name="T2" fmla="*/ 200 w 210"/>
                <a:gd name="T3" fmla="*/ 124 h 294"/>
                <a:gd name="T4" fmla="*/ 190 w 210"/>
                <a:gd name="T5" fmla="*/ 118 h 294"/>
                <a:gd name="T6" fmla="*/ 164 w 210"/>
                <a:gd name="T7" fmla="*/ 122 h 294"/>
                <a:gd name="T8" fmla="*/ 134 w 210"/>
                <a:gd name="T9" fmla="*/ 122 h 294"/>
                <a:gd name="T10" fmla="*/ 120 w 210"/>
                <a:gd name="T11" fmla="*/ 118 h 294"/>
                <a:gd name="T12" fmla="*/ 116 w 210"/>
                <a:gd name="T13" fmla="*/ 112 h 294"/>
                <a:gd name="T14" fmla="*/ 114 w 210"/>
                <a:gd name="T15" fmla="*/ 104 h 294"/>
                <a:gd name="T16" fmla="*/ 118 w 210"/>
                <a:gd name="T17" fmla="*/ 82 h 294"/>
                <a:gd name="T18" fmla="*/ 126 w 210"/>
                <a:gd name="T19" fmla="*/ 68 h 294"/>
                <a:gd name="T20" fmla="*/ 136 w 210"/>
                <a:gd name="T21" fmla="*/ 56 h 294"/>
                <a:gd name="T22" fmla="*/ 146 w 210"/>
                <a:gd name="T23" fmla="*/ 34 h 294"/>
                <a:gd name="T24" fmla="*/ 148 w 210"/>
                <a:gd name="T25" fmla="*/ 22 h 294"/>
                <a:gd name="T26" fmla="*/ 140 w 210"/>
                <a:gd name="T27" fmla="*/ 4 h 294"/>
                <a:gd name="T28" fmla="*/ 128 w 210"/>
                <a:gd name="T29" fmla="*/ 0 h 294"/>
                <a:gd name="T30" fmla="*/ 124 w 210"/>
                <a:gd name="T31" fmla="*/ 0 h 294"/>
                <a:gd name="T32" fmla="*/ 114 w 210"/>
                <a:gd name="T33" fmla="*/ 20 h 294"/>
                <a:gd name="T34" fmla="*/ 104 w 210"/>
                <a:gd name="T35" fmla="*/ 32 h 294"/>
                <a:gd name="T36" fmla="*/ 74 w 210"/>
                <a:gd name="T37" fmla="*/ 64 h 294"/>
                <a:gd name="T38" fmla="*/ 64 w 210"/>
                <a:gd name="T39" fmla="*/ 74 h 294"/>
                <a:gd name="T40" fmla="*/ 30 w 210"/>
                <a:gd name="T41" fmla="*/ 96 h 294"/>
                <a:gd name="T42" fmla="*/ 20 w 210"/>
                <a:gd name="T43" fmla="*/ 110 h 294"/>
                <a:gd name="T44" fmla="*/ 16 w 210"/>
                <a:gd name="T45" fmla="*/ 118 h 294"/>
                <a:gd name="T46" fmla="*/ 8 w 210"/>
                <a:gd name="T47" fmla="*/ 126 h 294"/>
                <a:gd name="T48" fmla="*/ 2 w 210"/>
                <a:gd name="T49" fmla="*/ 158 h 294"/>
                <a:gd name="T50" fmla="*/ 0 w 210"/>
                <a:gd name="T51" fmla="*/ 196 h 294"/>
                <a:gd name="T52" fmla="*/ 4 w 210"/>
                <a:gd name="T53" fmla="*/ 246 h 294"/>
                <a:gd name="T54" fmla="*/ 14 w 210"/>
                <a:gd name="T55" fmla="*/ 280 h 294"/>
                <a:gd name="T56" fmla="*/ 46 w 210"/>
                <a:gd name="T57" fmla="*/ 284 h 294"/>
                <a:gd name="T58" fmla="*/ 76 w 210"/>
                <a:gd name="T59" fmla="*/ 290 h 294"/>
                <a:gd name="T60" fmla="*/ 106 w 210"/>
                <a:gd name="T61" fmla="*/ 294 h 294"/>
                <a:gd name="T62" fmla="*/ 124 w 210"/>
                <a:gd name="T63" fmla="*/ 294 h 294"/>
                <a:gd name="T64" fmla="*/ 162 w 210"/>
                <a:gd name="T65" fmla="*/ 288 h 294"/>
                <a:gd name="T66" fmla="*/ 174 w 210"/>
                <a:gd name="T67" fmla="*/ 282 h 294"/>
                <a:gd name="T68" fmla="*/ 180 w 210"/>
                <a:gd name="T69" fmla="*/ 274 h 294"/>
                <a:gd name="T70" fmla="*/ 180 w 210"/>
                <a:gd name="T71" fmla="*/ 258 h 294"/>
                <a:gd name="T72" fmla="*/ 188 w 210"/>
                <a:gd name="T73" fmla="*/ 252 h 294"/>
                <a:gd name="T74" fmla="*/ 198 w 210"/>
                <a:gd name="T75" fmla="*/ 236 h 294"/>
                <a:gd name="T76" fmla="*/ 200 w 210"/>
                <a:gd name="T77" fmla="*/ 226 h 294"/>
                <a:gd name="T78" fmla="*/ 196 w 210"/>
                <a:gd name="T79" fmla="*/ 212 h 294"/>
                <a:gd name="T80" fmla="*/ 202 w 210"/>
                <a:gd name="T81" fmla="*/ 206 h 294"/>
                <a:gd name="T82" fmla="*/ 206 w 210"/>
                <a:gd name="T83" fmla="*/ 190 h 294"/>
                <a:gd name="T84" fmla="*/ 206 w 210"/>
                <a:gd name="T85" fmla="*/ 182 h 294"/>
                <a:gd name="T86" fmla="*/ 200 w 210"/>
                <a:gd name="T87" fmla="*/ 164 h 294"/>
                <a:gd name="T88" fmla="*/ 206 w 210"/>
                <a:gd name="T89" fmla="*/ 156 h 294"/>
                <a:gd name="T90" fmla="*/ 210 w 210"/>
                <a:gd name="T91" fmla="*/ 140 h 294"/>
                <a:gd name="T92" fmla="*/ 208 w 210"/>
                <a:gd name="T93" fmla="*/ 136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0" h="294">
                  <a:moveTo>
                    <a:pt x="208" y="136"/>
                  </a:moveTo>
                  <a:lnTo>
                    <a:pt x="208" y="136"/>
                  </a:lnTo>
                  <a:lnTo>
                    <a:pt x="206" y="128"/>
                  </a:lnTo>
                  <a:lnTo>
                    <a:pt x="200" y="124"/>
                  </a:lnTo>
                  <a:lnTo>
                    <a:pt x="196" y="120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64" y="122"/>
                  </a:lnTo>
                  <a:lnTo>
                    <a:pt x="148" y="122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20" y="118"/>
                  </a:lnTo>
                  <a:lnTo>
                    <a:pt x="118" y="114"/>
                  </a:lnTo>
                  <a:lnTo>
                    <a:pt x="116" y="112"/>
                  </a:lnTo>
                  <a:lnTo>
                    <a:pt x="116" y="112"/>
                  </a:lnTo>
                  <a:lnTo>
                    <a:pt x="114" y="104"/>
                  </a:lnTo>
                  <a:lnTo>
                    <a:pt x="114" y="94"/>
                  </a:lnTo>
                  <a:lnTo>
                    <a:pt x="118" y="82"/>
                  </a:lnTo>
                  <a:lnTo>
                    <a:pt x="122" y="74"/>
                  </a:lnTo>
                  <a:lnTo>
                    <a:pt x="126" y="68"/>
                  </a:lnTo>
                  <a:lnTo>
                    <a:pt x="126" y="68"/>
                  </a:lnTo>
                  <a:lnTo>
                    <a:pt x="136" y="56"/>
                  </a:lnTo>
                  <a:lnTo>
                    <a:pt x="142" y="46"/>
                  </a:lnTo>
                  <a:lnTo>
                    <a:pt x="146" y="34"/>
                  </a:lnTo>
                  <a:lnTo>
                    <a:pt x="148" y="22"/>
                  </a:lnTo>
                  <a:lnTo>
                    <a:pt x="148" y="22"/>
                  </a:lnTo>
                  <a:lnTo>
                    <a:pt x="144" y="12"/>
                  </a:lnTo>
                  <a:lnTo>
                    <a:pt x="140" y="4"/>
                  </a:lnTo>
                  <a:lnTo>
                    <a:pt x="13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24" y="0"/>
                  </a:lnTo>
                  <a:lnTo>
                    <a:pt x="122" y="4"/>
                  </a:lnTo>
                  <a:lnTo>
                    <a:pt x="114" y="20"/>
                  </a:lnTo>
                  <a:lnTo>
                    <a:pt x="114" y="20"/>
                  </a:lnTo>
                  <a:lnTo>
                    <a:pt x="104" y="32"/>
                  </a:lnTo>
                  <a:lnTo>
                    <a:pt x="90" y="50"/>
                  </a:lnTo>
                  <a:lnTo>
                    <a:pt x="74" y="64"/>
                  </a:lnTo>
                  <a:lnTo>
                    <a:pt x="64" y="74"/>
                  </a:lnTo>
                  <a:lnTo>
                    <a:pt x="64" y="74"/>
                  </a:lnTo>
                  <a:lnTo>
                    <a:pt x="42" y="88"/>
                  </a:lnTo>
                  <a:lnTo>
                    <a:pt x="30" y="96"/>
                  </a:lnTo>
                  <a:lnTo>
                    <a:pt x="24" y="102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8" y="126"/>
                  </a:lnTo>
                  <a:lnTo>
                    <a:pt x="6" y="140"/>
                  </a:lnTo>
                  <a:lnTo>
                    <a:pt x="2" y="15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22"/>
                  </a:lnTo>
                  <a:lnTo>
                    <a:pt x="4" y="246"/>
                  </a:lnTo>
                  <a:lnTo>
                    <a:pt x="8" y="266"/>
                  </a:lnTo>
                  <a:lnTo>
                    <a:pt x="14" y="280"/>
                  </a:lnTo>
                  <a:lnTo>
                    <a:pt x="14" y="280"/>
                  </a:lnTo>
                  <a:lnTo>
                    <a:pt x="46" y="284"/>
                  </a:lnTo>
                  <a:lnTo>
                    <a:pt x="46" y="284"/>
                  </a:lnTo>
                  <a:lnTo>
                    <a:pt x="76" y="290"/>
                  </a:lnTo>
                  <a:lnTo>
                    <a:pt x="92" y="292"/>
                  </a:lnTo>
                  <a:lnTo>
                    <a:pt x="106" y="294"/>
                  </a:lnTo>
                  <a:lnTo>
                    <a:pt x="106" y="294"/>
                  </a:lnTo>
                  <a:lnTo>
                    <a:pt x="124" y="294"/>
                  </a:lnTo>
                  <a:lnTo>
                    <a:pt x="142" y="292"/>
                  </a:lnTo>
                  <a:lnTo>
                    <a:pt x="162" y="288"/>
                  </a:lnTo>
                  <a:lnTo>
                    <a:pt x="168" y="286"/>
                  </a:lnTo>
                  <a:lnTo>
                    <a:pt x="174" y="282"/>
                  </a:lnTo>
                  <a:lnTo>
                    <a:pt x="174" y="282"/>
                  </a:lnTo>
                  <a:lnTo>
                    <a:pt x="180" y="274"/>
                  </a:lnTo>
                  <a:lnTo>
                    <a:pt x="180" y="266"/>
                  </a:lnTo>
                  <a:lnTo>
                    <a:pt x="180" y="258"/>
                  </a:lnTo>
                  <a:lnTo>
                    <a:pt x="180" y="258"/>
                  </a:lnTo>
                  <a:lnTo>
                    <a:pt x="188" y="252"/>
                  </a:lnTo>
                  <a:lnTo>
                    <a:pt x="194" y="244"/>
                  </a:lnTo>
                  <a:lnTo>
                    <a:pt x="198" y="236"/>
                  </a:lnTo>
                  <a:lnTo>
                    <a:pt x="198" y="236"/>
                  </a:lnTo>
                  <a:lnTo>
                    <a:pt x="200" y="226"/>
                  </a:lnTo>
                  <a:lnTo>
                    <a:pt x="198" y="220"/>
                  </a:lnTo>
                  <a:lnTo>
                    <a:pt x="196" y="212"/>
                  </a:lnTo>
                  <a:lnTo>
                    <a:pt x="196" y="212"/>
                  </a:lnTo>
                  <a:lnTo>
                    <a:pt x="202" y="206"/>
                  </a:lnTo>
                  <a:lnTo>
                    <a:pt x="204" y="198"/>
                  </a:lnTo>
                  <a:lnTo>
                    <a:pt x="206" y="190"/>
                  </a:lnTo>
                  <a:lnTo>
                    <a:pt x="206" y="190"/>
                  </a:lnTo>
                  <a:lnTo>
                    <a:pt x="206" y="182"/>
                  </a:lnTo>
                  <a:lnTo>
                    <a:pt x="204" y="174"/>
                  </a:lnTo>
                  <a:lnTo>
                    <a:pt x="200" y="164"/>
                  </a:lnTo>
                  <a:lnTo>
                    <a:pt x="200" y="164"/>
                  </a:lnTo>
                  <a:lnTo>
                    <a:pt x="206" y="156"/>
                  </a:lnTo>
                  <a:lnTo>
                    <a:pt x="210" y="146"/>
                  </a:lnTo>
                  <a:lnTo>
                    <a:pt x="210" y="140"/>
                  </a:lnTo>
                  <a:lnTo>
                    <a:pt x="208" y="136"/>
                  </a:lnTo>
                  <a:lnTo>
                    <a:pt x="208" y="1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/>
            </a:p>
          </p:txBody>
        </p:sp>
        <p:sp>
          <p:nvSpPr>
            <p:cNvPr id="79" name="Freeform 72"/>
            <p:cNvSpPr>
              <a:spLocks/>
            </p:cNvSpPr>
            <p:nvPr userDrawn="1"/>
          </p:nvSpPr>
          <p:spPr bwMode="auto">
            <a:xfrm>
              <a:off x="4835613" y="2530087"/>
              <a:ext cx="253071" cy="516679"/>
            </a:xfrm>
            <a:custGeom>
              <a:avLst/>
              <a:gdLst>
                <a:gd name="T0" fmla="*/ 26 w 96"/>
                <a:gd name="T1" fmla="*/ 0 h 196"/>
                <a:gd name="T2" fmla="*/ 96 w 96"/>
                <a:gd name="T3" fmla="*/ 0 h 196"/>
                <a:gd name="T4" fmla="*/ 96 w 96"/>
                <a:gd name="T5" fmla="*/ 0 h 196"/>
                <a:gd name="T6" fmla="*/ 90 w 96"/>
                <a:gd name="T7" fmla="*/ 2 h 196"/>
                <a:gd name="T8" fmla="*/ 86 w 96"/>
                <a:gd name="T9" fmla="*/ 8 h 196"/>
                <a:gd name="T10" fmla="*/ 80 w 96"/>
                <a:gd name="T11" fmla="*/ 18 h 196"/>
                <a:gd name="T12" fmla="*/ 76 w 96"/>
                <a:gd name="T13" fmla="*/ 30 h 196"/>
                <a:gd name="T14" fmla="*/ 72 w 96"/>
                <a:gd name="T15" fmla="*/ 60 h 196"/>
                <a:gd name="T16" fmla="*/ 70 w 96"/>
                <a:gd name="T17" fmla="*/ 98 h 196"/>
                <a:gd name="T18" fmla="*/ 70 w 96"/>
                <a:gd name="T19" fmla="*/ 98 h 196"/>
                <a:gd name="T20" fmla="*/ 72 w 96"/>
                <a:gd name="T21" fmla="*/ 136 h 196"/>
                <a:gd name="T22" fmla="*/ 76 w 96"/>
                <a:gd name="T23" fmla="*/ 168 h 196"/>
                <a:gd name="T24" fmla="*/ 80 w 96"/>
                <a:gd name="T25" fmla="*/ 178 h 196"/>
                <a:gd name="T26" fmla="*/ 84 w 96"/>
                <a:gd name="T27" fmla="*/ 188 h 196"/>
                <a:gd name="T28" fmla="*/ 90 w 96"/>
                <a:gd name="T29" fmla="*/ 194 h 196"/>
                <a:gd name="T30" fmla="*/ 94 w 96"/>
                <a:gd name="T31" fmla="*/ 196 h 196"/>
                <a:gd name="T32" fmla="*/ 26 w 96"/>
                <a:gd name="T33" fmla="*/ 196 h 196"/>
                <a:gd name="T34" fmla="*/ 26 w 96"/>
                <a:gd name="T35" fmla="*/ 196 h 196"/>
                <a:gd name="T36" fmla="*/ 20 w 96"/>
                <a:gd name="T37" fmla="*/ 194 h 196"/>
                <a:gd name="T38" fmla="*/ 16 w 96"/>
                <a:gd name="T39" fmla="*/ 188 h 196"/>
                <a:gd name="T40" fmla="*/ 12 w 96"/>
                <a:gd name="T41" fmla="*/ 178 h 196"/>
                <a:gd name="T42" fmla="*/ 8 w 96"/>
                <a:gd name="T43" fmla="*/ 166 h 196"/>
                <a:gd name="T44" fmla="*/ 2 w 96"/>
                <a:gd name="T45" fmla="*/ 136 h 196"/>
                <a:gd name="T46" fmla="*/ 0 w 96"/>
                <a:gd name="T47" fmla="*/ 98 h 196"/>
                <a:gd name="T48" fmla="*/ 0 w 96"/>
                <a:gd name="T49" fmla="*/ 98 h 196"/>
                <a:gd name="T50" fmla="*/ 2 w 96"/>
                <a:gd name="T51" fmla="*/ 60 h 196"/>
                <a:gd name="T52" fmla="*/ 8 w 96"/>
                <a:gd name="T53" fmla="*/ 30 h 196"/>
                <a:gd name="T54" fmla="*/ 12 w 96"/>
                <a:gd name="T55" fmla="*/ 18 h 196"/>
                <a:gd name="T56" fmla="*/ 16 w 96"/>
                <a:gd name="T57" fmla="*/ 8 h 196"/>
                <a:gd name="T58" fmla="*/ 20 w 96"/>
                <a:gd name="T59" fmla="*/ 2 h 196"/>
                <a:gd name="T60" fmla="*/ 26 w 96"/>
                <a:gd name="T61" fmla="*/ 0 h 196"/>
                <a:gd name="T62" fmla="*/ 26 w 96"/>
                <a:gd name="T63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196">
                  <a:moveTo>
                    <a:pt x="26" y="0"/>
                  </a:moveTo>
                  <a:lnTo>
                    <a:pt x="96" y="0"/>
                  </a:lnTo>
                  <a:lnTo>
                    <a:pt x="96" y="0"/>
                  </a:lnTo>
                  <a:lnTo>
                    <a:pt x="90" y="2"/>
                  </a:lnTo>
                  <a:lnTo>
                    <a:pt x="86" y="8"/>
                  </a:lnTo>
                  <a:lnTo>
                    <a:pt x="80" y="18"/>
                  </a:lnTo>
                  <a:lnTo>
                    <a:pt x="76" y="30"/>
                  </a:lnTo>
                  <a:lnTo>
                    <a:pt x="72" y="60"/>
                  </a:lnTo>
                  <a:lnTo>
                    <a:pt x="70" y="98"/>
                  </a:lnTo>
                  <a:lnTo>
                    <a:pt x="70" y="98"/>
                  </a:lnTo>
                  <a:lnTo>
                    <a:pt x="72" y="136"/>
                  </a:lnTo>
                  <a:lnTo>
                    <a:pt x="76" y="168"/>
                  </a:lnTo>
                  <a:lnTo>
                    <a:pt x="80" y="178"/>
                  </a:lnTo>
                  <a:lnTo>
                    <a:pt x="84" y="188"/>
                  </a:lnTo>
                  <a:lnTo>
                    <a:pt x="90" y="194"/>
                  </a:lnTo>
                  <a:lnTo>
                    <a:pt x="94" y="196"/>
                  </a:lnTo>
                  <a:lnTo>
                    <a:pt x="26" y="196"/>
                  </a:lnTo>
                  <a:lnTo>
                    <a:pt x="26" y="196"/>
                  </a:lnTo>
                  <a:lnTo>
                    <a:pt x="20" y="194"/>
                  </a:lnTo>
                  <a:lnTo>
                    <a:pt x="16" y="188"/>
                  </a:lnTo>
                  <a:lnTo>
                    <a:pt x="12" y="178"/>
                  </a:lnTo>
                  <a:lnTo>
                    <a:pt x="8" y="166"/>
                  </a:lnTo>
                  <a:lnTo>
                    <a:pt x="2" y="136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60"/>
                  </a:lnTo>
                  <a:lnTo>
                    <a:pt x="8" y="30"/>
                  </a:lnTo>
                  <a:lnTo>
                    <a:pt x="12" y="18"/>
                  </a:lnTo>
                  <a:lnTo>
                    <a:pt x="16" y="8"/>
                  </a:lnTo>
                  <a:lnTo>
                    <a:pt x="20" y="2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79343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944724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1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8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4.gif"/><Relationship Id="rId4" Type="http://schemas.openxmlformats.org/officeDocument/2006/relationships/image" Target="../media/image11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26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2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C09E5539-67E0-46E6-B881-CE620C7BB1B1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A25DC618-8A5A-42BE-9CA6-843157C84B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715C6CD2-0A7F-4A0B-9EB9-D531DC73509D}"/>
              </a:ext>
            </a:extLst>
          </p:cNvPr>
          <p:cNvSpPr/>
          <p:nvPr/>
        </p:nvSpPr>
        <p:spPr>
          <a:xfrm>
            <a:off x="551623" y="4435822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28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7E7C3E05-36F6-4599-AE62-5E20430C2030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9315BED-241B-46D5-9AAF-674C6BF8E36B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http://www.bizforms.co.kr/bms/check.asp?code=bs3217338750418&amp;go_url=http%3a%2f%2fpowerpoint.bizforms.co.kr%2fform_view%2fview.asp%3fnumber%3d105678%26v_flag%3d0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90193FD-4C42-40F8-8B24-CF87620E0226}"/>
              </a:ext>
            </a:extLst>
          </p:cNvPr>
          <p:cNvSpPr/>
          <p:nvPr/>
        </p:nvSpPr>
        <p:spPr>
          <a:xfrm>
            <a:off x="551623" y="3986545"/>
            <a:ext cx="346761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판매유통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F2997BF-C89D-4680-8476-E07EC6BA4811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523EFCF8-E18E-4FE8-A886-699898352C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97" y="908720"/>
            <a:ext cx="3907875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0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5"/>
          <p:cNvSpPr>
            <a:spLocks/>
          </p:cNvSpPr>
          <p:nvPr/>
        </p:nvSpPr>
        <p:spPr bwMode="auto">
          <a:xfrm>
            <a:off x="1198563" y="1422371"/>
            <a:ext cx="3240000" cy="4634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Freeform 7"/>
          <p:cNvSpPr>
            <a:spLocks/>
          </p:cNvSpPr>
          <p:nvPr/>
        </p:nvSpPr>
        <p:spPr bwMode="auto">
          <a:xfrm>
            <a:off x="4760913" y="1422371"/>
            <a:ext cx="3240000" cy="4634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장업계 현황 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944724"/>
            <a:ext cx="7900603" cy="332399"/>
          </a:xfrm>
        </p:spPr>
        <p:txBody>
          <a:bodyPr/>
          <a:lstStyle/>
          <a:p>
            <a:r>
              <a:rPr lang="ko-KR" altLang="en-US"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38" name="그룹 37"/>
          <p:cNvGrpSpPr/>
          <p:nvPr/>
        </p:nvGrpSpPr>
        <p:grpSpPr>
          <a:xfrm>
            <a:off x="7128484" y="252369"/>
            <a:ext cx="1800000" cy="460765"/>
            <a:chOff x="7128484" y="252369"/>
            <a:chExt cx="1800000" cy="460765"/>
          </a:xfrm>
        </p:grpSpPr>
        <p:sp>
          <p:nvSpPr>
            <p:cNvPr id="39" name="TextBox 38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5"/>
          <p:cNvSpPr>
            <a:spLocks/>
          </p:cNvSpPr>
          <p:nvPr/>
        </p:nvSpPr>
        <p:spPr bwMode="auto">
          <a:xfrm>
            <a:off x="1198563" y="1422371"/>
            <a:ext cx="3240000" cy="540000"/>
          </a:xfrm>
          <a:prstGeom prst="rect">
            <a:avLst/>
          </a:prstGeom>
          <a:ln>
            <a:headEnd/>
            <a:tailEnd/>
          </a:ln>
          <a:effectLst>
            <a:outerShdw blurRad="101600" dist="635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Freeform 7"/>
          <p:cNvSpPr>
            <a:spLocks/>
          </p:cNvSpPr>
          <p:nvPr/>
        </p:nvSpPr>
        <p:spPr bwMode="auto">
          <a:xfrm>
            <a:off x="4760913" y="1422371"/>
            <a:ext cx="3240000" cy="540000"/>
          </a:xfrm>
          <a:prstGeom prst="rect">
            <a:avLst/>
          </a:prstGeom>
          <a:ln>
            <a:headEnd/>
            <a:tailEnd/>
          </a:ln>
          <a:effectLst>
            <a:outerShdw blurRad="101600" dist="635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1198563" y="3921125"/>
            <a:ext cx="3187700" cy="2133600"/>
          </a:xfrm>
          <a:custGeom>
            <a:avLst/>
            <a:gdLst/>
            <a:ahLst/>
            <a:cxnLst>
              <a:cxn ang="0">
                <a:pos x="2008" y="1248"/>
              </a:cxn>
              <a:cxn ang="0">
                <a:pos x="2008" y="1248"/>
              </a:cxn>
              <a:cxn ang="0">
                <a:pos x="2006" y="1268"/>
              </a:cxn>
              <a:cxn ang="0">
                <a:pos x="2000" y="1286"/>
              </a:cxn>
              <a:cxn ang="0">
                <a:pos x="1990" y="1302"/>
              </a:cxn>
              <a:cxn ang="0">
                <a:pos x="1978" y="1316"/>
              </a:cxn>
              <a:cxn ang="0">
                <a:pos x="1964" y="1328"/>
              </a:cxn>
              <a:cxn ang="0">
                <a:pos x="1948" y="1336"/>
              </a:cxn>
              <a:cxn ang="0">
                <a:pos x="1930" y="1342"/>
              </a:cxn>
              <a:cxn ang="0">
                <a:pos x="1912" y="1344"/>
              </a:cxn>
              <a:cxn ang="0">
                <a:pos x="96" y="1344"/>
              </a:cxn>
              <a:cxn ang="0">
                <a:pos x="96" y="1344"/>
              </a:cxn>
              <a:cxn ang="0">
                <a:pos x="78" y="1342"/>
              </a:cxn>
              <a:cxn ang="0">
                <a:pos x="58" y="1336"/>
              </a:cxn>
              <a:cxn ang="0">
                <a:pos x="42" y="1328"/>
              </a:cxn>
              <a:cxn ang="0">
                <a:pos x="28" y="1316"/>
              </a:cxn>
              <a:cxn ang="0">
                <a:pos x="16" y="1302"/>
              </a:cxn>
              <a:cxn ang="0">
                <a:pos x="8" y="1286"/>
              </a:cxn>
              <a:cxn ang="0">
                <a:pos x="2" y="1268"/>
              </a:cxn>
              <a:cxn ang="0">
                <a:pos x="0" y="1248"/>
              </a:cxn>
              <a:cxn ang="0">
                <a:pos x="0" y="96"/>
              </a:cxn>
              <a:cxn ang="0">
                <a:pos x="0" y="96"/>
              </a:cxn>
              <a:cxn ang="0">
                <a:pos x="2" y="78"/>
              </a:cxn>
              <a:cxn ang="0">
                <a:pos x="8" y="60"/>
              </a:cxn>
              <a:cxn ang="0">
                <a:pos x="16" y="44"/>
              </a:cxn>
              <a:cxn ang="0">
                <a:pos x="28" y="30"/>
              </a:cxn>
              <a:cxn ang="0">
                <a:pos x="42" y="18"/>
              </a:cxn>
              <a:cxn ang="0">
                <a:pos x="58" y="8"/>
              </a:cxn>
              <a:cxn ang="0">
                <a:pos x="78" y="2"/>
              </a:cxn>
              <a:cxn ang="0">
                <a:pos x="96" y="0"/>
              </a:cxn>
              <a:cxn ang="0">
                <a:pos x="1912" y="0"/>
              </a:cxn>
              <a:cxn ang="0">
                <a:pos x="1912" y="0"/>
              </a:cxn>
              <a:cxn ang="0">
                <a:pos x="1930" y="2"/>
              </a:cxn>
              <a:cxn ang="0">
                <a:pos x="1948" y="8"/>
              </a:cxn>
              <a:cxn ang="0">
                <a:pos x="1964" y="18"/>
              </a:cxn>
              <a:cxn ang="0">
                <a:pos x="1978" y="30"/>
              </a:cxn>
              <a:cxn ang="0">
                <a:pos x="1990" y="44"/>
              </a:cxn>
              <a:cxn ang="0">
                <a:pos x="2000" y="60"/>
              </a:cxn>
              <a:cxn ang="0">
                <a:pos x="2006" y="78"/>
              </a:cxn>
              <a:cxn ang="0">
                <a:pos x="2008" y="96"/>
              </a:cxn>
              <a:cxn ang="0">
                <a:pos x="2008" y="1248"/>
              </a:cxn>
            </a:cxnLst>
            <a:rect l="0" t="0" r="r" b="b"/>
            <a:pathLst>
              <a:path w="2008" h="1344">
                <a:moveTo>
                  <a:pt x="2008" y="1248"/>
                </a:moveTo>
                <a:lnTo>
                  <a:pt x="2008" y="1248"/>
                </a:lnTo>
                <a:lnTo>
                  <a:pt x="2006" y="1268"/>
                </a:lnTo>
                <a:lnTo>
                  <a:pt x="2000" y="1286"/>
                </a:lnTo>
                <a:lnTo>
                  <a:pt x="1990" y="1302"/>
                </a:lnTo>
                <a:lnTo>
                  <a:pt x="1978" y="1316"/>
                </a:lnTo>
                <a:lnTo>
                  <a:pt x="1964" y="1328"/>
                </a:lnTo>
                <a:lnTo>
                  <a:pt x="1948" y="1336"/>
                </a:lnTo>
                <a:lnTo>
                  <a:pt x="1930" y="1342"/>
                </a:lnTo>
                <a:lnTo>
                  <a:pt x="1912" y="1344"/>
                </a:lnTo>
                <a:lnTo>
                  <a:pt x="96" y="1344"/>
                </a:lnTo>
                <a:lnTo>
                  <a:pt x="96" y="1344"/>
                </a:lnTo>
                <a:lnTo>
                  <a:pt x="78" y="1342"/>
                </a:lnTo>
                <a:lnTo>
                  <a:pt x="58" y="1336"/>
                </a:lnTo>
                <a:lnTo>
                  <a:pt x="42" y="1328"/>
                </a:lnTo>
                <a:lnTo>
                  <a:pt x="28" y="1316"/>
                </a:lnTo>
                <a:lnTo>
                  <a:pt x="16" y="1302"/>
                </a:lnTo>
                <a:lnTo>
                  <a:pt x="8" y="1286"/>
                </a:lnTo>
                <a:lnTo>
                  <a:pt x="2" y="1268"/>
                </a:lnTo>
                <a:lnTo>
                  <a:pt x="0" y="1248"/>
                </a:lnTo>
                <a:lnTo>
                  <a:pt x="0" y="96"/>
                </a:lnTo>
                <a:lnTo>
                  <a:pt x="0" y="96"/>
                </a:lnTo>
                <a:lnTo>
                  <a:pt x="2" y="78"/>
                </a:lnTo>
                <a:lnTo>
                  <a:pt x="8" y="60"/>
                </a:lnTo>
                <a:lnTo>
                  <a:pt x="16" y="44"/>
                </a:lnTo>
                <a:lnTo>
                  <a:pt x="28" y="30"/>
                </a:lnTo>
                <a:lnTo>
                  <a:pt x="42" y="18"/>
                </a:lnTo>
                <a:lnTo>
                  <a:pt x="58" y="8"/>
                </a:lnTo>
                <a:lnTo>
                  <a:pt x="78" y="2"/>
                </a:lnTo>
                <a:lnTo>
                  <a:pt x="96" y="0"/>
                </a:lnTo>
                <a:lnTo>
                  <a:pt x="1912" y="0"/>
                </a:lnTo>
                <a:lnTo>
                  <a:pt x="1912" y="0"/>
                </a:lnTo>
                <a:lnTo>
                  <a:pt x="1930" y="2"/>
                </a:lnTo>
                <a:lnTo>
                  <a:pt x="1948" y="8"/>
                </a:lnTo>
                <a:lnTo>
                  <a:pt x="1964" y="18"/>
                </a:lnTo>
                <a:lnTo>
                  <a:pt x="1978" y="30"/>
                </a:lnTo>
                <a:lnTo>
                  <a:pt x="1990" y="44"/>
                </a:lnTo>
                <a:lnTo>
                  <a:pt x="2000" y="60"/>
                </a:lnTo>
                <a:lnTo>
                  <a:pt x="2006" y="78"/>
                </a:lnTo>
                <a:lnTo>
                  <a:pt x="2008" y="96"/>
                </a:lnTo>
                <a:lnTo>
                  <a:pt x="2008" y="124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Freeform 8"/>
          <p:cNvSpPr>
            <a:spLocks/>
          </p:cNvSpPr>
          <p:nvPr/>
        </p:nvSpPr>
        <p:spPr bwMode="auto">
          <a:xfrm>
            <a:off x="4760913" y="3921125"/>
            <a:ext cx="3184525" cy="2133600"/>
          </a:xfrm>
          <a:custGeom>
            <a:avLst/>
            <a:gdLst/>
            <a:ahLst/>
            <a:cxnLst>
              <a:cxn ang="0">
                <a:pos x="2006" y="1248"/>
              </a:cxn>
              <a:cxn ang="0">
                <a:pos x="2006" y="1248"/>
              </a:cxn>
              <a:cxn ang="0">
                <a:pos x="2004" y="1268"/>
              </a:cxn>
              <a:cxn ang="0">
                <a:pos x="1998" y="1286"/>
              </a:cxn>
              <a:cxn ang="0">
                <a:pos x="1990" y="1302"/>
              </a:cxn>
              <a:cxn ang="0">
                <a:pos x="1978" y="1316"/>
              </a:cxn>
              <a:cxn ang="0">
                <a:pos x="1964" y="1328"/>
              </a:cxn>
              <a:cxn ang="0">
                <a:pos x="1948" y="1336"/>
              </a:cxn>
              <a:cxn ang="0">
                <a:pos x="1930" y="1342"/>
              </a:cxn>
              <a:cxn ang="0">
                <a:pos x="1910" y="1344"/>
              </a:cxn>
              <a:cxn ang="0">
                <a:pos x="96" y="1344"/>
              </a:cxn>
              <a:cxn ang="0">
                <a:pos x="96" y="1344"/>
              </a:cxn>
              <a:cxn ang="0">
                <a:pos x="76" y="1342"/>
              </a:cxn>
              <a:cxn ang="0">
                <a:pos x="58" y="1336"/>
              </a:cxn>
              <a:cxn ang="0">
                <a:pos x="42" y="1328"/>
              </a:cxn>
              <a:cxn ang="0">
                <a:pos x="28" y="1316"/>
              </a:cxn>
              <a:cxn ang="0">
                <a:pos x="16" y="1302"/>
              </a:cxn>
              <a:cxn ang="0">
                <a:pos x="8" y="1286"/>
              </a:cxn>
              <a:cxn ang="0">
                <a:pos x="2" y="1268"/>
              </a:cxn>
              <a:cxn ang="0">
                <a:pos x="0" y="1248"/>
              </a:cxn>
              <a:cxn ang="0">
                <a:pos x="0" y="96"/>
              </a:cxn>
              <a:cxn ang="0">
                <a:pos x="0" y="96"/>
              </a:cxn>
              <a:cxn ang="0">
                <a:pos x="2" y="78"/>
              </a:cxn>
              <a:cxn ang="0">
                <a:pos x="8" y="60"/>
              </a:cxn>
              <a:cxn ang="0">
                <a:pos x="16" y="44"/>
              </a:cxn>
              <a:cxn ang="0">
                <a:pos x="28" y="30"/>
              </a:cxn>
              <a:cxn ang="0">
                <a:pos x="42" y="18"/>
              </a:cxn>
              <a:cxn ang="0">
                <a:pos x="58" y="8"/>
              </a:cxn>
              <a:cxn ang="0">
                <a:pos x="76" y="2"/>
              </a:cxn>
              <a:cxn ang="0">
                <a:pos x="96" y="0"/>
              </a:cxn>
              <a:cxn ang="0">
                <a:pos x="1910" y="0"/>
              </a:cxn>
              <a:cxn ang="0">
                <a:pos x="1910" y="0"/>
              </a:cxn>
              <a:cxn ang="0">
                <a:pos x="1930" y="2"/>
              </a:cxn>
              <a:cxn ang="0">
                <a:pos x="1948" y="8"/>
              </a:cxn>
              <a:cxn ang="0">
                <a:pos x="1964" y="18"/>
              </a:cxn>
              <a:cxn ang="0">
                <a:pos x="1978" y="30"/>
              </a:cxn>
              <a:cxn ang="0">
                <a:pos x="1990" y="44"/>
              </a:cxn>
              <a:cxn ang="0">
                <a:pos x="1998" y="60"/>
              </a:cxn>
              <a:cxn ang="0">
                <a:pos x="2004" y="78"/>
              </a:cxn>
              <a:cxn ang="0">
                <a:pos x="2006" y="96"/>
              </a:cxn>
              <a:cxn ang="0">
                <a:pos x="2006" y="1248"/>
              </a:cxn>
            </a:cxnLst>
            <a:rect l="0" t="0" r="r" b="b"/>
            <a:pathLst>
              <a:path w="2006" h="1344">
                <a:moveTo>
                  <a:pt x="2006" y="1248"/>
                </a:moveTo>
                <a:lnTo>
                  <a:pt x="2006" y="1248"/>
                </a:lnTo>
                <a:lnTo>
                  <a:pt x="2004" y="1268"/>
                </a:lnTo>
                <a:lnTo>
                  <a:pt x="1998" y="1286"/>
                </a:lnTo>
                <a:lnTo>
                  <a:pt x="1990" y="1302"/>
                </a:lnTo>
                <a:lnTo>
                  <a:pt x="1978" y="1316"/>
                </a:lnTo>
                <a:lnTo>
                  <a:pt x="1964" y="1328"/>
                </a:lnTo>
                <a:lnTo>
                  <a:pt x="1948" y="1336"/>
                </a:lnTo>
                <a:lnTo>
                  <a:pt x="1930" y="1342"/>
                </a:lnTo>
                <a:lnTo>
                  <a:pt x="1910" y="1344"/>
                </a:lnTo>
                <a:lnTo>
                  <a:pt x="96" y="1344"/>
                </a:lnTo>
                <a:lnTo>
                  <a:pt x="96" y="1344"/>
                </a:lnTo>
                <a:lnTo>
                  <a:pt x="76" y="1342"/>
                </a:lnTo>
                <a:lnTo>
                  <a:pt x="58" y="1336"/>
                </a:lnTo>
                <a:lnTo>
                  <a:pt x="42" y="1328"/>
                </a:lnTo>
                <a:lnTo>
                  <a:pt x="28" y="1316"/>
                </a:lnTo>
                <a:lnTo>
                  <a:pt x="16" y="1302"/>
                </a:lnTo>
                <a:lnTo>
                  <a:pt x="8" y="1286"/>
                </a:lnTo>
                <a:lnTo>
                  <a:pt x="2" y="1268"/>
                </a:lnTo>
                <a:lnTo>
                  <a:pt x="0" y="1248"/>
                </a:lnTo>
                <a:lnTo>
                  <a:pt x="0" y="96"/>
                </a:lnTo>
                <a:lnTo>
                  <a:pt x="0" y="96"/>
                </a:lnTo>
                <a:lnTo>
                  <a:pt x="2" y="78"/>
                </a:lnTo>
                <a:lnTo>
                  <a:pt x="8" y="60"/>
                </a:lnTo>
                <a:lnTo>
                  <a:pt x="16" y="44"/>
                </a:lnTo>
                <a:lnTo>
                  <a:pt x="28" y="30"/>
                </a:lnTo>
                <a:lnTo>
                  <a:pt x="42" y="18"/>
                </a:lnTo>
                <a:lnTo>
                  <a:pt x="58" y="8"/>
                </a:lnTo>
                <a:lnTo>
                  <a:pt x="76" y="2"/>
                </a:lnTo>
                <a:lnTo>
                  <a:pt x="96" y="0"/>
                </a:lnTo>
                <a:lnTo>
                  <a:pt x="1910" y="0"/>
                </a:lnTo>
                <a:lnTo>
                  <a:pt x="1910" y="0"/>
                </a:lnTo>
                <a:lnTo>
                  <a:pt x="1930" y="2"/>
                </a:lnTo>
                <a:lnTo>
                  <a:pt x="1948" y="8"/>
                </a:lnTo>
                <a:lnTo>
                  <a:pt x="1964" y="18"/>
                </a:lnTo>
                <a:lnTo>
                  <a:pt x="1978" y="30"/>
                </a:lnTo>
                <a:lnTo>
                  <a:pt x="1990" y="44"/>
                </a:lnTo>
                <a:lnTo>
                  <a:pt x="1998" y="60"/>
                </a:lnTo>
                <a:lnTo>
                  <a:pt x="2004" y="78"/>
                </a:lnTo>
                <a:lnTo>
                  <a:pt x="2006" y="96"/>
                </a:lnTo>
                <a:lnTo>
                  <a:pt x="2006" y="124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Rectangle 222"/>
          <p:cNvSpPr>
            <a:spLocks noChangeArrowheads="1"/>
          </p:cNvSpPr>
          <p:nvPr/>
        </p:nvSpPr>
        <p:spPr bwMode="auto">
          <a:xfrm>
            <a:off x="1358857" y="4485020"/>
            <a:ext cx="2868516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3" name="Rectangle 222"/>
          <p:cNvSpPr>
            <a:spLocks noChangeArrowheads="1"/>
          </p:cNvSpPr>
          <p:nvPr/>
        </p:nvSpPr>
        <p:spPr bwMode="auto">
          <a:xfrm>
            <a:off x="4900618" y="4485020"/>
            <a:ext cx="2868516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35" name="차트 34"/>
          <p:cNvGraphicFramePr/>
          <p:nvPr>
            <p:extLst>
              <p:ext uri="{D42A27DB-BD31-4B8C-83A1-F6EECF244321}">
                <p14:modId xmlns:p14="http://schemas.microsoft.com/office/powerpoint/2010/main" val="4060661223"/>
              </p:ext>
            </p:extLst>
          </p:nvPr>
        </p:nvGraphicFramePr>
        <p:xfrm>
          <a:off x="1541421" y="2064785"/>
          <a:ext cx="2555910" cy="2300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2" name="Rectangle 292"/>
          <p:cNvSpPr>
            <a:spLocks noChangeArrowheads="1"/>
          </p:cNvSpPr>
          <p:nvPr/>
        </p:nvSpPr>
        <p:spPr bwMode="auto">
          <a:xfrm>
            <a:off x="1358856" y="1543763"/>
            <a:ext cx="2839784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4" name="Rectangle 292"/>
          <p:cNvSpPr>
            <a:spLocks noChangeArrowheads="1"/>
          </p:cNvSpPr>
          <p:nvPr/>
        </p:nvSpPr>
        <p:spPr bwMode="auto">
          <a:xfrm>
            <a:off x="4900616" y="1543763"/>
            <a:ext cx="2868517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028775" y="2183618"/>
            <a:ext cx="2772307" cy="2087719"/>
            <a:chOff x="8604448" y="2635032"/>
            <a:chExt cx="2772307" cy="2087719"/>
          </a:xfrm>
        </p:grpSpPr>
        <p:sp>
          <p:nvSpPr>
            <p:cNvPr id="48" name="Freeform 44"/>
            <p:cNvSpPr>
              <a:spLocks/>
            </p:cNvSpPr>
            <p:nvPr/>
          </p:nvSpPr>
          <p:spPr bwMode="auto">
            <a:xfrm>
              <a:off x="8604448" y="2635032"/>
              <a:ext cx="2772307" cy="1793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30"/>
                </a:cxn>
                <a:cxn ang="0">
                  <a:pos x="2164" y="1130"/>
                </a:cxn>
                <a:cxn ang="0">
                  <a:pos x="2164" y="1122"/>
                </a:cxn>
                <a:cxn ang="0">
                  <a:pos x="8" y="1122"/>
                </a:cxn>
                <a:cxn ang="0">
                  <a:pos x="8" y="0"/>
                </a:cxn>
                <a:cxn ang="0">
                  <a:pos x="0" y="0"/>
                </a:cxn>
              </a:cxnLst>
              <a:rect l="0" t="0" r="r" b="b"/>
              <a:pathLst>
                <a:path w="2164" h="1130">
                  <a:moveTo>
                    <a:pt x="0" y="0"/>
                  </a:moveTo>
                  <a:lnTo>
                    <a:pt x="0" y="1130"/>
                  </a:lnTo>
                  <a:lnTo>
                    <a:pt x="2164" y="1130"/>
                  </a:lnTo>
                  <a:lnTo>
                    <a:pt x="2164" y="1122"/>
                  </a:lnTo>
                  <a:lnTo>
                    <a:pt x="8" y="1122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220"/>
            <p:cNvGrpSpPr/>
            <p:nvPr/>
          </p:nvGrpSpPr>
          <p:grpSpPr>
            <a:xfrm>
              <a:off x="8856476" y="2650880"/>
              <a:ext cx="1239808" cy="1239808"/>
              <a:chOff x="1177925" y="1371630"/>
              <a:chExt cx="1239808" cy="1239808"/>
            </a:xfrm>
          </p:grpSpPr>
          <p:sp>
            <p:nvSpPr>
              <p:cNvPr id="55" name="Freeform 42"/>
              <p:cNvSpPr>
                <a:spLocks/>
              </p:cNvSpPr>
              <p:nvPr/>
            </p:nvSpPr>
            <p:spPr bwMode="auto">
              <a:xfrm>
                <a:off x="1177925" y="1371630"/>
                <a:ext cx="1239808" cy="1239808"/>
              </a:xfrm>
              <a:custGeom>
                <a:avLst/>
                <a:gdLst/>
                <a:ahLst/>
                <a:cxnLst>
                  <a:cxn ang="0">
                    <a:pos x="656" y="328"/>
                  </a:cxn>
                  <a:cxn ang="0">
                    <a:pos x="648" y="394"/>
                  </a:cxn>
                  <a:cxn ang="0">
                    <a:pos x="630" y="454"/>
                  </a:cxn>
                  <a:cxn ang="0">
                    <a:pos x="600" y="510"/>
                  </a:cxn>
                  <a:cxn ang="0">
                    <a:pos x="558" y="558"/>
                  </a:cxn>
                  <a:cxn ang="0">
                    <a:pos x="510" y="600"/>
                  </a:cxn>
                  <a:cxn ang="0">
                    <a:pos x="454" y="630"/>
                  </a:cxn>
                  <a:cxn ang="0">
                    <a:pos x="394" y="648"/>
                  </a:cxn>
                  <a:cxn ang="0">
                    <a:pos x="328" y="656"/>
                  </a:cxn>
                  <a:cxn ang="0">
                    <a:pos x="294" y="654"/>
                  </a:cxn>
                  <a:cxn ang="0">
                    <a:pos x="230" y="640"/>
                  </a:cxn>
                  <a:cxn ang="0">
                    <a:pos x="170" y="616"/>
                  </a:cxn>
                  <a:cxn ang="0">
                    <a:pos x="118" y="580"/>
                  </a:cxn>
                  <a:cxn ang="0">
                    <a:pos x="74" y="536"/>
                  </a:cxn>
                  <a:cxn ang="0">
                    <a:pos x="38" y="484"/>
                  </a:cxn>
                  <a:cxn ang="0">
                    <a:pos x="14" y="424"/>
                  </a:cxn>
                  <a:cxn ang="0">
                    <a:pos x="0" y="360"/>
                  </a:cxn>
                  <a:cxn ang="0">
                    <a:pos x="0" y="328"/>
                  </a:cxn>
                  <a:cxn ang="0">
                    <a:pos x="6" y="260"/>
                  </a:cxn>
                  <a:cxn ang="0">
                    <a:pos x="24" y="200"/>
                  </a:cxn>
                  <a:cxn ang="0">
                    <a:pos x="56" y="144"/>
                  </a:cxn>
                  <a:cxn ang="0">
                    <a:pos x="96" y="96"/>
                  </a:cxn>
                  <a:cxn ang="0">
                    <a:pos x="144" y="56"/>
                  </a:cxn>
                  <a:cxn ang="0">
                    <a:pos x="200" y="24"/>
                  </a:cxn>
                  <a:cxn ang="0">
                    <a:pos x="260" y="6"/>
                  </a:cxn>
                  <a:cxn ang="0">
                    <a:pos x="328" y="0"/>
                  </a:cxn>
                  <a:cxn ang="0">
                    <a:pos x="360" y="0"/>
                  </a:cxn>
                  <a:cxn ang="0">
                    <a:pos x="424" y="14"/>
                  </a:cxn>
                  <a:cxn ang="0">
                    <a:pos x="484" y="38"/>
                  </a:cxn>
                  <a:cxn ang="0">
                    <a:pos x="536" y="74"/>
                  </a:cxn>
                  <a:cxn ang="0">
                    <a:pos x="580" y="118"/>
                  </a:cxn>
                  <a:cxn ang="0">
                    <a:pos x="616" y="170"/>
                  </a:cxn>
                  <a:cxn ang="0">
                    <a:pos x="640" y="230"/>
                  </a:cxn>
                  <a:cxn ang="0">
                    <a:pos x="654" y="294"/>
                  </a:cxn>
                  <a:cxn ang="0">
                    <a:pos x="656" y="328"/>
                  </a:cxn>
                </a:cxnLst>
                <a:rect l="0" t="0" r="r" b="b"/>
                <a:pathLst>
                  <a:path w="656" h="656">
                    <a:moveTo>
                      <a:pt x="656" y="328"/>
                    </a:moveTo>
                    <a:lnTo>
                      <a:pt x="656" y="328"/>
                    </a:lnTo>
                    <a:lnTo>
                      <a:pt x="654" y="360"/>
                    </a:lnTo>
                    <a:lnTo>
                      <a:pt x="648" y="394"/>
                    </a:lnTo>
                    <a:lnTo>
                      <a:pt x="640" y="424"/>
                    </a:lnTo>
                    <a:lnTo>
                      <a:pt x="630" y="454"/>
                    </a:lnTo>
                    <a:lnTo>
                      <a:pt x="616" y="484"/>
                    </a:lnTo>
                    <a:lnTo>
                      <a:pt x="600" y="510"/>
                    </a:lnTo>
                    <a:lnTo>
                      <a:pt x="580" y="536"/>
                    </a:lnTo>
                    <a:lnTo>
                      <a:pt x="558" y="558"/>
                    </a:lnTo>
                    <a:lnTo>
                      <a:pt x="536" y="580"/>
                    </a:lnTo>
                    <a:lnTo>
                      <a:pt x="510" y="600"/>
                    </a:lnTo>
                    <a:lnTo>
                      <a:pt x="484" y="616"/>
                    </a:lnTo>
                    <a:lnTo>
                      <a:pt x="454" y="630"/>
                    </a:lnTo>
                    <a:lnTo>
                      <a:pt x="424" y="640"/>
                    </a:lnTo>
                    <a:lnTo>
                      <a:pt x="394" y="648"/>
                    </a:lnTo>
                    <a:lnTo>
                      <a:pt x="360" y="654"/>
                    </a:lnTo>
                    <a:lnTo>
                      <a:pt x="328" y="656"/>
                    </a:lnTo>
                    <a:lnTo>
                      <a:pt x="328" y="656"/>
                    </a:lnTo>
                    <a:lnTo>
                      <a:pt x="294" y="654"/>
                    </a:lnTo>
                    <a:lnTo>
                      <a:pt x="260" y="648"/>
                    </a:lnTo>
                    <a:lnTo>
                      <a:pt x="230" y="640"/>
                    </a:lnTo>
                    <a:lnTo>
                      <a:pt x="200" y="630"/>
                    </a:lnTo>
                    <a:lnTo>
                      <a:pt x="170" y="616"/>
                    </a:lnTo>
                    <a:lnTo>
                      <a:pt x="144" y="600"/>
                    </a:lnTo>
                    <a:lnTo>
                      <a:pt x="118" y="580"/>
                    </a:lnTo>
                    <a:lnTo>
                      <a:pt x="96" y="558"/>
                    </a:lnTo>
                    <a:lnTo>
                      <a:pt x="74" y="536"/>
                    </a:lnTo>
                    <a:lnTo>
                      <a:pt x="56" y="510"/>
                    </a:lnTo>
                    <a:lnTo>
                      <a:pt x="38" y="484"/>
                    </a:lnTo>
                    <a:lnTo>
                      <a:pt x="24" y="454"/>
                    </a:lnTo>
                    <a:lnTo>
                      <a:pt x="14" y="424"/>
                    </a:lnTo>
                    <a:lnTo>
                      <a:pt x="6" y="394"/>
                    </a:lnTo>
                    <a:lnTo>
                      <a:pt x="0" y="360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294"/>
                    </a:lnTo>
                    <a:lnTo>
                      <a:pt x="6" y="260"/>
                    </a:lnTo>
                    <a:lnTo>
                      <a:pt x="14" y="230"/>
                    </a:lnTo>
                    <a:lnTo>
                      <a:pt x="24" y="200"/>
                    </a:lnTo>
                    <a:lnTo>
                      <a:pt x="38" y="170"/>
                    </a:lnTo>
                    <a:lnTo>
                      <a:pt x="56" y="144"/>
                    </a:lnTo>
                    <a:lnTo>
                      <a:pt x="74" y="118"/>
                    </a:lnTo>
                    <a:lnTo>
                      <a:pt x="96" y="96"/>
                    </a:lnTo>
                    <a:lnTo>
                      <a:pt x="118" y="74"/>
                    </a:lnTo>
                    <a:lnTo>
                      <a:pt x="144" y="56"/>
                    </a:lnTo>
                    <a:lnTo>
                      <a:pt x="170" y="38"/>
                    </a:lnTo>
                    <a:lnTo>
                      <a:pt x="200" y="24"/>
                    </a:lnTo>
                    <a:lnTo>
                      <a:pt x="230" y="14"/>
                    </a:lnTo>
                    <a:lnTo>
                      <a:pt x="260" y="6"/>
                    </a:lnTo>
                    <a:lnTo>
                      <a:pt x="294" y="0"/>
                    </a:lnTo>
                    <a:lnTo>
                      <a:pt x="328" y="0"/>
                    </a:lnTo>
                    <a:lnTo>
                      <a:pt x="328" y="0"/>
                    </a:lnTo>
                    <a:lnTo>
                      <a:pt x="360" y="0"/>
                    </a:lnTo>
                    <a:lnTo>
                      <a:pt x="394" y="6"/>
                    </a:lnTo>
                    <a:lnTo>
                      <a:pt x="424" y="14"/>
                    </a:lnTo>
                    <a:lnTo>
                      <a:pt x="454" y="24"/>
                    </a:lnTo>
                    <a:lnTo>
                      <a:pt x="484" y="38"/>
                    </a:lnTo>
                    <a:lnTo>
                      <a:pt x="510" y="56"/>
                    </a:lnTo>
                    <a:lnTo>
                      <a:pt x="536" y="74"/>
                    </a:lnTo>
                    <a:lnTo>
                      <a:pt x="558" y="96"/>
                    </a:lnTo>
                    <a:lnTo>
                      <a:pt x="580" y="118"/>
                    </a:lnTo>
                    <a:lnTo>
                      <a:pt x="600" y="144"/>
                    </a:lnTo>
                    <a:lnTo>
                      <a:pt x="616" y="170"/>
                    </a:lnTo>
                    <a:lnTo>
                      <a:pt x="630" y="200"/>
                    </a:lnTo>
                    <a:lnTo>
                      <a:pt x="640" y="230"/>
                    </a:lnTo>
                    <a:lnTo>
                      <a:pt x="648" y="260"/>
                    </a:lnTo>
                    <a:lnTo>
                      <a:pt x="654" y="294"/>
                    </a:lnTo>
                    <a:lnTo>
                      <a:pt x="656" y="328"/>
                    </a:lnTo>
                    <a:lnTo>
                      <a:pt x="656" y="328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Rectangle 53"/>
              <p:cNvSpPr>
                <a:spLocks noChangeArrowheads="1"/>
              </p:cNvSpPr>
              <p:nvPr/>
            </p:nvSpPr>
            <p:spPr bwMode="auto">
              <a:xfrm>
                <a:off x="1570203" y="1837646"/>
                <a:ext cx="455253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20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65</a:t>
                </a:r>
                <a:r>
                  <a:rPr kumimoji="1" lang="en-US" altLang="ko-KR" sz="14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50" name="그룹 219"/>
            <p:cNvGrpSpPr/>
            <p:nvPr/>
          </p:nvGrpSpPr>
          <p:grpSpPr>
            <a:xfrm>
              <a:off x="10207457" y="3271601"/>
              <a:ext cx="896932" cy="896932"/>
              <a:chOff x="2533652" y="2166938"/>
              <a:chExt cx="979471" cy="979471"/>
            </a:xfrm>
          </p:grpSpPr>
          <p:sp>
            <p:nvSpPr>
              <p:cNvPr id="53" name="Freeform 43"/>
              <p:cNvSpPr>
                <a:spLocks/>
              </p:cNvSpPr>
              <p:nvPr/>
            </p:nvSpPr>
            <p:spPr bwMode="auto">
              <a:xfrm>
                <a:off x="2533652" y="2166938"/>
                <a:ext cx="979471" cy="979471"/>
              </a:xfrm>
              <a:custGeom>
                <a:avLst/>
                <a:gdLst/>
                <a:ahLst/>
                <a:cxnLst>
                  <a:cxn ang="0">
                    <a:pos x="486" y="242"/>
                  </a:cxn>
                  <a:cxn ang="0">
                    <a:pos x="480" y="292"/>
                  </a:cxn>
                  <a:cxn ang="0">
                    <a:pos x="466" y="338"/>
                  </a:cxn>
                  <a:cxn ang="0">
                    <a:pos x="444" y="378"/>
                  </a:cxn>
                  <a:cxn ang="0">
                    <a:pos x="414" y="414"/>
                  </a:cxn>
                  <a:cxn ang="0">
                    <a:pos x="378" y="444"/>
                  </a:cxn>
                  <a:cxn ang="0">
                    <a:pos x="336" y="466"/>
                  </a:cxn>
                  <a:cxn ang="0">
                    <a:pos x="292" y="480"/>
                  </a:cxn>
                  <a:cxn ang="0">
                    <a:pos x="242" y="486"/>
                  </a:cxn>
                  <a:cxn ang="0">
                    <a:pos x="218" y="484"/>
                  </a:cxn>
                  <a:cxn ang="0">
                    <a:pos x="170" y="474"/>
                  </a:cxn>
                  <a:cxn ang="0">
                    <a:pos x="126" y="456"/>
                  </a:cxn>
                  <a:cxn ang="0">
                    <a:pos x="88" y="430"/>
                  </a:cxn>
                  <a:cxn ang="0">
                    <a:pos x="56" y="398"/>
                  </a:cxn>
                  <a:cxn ang="0">
                    <a:pos x="28" y="358"/>
                  </a:cxn>
                  <a:cxn ang="0">
                    <a:pos x="10" y="316"/>
                  </a:cxn>
                  <a:cxn ang="0">
                    <a:pos x="0" y="268"/>
                  </a:cxn>
                  <a:cxn ang="0">
                    <a:pos x="0" y="242"/>
                  </a:cxn>
                  <a:cxn ang="0">
                    <a:pos x="4" y="194"/>
                  </a:cxn>
                  <a:cxn ang="0">
                    <a:pos x="18" y="148"/>
                  </a:cxn>
                  <a:cxn ang="0">
                    <a:pos x="42" y="108"/>
                  </a:cxn>
                  <a:cxn ang="0">
                    <a:pos x="70" y="72"/>
                  </a:cxn>
                  <a:cxn ang="0">
                    <a:pos x="106" y="42"/>
                  </a:cxn>
                  <a:cxn ang="0">
                    <a:pos x="148" y="20"/>
                  </a:cxn>
                  <a:cxn ang="0">
                    <a:pos x="194" y="6"/>
                  </a:cxn>
                  <a:cxn ang="0">
                    <a:pos x="242" y="0"/>
                  </a:cxn>
                  <a:cxn ang="0">
                    <a:pos x="268" y="2"/>
                  </a:cxn>
                  <a:cxn ang="0">
                    <a:pos x="314" y="12"/>
                  </a:cxn>
                  <a:cxn ang="0">
                    <a:pos x="358" y="30"/>
                  </a:cxn>
                  <a:cxn ang="0">
                    <a:pos x="396" y="56"/>
                  </a:cxn>
                  <a:cxn ang="0">
                    <a:pos x="430" y="88"/>
                  </a:cxn>
                  <a:cxn ang="0">
                    <a:pos x="456" y="128"/>
                  </a:cxn>
                  <a:cxn ang="0">
                    <a:pos x="474" y="170"/>
                  </a:cxn>
                  <a:cxn ang="0">
                    <a:pos x="484" y="218"/>
                  </a:cxn>
                  <a:cxn ang="0">
                    <a:pos x="486" y="242"/>
                  </a:cxn>
                </a:cxnLst>
                <a:rect l="0" t="0" r="r" b="b"/>
                <a:pathLst>
                  <a:path w="486" h="486">
                    <a:moveTo>
                      <a:pt x="486" y="242"/>
                    </a:moveTo>
                    <a:lnTo>
                      <a:pt x="486" y="242"/>
                    </a:lnTo>
                    <a:lnTo>
                      <a:pt x="484" y="268"/>
                    </a:lnTo>
                    <a:lnTo>
                      <a:pt x="480" y="292"/>
                    </a:lnTo>
                    <a:lnTo>
                      <a:pt x="474" y="316"/>
                    </a:lnTo>
                    <a:lnTo>
                      <a:pt x="466" y="338"/>
                    </a:lnTo>
                    <a:lnTo>
                      <a:pt x="456" y="358"/>
                    </a:lnTo>
                    <a:lnTo>
                      <a:pt x="444" y="378"/>
                    </a:lnTo>
                    <a:lnTo>
                      <a:pt x="430" y="398"/>
                    </a:lnTo>
                    <a:lnTo>
                      <a:pt x="414" y="414"/>
                    </a:lnTo>
                    <a:lnTo>
                      <a:pt x="396" y="430"/>
                    </a:lnTo>
                    <a:lnTo>
                      <a:pt x="378" y="444"/>
                    </a:lnTo>
                    <a:lnTo>
                      <a:pt x="358" y="456"/>
                    </a:lnTo>
                    <a:lnTo>
                      <a:pt x="336" y="466"/>
                    </a:lnTo>
                    <a:lnTo>
                      <a:pt x="314" y="474"/>
                    </a:lnTo>
                    <a:lnTo>
                      <a:pt x="292" y="480"/>
                    </a:lnTo>
                    <a:lnTo>
                      <a:pt x="268" y="484"/>
                    </a:lnTo>
                    <a:lnTo>
                      <a:pt x="242" y="486"/>
                    </a:lnTo>
                    <a:lnTo>
                      <a:pt x="242" y="486"/>
                    </a:lnTo>
                    <a:lnTo>
                      <a:pt x="218" y="484"/>
                    </a:lnTo>
                    <a:lnTo>
                      <a:pt x="194" y="480"/>
                    </a:lnTo>
                    <a:lnTo>
                      <a:pt x="170" y="474"/>
                    </a:lnTo>
                    <a:lnTo>
                      <a:pt x="148" y="466"/>
                    </a:lnTo>
                    <a:lnTo>
                      <a:pt x="126" y="456"/>
                    </a:lnTo>
                    <a:lnTo>
                      <a:pt x="106" y="444"/>
                    </a:lnTo>
                    <a:lnTo>
                      <a:pt x="88" y="430"/>
                    </a:lnTo>
                    <a:lnTo>
                      <a:pt x="70" y="414"/>
                    </a:lnTo>
                    <a:lnTo>
                      <a:pt x="56" y="398"/>
                    </a:lnTo>
                    <a:lnTo>
                      <a:pt x="42" y="378"/>
                    </a:lnTo>
                    <a:lnTo>
                      <a:pt x="28" y="358"/>
                    </a:lnTo>
                    <a:lnTo>
                      <a:pt x="18" y="338"/>
                    </a:lnTo>
                    <a:lnTo>
                      <a:pt x="10" y="316"/>
                    </a:lnTo>
                    <a:lnTo>
                      <a:pt x="4" y="292"/>
                    </a:lnTo>
                    <a:lnTo>
                      <a:pt x="0" y="268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18"/>
                    </a:lnTo>
                    <a:lnTo>
                      <a:pt x="4" y="194"/>
                    </a:lnTo>
                    <a:lnTo>
                      <a:pt x="10" y="170"/>
                    </a:lnTo>
                    <a:lnTo>
                      <a:pt x="18" y="148"/>
                    </a:lnTo>
                    <a:lnTo>
                      <a:pt x="28" y="128"/>
                    </a:lnTo>
                    <a:lnTo>
                      <a:pt x="42" y="108"/>
                    </a:lnTo>
                    <a:lnTo>
                      <a:pt x="56" y="88"/>
                    </a:lnTo>
                    <a:lnTo>
                      <a:pt x="70" y="72"/>
                    </a:lnTo>
                    <a:lnTo>
                      <a:pt x="88" y="56"/>
                    </a:lnTo>
                    <a:lnTo>
                      <a:pt x="106" y="42"/>
                    </a:lnTo>
                    <a:lnTo>
                      <a:pt x="126" y="30"/>
                    </a:lnTo>
                    <a:lnTo>
                      <a:pt x="148" y="20"/>
                    </a:lnTo>
                    <a:lnTo>
                      <a:pt x="170" y="12"/>
                    </a:lnTo>
                    <a:lnTo>
                      <a:pt x="194" y="6"/>
                    </a:lnTo>
                    <a:lnTo>
                      <a:pt x="218" y="2"/>
                    </a:lnTo>
                    <a:lnTo>
                      <a:pt x="242" y="0"/>
                    </a:lnTo>
                    <a:lnTo>
                      <a:pt x="242" y="0"/>
                    </a:lnTo>
                    <a:lnTo>
                      <a:pt x="268" y="2"/>
                    </a:lnTo>
                    <a:lnTo>
                      <a:pt x="292" y="6"/>
                    </a:lnTo>
                    <a:lnTo>
                      <a:pt x="314" y="12"/>
                    </a:lnTo>
                    <a:lnTo>
                      <a:pt x="336" y="20"/>
                    </a:lnTo>
                    <a:lnTo>
                      <a:pt x="358" y="30"/>
                    </a:lnTo>
                    <a:lnTo>
                      <a:pt x="378" y="42"/>
                    </a:lnTo>
                    <a:lnTo>
                      <a:pt x="396" y="56"/>
                    </a:lnTo>
                    <a:lnTo>
                      <a:pt x="414" y="72"/>
                    </a:lnTo>
                    <a:lnTo>
                      <a:pt x="430" y="88"/>
                    </a:lnTo>
                    <a:lnTo>
                      <a:pt x="444" y="108"/>
                    </a:lnTo>
                    <a:lnTo>
                      <a:pt x="456" y="128"/>
                    </a:lnTo>
                    <a:lnTo>
                      <a:pt x="466" y="148"/>
                    </a:lnTo>
                    <a:lnTo>
                      <a:pt x="474" y="170"/>
                    </a:lnTo>
                    <a:lnTo>
                      <a:pt x="480" y="194"/>
                    </a:lnTo>
                    <a:lnTo>
                      <a:pt x="484" y="218"/>
                    </a:lnTo>
                    <a:lnTo>
                      <a:pt x="486" y="242"/>
                    </a:lnTo>
                    <a:lnTo>
                      <a:pt x="486" y="242"/>
                    </a:lnTo>
                    <a:close/>
                  </a:path>
                </a:pathLst>
              </a:custGeom>
              <a:ln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Rectangle 56"/>
              <p:cNvSpPr>
                <a:spLocks noChangeArrowheads="1"/>
              </p:cNvSpPr>
              <p:nvPr/>
            </p:nvSpPr>
            <p:spPr bwMode="auto">
              <a:xfrm>
                <a:off x="2826301" y="2462755"/>
                <a:ext cx="437630" cy="3024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35</a:t>
                </a:r>
                <a:r>
                  <a:rPr kumimoji="1" lang="en-US" altLang="ko-KR" sz="12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6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9125104" y="447653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366546" y="447653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4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4" name="자유형 6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5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6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장업계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분야의  시장규모와 흐름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성장속도 등</a:t>
              </a:r>
              <a:r>
                <a:rPr kumimoji="1" lang="ko-KR" altLang="en-US" sz="1050" spc="30" dirty="0">
                  <a:latin typeface="+mn-ea"/>
                </a:rPr>
                <a:t>을 보여주는 장업계 현황입니다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국내 건설 시장 현황과 수주 현황이 들어갈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7"/>
          </p:nvPr>
        </p:nvSpPr>
        <p:spPr>
          <a:xfrm>
            <a:off x="314735" y="179343"/>
            <a:ext cx="6417503" cy="592470"/>
          </a:xfrm>
        </p:spPr>
        <p:txBody>
          <a:bodyPr/>
          <a:lstStyle/>
          <a:p>
            <a:r>
              <a:rPr lang="en-US" altLang="ko-KR" dirty="0"/>
              <a:t>2-6 </a:t>
            </a:r>
            <a:r>
              <a:t>영업</a:t>
            </a:r>
            <a:r>
              <a:rPr lang="en-US" dirty="0"/>
              <a:t>/</a:t>
            </a:r>
            <a:r>
              <a:t>마케팅</a:t>
            </a:r>
            <a:r>
              <a:rPr lang="en-US" altLang="ko-KR" dirty="0"/>
              <a:t> </a:t>
            </a:r>
            <a:r>
              <a:rPr lang="ko-KR" altLang="en-US" dirty="0"/>
              <a:t>부문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944724"/>
            <a:ext cx="7900603" cy="341136"/>
          </a:xfrm>
        </p:spPr>
        <p:txBody>
          <a:bodyPr/>
          <a:lstStyle/>
          <a:p>
            <a:r>
              <a:rPr lang="ko-KR" altLang="en-US" dirty="0"/>
              <a:t>금년도 부문별 실적평가를  위한 페이지입니</a:t>
            </a:r>
            <a:r>
              <a:rPr altLang="en-US"/>
              <a:t>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7" name="그룹 26"/>
          <p:cNvGrpSpPr/>
          <p:nvPr/>
        </p:nvGrpSpPr>
        <p:grpSpPr>
          <a:xfrm>
            <a:off x="7128484" y="252369"/>
            <a:ext cx="1800000" cy="460765"/>
            <a:chOff x="7128484" y="252369"/>
            <a:chExt cx="1800000" cy="460765"/>
          </a:xfrm>
        </p:grpSpPr>
        <p:sp>
          <p:nvSpPr>
            <p:cNvPr id="43" name="TextBox 42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971550" y="1347590"/>
            <a:ext cx="7200049" cy="2159000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971550" y="1347590"/>
            <a:ext cx="2880370" cy="2159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3725918" y="1347590"/>
            <a:ext cx="126001" cy="21590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100000">
                <a:schemeClr val="tx1">
                  <a:lumMod val="100000"/>
                  <a:alpha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1" name="Rectangle 222"/>
          <p:cNvSpPr>
            <a:spLocks noChangeArrowheads="1"/>
          </p:cNvSpPr>
          <p:nvPr/>
        </p:nvSpPr>
        <p:spPr bwMode="auto">
          <a:xfrm>
            <a:off x="4031941" y="1833180"/>
            <a:ext cx="3888431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endParaRPr kumimoji="1" lang="en-US" altLang="ko-KR" sz="10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2" name="Rectangle 292"/>
          <p:cNvSpPr>
            <a:spLocks noChangeArrowheads="1"/>
          </p:cNvSpPr>
          <p:nvPr/>
        </p:nvSpPr>
        <p:spPr bwMode="auto">
          <a:xfrm>
            <a:off x="4031940" y="1506300"/>
            <a:ext cx="3849483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66" name="차트 65"/>
          <p:cNvGraphicFramePr/>
          <p:nvPr>
            <p:extLst>
              <p:ext uri="{D42A27DB-BD31-4B8C-83A1-F6EECF244321}">
                <p14:modId xmlns:p14="http://schemas.microsoft.com/office/powerpoint/2010/main" val="3525956975"/>
              </p:ext>
            </p:extLst>
          </p:nvPr>
        </p:nvGraphicFramePr>
        <p:xfrm>
          <a:off x="1133780" y="1450931"/>
          <a:ext cx="2555910" cy="2030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7" name="Rectangle 6"/>
          <p:cNvSpPr>
            <a:spLocks noChangeArrowheads="1"/>
          </p:cNvSpPr>
          <p:nvPr/>
        </p:nvSpPr>
        <p:spPr bwMode="auto">
          <a:xfrm>
            <a:off x="971550" y="3779804"/>
            <a:ext cx="7200049" cy="2159000"/>
          </a:xfrm>
          <a:prstGeom prst="rect">
            <a:avLst/>
          </a:prstGeom>
          <a:ln>
            <a:noFill/>
            <a:headEnd/>
            <a:tailEnd/>
          </a:ln>
          <a:effectLst>
            <a:outerShdw blurRad="127000" dist="1016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8" name="Rectangle 6"/>
          <p:cNvSpPr>
            <a:spLocks noChangeArrowheads="1"/>
          </p:cNvSpPr>
          <p:nvPr/>
        </p:nvSpPr>
        <p:spPr bwMode="auto">
          <a:xfrm>
            <a:off x="971550" y="3779804"/>
            <a:ext cx="2880370" cy="2159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725918" y="3779804"/>
            <a:ext cx="126001" cy="21590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100000">
                <a:schemeClr val="tx1">
                  <a:lumMod val="100000"/>
                  <a:alpha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1" name="Rectangle 222"/>
          <p:cNvSpPr>
            <a:spLocks noChangeArrowheads="1"/>
          </p:cNvSpPr>
          <p:nvPr/>
        </p:nvSpPr>
        <p:spPr bwMode="auto">
          <a:xfrm>
            <a:off x="4031941" y="4265394"/>
            <a:ext cx="3888431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72" name="Rectangle 292"/>
          <p:cNvSpPr>
            <a:spLocks noChangeArrowheads="1"/>
          </p:cNvSpPr>
          <p:nvPr/>
        </p:nvSpPr>
        <p:spPr bwMode="auto">
          <a:xfrm>
            <a:off x="4031940" y="3938514"/>
            <a:ext cx="3849483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73" name="차트 72"/>
          <p:cNvGraphicFramePr/>
          <p:nvPr>
            <p:extLst>
              <p:ext uri="{D42A27DB-BD31-4B8C-83A1-F6EECF244321}">
                <p14:modId xmlns:p14="http://schemas.microsoft.com/office/powerpoint/2010/main" val="631925899"/>
              </p:ext>
            </p:extLst>
          </p:nvPr>
        </p:nvGraphicFramePr>
        <p:xfrm>
          <a:off x="1133780" y="3883145"/>
          <a:ext cx="2555910" cy="2030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Freeform 5"/>
          <p:cNvSpPr>
            <a:spLocks noEditPoints="1"/>
          </p:cNvSpPr>
          <p:nvPr/>
        </p:nvSpPr>
        <p:spPr bwMode="auto">
          <a:xfrm>
            <a:off x="7169038" y="4942743"/>
            <a:ext cx="895350" cy="898525"/>
          </a:xfrm>
          <a:custGeom>
            <a:avLst/>
            <a:gdLst>
              <a:gd name="T0" fmla="*/ 132 w 564"/>
              <a:gd name="T1" fmla="*/ 424 h 566"/>
              <a:gd name="T2" fmla="*/ 104 w 564"/>
              <a:gd name="T3" fmla="*/ 390 h 566"/>
              <a:gd name="T4" fmla="*/ 90 w 564"/>
              <a:gd name="T5" fmla="*/ 344 h 566"/>
              <a:gd name="T6" fmla="*/ 98 w 564"/>
              <a:gd name="T7" fmla="*/ 334 h 566"/>
              <a:gd name="T8" fmla="*/ 124 w 564"/>
              <a:gd name="T9" fmla="*/ 344 h 566"/>
              <a:gd name="T10" fmla="*/ 262 w 564"/>
              <a:gd name="T11" fmla="*/ 348 h 566"/>
              <a:gd name="T12" fmla="*/ 142 w 564"/>
              <a:gd name="T13" fmla="*/ 428 h 566"/>
              <a:gd name="T14" fmla="*/ 340 w 564"/>
              <a:gd name="T15" fmla="*/ 320 h 566"/>
              <a:gd name="T16" fmla="*/ 378 w 564"/>
              <a:gd name="T17" fmla="*/ 350 h 566"/>
              <a:gd name="T18" fmla="*/ 400 w 564"/>
              <a:gd name="T19" fmla="*/ 394 h 566"/>
              <a:gd name="T20" fmla="*/ 402 w 564"/>
              <a:gd name="T21" fmla="*/ 420 h 566"/>
              <a:gd name="T22" fmla="*/ 340 w 564"/>
              <a:gd name="T23" fmla="*/ 456 h 566"/>
              <a:gd name="T24" fmla="*/ 146 w 564"/>
              <a:gd name="T25" fmla="*/ 336 h 566"/>
              <a:gd name="T26" fmla="*/ 108 w 564"/>
              <a:gd name="T27" fmla="*/ 328 h 566"/>
              <a:gd name="T28" fmla="*/ 124 w 564"/>
              <a:gd name="T29" fmla="*/ 264 h 566"/>
              <a:gd name="T30" fmla="*/ 218 w 564"/>
              <a:gd name="T31" fmla="*/ 318 h 566"/>
              <a:gd name="T32" fmla="*/ 174 w 564"/>
              <a:gd name="T33" fmla="*/ 336 h 566"/>
              <a:gd name="T34" fmla="*/ 412 w 564"/>
              <a:gd name="T35" fmla="*/ 416 h 566"/>
              <a:gd name="T36" fmla="*/ 410 w 564"/>
              <a:gd name="T37" fmla="*/ 390 h 566"/>
              <a:gd name="T38" fmla="*/ 342 w 564"/>
              <a:gd name="T39" fmla="*/ 268 h 566"/>
              <a:gd name="T40" fmla="*/ 474 w 564"/>
              <a:gd name="T41" fmla="*/ 330 h 566"/>
              <a:gd name="T42" fmla="*/ 472 w 564"/>
              <a:gd name="T43" fmla="*/ 354 h 566"/>
              <a:gd name="T44" fmla="*/ 450 w 564"/>
              <a:gd name="T45" fmla="*/ 396 h 566"/>
              <a:gd name="T46" fmla="*/ 410 w 564"/>
              <a:gd name="T47" fmla="*/ 424 h 566"/>
              <a:gd name="T48" fmla="*/ 304 w 564"/>
              <a:gd name="T49" fmla="*/ 200 h 566"/>
              <a:gd name="T50" fmla="*/ 288 w 564"/>
              <a:gd name="T51" fmla="*/ 166 h 566"/>
              <a:gd name="T52" fmla="*/ 322 w 564"/>
              <a:gd name="T53" fmla="*/ 118 h 566"/>
              <a:gd name="T54" fmla="*/ 344 w 564"/>
              <a:gd name="T55" fmla="*/ 108 h 566"/>
              <a:gd name="T56" fmla="*/ 368 w 564"/>
              <a:gd name="T57" fmla="*/ 228 h 566"/>
              <a:gd name="T58" fmla="*/ 164 w 564"/>
              <a:gd name="T59" fmla="*/ 196 h 566"/>
              <a:gd name="T60" fmla="*/ 232 w 564"/>
              <a:gd name="T61" fmla="*/ 86 h 566"/>
              <a:gd name="T62" fmla="*/ 272 w 564"/>
              <a:gd name="T63" fmla="*/ 78 h 566"/>
              <a:gd name="T64" fmla="*/ 306 w 564"/>
              <a:gd name="T65" fmla="*/ 84 h 566"/>
              <a:gd name="T66" fmla="*/ 336 w 564"/>
              <a:gd name="T67" fmla="*/ 100 h 566"/>
              <a:gd name="T68" fmla="*/ 312 w 564"/>
              <a:gd name="T69" fmla="*/ 112 h 566"/>
              <a:gd name="T70" fmla="*/ 278 w 564"/>
              <a:gd name="T71" fmla="*/ 160 h 566"/>
              <a:gd name="T72" fmla="*/ 282 w 564"/>
              <a:gd name="T73" fmla="*/ 0 h 566"/>
              <a:gd name="T74" fmla="*/ 198 w 564"/>
              <a:gd name="T75" fmla="*/ 14 h 566"/>
              <a:gd name="T76" fmla="*/ 124 w 564"/>
              <a:gd name="T77" fmla="*/ 50 h 566"/>
              <a:gd name="T78" fmla="*/ 64 w 564"/>
              <a:gd name="T79" fmla="*/ 104 h 566"/>
              <a:gd name="T80" fmla="*/ 22 w 564"/>
              <a:gd name="T81" fmla="*/ 174 h 566"/>
              <a:gd name="T82" fmla="*/ 2 w 564"/>
              <a:gd name="T83" fmla="*/ 254 h 566"/>
              <a:gd name="T84" fmla="*/ 2 w 564"/>
              <a:gd name="T85" fmla="*/ 312 h 566"/>
              <a:gd name="T86" fmla="*/ 22 w 564"/>
              <a:gd name="T87" fmla="*/ 394 h 566"/>
              <a:gd name="T88" fmla="*/ 64 w 564"/>
              <a:gd name="T89" fmla="*/ 462 h 566"/>
              <a:gd name="T90" fmla="*/ 124 w 564"/>
              <a:gd name="T91" fmla="*/ 518 h 566"/>
              <a:gd name="T92" fmla="*/ 198 w 564"/>
              <a:gd name="T93" fmla="*/ 552 h 566"/>
              <a:gd name="T94" fmla="*/ 282 w 564"/>
              <a:gd name="T95" fmla="*/ 566 h 566"/>
              <a:gd name="T96" fmla="*/ 340 w 564"/>
              <a:gd name="T97" fmla="*/ 560 h 566"/>
              <a:gd name="T98" fmla="*/ 418 w 564"/>
              <a:gd name="T99" fmla="*/ 532 h 566"/>
              <a:gd name="T100" fmla="*/ 482 w 564"/>
              <a:gd name="T101" fmla="*/ 482 h 566"/>
              <a:gd name="T102" fmla="*/ 530 w 564"/>
              <a:gd name="T103" fmla="*/ 418 h 566"/>
              <a:gd name="T104" fmla="*/ 560 w 564"/>
              <a:gd name="T105" fmla="*/ 340 h 566"/>
              <a:gd name="T106" fmla="*/ 564 w 564"/>
              <a:gd name="T107" fmla="*/ 284 h 566"/>
              <a:gd name="T108" fmla="*/ 552 w 564"/>
              <a:gd name="T109" fmla="*/ 200 h 566"/>
              <a:gd name="T110" fmla="*/ 516 w 564"/>
              <a:gd name="T111" fmla="*/ 126 h 566"/>
              <a:gd name="T112" fmla="*/ 462 w 564"/>
              <a:gd name="T113" fmla="*/ 66 h 566"/>
              <a:gd name="T114" fmla="*/ 392 w 564"/>
              <a:gd name="T115" fmla="*/ 24 h 566"/>
              <a:gd name="T116" fmla="*/ 312 w 564"/>
              <a:gd name="T117" fmla="*/ 2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64" h="566">
                <a:moveTo>
                  <a:pt x="142" y="428"/>
                </a:moveTo>
                <a:lnTo>
                  <a:pt x="142" y="428"/>
                </a:lnTo>
                <a:lnTo>
                  <a:pt x="132" y="424"/>
                </a:lnTo>
                <a:lnTo>
                  <a:pt x="122" y="416"/>
                </a:lnTo>
                <a:lnTo>
                  <a:pt x="112" y="404"/>
                </a:lnTo>
                <a:lnTo>
                  <a:pt x="104" y="390"/>
                </a:lnTo>
                <a:lnTo>
                  <a:pt x="98" y="376"/>
                </a:lnTo>
                <a:lnTo>
                  <a:pt x="92" y="360"/>
                </a:lnTo>
                <a:lnTo>
                  <a:pt x="90" y="344"/>
                </a:lnTo>
                <a:lnTo>
                  <a:pt x="92" y="326"/>
                </a:lnTo>
                <a:lnTo>
                  <a:pt x="92" y="326"/>
                </a:lnTo>
                <a:lnTo>
                  <a:pt x="98" y="334"/>
                </a:lnTo>
                <a:lnTo>
                  <a:pt x="106" y="338"/>
                </a:lnTo>
                <a:lnTo>
                  <a:pt x="114" y="342"/>
                </a:lnTo>
                <a:lnTo>
                  <a:pt x="124" y="344"/>
                </a:lnTo>
                <a:lnTo>
                  <a:pt x="146" y="346"/>
                </a:lnTo>
                <a:lnTo>
                  <a:pt x="174" y="348"/>
                </a:lnTo>
                <a:lnTo>
                  <a:pt x="262" y="348"/>
                </a:lnTo>
                <a:lnTo>
                  <a:pt x="262" y="428"/>
                </a:lnTo>
                <a:lnTo>
                  <a:pt x="262" y="428"/>
                </a:lnTo>
                <a:lnTo>
                  <a:pt x="142" y="428"/>
                </a:lnTo>
                <a:close/>
                <a:moveTo>
                  <a:pt x="340" y="456"/>
                </a:moveTo>
                <a:lnTo>
                  <a:pt x="284" y="388"/>
                </a:lnTo>
                <a:lnTo>
                  <a:pt x="340" y="320"/>
                </a:lnTo>
                <a:lnTo>
                  <a:pt x="340" y="348"/>
                </a:lnTo>
                <a:lnTo>
                  <a:pt x="376" y="348"/>
                </a:lnTo>
                <a:lnTo>
                  <a:pt x="378" y="350"/>
                </a:lnTo>
                <a:lnTo>
                  <a:pt x="378" y="350"/>
                </a:lnTo>
                <a:lnTo>
                  <a:pt x="392" y="374"/>
                </a:lnTo>
                <a:lnTo>
                  <a:pt x="400" y="394"/>
                </a:lnTo>
                <a:lnTo>
                  <a:pt x="402" y="404"/>
                </a:lnTo>
                <a:lnTo>
                  <a:pt x="404" y="412"/>
                </a:lnTo>
                <a:lnTo>
                  <a:pt x="402" y="420"/>
                </a:lnTo>
                <a:lnTo>
                  <a:pt x="400" y="428"/>
                </a:lnTo>
                <a:lnTo>
                  <a:pt x="340" y="428"/>
                </a:lnTo>
                <a:lnTo>
                  <a:pt x="340" y="456"/>
                </a:lnTo>
                <a:close/>
                <a:moveTo>
                  <a:pt x="174" y="336"/>
                </a:moveTo>
                <a:lnTo>
                  <a:pt x="174" y="336"/>
                </a:lnTo>
                <a:lnTo>
                  <a:pt x="146" y="336"/>
                </a:lnTo>
                <a:lnTo>
                  <a:pt x="124" y="334"/>
                </a:lnTo>
                <a:lnTo>
                  <a:pt x="116" y="330"/>
                </a:lnTo>
                <a:lnTo>
                  <a:pt x="108" y="328"/>
                </a:lnTo>
                <a:lnTo>
                  <a:pt x="100" y="322"/>
                </a:lnTo>
                <a:lnTo>
                  <a:pt x="94" y="316"/>
                </a:lnTo>
                <a:lnTo>
                  <a:pt x="124" y="264"/>
                </a:lnTo>
                <a:lnTo>
                  <a:pt x="102" y="250"/>
                </a:lnTo>
                <a:lnTo>
                  <a:pt x="188" y="236"/>
                </a:lnTo>
                <a:lnTo>
                  <a:pt x="218" y="318"/>
                </a:lnTo>
                <a:lnTo>
                  <a:pt x="194" y="306"/>
                </a:lnTo>
                <a:lnTo>
                  <a:pt x="176" y="336"/>
                </a:lnTo>
                <a:lnTo>
                  <a:pt x="174" y="336"/>
                </a:lnTo>
                <a:close/>
                <a:moveTo>
                  <a:pt x="410" y="424"/>
                </a:moveTo>
                <a:lnTo>
                  <a:pt x="410" y="424"/>
                </a:lnTo>
                <a:lnTo>
                  <a:pt x="412" y="416"/>
                </a:lnTo>
                <a:lnTo>
                  <a:pt x="414" y="408"/>
                </a:lnTo>
                <a:lnTo>
                  <a:pt x="412" y="398"/>
                </a:lnTo>
                <a:lnTo>
                  <a:pt x="410" y="390"/>
                </a:lnTo>
                <a:lnTo>
                  <a:pt x="400" y="368"/>
                </a:lnTo>
                <a:lnTo>
                  <a:pt x="388" y="344"/>
                </a:lnTo>
                <a:lnTo>
                  <a:pt x="342" y="268"/>
                </a:lnTo>
                <a:lnTo>
                  <a:pt x="414" y="226"/>
                </a:lnTo>
                <a:lnTo>
                  <a:pt x="414" y="226"/>
                </a:lnTo>
                <a:lnTo>
                  <a:pt x="474" y="330"/>
                </a:lnTo>
                <a:lnTo>
                  <a:pt x="474" y="330"/>
                </a:lnTo>
                <a:lnTo>
                  <a:pt x="474" y="342"/>
                </a:lnTo>
                <a:lnTo>
                  <a:pt x="472" y="354"/>
                </a:lnTo>
                <a:lnTo>
                  <a:pt x="468" y="368"/>
                </a:lnTo>
                <a:lnTo>
                  <a:pt x="460" y="382"/>
                </a:lnTo>
                <a:lnTo>
                  <a:pt x="450" y="396"/>
                </a:lnTo>
                <a:lnTo>
                  <a:pt x="438" y="408"/>
                </a:lnTo>
                <a:lnTo>
                  <a:pt x="426" y="418"/>
                </a:lnTo>
                <a:lnTo>
                  <a:pt x="410" y="424"/>
                </a:lnTo>
                <a:close/>
                <a:moveTo>
                  <a:pt x="368" y="228"/>
                </a:moveTo>
                <a:lnTo>
                  <a:pt x="280" y="214"/>
                </a:lnTo>
                <a:lnTo>
                  <a:pt x="304" y="200"/>
                </a:lnTo>
                <a:lnTo>
                  <a:pt x="286" y="168"/>
                </a:lnTo>
                <a:lnTo>
                  <a:pt x="288" y="166"/>
                </a:lnTo>
                <a:lnTo>
                  <a:pt x="288" y="166"/>
                </a:lnTo>
                <a:lnTo>
                  <a:pt x="302" y="142"/>
                </a:lnTo>
                <a:lnTo>
                  <a:pt x="314" y="124"/>
                </a:lnTo>
                <a:lnTo>
                  <a:pt x="322" y="118"/>
                </a:lnTo>
                <a:lnTo>
                  <a:pt x="328" y="112"/>
                </a:lnTo>
                <a:lnTo>
                  <a:pt x="336" y="110"/>
                </a:lnTo>
                <a:lnTo>
                  <a:pt x="344" y="108"/>
                </a:lnTo>
                <a:lnTo>
                  <a:pt x="374" y="160"/>
                </a:lnTo>
                <a:lnTo>
                  <a:pt x="398" y="146"/>
                </a:lnTo>
                <a:lnTo>
                  <a:pt x="368" y="228"/>
                </a:lnTo>
                <a:close/>
                <a:moveTo>
                  <a:pt x="234" y="238"/>
                </a:moveTo>
                <a:lnTo>
                  <a:pt x="164" y="196"/>
                </a:lnTo>
                <a:lnTo>
                  <a:pt x="164" y="196"/>
                </a:lnTo>
                <a:lnTo>
                  <a:pt x="224" y="92"/>
                </a:lnTo>
                <a:lnTo>
                  <a:pt x="224" y="92"/>
                </a:lnTo>
                <a:lnTo>
                  <a:pt x="232" y="86"/>
                </a:lnTo>
                <a:lnTo>
                  <a:pt x="244" y="82"/>
                </a:lnTo>
                <a:lnTo>
                  <a:pt x="258" y="80"/>
                </a:lnTo>
                <a:lnTo>
                  <a:pt x="272" y="78"/>
                </a:lnTo>
                <a:lnTo>
                  <a:pt x="272" y="78"/>
                </a:lnTo>
                <a:lnTo>
                  <a:pt x="290" y="80"/>
                </a:lnTo>
                <a:lnTo>
                  <a:pt x="306" y="84"/>
                </a:lnTo>
                <a:lnTo>
                  <a:pt x="322" y="90"/>
                </a:lnTo>
                <a:lnTo>
                  <a:pt x="336" y="100"/>
                </a:lnTo>
                <a:lnTo>
                  <a:pt x="336" y="100"/>
                </a:lnTo>
                <a:lnTo>
                  <a:pt x="328" y="102"/>
                </a:lnTo>
                <a:lnTo>
                  <a:pt x="320" y="106"/>
                </a:lnTo>
                <a:lnTo>
                  <a:pt x="312" y="112"/>
                </a:lnTo>
                <a:lnTo>
                  <a:pt x="306" y="118"/>
                </a:lnTo>
                <a:lnTo>
                  <a:pt x="292" y="136"/>
                </a:lnTo>
                <a:lnTo>
                  <a:pt x="278" y="160"/>
                </a:lnTo>
                <a:lnTo>
                  <a:pt x="234" y="238"/>
                </a:lnTo>
                <a:close/>
                <a:moveTo>
                  <a:pt x="282" y="0"/>
                </a:moveTo>
                <a:lnTo>
                  <a:pt x="282" y="0"/>
                </a:lnTo>
                <a:lnTo>
                  <a:pt x="254" y="2"/>
                </a:lnTo>
                <a:lnTo>
                  <a:pt x="226" y="6"/>
                </a:lnTo>
                <a:lnTo>
                  <a:pt x="198" y="14"/>
                </a:lnTo>
                <a:lnTo>
                  <a:pt x="172" y="24"/>
                </a:lnTo>
                <a:lnTo>
                  <a:pt x="148" y="34"/>
                </a:lnTo>
                <a:lnTo>
                  <a:pt x="124" y="50"/>
                </a:lnTo>
                <a:lnTo>
                  <a:pt x="104" y="66"/>
                </a:lnTo>
                <a:lnTo>
                  <a:pt x="82" y="84"/>
                </a:lnTo>
                <a:lnTo>
                  <a:pt x="64" y="104"/>
                </a:lnTo>
                <a:lnTo>
                  <a:pt x="48" y="126"/>
                </a:lnTo>
                <a:lnTo>
                  <a:pt x="34" y="148"/>
                </a:lnTo>
                <a:lnTo>
                  <a:pt x="22" y="174"/>
                </a:lnTo>
                <a:lnTo>
                  <a:pt x="12" y="200"/>
                </a:lnTo>
                <a:lnTo>
                  <a:pt x="6" y="226"/>
                </a:lnTo>
                <a:lnTo>
                  <a:pt x="2" y="254"/>
                </a:lnTo>
                <a:lnTo>
                  <a:pt x="0" y="284"/>
                </a:lnTo>
                <a:lnTo>
                  <a:pt x="0" y="284"/>
                </a:lnTo>
                <a:lnTo>
                  <a:pt x="2" y="312"/>
                </a:lnTo>
                <a:lnTo>
                  <a:pt x="6" y="340"/>
                </a:lnTo>
                <a:lnTo>
                  <a:pt x="12" y="368"/>
                </a:lnTo>
                <a:lnTo>
                  <a:pt x="22" y="394"/>
                </a:lnTo>
                <a:lnTo>
                  <a:pt x="34" y="418"/>
                </a:lnTo>
                <a:lnTo>
                  <a:pt x="48" y="442"/>
                </a:lnTo>
                <a:lnTo>
                  <a:pt x="64" y="462"/>
                </a:lnTo>
                <a:lnTo>
                  <a:pt x="82" y="482"/>
                </a:lnTo>
                <a:lnTo>
                  <a:pt x="104" y="502"/>
                </a:lnTo>
                <a:lnTo>
                  <a:pt x="124" y="518"/>
                </a:lnTo>
                <a:lnTo>
                  <a:pt x="148" y="532"/>
                </a:lnTo>
                <a:lnTo>
                  <a:pt x="172" y="544"/>
                </a:lnTo>
                <a:lnTo>
                  <a:pt x="198" y="552"/>
                </a:lnTo>
                <a:lnTo>
                  <a:pt x="226" y="560"/>
                </a:lnTo>
                <a:lnTo>
                  <a:pt x="254" y="564"/>
                </a:lnTo>
                <a:lnTo>
                  <a:pt x="282" y="566"/>
                </a:lnTo>
                <a:lnTo>
                  <a:pt x="282" y="566"/>
                </a:lnTo>
                <a:lnTo>
                  <a:pt x="312" y="564"/>
                </a:lnTo>
                <a:lnTo>
                  <a:pt x="340" y="560"/>
                </a:lnTo>
                <a:lnTo>
                  <a:pt x="366" y="552"/>
                </a:lnTo>
                <a:lnTo>
                  <a:pt x="392" y="544"/>
                </a:lnTo>
                <a:lnTo>
                  <a:pt x="418" y="532"/>
                </a:lnTo>
                <a:lnTo>
                  <a:pt x="440" y="518"/>
                </a:lnTo>
                <a:lnTo>
                  <a:pt x="462" y="502"/>
                </a:lnTo>
                <a:lnTo>
                  <a:pt x="482" y="482"/>
                </a:lnTo>
                <a:lnTo>
                  <a:pt x="500" y="462"/>
                </a:lnTo>
                <a:lnTo>
                  <a:pt x="516" y="442"/>
                </a:lnTo>
                <a:lnTo>
                  <a:pt x="530" y="418"/>
                </a:lnTo>
                <a:lnTo>
                  <a:pt x="542" y="394"/>
                </a:lnTo>
                <a:lnTo>
                  <a:pt x="552" y="368"/>
                </a:lnTo>
                <a:lnTo>
                  <a:pt x="560" y="340"/>
                </a:lnTo>
                <a:lnTo>
                  <a:pt x="564" y="312"/>
                </a:lnTo>
                <a:lnTo>
                  <a:pt x="564" y="284"/>
                </a:lnTo>
                <a:lnTo>
                  <a:pt x="564" y="284"/>
                </a:lnTo>
                <a:lnTo>
                  <a:pt x="564" y="254"/>
                </a:lnTo>
                <a:lnTo>
                  <a:pt x="560" y="226"/>
                </a:lnTo>
                <a:lnTo>
                  <a:pt x="552" y="200"/>
                </a:lnTo>
                <a:lnTo>
                  <a:pt x="542" y="174"/>
                </a:lnTo>
                <a:lnTo>
                  <a:pt x="530" y="148"/>
                </a:lnTo>
                <a:lnTo>
                  <a:pt x="516" y="126"/>
                </a:lnTo>
                <a:lnTo>
                  <a:pt x="500" y="104"/>
                </a:lnTo>
                <a:lnTo>
                  <a:pt x="482" y="84"/>
                </a:lnTo>
                <a:lnTo>
                  <a:pt x="462" y="66"/>
                </a:lnTo>
                <a:lnTo>
                  <a:pt x="440" y="50"/>
                </a:lnTo>
                <a:lnTo>
                  <a:pt x="418" y="34"/>
                </a:lnTo>
                <a:lnTo>
                  <a:pt x="392" y="24"/>
                </a:lnTo>
                <a:lnTo>
                  <a:pt x="366" y="14"/>
                </a:lnTo>
                <a:lnTo>
                  <a:pt x="340" y="6"/>
                </a:lnTo>
                <a:lnTo>
                  <a:pt x="312" y="2"/>
                </a:lnTo>
                <a:lnTo>
                  <a:pt x="282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74" name="그룹 73"/>
          <p:cNvGrpSpPr/>
          <p:nvPr/>
        </p:nvGrpSpPr>
        <p:grpSpPr>
          <a:xfrm flipH="1">
            <a:off x="7277149" y="2477752"/>
            <a:ext cx="787239" cy="951248"/>
            <a:chOff x="9315450" y="2572333"/>
            <a:chExt cx="304800" cy="368300"/>
          </a:xfrm>
          <a:solidFill>
            <a:schemeClr val="accent1"/>
          </a:solidFill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9315450" y="2572333"/>
              <a:ext cx="304800" cy="276225"/>
            </a:xfrm>
            <a:custGeom>
              <a:avLst/>
              <a:gdLst>
                <a:gd name="T0" fmla="*/ 8 w 192"/>
                <a:gd name="T1" fmla="*/ 0 h 174"/>
                <a:gd name="T2" fmla="*/ 24 w 192"/>
                <a:gd name="T3" fmla="*/ 0 h 174"/>
                <a:gd name="T4" fmla="*/ 24 w 192"/>
                <a:gd name="T5" fmla="*/ 0 h 174"/>
                <a:gd name="T6" fmla="*/ 28 w 192"/>
                <a:gd name="T7" fmla="*/ 0 h 174"/>
                <a:gd name="T8" fmla="*/ 30 w 192"/>
                <a:gd name="T9" fmla="*/ 2 h 174"/>
                <a:gd name="T10" fmla="*/ 32 w 192"/>
                <a:gd name="T11" fmla="*/ 4 h 174"/>
                <a:gd name="T12" fmla="*/ 32 w 192"/>
                <a:gd name="T13" fmla="*/ 6 h 174"/>
                <a:gd name="T14" fmla="*/ 32 w 192"/>
                <a:gd name="T15" fmla="*/ 158 h 174"/>
                <a:gd name="T16" fmla="*/ 184 w 192"/>
                <a:gd name="T17" fmla="*/ 158 h 174"/>
                <a:gd name="T18" fmla="*/ 184 w 192"/>
                <a:gd name="T19" fmla="*/ 158 h 174"/>
                <a:gd name="T20" fmla="*/ 186 w 192"/>
                <a:gd name="T21" fmla="*/ 160 h 174"/>
                <a:gd name="T22" fmla="*/ 190 w 192"/>
                <a:gd name="T23" fmla="*/ 162 h 174"/>
                <a:gd name="T24" fmla="*/ 192 w 192"/>
                <a:gd name="T25" fmla="*/ 164 h 174"/>
                <a:gd name="T26" fmla="*/ 192 w 192"/>
                <a:gd name="T27" fmla="*/ 166 h 174"/>
                <a:gd name="T28" fmla="*/ 192 w 192"/>
                <a:gd name="T29" fmla="*/ 166 h 174"/>
                <a:gd name="T30" fmla="*/ 192 w 192"/>
                <a:gd name="T31" fmla="*/ 170 h 174"/>
                <a:gd name="T32" fmla="*/ 190 w 192"/>
                <a:gd name="T33" fmla="*/ 172 h 174"/>
                <a:gd name="T34" fmla="*/ 186 w 192"/>
                <a:gd name="T35" fmla="*/ 174 h 174"/>
                <a:gd name="T36" fmla="*/ 184 w 192"/>
                <a:gd name="T37" fmla="*/ 174 h 174"/>
                <a:gd name="T38" fmla="*/ 24 w 192"/>
                <a:gd name="T39" fmla="*/ 174 h 174"/>
                <a:gd name="T40" fmla="*/ 24 w 192"/>
                <a:gd name="T41" fmla="*/ 174 h 174"/>
                <a:gd name="T42" fmla="*/ 22 w 192"/>
                <a:gd name="T43" fmla="*/ 174 h 174"/>
                <a:gd name="T44" fmla="*/ 18 w 192"/>
                <a:gd name="T45" fmla="*/ 172 h 174"/>
                <a:gd name="T46" fmla="*/ 16 w 192"/>
                <a:gd name="T47" fmla="*/ 170 h 174"/>
                <a:gd name="T48" fmla="*/ 16 w 192"/>
                <a:gd name="T49" fmla="*/ 166 h 174"/>
                <a:gd name="T50" fmla="*/ 16 w 192"/>
                <a:gd name="T51" fmla="*/ 14 h 174"/>
                <a:gd name="T52" fmla="*/ 8 w 192"/>
                <a:gd name="T53" fmla="*/ 14 h 174"/>
                <a:gd name="T54" fmla="*/ 8 w 192"/>
                <a:gd name="T55" fmla="*/ 14 h 174"/>
                <a:gd name="T56" fmla="*/ 6 w 192"/>
                <a:gd name="T57" fmla="*/ 14 h 174"/>
                <a:gd name="T58" fmla="*/ 4 w 192"/>
                <a:gd name="T59" fmla="*/ 12 h 174"/>
                <a:gd name="T60" fmla="*/ 2 w 192"/>
                <a:gd name="T61" fmla="*/ 10 h 174"/>
                <a:gd name="T62" fmla="*/ 0 w 192"/>
                <a:gd name="T63" fmla="*/ 6 h 174"/>
                <a:gd name="T64" fmla="*/ 0 w 192"/>
                <a:gd name="T65" fmla="*/ 6 h 174"/>
                <a:gd name="T66" fmla="*/ 2 w 192"/>
                <a:gd name="T67" fmla="*/ 4 h 174"/>
                <a:gd name="T68" fmla="*/ 4 w 192"/>
                <a:gd name="T69" fmla="*/ 2 h 174"/>
                <a:gd name="T70" fmla="*/ 6 w 192"/>
                <a:gd name="T71" fmla="*/ 0 h 174"/>
                <a:gd name="T72" fmla="*/ 8 w 192"/>
                <a:gd name="T73" fmla="*/ 0 h 174"/>
                <a:gd name="T74" fmla="*/ 8 w 192"/>
                <a:gd name="T7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2" h="174">
                  <a:moveTo>
                    <a:pt x="8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32" y="4"/>
                  </a:lnTo>
                  <a:lnTo>
                    <a:pt x="32" y="6"/>
                  </a:lnTo>
                  <a:lnTo>
                    <a:pt x="32" y="158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6" y="160"/>
                  </a:lnTo>
                  <a:lnTo>
                    <a:pt x="190" y="162"/>
                  </a:lnTo>
                  <a:lnTo>
                    <a:pt x="192" y="164"/>
                  </a:lnTo>
                  <a:lnTo>
                    <a:pt x="192" y="166"/>
                  </a:lnTo>
                  <a:lnTo>
                    <a:pt x="192" y="166"/>
                  </a:lnTo>
                  <a:lnTo>
                    <a:pt x="192" y="170"/>
                  </a:lnTo>
                  <a:lnTo>
                    <a:pt x="190" y="172"/>
                  </a:lnTo>
                  <a:lnTo>
                    <a:pt x="186" y="174"/>
                  </a:lnTo>
                  <a:lnTo>
                    <a:pt x="184" y="174"/>
                  </a:lnTo>
                  <a:lnTo>
                    <a:pt x="24" y="174"/>
                  </a:lnTo>
                  <a:lnTo>
                    <a:pt x="24" y="174"/>
                  </a:lnTo>
                  <a:lnTo>
                    <a:pt x="22" y="174"/>
                  </a:lnTo>
                  <a:lnTo>
                    <a:pt x="18" y="172"/>
                  </a:lnTo>
                  <a:lnTo>
                    <a:pt x="16" y="170"/>
                  </a:lnTo>
                  <a:lnTo>
                    <a:pt x="16" y="166"/>
                  </a:lnTo>
                  <a:lnTo>
                    <a:pt x="16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6" y="14"/>
                  </a:lnTo>
                  <a:lnTo>
                    <a:pt x="4" y="12"/>
                  </a:lnTo>
                  <a:lnTo>
                    <a:pt x="2" y="1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9350375" y="2861258"/>
              <a:ext cx="260350" cy="79375"/>
            </a:xfrm>
            <a:custGeom>
              <a:avLst/>
              <a:gdLst>
                <a:gd name="T0" fmla="*/ 0 w 164"/>
                <a:gd name="T1" fmla="*/ 24 h 50"/>
                <a:gd name="T2" fmla="*/ 8 w 164"/>
                <a:gd name="T3" fmla="*/ 42 h 50"/>
                <a:gd name="T4" fmla="*/ 24 w 164"/>
                <a:gd name="T5" fmla="*/ 50 h 50"/>
                <a:gd name="T6" fmla="*/ 34 w 164"/>
                <a:gd name="T7" fmla="*/ 48 h 50"/>
                <a:gd name="T8" fmla="*/ 46 w 164"/>
                <a:gd name="T9" fmla="*/ 38 h 50"/>
                <a:gd name="T10" fmla="*/ 114 w 164"/>
                <a:gd name="T11" fmla="*/ 30 h 50"/>
                <a:gd name="T12" fmla="*/ 118 w 164"/>
                <a:gd name="T13" fmla="*/ 38 h 50"/>
                <a:gd name="T14" fmla="*/ 130 w 164"/>
                <a:gd name="T15" fmla="*/ 48 h 50"/>
                <a:gd name="T16" fmla="*/ 138 w 164"/>
                <a:gd name="T17" fmla="*/ 50 h 50"/>
                <a:gd name="T18" fmla="*/ 156 w 164"/>
                <a:gd name="T19" fmla="*/ 42 h 50"/>
                <a:gd name="T20" fmla="*/ 164 w 164"/>
                <a:gd name="T21" fmla="*/ 24 h 50"/>
                <a:gd name="T22" fmla="*/ 162 w 164"/>
                <a:gd name="T23" fmla="*/ 16 h 50"/>
                <a:gd name="T24" fmla="*/ 148 w 164"/>
                <a:gd name="T25" fmla="*/ 2 h 50"/>
                <a:gd name="T26" fmla="*/ 138 w 164"/>
                <a:gd name="T27" fmla="*/ 0 h 50"/>
                <a:gd name="T28" fmla="*/ 122 w 164"/>
                <a:gd name="T29" fmla="*/ 6 h 50"/>
                <a:gd name="T30" fmla="*/ 114 w 164"/>
                <a:gd name="T31" fmla="*/ 20 h 50"/>
                <a:gd name="T32" fmla="*/ 50 w 164"/>
                <a:gd name="T33" fmla="*/ 20 h 50"/>
                <a:gd name="T34" fmla="*/ 42 w 164"/>
                <a:gd name="T35" fmla="*/ 6 h 50"/>
                <a:gd name="T36" fmla="*/ 24 w 164"/>
                <a:gd name="T37" fmla="*/ 0 h 50"/>
                <a:gd name="T38" fmla="*/ 16 w 164"/>
                <a:gd name="T39" fmla="*/ 2 h 50"/>
                <a:gd name="T40" fmla="*/ 2 w 164"/>
                <a:gd name="T41" fmla="*/ 16 h 50"/>
                <a:gd name="T42" fmla="*/ 0 w 164"/>
                <a:gd name="T43" fmla="*/ 24 h 50"/>
                <a:gd name="T44" fmla="*/ 138 w 164"/>
                <a:gd name="T45" fmla="*/ 20 h 50"/>
                <a:gd name="T46" fmla="*/ 124 w 164"/>
                <a:gd name="T47" fmla="*/ 20 h 50"/>
                <a:gd name="T48" fmla="*/ 130 w 164"/>
                <a:gd name="T49" fmla="*/ 12 h 50"/>
                <a:gd name="T50" fmla="*/ 138 w 164"/>
                <a:gd name="T51" fmla="*/ 10 h 50"/>
                <a:gd name="T52" fmla="*/ 146 w 164"/>
                <a:gd name="T53" fmla="*/ 10 h 50"/>
                <a:gd name="T54" fmla="*/ 154 w 164"/>
                <a:gd name="T55" fmla="*/ 18 h 50"/>
                <a:gd name="T56" fmla="*/ 154 w 164"/>
                <a:gd name="T57" fmla="*/ 24 h 50"/>
                <a:gd name="T58" fmla="*/ 150 w 164"/>
                <a:gd name="T59" fmla="*/ 36 h 50"/>
                <a:gd name="T60" fmla="*/ 138 w 164"/>
                <a:gd name="T61" fmla="*/ 40 h 50"/>
                <a:gd name="T62" fmla="*/ 134 w 164"/>
                <a:gd name="T63" fmla="*/ 40 h 50"/>
                <a:gd name="T64" fmla="*/ 126 w 164"/>
                <a:gd name="T65" fmla="*/ 34 h 50"/>
                <a:gd name="T66" fmla="*/ 138 w 164"/>
                <a:gd name="T67" fmla="*/ 30 h 50"/>
                <a:gd name="T68" fmla="*/ 10 w 164"/>
                <a:gd name="T69" fmla="*/ 24 h 50"/>
                <a:gd name="T70" fmla="*/ 14 w 164"/>
                <a:gd name="T71" fmla="*/ 14 h 50"/>
                <a:gd name="T72" fmla="*/ 24 w 164"/>
                <a:gd name="T73" fmla="*/ 10 h 50"/>
                <a:gd name="T74" fmla="*/ 30 w 164"/>
                <a:gd name="T75" fmla="*/ 10 h 50"/>
                <a:gd name="T76" fmla="*/ 38 w 164"/>
                <a:gd name="T77" fmla="*/ 16 h 50"/>
                <a:gd name="T78" fmla="*/ 24 w 164"/>
                <a:gd name="T79" fmla="*/ 20 h 50"/>
                <a:gd name="T80" fmla="*/ 40 w 164"/>
                <a:gd name="T81" fmla="*/ 30 h 50"/>
                <a:gd name="T82" fmla="*/ 38 w 164"/>
                <a:gd name="T83" fmla="*/ 34 h 50"/>
                <a:gd name="T84" fmla="*/ 30 w 164"/>
                <a:gd name="T85" fmla="*/ 40 h 50"/>
                <a:gd name="T86" fmla="*/ 24 w 164"/>
                <a:gd name="T87" fmla="*/ 40 h 50"/>
                <a:gd name="T88" fmla="*/ 14 w 164"/>
                <a:gd name="T89" fmla="*/ 36 h 50"/>
                <a:gd name="T90" fmla="*/ 10 w 164"/>
                <a:gd name="T91" fmla="*/ 2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4" h="50">
                  <a:moveTo>
                    <a:pt x="0" y="24"/>
                  </a:moveTo>
                  <a:lnTo>
                    <a:pt x="0" y="24"/>
                  </a:lnTo>
                  <a:lnTo>
                    <a:pt x="2" y="34"/>
                  </a:lnTo>
                  <a:lnTo>
                    <a:pt x="8" y="42"/>
                  </a:lnTo>
                  <a:lnTo>
                    <a:pt x="16" y="48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34" y="48"/>
                  </a:lnTo>
                  <a:lnTo>
                    <a:pt x="42" y="44"/>
                  </a:lnTo>
                  <a:lnTo>
                    <a:pt x="46" y="38"/>
                  </a:lnTo>
                  <a:lnTo>
                    <a:pt x="50" y="30"/>
                  </a:lnTo>
                  <a:lnTo>
                    <a:pt x="114" y="30"/>
                  </a:lnTo>
                  <a:lnTo>
                    <a:pt x="114" y="30"/>
                  </a:lnTo>
                  <a:lnTo>
                    <a:pt x="118" y="38"/>
                  </a:lnTo>
                  <a:lnTo>
                    <a:pt x="122" y="44"/>
                  </a:lnTo>
                  <a:lnTo>
                    <a:pt x="130" y="48"/>
                  </a:lnTo>
                  <a:lnTo>
                    <a:pt x="138" y="50"/>
                  </a:lnTo>
                  <a:lnTo>
                    <a:pt x="138" y="50"/>
                  </a:lnTo>
                  <a:lnTo>
                    <a:pt x="148" y="48"/>
                  </a:lnTo>
                  <a:lnTo>
                    <a:pt x="156" y="42"/>
                  </a:lnTo>
                  <a:lnTo>
                    <a:pt x="162" y="34"/>
                  </a:lnTo>
                  <a:lnTo>
                    <a:pt x="164" y="24"/>
                  </a:lnTo>
                  <a:lnTo>
                    <a:pt x="164" y="24"/>
                  </a:lnTo>
                  <a:lnTo>
                    <a:pt x="162" y="16"/>
                  </a:lnTo>
                  <a:lnTo>
                    <a:pt x="156" y="6"/>
                  </a:lnTo>
                  <a:lnTo>
                    <a:pt x="148" y="2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0" y="2"/>
                  </a:lnTo>
                  <a:lnTo>
                    <a:pt x="122" y="6"/>
                  </a:lnTo>
                  <a:lnTo>
                    <a:pt x="118" y="12"/>
                  </a:lnTo>
                  <a:lnTo>
                    <a:pt x="114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6" y="12"/>
                  </a:lnTo>
                  <a:lnTo>
                    <a:pt x="42" y="6"/>
                  </a:lnTo>
                  <a:lnTo>
                    <a:pt x="3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6" y="2"/>
                  </a:lnTo>
                  <a:lnTo>
                    <a:pt x="8" y="6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138" y="30"/>
                  </a:moveTo>
                  <a:lnTo>
                    <a:pt x="138" y="20"/>
                  </a:lnTo>
                  <a:lnTo>
                    <a:pt x="124" y="20"/>
                  </a:lnTo>
                  <a:lnTo>
                    <a:pt x="124" y="20"/>
                  </a:lnTo>
                  <a:lnTo>
                    <a:pt x="126" y="16"/>
                  </a:lnTo>
                  <a:lnTo>
                    <a:pt x="130" y="12"/>
                  </a:lnTo>
                  <a:lnTo>
                    <a:pt x="134" y="10"/>
                  </a:lnTo>
                  <a:lnTo>
                    <a:pt x="138" y="10"/>
                  </a:lnTo>
                  <a:lnTo>
                    <a:pt x="138" y="10"/>
                  </a:lnTo>
                  <a:lnTo>
                    <a:pt x="146" y="10"/>
                  </a:lnTo>
                  <a:lnTo>
                    <a:pt x="150" y="14"/>
                  </a:lnTo>
                  <a:lnTo>
                    <a:pt x="154" y="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54" y="32"/>
                  </a:lnTo>
                  <a:lnTo>
                    <a:pt x="150" y="36"/>
                  </a:lnTo>
                  <a:lnTo>
                    <a:pt x="146" y="40"/>
                  </a:lnTo>
                  <a:lnTo>
                    <a:pt x="138" y="40"/>
                  </a:lnTo>
                  <a:lnTo>
                    <a:pt x="138" y="40"/>
                  </a:lnTo>
                  <a:lnTo>
                    <a:pt x="134" y="40"/>
                  </a:lnTo>
                  <a:lnTo>
                    <a:pt x="130" y="38"/>
                  </a:lnTo>
                  <a:lnTo>
                    <a:pt x="126" y="34"/>
                  </a:lnTo>
                  <a:lnTo>
                    <a:pt x="124" y="30"/>
                  </a:lnTo>
                  <a:lnTo>
                    <a:pt x="138" y="30"/>
                  </a:lnTo>
                  <a:close/>
                  <a:moveTo>
                    <a:pt x="10" y="24"/>
                  </a:moveTo>
                  <a:lnTo>
                    <a:pt x="10" y="24"/>
                  </a:lnTo>
                  <a:lnTo>
                    <a:pt x="10" y="18"/>
                  </a:lnTo>
                  <a:lnTo>
                    <a:pt x="14" y="14"/>
                  </a:lnTo>
                  <a:lnTo>
                    <a:pt x="18" y="10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30" y="10"/>
                  </a:lnTo>
                  <a:lnTo>
                    <a:pt x="34" y="12"/>
                  </a:lnTo>
                  <a:lnTo>
                    <a:pt x="38" y="16"/>
                  </a:lnTo>
                  <a:lnTo>
                    <a:pt x="40" y="20"/>
                  </a:lnTo>
                  <a:lnTo>
                    <a:pt x="24" y="20"/>
                  </a:lnTo>
                  <a:lnTo>
                    <a:pt x="24" y="30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8" y="34"/>
                  </a:lnTo>
                  <a:lnTo>
                    <a:pt x="34" y="38"/>
                  </a:lnTo>
                  <a:lnTo>
                    <a:pt x="30" y="40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18" y="40"/>
                  </a:lnTo>
                  <a:lnTo>
                    <a:pt x="14" y="36"/>
                  </a:lnTo>
                  <a:lnTo>
                    <a:pt x="10" y="32"/>
                  </a:lnTo>
                  <a:lnTo>
                    <a:pt x="10" y="24"/>
                  </a:lnTo>
                  <a:lnTo>
                    <a:pt x="10" y="24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7"/>
            <p:cNvSpPr>
              <a:spLocks noEditPoints="1"/>
            </p:cNvSpPr>
            <p:nvPr/>
          </p:nvSpPr>
          <p:spPr bwMode="auto">
            <a:xfrm>
              <a:off x="9388475" y="2600908"/>
              <a:ext cx="222250" cy="200025"/>
            </a:xfrm>
            <a:custGeom>
              <a:avLst/>
              <a:gdLst>
                <a:gd name="T0" fmla="*/ 0 w 140"/>
                <a:gd name="T1" fmla="*/ 126 h 126"/>
                <a:gd name="T2" fmla="*/ 140 w 140"/>
                <a:gd name="T3" fmla="*/ 126 h 126"/>
                <a:gd name="T4" fmla="*/ 140 w 140"/>
                <a:gd name="T5" fmla="*/ 0 h 126"/>
                <a:gd name="T6" fmla="*/ 0 w 140"/>
                <a:gd name="T7" fmla="*/ 0 h 126"/>
                <a:gd name="T8" fmla="*/ 0 w 140"/>
                <a:gd name="T9" fmla="*/ 126 h 126"/>
                <a:gd name="T10" fmla="*/ 12 w 140"/>
                <a:gd name="T11" fmla="*/ 84 h 126"/>
                <a:gd name="T12" fmla="*/ 128 w 140"/>
                <a:gd name="T13" fmla="*/ 84 h 126"/>
                <a:gd name="T14" fmla="*/ 128 w 140"/>
                <a:gd name="T15" fmla="*/ 102 h 126"/>
                <a:gd name="T16" fmla="*/ 12 w 140"/>
                <a:gd name="T17" fmla="*/ 102 h 126"/>
                <a:gd name="T18" fmla="*/ 12 w 140"/>
                <a:gd name="T19" fmla="*/ 84 h 126"/>
                <a:gd name="T20" fmla="*/ 12 w 140"/>
                <a:gd name="T21" fmla="*/ 52 h 126"/>
                <a:gd name="T22" fmla="*/ 128 w 140"/>
                <a:gd name="T23" fmla="*/ 52 h 126"/>
                <a:gd name="T24" fmla="*/ 128 w 140"/>
                <a:gd name="T25" fmla="*/ 72 h 126"/>
                <a:gd name="T26" fmla="*/ 12 w 140"/>
                <a:gd name="T27" fmla="*/ 72 h 126"/>
                <a:gd name="T28" fmla="*/ 12 w 140"/>
                <a:gd name="T29" fmla="*/ 52 h 126"/>
                <a:gd name="T30" fmla="*/ 12 w 140"/>
                <a:gd name="T31" fmla="*/ 22 h 126"/>
                <a:gd name="T32" fmla="*/ 128 w 140"/>
                <a:gd name="T33" fmla="*/ 22 h 126"/>
                <a:gd name="T34" fmla="*/ 128 w 140"/>
                <a:gd name="T35" fmla="*/ 42 h 126"/>
                <a:gd name="T36" fmla="*/ 12 w 140"/>
                <a:gd name="T37" fmla="*/ 42 h 126"/>
                <a:gd name="T38" fmla="*/ 12 w 140"/>
                <a:gd name="T39" fmla="*/ 2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0" h="126">
                  <a:moveTo>
                    <a:pt x="0" y="126"/>
                  </a:moveTo>
                  <a:lnTo>
                    <a:pt x="140" y="126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126"/>
                  </a:lnTo>
                  <a:close/>
                  <a:moveTo>
                    <a:pt x="12" y="84"/>
                  </a:moveTo>
                  <a:lnTo>
                    <a:pt x="128" y="84"/>
                  </a:lnTo>
                  <a:lnTo>
                    <a:pt x="128" y="102"/>
                  </a:lnTo>
                  <a:lnTo>
                    <a:pt x="12" y="102"/>
                  </a:lnTo>
                  <a:lnTo>
                    <a:pt x="12" y="84"/>
                  </a:lnTo>
                  <a:close/>
                  <a:moveTo>
                    <a:pt x="12" y="52"/>
                  </a:moveTo>
                  <a:lnTo>
                    <a:pt x="128" y="52"/>
                  </a:lnTo>
                  <a:lnTo>
                    <a:pt x="128" y="72"/>
                  </a:lnTo>
                  <a:lnTo>
                    <a:pt x="12" y="72"/>
                  </a:lnTo>
                  <a:lnTo>
                    <a:pt x="12" y="52"/>
                  </a:lnTo>
                  <a:close/>
                  <a:moveTo>
                    <a:pt x="12" y="22"/>
                  </a:moveTo>
                  <a:lnTo>
                    <a:pt x="128" y="22"/>
                  </a:lnTo>
                  <a:lnTo>
                    <a:pt x="128" y="42"/>
                  </a:lnTo>
                  <a:lnTo>
                    <a:pt x="12" y="42"/>
                  </a:lnTo>
                  <a:lnTo>
                    <a:pt x="12" y="22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5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13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6" name="자유형 5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7" name="그림 45" descr="체크만년필수첩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영업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/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마케팅 부문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66941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금년도 부문별 실적 및 평가 중 영업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/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마케팅 부문에 대해 기재 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126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971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BDDBD72-8772-4220-84B1-3FEB1EF74909}"/>
              </a:ext>
            </a:extLst>
          </p:cNvPr>
          <p:cNvSpPr/>
          <p:nvPr/>
        </p:nvSpPr>
        <p:spPr>
          <a:xfrm>
            <a:off x="71500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A03CEC8-CE0B-4ABB-8F9C-C1F4D9910ACB}"/>
              </a:ext>
            </a:extLst>
          </p:cNvPr>
          <p:cNvSpPr/>
          <p:nvPr/>
        </p:nvSpPr>
        <p:spPr>
          <a:xfrm>
            <a:off x="71500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C3512293-F013-48E1-93FC-7675F74B5007}"/>
              </a:ext>
            </a:extLst>
          </p:cNvPr>
          <p:cNvSpPr/>
          <p:nvPr/>
        </p:nvSpPr>
        <p:spPr>
          <a:xfrm>
            <a:off x="1103593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45690FCD-2092-4421-A20D-09BFD7516FC6}"/>
              </a:ext>
            </a:extLst>
          </p:cNvPr>
          <p:cNvSpPr/>
          <p:nvPr/>
        </p:nvSpPr>
        <p:spPr>
          <a:xfrm>
            <a:off x="973190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91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279EEA9F-AB47-4DEF-AACC-0E89E6EF4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1EC9627-9A27-43BE-9282-9A2E1AF7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4430B55-C041-410B-8CF1-9972E8BB2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FB0061E-AD81-47A0-8C0C-3BEA382C2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7CC0AF6B-5E2A-4372-AC32-98E0A3207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E13CFDB-2CC2-4C98-B72E-6042F5B3A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B5A4DB6-F1BB-4B61-B3ED-C454C7EBA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5FD3EF4B-0D6E-4A57-8880-4A2B3F072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F9C1DA5-5246-4110-B1D5-EB60EDB38047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8FE007E7-071B-4B95-B0E8-5C35D33F2E88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6EDD2C1E-AE00-42BA-9C30-5A89BE5708DF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717E86FF-57A6-482B-BD89-780FE4DED599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C28C3078-4199-47F6-9462-BA9005F7E321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2BF8E5CE-8333-4588-80C0-95D2EF96AB2C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17DEA0F-F7D8-499B-851F-23845DFEFCB6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08685AD-757B-4CD9-AE23-53D89A18E356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35EACC8-404F-4DED-BD14-BE8BDF48043B}"/>
              </a:ext>
            </a:extLst>
          </p:cNvPr>
          <p:cNvSpPr/>
          <p:nvPr/>
        </p:nvSpPr>
        <p:spPr>
          <a:xfrm>
            <a:off x="672841" y="1258844"/>
            <a:ext cx="3776249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D629666-5803-413A-86A2-3EDE5284DB3A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172F4C1-4550-4D01-BA76-3E60420C6C2C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69471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881590E-FB71-41F7-B175-0A37BF9B4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3E539874-BE5A-45C0-89D4-14839B406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2BE9E97-B501-4DAF-A354-23FBBE72C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648F8CC-4DA1-469C-994D-ED325CF42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F877ADB-1573-4573-8BA5-7CB2E6741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9FE0F60E-326E-4151-9FE7-55B40328A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069FF586-00B0-4B2F-AD62-BFF4F8F8C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42C1378-150C-4507-9114-7B499378C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D1405A2-D5C9-4636-BD88-895BD8884F36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E282ACCC-C9D0-447E-80F4-A87494CB05D7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F3C70F2-48A2-4378-A05B-66DE2B393639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F924517D-DFDE-4844-903D-F1A37CEEBF71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C713641-5D35-4D14-851A-C2CDDF83AA3B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F4ACFB7-E763-4BD0-8CDD-88B079865773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12421DA-844C-4ACE-B759-11EE7B9D60DC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AD0D4CC-CFB4-4013-AC61-7A1024B47B11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B15E98F-BE8F-43A1-826B-242D58CA6E96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4340737-DECE-4F4B-A936-8863F4869475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DF2B308-E48F-4283-98BB-9DD0299544E0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65424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4294967295"/>
          </p:nvPr>
        </p:nvSpPr>
        <p:spPr>
          <a:xfrm>
            <a:off x="7010400" y="142875"/>
            <a:ext cx="2133600" cy="246063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_사업계획서_판매유통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3F7CA2"/>
      </a:accent1>
      <a:accent2>
        <a:srgbClr val="B88D32"/>
      </a:accent2>
      <a:accent3>
        <a:srgbClr val="E8B763"/>
      </a:accent3>
      <a:accent4>
        <a:srgbClr val="80A2C7"/>
      </a:accent4>
      <a:accent5>
        <a:srgbClr val="714230"/>
      </a:accent5>
      <a:accent6>
        <a:srgbClr val="D5B8AA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4071</TotalTime>
  <Words>407</Words>
  <Application>Microsoft Office PowerPoint</Application>
  <PresentationFormat>화면 슬라이드 쇼(4:3)</PresentationFormat>
  <Paragraphs>69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표준작성법_사업계획서_신년도(판매유통업)</dc:title>
  <dc:creator>㈜ 인비닷컴</dc:creator>
  <dc:description>무단 복제 배포시 법적 불이익을 받을 수 있습니다.</dc:description>
  <cp:lastModifiedBy>pro</cp:lastModifiedBy>
  <cp:revision>830</cp:revision>
  <dcterms:created xsi:type="dcterms:W3CDTF">2013-09-25T11:58:39Z</dcterms:created>
  <dcterms:modified xsi:type="dcterms:W3CDTF">2019-05-03T04:20:20Z</dcterms:modified>
  <cp:category>본 문서의 저작권은 비즈폼에 있습니다.</cp:category>
</cp:coreProperties>
</file>