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5" r:id="rId3"/>
    <p:sldId id="296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4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ctrTitle" hasCustomPrompt="1"/>
          </p:nvPr>
        </p:nvSpPr>
        <p:spPr>
          <a:xfrm>
            <a:off x="5703903" y="3585457"/>
            <a:ext cx="3140118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4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703903" y="3380058"/>
            <a:ext cx="3140118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703903" y="4159260"/>
            <a:ext cx="314011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32" name="그룹 31"/>
          <p:cNvGrpSpPr/>
          <p:nvPr userDrawn="1"/>
        </p:nvGrpSpPr>
        <p:grpSpPr>
          <a:xfrm>
            <a:off x="1066752" y="1165194"/>
            <a:ext cx="4856229" cy="4370282"/>
            <a:chOff x="1139778" y="1165194"/>
            <a:chExt cx="4856229" cy="4370282"/>
          </a:xfrm>
        </p:grpSpPr>
        <p:sp>
          <p:nvSpPr>
            <p:cNvPr id="31" name="타원 30"/>
            <p:cNvSpPr/>
            <p:nvPr userDrawn="1"/>
          </p:nvSpPr>
          <p:spPr>
            <a:xfrm>
              <a:off x="1139778" y="4922858"/>
              <a:ext cx="1789137" cy="109539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타원 26"/>
            <p:cNvSpPr/>
            <p:nvPr userDrawn="1"/>
          </p:nvSpPr>
          <p:spPr>
            <a:xfrm>
              <a:off x="3221019" y="4524390"/>
              <a:ext cx="2774988" cy="365130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9" name="그림 18" descr="p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870038" y="1165194"/>
              <a:ext cx="1739683" cy="3326985"/>
            </a:xfrm>
            <a:prstGeom prst="rect">
              <a:avLst/>
            </a:prstGeom>
          </p:spPr>
        </p:pic>
        <p:grpSp>
          <p:nvGrpSpPr>
            <p:cNvPr id="26" name="그룹 25"/>
            <p:cNvGrpSpPr/>
            <p:nvPr userDrawn="1"/>
          </p:nvGrpSpPr>
          <p:grpSpPr>
            <a:xfrm>
              <a:off x="3074967" y="1347759"/>
              <a:ext cx="2455622" cy="3389975"/>
              <a:chOff x="6434163" y="2370123"/>
              <a:chExt cx="2455622" cy="3389975"/>
            </a:xfrm>
          </p:grpSpPr>
          <p:pic>
            <p:nvPicPr>
              <p:cNvPr id="21" name="그림 20" descr="d2.png"/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6434163" y="3319461"/>
                <a:ext cx="2450794" cy="2425397"/>
              </a:xfrm>
              <a:prstGeom prst="rect">
                <a:avLst/>
              </a:prstGeom>
            </p:spPr>
          </p:pic>
          <p:pic>
            <p:nvPicPr>
              <p:cNvPr id="25" name="그림 24" descr="ti.png"/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>
                <a:off x="6908832" y="2370123"/>
                <a:ext cx="1980953" cy="2546032"/>
              </a:xfrm>
              <a:prstGeom prst="rect">
                <a:avLst/>
              </a:prstGeom>
            </p:spPr>
          </p:pic>
          <p:pic>
            <p:nvPicPr>
              <p:cNvPr id="20" name="그림 19" descr="d.png"/>
              <p:cNvPicPr>
                <a:picLocks noChangeAspect="1"/>
              </p:cNvPicPr>
              <p:nvPr userDrawn="1"/>
            </p:nvPicPr>
            <p:blipFill>
              <a:blip r:embed="rId5"/>
              <a:stretch>
                <a:fillRect/>
              </a:stretch>
            </p:blipFill>
            <p:spPr>
              <a:xfrm>
                <a:off x="6440196" y="3334701"/>
                <a:ext cx="1968254" cy="2425397"/>
              </a:xfrm>
              <a:prstGeom prst="rect">
                <a:avLst/>
              </a:prstGeom>
            </p:spPr>
          </p:pic>
        </p:grpSp>
        <p:pic>
          <p:nvPicPr>
            <p:cNvPr id="23" name="그림 22" descr="t.png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1431882" y="2917818"/>
              <a:ext cx="2088889" cy="2501588"/>
            </a:xfrm>
            <a:prstGeom prst="rect">
              <a:avLst/>
            </a:prstGeom>
          </p:spPr>
        </p:pic>
        <p:pic>
          <p:nvPicPr>
            <p:cNvPr id="22" name="그림 21" descr="s..png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2381220" y="4341825"/>
              <a:ext cx="1853969" cy="1193651"/>
            </a:xfrm>
            <a:prstGeom prst="rect">
              <a:avLst/>
            </a:prstGeom>
          </p:spPr>
        </p:pic>
        <p:grpSp>
          <p:nvGrpSpPr>
            <p:cNvPr id="30" name="그룹 29"/>
            <p:cNvGrpSpPr/>
            <p:nvPr userDrawn="1"/>
          </p:nvGrpSpPr>
          <p:grpSpPr>
            <a:xfrm>
              <a:off x="2198655" y="5062560"/>
              <a:ext cx="2154267" cy="109539"/>
              <a:chOff x="2198655" y="5062560"/>
              <a:chExt cx="2154267" cy="109539"/>
            </a:xfrm>
          </p:grpSpPr>
          <p:sp>
            <p:nvSpPr>
              <p:cNvPr id="28" name="타원 27"/>
              <p:cNvSpPr/>
              <p:nvPr userDrawn="1"/>
            </p:nvSpPr>
            <p:spPr>
              <a:xfrm>
                <a:off x="2198655" y="5062560"/>
                <a:ext cx="1095390" cy="109539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9" name="타원 28"/>
              <p:cNvSpPr/>
              <p:nvPr userDrawn="1"/>
            </p:nvSpPr>
            <p:spPr>
              <a:xfrm>
                <a:off x="3257532" y="5062560"/>
                <a:ext cx="1095390" cy="109539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그림 61" descr="표지배경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736351" y="898603"/>
            <a:ext cx="3384551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969746" y="1042138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969746" y="1397170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6444208" y="1042138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6444208" y="1397170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3969746" y="2849464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3969746" y="320449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444208" y="2849464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444208" y="320449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210"/>
          <p:cNvSpPr>
            <a:spLocks noGrp="1"/>
          </p:cNvSpPr>
          <p:nvPr>
            <p:ph type="body" sz="quarter" idx="36" hasCustomPrompt="1"/>
          </p:nvPr>
        </p:nvSpPr>
        <p:spPr>
          <a:xfrm>
            <a:off x="736351" y="1340768"/>
            <a:ext cx="3384551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7" hasCustomPrompt="1"/>
          </p:nvPr>
        </p:nvSpPr>
        <p:spPr>
          <a:xfrm>
            <a:off x="3552717" y="997703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6012160" y="997703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39" hasCustomPrompt="1"/>
          </p:nvPr>
        </p:nvSpPr>
        <p:spPr>
          <a:xfrm>
            <a:off x="3552717" y="2799978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4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6012160" y="2799978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grpSp>
        <p:nvGrpSpPr>
          <p:cNvPr id="61" name="그룹 60"/>
          <p:cNvGrpSpPr/>
          <p:nvPr userDrawn="1"/>
        </p:nvGrpSpPr>
        <p:grpSpPr>
          <a:xfrm>
            <a:off x="1249317" y="2370123"/>
            <a:ext cx="2227293" cy="3326985"/>
            <a:chOff x="1103265" y="1639863"/>
            <a:chExt cx="2227293" cy="3326985"/>
          </a:xfrm>
        </p:grpSpPr>
        <p:pic>
          <p:nvPicPr>
            <p:cNvPr id="59" name="그림 58" descr="s3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249317" y="2917818"/>
              <a:ext cx="1898676" cy="704569"/>
            </a:xfrm>
            <a:prstGeom prst="rect">
              <a:avLst/>
            </a:prstGeom>
          </p:spPr>
        </p:pic>
        <p:grpSp>
          <p:nvGrpSpPr>
            <p:cNvPr id="56" name="그룹 55"/>
            <p:cNvGrpSpPr/>
            <p:nvPr userDrawn="1"/>
          </p:nvGrpSpPr>
          <p:grpSpPr>
            <a:xfrm>
              <a:off x="1103265" y="1639863"/>
              <a:ext cx="2227293" cy="3326985"/>
              <a:chOff x="1103265" y="1639863"/>
              <a:chExt cx="2227293" cy="3326985"/>
            </a:xfrm>
          </p:grpSpPr>
          <p:sp>
            <p:nvSpPr>
              <p:cNvPr id="45" name="타원 44"/>
              <p:cNvSpPr/>
              <p:nvPr userDrawn="1"/>
            </p:nvSpPr>
            <p:spPr>
              <a:xfrm>
                <a:off x="1103265" y="4410088"/>
                <a:ext cx="2227293" cy="21907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6" name="그림 45" descr="p.png"/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>
                <a:off x="1395369" y="1639863"/>
                <a:ext cx="1739683" cy="3326985"/>
              </a:xfrm>
              <a:prstGeom prst="rect">
                <a:avLst/>
              </a:prstGeom>
            </p:spPr>
          </p:pic>
        </p:grpSp>
        <p:pic>
          <p:nvPicPr>
            <p:cNvPr id="58" name="그림 57" descr="s2.png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1307259" y="3136896"/>
              <a:ext cx="1788873" cy="777771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표지배경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pic>
        <p:nvPicPr>
          <p:cNvPr id="12" name="그림 11" descr="c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3719477" cy="6496092"/>
          </a:xfrm>
          <a:prstGeom prst="rect">
            <a:avLst/>
          </a:prstGeom>
          <a:effectLst>
            <a:outerShdw blurRad="177800" dist="88900" dir="2700000" algn="tl" rotWithShape="0">
              <a:prstClr val="black">
                <a:alpha val="62000"/>
              </a:prstClr>
            </a:outerShdw>
          </a:effectLst>
        </p:spPr>
      </p:pic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428242" y="3015398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425948" y="3680809"/>
            <a:ext cx="378000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3"/>
              </a:buClr>
              <a:buFont typeface="Arial" pitchFamily="34" charset="0"/>
              <a:buChar char="•"/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20" hasCustomPrompt="1"/>
          </p:nvPr>
        </p:nvSpPr>
        <p:spPr>
          <a:xfrm>
            <a:off x="2695571" y="2808279"/>
            <a:ext cx="1584325" cy="863600"/>
          </a:xfrm>
          <a:prstGeom prst="rect">
            <a:avLst/>
          </a:prstGeom>
        </p:spPr>
        <p:txBody>
          <a:bodyPr/>
          <a:lstStyle>
            <a:lvl1pPr>
              <a:buNone/>
              <a:defRPr sz="6000" b="1" i="1">
                <a:solidFill>
                  <a:schemeClr val="accent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8" name="텍스트 개체 틀 6"/>
          <p:cNvSpPr>
            <a:spLocks noGrp="1"/>
          </p:cNvSpPr>
          <p:nvPr>
            <p:ph type="body" sz="quarter" idx="21" hasCustomPrompt="1"/>
          </p:nvPr>
        </p:nvSpPr>
        <p:spPr>
          <a:xfrm>
            <a:off x="2299527" y="2987803"/>
            <a:ext cx="648072" cy="360040"/>
          </a:xfrm>
          <a:prstGeom prst="rect">
            <a:avLst/>
          </a:prstGeom>
        </p:spPr>
        <p:txBody>
          <a:bodyPr/>
          <a:lstStyle>
            <a:lvl1pPr>
              <a:buNone/>
              <a:defRPr lang="ko-KR" altLang="en-US" sz="1400" b="0" dirty="0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Part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내용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719328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8217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86743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8217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5" name="타원 14"/>
          <p:cNvSpPr/>
          <p:nvPr userDrawn="1"/>
        </p:nvSpPr>
        <p:spPr>
          <a:xfrm>
            <a:off x="1541421" y="3976695"/>
            <a:ext cx="1789137" cy="146052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타원 15"/>
          <p:cNvSpPr/>
          <p:nvPr userDrawn="1"/>
        </p:nvSpPr>
        <p:spPr>
          <a:xfrm>
            <a:off x="3147993" y="4524390"/>
            <a:ext cx="2774988" cy="36513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" name="그림 16" descr="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97012" y="1165194"/>
            <a:ext cx="1739683" cy="3326985"/>
          </a:xfrm>
          <a:prstGeom prst="rect">
            <a:avLst/>
          </a:prstGeom>
        </p:spPr>
      </p:pic>
      <p:grpSp>
        <p:nvGrpSpPr>
          <p:cNvPr id="18" name="그룹 25"/>
          <p:cNvGrpSpPr/>
          <p:nvPr userDrawn="1"/>
        </p:nvGrpSpPr>
        <p:grpSpPr>
          <a:xfrm>
            <a:off x="3001941" y="2297097"/>
            <a:ext cx="2450794" cy="2440637"/>
            <a:chOff x="6434163" y="3319461"/>
            <a:chExt cx="2450794" cy="2440637"/>
          </a:xfrm>
        </p:grpSpPr>
        <p:pic>
          <p:nvPicPr>
            <p:cNvPr id="24" name="그림 23" descr="d2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434163" y="3319461"/>
              <a:ext cx="2450794" cy="2425397"/>
            </a:xfrm>
            <a:prstGeom prst="rect">
              <a:avLst/>
            </a:prstGeom>
          </p:spPr>
        </p:pic>
        <p:pic>
          <p:nvPicPr>
            <p:cNvPr id="26" name="그림 25" descr="d.png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6440196" y="3334701"/>
              <a:ext cx="1968254" cy="2425397"/>
            </a:xfrm>
            <a:prstGeom prst="rect">
              <a:avLst/>
            </a:prstGeom>
          </p:spPr>
        </p:pic>
      </p:grpSp>
      <p:sp>
        <p:nvSpPr>
          <p:cNvPr id="10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5594364" y="4279488"/>
            <a:ext cx="3030579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4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594364" y="4086234"/>
            <a:ext cx="30305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5594364" y="4853007"/>
            <a:ext cx="303057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29" name="그림 28" descr="ti2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16090" y="3721104"/>
            <a:ext cx="2558731" cy="1803175"/>
          </a:xfrm>
          <a:prstGeom prst="rect">
            <a:avLst/>
          </a:prstGeom>
        </p:spPr>
      </p:pic>
      <p:pic>
        <p:nvPicPr>
          <p:cNvPr id="30" name="그림 29" descr="p2.png"/>
          <p:cNvPicPr>
            <a:picLocks noChangeAspect="1"/>
          </p:cNvPicPr>
          <p:nvPr userDrawn="1"/>
        </p:nvPicPr>
        <p:blipFill>
          <a:blip r:embed="rId6"/>
          <a:srcRect l="45419" t="14229" r="32931" b="18608"/>
          <a:stretch>
            <a:fillRect/>
          </a:stretch>
        </p:blipFill>
        <p:spPr>
          <a:xfrm>
            <a:off x="1687473" y="3721104"/>
            <a:ext cx="584208" cy="584208"/>
          </a:xfrm>
          <a:prstGeom prst="rect">
            <a:avLst/>
          </a:prstGeom>
        </p:spPr>
      </p:pic>
      <p:pic>
        <p:nvPicPr>
          <p:cNvPr id="31" name="그림 30" descr="p2.png"/>
          <p:cNvPicPr>
            <a:picLocks noChangeAspect="1"/>
          </p:cNvPicPr>
          <p:nvPr userDrawn="1"/>
        </p:nvPicPr>
        <p:blipFill>
          <a:blip r:embed="rId6"/>
          <a:srcRect r="68878" b="-4941"/>
          <a:stretch>
            <a:fillRect/>
          </a:stretch>
        </p:blipFill>
        <p:spPr>
          <a:xfrm>
            <a:off x="4425948" y="4341825"/>
            <a:ext cx="839799" cy="912825"/>
          </a:xfrm>
          <a:prstGeom prst="rect">
            <a:avLst/>
          </a:prstGeom>
        </p:spPr>
      </p:pic>
      <p:pic>
        <p:nvPicPr>
          <p:cNvPr id="32" name="그림 31" descr="p2.png"/>
          <p:cNvPicPr>
            <a:picLocks noChangeAspect="1"/>
          </p:cNvPicPr>
          <p:nvPr userDrawn="1"/>
        </p:nvPicPr>
        <p:blipFill>
          <a:blip r:embed="rId6"/>
          <a:srcRect l="83894" t="12593" b="41233"/>
          <a:stretch>
            <a:fillRect/>
          </a:stretch>
        </p:blipFill>
        <p:spPr>
          <a:xfrm>
            <a:off x="8332839" y="4670442"/>
            <a:ext cx="434607" cy="401643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61%26v_flag%3d0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32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29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24.jpg"/><Relationship Id="rId16" Type="http://schemas.openxmlformats.org/officeDocument/2006/relationships/image" Target="../media/image31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8.gif"/><Relationship Id="rId4" Type="http://schemas.openxmlformats.org/officeDocument/2006/relationships/image" Target="../media/image25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3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40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37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24.jpg"/><Relationship Id="rId16" Type="http://schemas.openxmlformats.org/officeDocument/2006/relationships/image" Target="../media/image3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36.gif"/><Relationship Id="rId4" Type="http://schemas.openxmlformats.org/officeDocument/2006/relationships/image" Target="../media/image33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3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BFB41579-4F21-4AF5-A2F3-C1B9414937A5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3C6ADEFD-E511-4135-A8F7-784A46FC42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C6C1FA73-CD96-41F4-A34B-B0D7B01D3591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1381C238-1B98-438E-BC7D-D11A933B6BEF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73554CE-812B-436C-8116-9F8175780015}"/>
              </a:ext>
            </a:extLst>
          </p:cNvPr>
          <p:cNvSpPr/>
          <p:nvPr/>
        </p:nvSpPr>
        <p:spPr>
          <a:xfrm>
            <a:off x="551622" y="5508848"/>
            <a:ext cx="3330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http://www.bizforms.co.kr/bms/check.asp?code=bs3217338750418&amp;go_url=http%3a%2f%2fpowerpoint.bizforms.co.kr%2fform_view%2fview.asp%3fnumber%3d105861%26v_flag%3d0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1F6F595-86A4-44E5-8F55-06F5F86552CE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문화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영업마케팅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DAF0542-E9EA-4DDA-B943-CC19B49929EB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79AE1806-3D39-49FE-8275-D7B5EBF62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292" y="908720"/>
            <a:ext cx="3895682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90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1-1 </a:t>
            </a:r>
            <a:r>
              <a:rPr lang="ko-KR" altLang="en-US" dirty="0"/>
              <a:t>회사개요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회사개요를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58" name="그룹 5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9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10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3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4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01" name="자유형 10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0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6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67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회사개요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8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 및 현황에 대해 작성</a:t>
              </a:r>
              <a:r>
                <a:rPr kumimoji="1" lang="ko-KR" altLang="en-US" sz="1050" spc="30" dirty="0">
                  <a:latin typeface="+mn-ea"/>
                </a:rPr>
                <a:t>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경우에 따라 코스닥 등록일 및 공장주소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매출액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5083182" y="1712889"/>
          <a:ext cx="3596530" cy="3715608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{E8034E78-7F5D-4C2E-B375-FC64B27BC917}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대표이사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사업자등록번호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법인등록번호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업종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매출실적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주요사업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30957" y="6452599"/>
            <a:ext cx="1800000" cy="3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5" name="그림 34" descr="동영상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92" y="1712889"/>
            <a:ext cx="4635124" cy="3244587"/>
          </a:xfrm>
          <a:prstGeom prst="rect">
            <a:avLst/>
          </a:prstGeom>
          <a:effectLst>
            <a:outerShdw blurRad="50800" dist="38100" dir="54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" name="그림 40" descr="ti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863" y="3976695"/>
            <a:ext cx="2351481" cy="1657123"/>
          </a:xfrm>
          <a:prstGeom prst="rect">
            <a:avLst/>
          </a:prstGeom>
        </p:spPr>
      </p:pic>
      <p:grpSp>
        <p:nvGrpSpPr>
          <p:cNvPr id="28" name="그룹 27"/>
          <p:cNvGrpSpPr/>
          <p:nvPr/>
        </p:nvGrpSpPr>
        <p:grpSpPr>
          <a:xfrm>
            <a:off x="3732201" y="3392487"/>
            <a:ext cx="1689523" cy="2523699"/>
            <a:chOff x="1103265" y="1639863"/>
            <a:chExt cx="2227293" cy="3326985"/>
          </a:xfrm>
        </p:grpSpPr>
        <p:pic>
          <p:nvPicPr>
            <p:cNvPr id="29" name="그림 28" descr="s3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49317" y="2917818"/>
              <a:ext cx="1898676" cy="704569"/>
            </a:xfrm>
            <a:prstGeom prst="rect">
              <a:avLst/>
            </a:prstGeom>
          </p:spPr>
        </p:pic>
        <p:grpSp>
          <p:nvGrpSpPr>
            <p:cNvPr id="30" name="그룹 55"/>
            <p:cNvGrpSpPr/>
            <p:nvPr/>
          </p:nvGrpSpPr>
          <p:grpSpPr>
            <a:xfrm>
              <a:off x="1103265" y="1639863"/>
              <a:ext cx="2227293" cy="3326985"/>
              <a:chOff x="1103265" y="1639863"/>
              <a:chExt cx="2227293" cy="3326985"/>
            </a:xfrm>
          </p:grpSpPr>
          <p:sp>
            <p:nvSpPr>
              <p:cNvPr id="32" name="타원 31"/>
              <p:cNvSpPr/>
              <p:nvPr/>
            </p:nvSpPr>
            <p:spPr>
              <a:xfrm>
                <a:off x="1103265" y="4410088"/>
                <a:ext cx="2227293" cy="21907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3" name="그림 32" descr="p.png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95369" y="1639863"/>
                <a:ext cx="1739683" cy="3326985"/>
              </a:xfrm>
              <a:prstGeom prst="rect">
                <a:avLst/>
              </a:prstGeom>
            </p:spPr>
          </p:pic>
        </p:grpSp>
        <p:pic>
          <p:nvPicPr>
            <p:cNvPr id="31" name="그림 30" descr="s2.pn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07259" y="3136896"/>
              <a:ext cx="1788873" cy="77777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마케팅 목표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마케팅 목표를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0" name="Freeform 149"/>
          <p:cNvSpPr>
            <a:spLocks/>
          </p:cNvSpPr>
          <p:nvPr/>
        </p:nvSpPr>
        <p:spPr bwMode="auto">
          <a:xfrm>
            <a:off x="3622662" y="1909120"/>
            <a:ext cx="4673664" cy="101308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2" name="Freeform 151"/>
          <p:cNvSpPr>
            <a:spLocks/>
          </p:cNvSpPr>
          <p:nvPr/>
        </p:nvSpPr>
        <p:spPr bwMode="auto">
          <a:xfrm>
            <a:off x="3622662" y="3235011"/>
            <a:ext cx="4673664" cy="101663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4" name="Freeform 153"/>
          <p:cNvSpPr>
            <a:spLocks/>
          </p:cNvSpPr>
          <p:nvPr/>
        </p:nvSpPr>
        <p:spPr bwMode="auto">
          <a:xfrm>
            <a:off x="3622662" y="4560903"/>
            <a:ext cx="4673664" cy="101663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68" name="그룹 67"/>
          <p:cNvGrpSpPr/>
          <p:nvPr/>
        </p:nvGrpSpPr>
        <p:grpSpPr>
          <a:xfrm>
            <a:off x="4827591" y="2093923"/>
            <a:ext cx="3359196" cy="393572"/>
            <a:chOff x="8077248" y="1262997"/>
            <a:chExt cx="2868517" cy="351535"/>
          </a:xfrm>
        </p:grpSpPr>
        <p:sp>
          <p:nvSpPr>
            <p:cNvPr id="69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142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0" name="Rectangle 292"/>
            <p:cNvSpPr>
              <a:spLocks noChangeArrowheads="1"/>
            </p:cNvSpPr>
            <p:nvPr/>
          </p:nvSpPr>
          <p:spPr bwMode="auto">
            <a:xfrm>
              <a:off x="8077248" y="1262997"/>
              <a:ext cx="2822985" cy="178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4827591" y="3421640"/>
            <a:ext cx="3359196" cy="393572"/>
            <a:chOff x="8077248" y="1262997"/>
            <a:chExt cx="2868517" cy="351535"/>
          </a:xfrm>
        </p:grpSpPr>
        <p:sp>
          <p:nvSpPr>
            <p:cNvPr id="72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142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3" name="Rectangle 292"/>
            <p:cNvSpPr>
              <a:spLocks noChangeArrowheads="1"/>
            </p:cNvSpPr>
            <p:nvPr/>
          </p:nvSpPr>
          <p:spPr bwMode="auto">
            <a:xfrm>
              <a:off x="8077248" y="1262997"/>
              <a:ext cx="2822985" cy="178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4827591" y="4729776"/>
            <a:ext cx="3359196" cy="393572"/>
            <a:chOff x="8077248" y="1262997"/>
            <a:chExt cx="2868517" cy="351535"/>
          </a:xfrm>
        </p:grpSpPr>
        <p:sp>
          <p:nvSpPr>
            <p:cNvPr id="75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142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6" name="Rectangle 292"/>
            <p:cNvSpPr>
              <a:spLocks noChangeArrowheads="1"/>
            </p:cNvSpPr>
            <p:nvPr/>
          </p:nvSpPr>
          <p:spPr bwMode="auto">
            <a:xfrm>
              <a:off x="8077248" y="1262997"/>
              <a:ext cx="2822985" cy="178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30957" y="6452599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113" name="그룹 112"/>
          <p:cNvGrpSpPr/>
          <p:nvPr/>
        </p:nvGrpSpPr>
        <p:grpSpPr>
          <a:xfrm>
            <a:off x="519057" y="2881305"/>
            <a:ext cx="2910228" cy="2501588"/>
            <a:chOff x="373005" y="2662227"/>
            <a:chExt cx="2910228" cy="2501588"/>
          </a:xfrm>
        </p:grpSpPr>
        <p:pic>
          <p:nvPicPr>
            <p:cNvPr id="98" name="그림 97" descr="동영상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3005" y="2662227"/>
              <a:ext cx="2879311" cy="2015517"/>
            </a:xfrm>
            <a:prstGeom prst="rect">
              <a:avLst/>
            </a:prstGeom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rthographicFront">
                <a:rot lat="0" lon="19199988" rev="0"/>
              </a:camera>
              <a:lightRig rig="threePt" dir="t"/>
            </a:scene3d>
            <a:sp3d>
              <a:bevelT w="0" h="127000"/>
            </a:sp3d>
          </p:spPr>
        </p:pic>
        <p:grpSp>
          <p:nvGrpSpPr>
            <p:cNvPr id="100" name="그룹 99"/>
            <p:cNvGrpSpPr/>
            <p:nvPr/>
          </p:nvGrpSpPr>
          <p:grpSpPr>
            <a:xfrm flipH="1">
              <a:off x="1979577" y="3794130"/>
              <a:ext cx="1303656" cy="1369685"/>
              <a:chOff x="299979" y="2333610"/>
              <a:chExt cx="2380993" cy="2501588"/>
            </a:xfrm>
          </p:grpSpPr>
          <p:sp>
            <p:nvSpPr>
              <p:cNvPr id="101" name="타원 100"/>
              <p:cNvSpPr/>
              <p:nvPr/>
            </p:nvSpPr>
            <p:spPr>
              <a:xfrm>
                <a:off x="299979" y="4338650"/>
                <a:ext cx="1789137" cy="109539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02" name="그림 101" descr="t.png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2083" y="2333610"/>
                <a:ext cx="2088889" cy="2501588"/>
              </a:xfrm>
              <a:prstGeom prst="rect">
                <a:avLst/>
              </a:prstGeom>
            </p:spPr>
          </p:pic>
        </p:grpSp>
      </p:grpSp>
      <p:sp>
        <p:nvSpPr>
          <p:cNvPr id="103" name="Freeform 149"/>
          <p:cNvSpPr>
            <a:spLocks/>
          </p:cNvSpPr>
          <p:nvPr/>
        </p:nvSpPr>
        <p:spPr bwMode="auto">
          <a:xfrm>
            <a:off x="3622661" y="1909120"/>
            <a:ext cx="1058877" cy="101308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4" name="Freeform 149"/>
          <p:cNvSpPr>
            <a:spLocks/>
          </p:cNvSpPr>
          <p:nvPr/>
        </p:nvSpPr>
        <p:spPr bwMode="auto">
          <a:xfrm>
            <a:off x="3622661" y="3227385"/>
            <a:ext cx="1058877" cy="101308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5" name="Freeform 149"/>
          <p:cNvSpPr>
            <a:spLocks/>
          </p:cNvSpPr>
          <p:nvPr/>
        </p:nvSpPr>
        <p:spPr bwMode="auto">
          <a:xfrm>
            <a:off x="3622661" y="4560903"/>
            <a:ext cx="1058877" cy="101308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106" name="그룹 105"/>
          <p:cNvGrpSpPr/>
          <p:nvPr/>
        </p:nvGrpSpPr>
        <p:grpSpPr>
          <a:xfrm>
            <a:off x="3763480" y="3429000"/>
            <a:ext cx="789470" cy="584208"/>
            <a:chOff x="3648075" y="4786313"/>
            <a:chExt cx="952500" cy="70485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7" name="Rectangle 156"/>
            <p:cNvSpPr>
              <a:spLocks noChangeArrowheads="1"/>
            </p:cNvSpPr>
            <p:nvPr/>
          </p:nvSpPr>
          <p:spPr bwMode="auto">
            <a:xfrm>
              <a:off x="3651250" y="5462588"/>
              <a:ext cx="946150" cy="285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157"/>
            <p:cNvSpPr>
              <a:spLocks noEditPoints="1"/>
            </p:cNvSpPr>
            <p:nvPr/>
          </p:nvSpPr>
          <p:spPr bwMode="auto">
            <a:xfrm>
              <a:off x="3648075" y="4786313"/>
              <a:ext cx="952500" cy="654050"/>
            </a:xfrm>
            <a:custGeom>
              <a:avLst/>
              <a:gdLst/>
              <a:ahLst/>
              <a:cxnLst>
                <a:cxn ang="0">
                  <a:pos x="536" y="286"/>
                </a:cxn>
                <a:cxn ang="0">
                  <a:pos x="536" y="46"/>
                </a:cxn>
                <a:cxn ang="0">
                  <a:pos x="532" y="28"/>
                </a:cxn>
                <a:cxn ang="0">
                  <a:pos x="522" y="14"/>
                </a:cxn>
                <a:cxn ang="0">
                  <a:pos x="508" y="4"/>
                </a:cxn>
                <a:cxn ang="0">
                  <a:pos x="492" y="0"/>
                </a:cxn>
                <a:cxn ang="0">
                  <a:pos x="108" y="0"/>
                </a:cxn>
                <a:cxn ang="0">
                  <a:pos x="90" y="4"/>
                </a:cxn>
                <a:cxn ang="0">
                  <a:pos x="76" y="14"/>
                </a:cxn>
                <a:cxn ang="0">
                  <a:pos x="66" y="28"/>
                </a:cxn>
                <a:cxn ang="0">
                  <a:pos x="62" y="46"/>
                </a:cxn>
                <a:cxn ang="0">
                  <a:pos x="6" y="376"/>
                </a:cxn>
                <a:cxn ang="0">
                  <a:pos x="2" y="382"/>
                </a:cxn>
                <a:cxn ang="0">
                  <a:pos x="0" y="396"/>
                </a:cxn>
                <a:cxn ang="0">
                  <a:pos x="2" y="402"/>
                </a:cxn>
                <a:cxn ang="0">
                  <a:pos x="8" y="410"/>
                </a:cxn>
                <a:cxn ang="0">
                  <a:pos x="20" y="412"/>
                </a:cxn>
                <a:cxn ang="0">
                  <a:pos x="578" y="412"/>
                </a:cxn>
                <a:cxn ang="0">
                  <a:pos x="590" y="408"/>
                </a:cxn>
                <a:cxn ang="0">
                  <a:pos x="598" y="398"/>
                </a:cxn>
                <a:cxn ang="0">
                  <a:pos x="600" y="392"/>
                </a:cxn>
                <a:cxn ang="0">
                  <a:pos x="594" y="376"/>
                </a:cxn>
                <a:cxn ang="0">
                  <a:pos x="94" y="52"/>
                </a:cxn>
                <a:cxn ang="0">
                  <a:pos x="96" y="44"/>
                </a:cxn>
                <a:cxn ang="0">
                  <a:pos x="100" y="38"/>
                </a:cxn>
                <a:cxn ang="0">
                  <a:pos x="116" y="32"/>
                </a:cxn>
                <a:cxn ang="0">
                  <a:pos x="484" y="32"/>
                </a:cxn>
                <a:cxn ang="0">
                  <a:pos x="498" y="38"/>
                </a:cxn>
                <a:cxn ang="0">
                  <a:pos x="504" y="44"/>
                </a:cxn>
                <a:cxn ang="0">
                  <a:pos x="506" y="256"/>
                </a:cxn>
                <a:cxn ang="0">
                  <a:pos x="504" y="264"/>
                </a:cxn>
                <a:cxn ang="0">
                  <a:pos x="498" y="270"/>
                </a:cxn>
                <a:cxn ang="0">
                  <a:pos x="484" y="276"/>
                </a:cxn>
                <a:cxn ang="0">
                  <a:pos x="116" y="276"/>
                </a:cxn>
                <a:cxn ang="0">
                  <a:pos x="106" y="276"/>
                </a:cxn>
                <a:cxn ang="0">
                  <a:pos x="100" y="270"/>
                </a:cxn>
                <a:cxn ang="0">
                  <a:pos x="94" y="256"/>
                </a:cxn>
                <a:cxn ang="0">
                  <a:pos x="82" y="310"/>
                </a:cxn>
                <a:cxn ang="0">
                  <a:pos x="522" y="320"/>
                </a:cxn>
                <a:cxn ang="0">
                  <a:pos x="82" y="310"/>
                </a:cxn>
                <a:cxn ang="0">
                  <a:pos x="532" y="336"/>
                </a:cxn>
                <a:cxn ang="0">
                  <a:pos x="60" y="348"/>
                </a:cxn>
                <a:cxn ang="0">
                  <a:pos x="204" y="376"/>
                </a:cxn>
                <a:cxn ang="0">
                  <a:pos x="50" y="364"/>
                </a:cxn>
                <a:cxn ang="0">
                  <a:pos x="204" y="376"/>
                </a:cxn>
                <a:cxn ang="0">
                  <a:pos x="390" y="364"/>
                </a:cxn>
                <a:cxn ang="0">
                  <a:pos x="556" y="376"/>
                </a:cxn>
              </a:cxnLst>
              <a:rect l="0" t="0" r="r" b="b"/>
              <a:pathLst>
                <a:path w="600" h="412">
                  <a:moveTo>
                    <a:pt x="594" y="376"/>
                  </a:moveTo>
                  <a:lnTo>
                    <a:pt x="536" y="286"/>
                  </a:lnTo>
                  <a:lnTo>
                    <a:pt x="536" y="46"/>
                  </a:lnTo>
                  <a:lnTo>
                    <a:pt x="536" y="46"/>
                  </a:lnTo>
                  <a:lnTo>
                    <a:pt x="536" y="36"/>
                  </a:lnTo>
                  <a:lnTo>
                    <a:pt x="532" y="28"/>
                  </a:lnTo>
                  <a:lnTo>
                    <a:pt x="528" y="20"/>
                  </a:lnTo>
                  <a:lnTo>
                    <a:pt x="522" y="14"/>
                  </a:lnTo>
                  <a:lnTo>
                    <a:pt x="516" y="8"/>
                  </a:lnTo>
                  <a:lnTo>
                    <a:pt x="508" y="4"/>
                  </a:lnTo>
                  <a:lnTo>
                    <a:pt x="500" y="2"/>
                  </a:lnTo>
                  <a:lnTo>
                    <a:pt x="492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98" y="2"/>
                  </a:lnTo>
                  <a:lnTo>
                    <a:pt x="90" y="4"/>
                  </a:lnTo>
                  <a:lnTo>
                    <a:pt x="82" y="8"/>
                  </a:lnTo>
                  <a:lnTo>
                    <a:pt x="76" y="14"/>
                  </a:lnTo>
                  <a:lnTo>
                    <a:pt x="70" y="20"/>
                  </a:lnTo>
                  <a:lnTo>
                    <a:pt x="66" y="28"/>
                  </a:lnTo>
                  <a:lnTo>
                    <a:pt x="64" y="36"/>
                  </a:lnTo>
                  <a:lnTo>
                    <a:pt x="62" y="46"/>
                  </a:lnTo>
                  <a:lnTo>
                    <a:pt x="62" y="286"/>
                  </a:lnTo>
                  <a:lnTo>
                    <a:pt x="6" y="376"/>
                  </a:lnTo>
                  <a:lnTo>
                    <a:pt x="6" y="376"/>
                  </a:lnTo>
                  <a:lnTo>
                    <a:pt x="2" y="382"/>
                  </a:lnTo>
                  <a:lnTo>
                    <a:pt x="0" y="388"/>
                  </a:lnTo>
                  <a:lnTo>
                    <a:pt x="0" y="396"/>
                  </a:lnTo>
                  <a:lnTo>
                    <a:pt x="2" y="402"/>
                  </a:lnTo>
                  <a:lnTo>
                    <a:pt x="2" y="402"/>
                  </a:lnTo>
                  <a:lnTo>
                    <a:pt x="4" y="406"/>
                  </a:lnTo>
                  <a:lnTo>
                    <a:pt x="8" y="410"/>
                  </a:lnTo>
                  <a:lnTo>
                    <a:pt x="14" y="412"/>
                  </a:lnTo>
                  <a:lnTo>
                    <a:pt x="20" y="412"/>
                  </a:lnTo>
                  <a:lnTo>
                    <a:pt x="578" y="412"/>
                  </a:lnTo>
                  <a:lnTo>
                    <a:pt x="578" y="412"/>
                  </a:lnTo>
                  <a:lnTo>
                    <a:pt x="584" y="412"/>
                  </a:lnTo>
                  <a:lnTo>
                    <a:pt x="590" y="408"/>
                  </a:lnTo>
                  <a:lnTo>
                    <a:pt x="596" y="404"/>
                  </a:lnTo>
                  <a:lnTo>
                    <a:pt x="598" y="398"/>
                  </a:lnTo>
                  <a:lnTo>
                    <a:pt x="598" y="398"/>
                  </a:lnTo>
                  <a:lnTo>
                    <a:pt x="600" y="392"/>
                  </a:lnTo>
                  <a:lnTo>
                    <a:pt x="598" y="386"/>
                  </a:lnTo>
                  <a:lnTo>
                    <a:pt x="594" y="376"/>
                  </a:lnTo>
                  <a:lnTo>
                    <a:pt x="594" y="376"/>
                  </a:lnTo>
                  <a:close/>
                  <a:moveTo>
                    <a:pt x="94" y="52"/>
                  </a:moveTo>
                  <a:lnTo>
                    <a:pt x="94" y="52"/>
                  </a:lnTo>
                  <a:lnTo>
                    <a:pt x="96" y="44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6" y="34"/>
                  </a:lnTo>
                  <a:lnTo>
                    <a:pt x="116" y="32"/>
                  </a:lnTo>
                  <a:lnTo>
                    <a:pt x="484" y="32"/>
                  </a:lnTo>
                  <a:lnTo>
                    <a:pt x="484" y="32"/>
                  </a:lnTo>
                  <a:lnTo>
                    <a:pt x="492" y="34"/>
                  </a:lnTo>
                  <a:lnTo>
                    <a:pt x="498" y="38"/>
                  </a:lnTo>
                  <a:lnTo>
                    <a:pt x="498" y="38"/>
                  </a:lnTo>
                  <a:lnTo>
                    <a:pt x="504" y="44"/>
                  </a:lnTo>
                  <a:lnTo>
                    <a:pt x="506" y="52"/>
                  </a:lnTo>
                  <a:lnTo>
                    <a:pt x="506" y="256"/>
                  </a:lnTo>
                  <a:lnTo>
                    <a:pt x="506" y="256"/>
                  </a:lnTo>
                  <a:lnTo>
                    <a:pt x="504" y="264"/>
                  </a:lnTo>
                  <a:lnTo>
                    <a:pt x="498" y="270"/>
                  </a:lnTo>
                  <a:lnTo>
                    <a:pt x="498" y="270"/>
                  </a:lnTo>
                  <a:lnTo>
                    <a:pt x="492" y="276"/>
                  </a:lnTo>
                  <a:lnTo>
                    <a:pt x="484" y="276"/>
                  </a:lnTo>
                  <a:lnTo>
                    <a:pt x="484" y="276"/>
                  </a:lnTo>
                  <a:lnTo>
                    <a:pt x="116" y="276"/>
                  </a:lnTo>
                  <a:lnTo>
                    <a:pt x="116" y="276"/>
                  </a:lnTo>
                  <a:lnTo>
                    <a:pt x="106" y="276"/>
                  </a:lnTo>
                  <a:lnTo>
                    <a:pt x="100" y="270"/>
                  </a:lnTo>
                  <a:lnTo>
                    <a:pt x="100" y="270"/>
                  </a:lnTo>
                  <a:lnTo>
                    <a:pt x="96" y="264"/>
                  </a:lnTo>
                  <a:lnTo>
                    <a:pt x="94" y="256"/>
                  </a:lnTo>
                  <a:lnTo>
                    <a:pt x="94" y="52"/>
                  </a:lnTo>
                  <a:close/>
                  <a:moveTo>
                    <a:pt x="82" y="310"/>
                  </a:moveTo>
                  <a:lnTo>
                    <a:pt x="516" y="310"/>
                  </a:lnTo>
                  <a:lnTo>
                    <a:pt x="522" y="320"/>
                  </a:lnTo>
                  <a:lnTo>
                    <a:pt x="76" y="320"/>
                  </a:lnTo>
                  <a:lnTo>
                    <a:pt x="82" y="310"/>
                  </a:lnTo>
                  <a:close/>
                  <a:moveTo>
                    <a:pt x="66" y="336"/>
                  </a:moveTo>
                  <a:lnTo>
                    <a:pt x="532" y="336"/>
                  </a:lnTo>
                  <a:lnTo>
                    <a:pt x="540" y="348"/>
                  </a:lnTo>
                  <a:lnTo>
                    <a:pt x="60" y="348"/>
                  </a:lnTo>
                  <a:lnTo>
                    <a:pt x="66" y="336"/>
                  </a:lnTo>
                  <a:close/>
                  <a:moveTo>
                    <a:pt x="204" y="376"/>
                  </a:moveTo>
                  <a:lnTo>
                    <a:pt x="42" y="376"/>
                  </a:lnTo>
                  <a:lnTo>
                    <a:pt x="50" y="364"/>
                  </a:lnTo>
                  <a:lnTo>
                    <a:pt x="208" y="364"/>
                  </a:lnTo>
                  <a:lnTo>
                    <a:pt x="204" y="376"/>
                  </a:lnTo>
                  <a:close/>
                  <a:moveTo>
                    <a:pt x="396" y="376"/>
                  </a:moveTo>
                  <a:lnTo>
                    <a:pt x="390" y="364"/>
                  </a:lnTo>
                  <a:lnTo>
                    <a:pt x="548" y="364"/>
                  </a:lnTo>
                  <a:lnTo>
                    <a:pt x="556" y="376"/>
                  </a:lnTo>
                  <a:lnTo>
                    <a:pt x="396" y="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09" name="Freeform 693"/>
          <p:cNvSpPr>
            <a:spLocks noEditPoints="1"/>
          </p:cNvSpPr>
          <p:nvPr/>
        </p:nvSpPr>
        <p:spPr bwMode="auto">
          <a:xfrm>
            <a:off x="3828003" y="4743468"/>
            <a:ext cx="660424" cy="660424"/>
          </a:xfrm>
          <a:custGeom>
            <a:avLst/>
            <a:gdLst/>
            <a:ahLst/>
            <a:cxnLst>
              <a:cxn ang="0">
                <a:pos x="314" y="42"/>
              </a:cxn>
              <a:cxn ang="0">
                <a:pos x="192" y="0"/>
              </a:cxn>
              <a:cxn ang="0">
                <a:pos x="100" y="22"/>
              </a:cxn>
              <a:cxn ang="0">
                <a:pos x="16" y="112"/>
              </a:cxn>
              <a:cxn ang="0">
                <a:pos x="0" y="192"/>
              </a:cxn>
              <a:cxn ang="0">
                <a:pos x="44" y="314"/>
              </a:cxn>
              <a:cxn ang="0">
                <a:pos x="152" y="380"/>
              </a:cxn>
              <a:cxn ang="0">
                <a:pos x="230" y="380"/>
              </a:cxn>
              <a:cxn ang="0">
                <a:pos x="340" y="314"/>
              </a:cxn>
              <a:cxn ang="0">
                <a:pos x="384" y="192"/>
              </a:cxn>
              <a:cxn ang="0">
                <a:pos x="366" y="110"/>
              </a:cxn>
              <a:cxn ang="0">
                <a:pos x="52" y="252"/>
              </a:cxn>
              <a:cxn ang="0">
                <a:pos x="310" y="308"/>
              </a:cxn>
              <a:cxn ang="0">
                <a:pos x="208" y="356"/>
              </a:cxn>
              <a:cxn ang="0">
                <a:pos x="134" y="346"/>
              </a:cxn>
              <a:cxn ang="0">
                <a:pos x="124" y="274"/>
              </a:cxn>
              <a:cxn ang="0">
                <a:pos x="86" y="258"/>
              </a:cxn>
              <a:cxn ang="0">
                <a:pos x="54" y="238"/>
              </a:cxn>
              <a:cxn ang="0">
                <a:pos x="58" y="214"/>
              </a:cxn>
              <a:cxn ang="0">
                <a:pos x="76" y="184"/>
              </a:cxn>
              <a:cxn ang="0">
                <a:pos x="100" y="162"/>
              </a:cxn>
              <a:cxn ang="0">
                <a:pos x="78" y="148"/>
              </a:cxn>
              <a:cxn ang="0">
                <a:pos x="52" y="152"/>
              </a:cxn>
              <a:cxn ang="0">
                <a:pos x="72" y="124"/>
              </a:cxn>
              <a:cxn ang="0">
                <a:pos x="56" y="116"/>
              </a:cxn>
              <a:cxn ang="0">
                <a:pos x="78" y="108"/>
              </a:cxn>
              <a:cxn ang="0">
                <a:pos x="112" y="124"/>
              </a:cxn>
              <a:cxn ang="0">
                <a:pos x="138" y="126"/>
              </a:cxn>
              <a:cxn ang="0">
                <a:pos x="136" y="96"/>
              </a:cxn>
              <a:cxn ang="0">
                <a:pos x="114" y="76"/>
              </a:cxn>
              <a:cxn ang="0">
                <a:pos x="96" y="72"/>
              </a:cxn>
              <a:cxn ang="0">
                <a:pos x="144" y="32"/>
              </a:cxn>
              <a:cxn ang="0">
                <a:pos x="208" y="26"/>
              </a:cxn>
              <a:cxn ang="0">
                <a:pos x="310" y="74"/>
              </a:cxn>
              <a:cxn ang="0">
                <a:pos x="276" y="116"/>
              </a:cxn>
              <a:cxn ang="0">
                <a:pos x="240" y="114"/>
              </a:cxn>
              <a:cxn ang="0">
                <a:pos x="218" y="126"/>
              </a:cxn>
              <a:cxn ang="0">
                <a:pos x="208" y="140"/>
              </a:cxn>
              <a:cxn ang="0">
                <a:pos x="230" y="138"/>
              </a:cxn>
              <a:cxn ang="0">
                <a:pos x="210" y="160"/>
              </a:cxn>
              <a:cxn ang="0">
                <a:pos x="188" y="168"/>
              </a:cxn>
              <a:cxn ang="0">
                <a:pos x="178" y="186"/>
              </a:cxn>
              <a:cxn ang="0">
                <a:pos x="220" y="178"/>
              </a:cxn>
              <a:cxn ang="0">
                <a:pos x="244" y="174"/>
              </a:cxn>
              <a:cxn ang="0">
                <a:pos x="250" y="190"/>
              </a:cxn>
              <a:cxn ang="0">
                <a:pos x="264" y="212"/>
              </a:cxn>
              <a:cxn ang="0">
                <a:pos x="286" y="202"/>
              </a:cxn>
              <a:cxn ang="0">
                <a:pos x="308" y="224"/>
              </a:cxn>
              <a:cxn ang="0">
                <a:pos x="328" y="222"/>
              </a:cxn>
              <a:cxn ang="0">
                <a:pos x="352" y="232"/>
              </a:cxn>
              <a:cxn ang="0">
                <a:pos x="254" y="240"/>
              </a:cxn>
              <a:cxn ang="0">
                <a:pos x="230" y="212"/>
              </a:cxn>
              <a:cxn ang="0">
                <a:pos x="188" y="198"/>
              </a:cxn>
              <a:cxn ang="0">
                <a:pos x="166" y="236"/>
              </a:cxn>
              <a:cxn ang="0">
                <a:pos x="186" y="258"/>
              </a:cxn>
              <a:cxn ang="0">
                <a:pos x="214" y="266"/>
              </a:cxn>
              <a:cxn ang="0">
                <a:pos x="232" y="318"/>
              </a:cxn>
              <a:cxn ang="0">
                <a:pos x="252" y="270"/>
              </a:cxn>
              <a:cxn ang="0">
                <a:pos x="266" y="244"/>
              </a:cxn>
            </a:cxnLst>
            <a:rect l="0" t="0" r="r" b="b"/>
            <a:pathLst>
              <a:path w="384" h="384">
                <a:moveTo>
                  <a:pt x="366" y="110"/>
                </a:moveTo>
                <a:lnTo>
                  <a:pt x="366" y="110"/>
                </a:lnTo>
                <a:lnTo>
                  <a:pt x="358" y="96"/>
                </a:lnTo>
                <a:lnTo>
                  <a:pt x="350" y="82"/>
                </a:lnTo>
                <a:lnTo>
                  <a:pt x="340" y="68"/>
                </a:lnTo>
                <a:lnTo>
                  <a:pt x="328" y="56"/>
                </a:lnTo>
                <a:lnTo>
                  <a:pt x="328" y="56"/>
                </a:lnTo>
                <a:lnTo>
                  <a:pt x="314" y="42"/>
                </a:lnTo>
                <a:lnTo>
                  <a:pt x="300" y="32"/>
                </a:lnTo>
                <a:lnTo>
                  <a:pt x="284" y="22"/>
                </a:lnTo>
                <a:lnTo>
                  <a:pt x="266" y="14"/>
                </a:lnTo>
                <a:lnTo>
                  <a:pt x="248" y="8"/>
                </a:lnTo>
                <a:lnTo>
                  <a:pt x="230" y="2"/>
                </a:lnTo>
                <a:lnTo>
                  <a:pt x="21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72" y="0"/>
                </a:lnTo>
                <a:lnTo>
                  <a:pt x="152" y="2"/>
                </a:lnTo>
                <a:lnTo>
                  <a:pt x="134" y="8"/>
                </a:lnTo>
                <a:lnTo>
                  <a:pt x="116" y="14"/>
                </a:lnTo>
                <a:lnTo>
                  <a:pt x="100" y="22"/>
                </a:lnTo>
                <a:lnTo>
                  <a:pt x="84" y="32"/>
                </a:lnTo>
                <a:lnTo>
                  <a:pt x="70" y="42"/>
                </a:lnTo>
                <a:lnTo>
                  <a:pt x="56" y="56"/>
                </a:lnTo>
                <a:lnTo>
                  <a:pt x="56" y="56"/>
                </a:lnTo>
                <a:lnTo>
                  <a:pt x="44" y="68"/>
                </a:lnTo>
                <a:lnTo>
                  <a:pt x="34" y="82"/>
                </a:lnTo>
                <a:lnTo>
                  <a:pt x="24" y="96"/>
                </a:lnTo>
                <a:lnTo>
                  <a:pt x="16" y="112"/>
                </a:lnTo>
                <a:lnTo>
                  <a:pt x="16" y="112"/>
                </a:lnTo>
                <a:lnTo>
                  <a:pt x="10" y="130"/>
                </a:lnTo>
                <a:lnTo>
                  <a:pt x="4" y="150"/>
                </a:lnTo>
                <a:lnTo>
                  <a:pt x="0" y="170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210"/>
                </a:lnTo>
                <a:lnTo>
                  <a:pt x="4" y="230"/>
                </a:lnTo>
                <a:lnTo>
                  <a:pt x="8" y="248"/>
                </a:lnTo>
                <a:lnTo>
                  <a:pt x="14" y="266"/>
                </a:lnTo>
                <a:lnTo>
                  <a:pt x="22" y="282"/>
                </a:lnTo>
                <a:lnTo>
                  <a:pt x="32" y="298"/>
                </a:lnTo>
                <a:lnTo>
                  <a:pt x="44" y="314"/>
                </a:lnTo>
                <a:lnTo>
                  <a:pt x="56" y="328"/>
                </a:lnTo>
                <a:lnTo>
                  <a:pt x="56" y="328"/>
                </a:lnTo>
                <a:lnTo>
                  <a:pt x="70" y="340"/>
                </a:lnTo>
                <a:lnTo>
                  <a:pt x="84" y="350"/>
                </a:lnTo>
                <a:lnTo>
                  <a:pt x="100" y="360"/>
                </a:lnTo>
                <a:lnTo>
                  <a:pt x="116" y="368"/>
                </a:lnTo>
                <a:lnTo>
                  <a:pt x="134" y="374"/>
                </a:lnTo>
                <a:lnTo>
                  <a:pt x="152" y="380"/>
                </a:lnTo>
                <a:lnTo>
                  <a:pt x="172" y="382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212" y="382"/>
                </a:lnTo>
                <a:lnTo>
                  <a:pt x="230" y="380"/>
                </a:lnTo>
                <a:lnTo>
                  <a:pt x="248" y="374"/>
                </a:lnTo>
                <a:lnTo>
                  <a:pt x="266" y="368"/>
                </a:lnTo>
                <a:lnTo>
                  <a:pt x="284" y="360"/>
                </a:lnTo>
                <a:lnTo>
                  <a:pt x="300" y="350"/>
                </a:lnTo>
                <a:lnTo>
                  <a:pt x="314" y="340"/>
                </a:lnTo>
                <a:lnTo>
                  <a:pt x="328" y="328"/>
                </a:lnTo>
                <a:lnTo>
                  <a:pt x="328" y="328"/>
                </a:lnTo>
                <a:lnTo>
                  <a:pt x="340" y="314"/>
                </a:lnTo>
                <a:lnTo>
                  <a:pt x="352" y="298"/>
                </a:lnTo>
                <a:lnTo>
                  <a:pt x="360" y="282"/>
                </a:lnTo>
                <a:lnTo>
                  <a:pt x="368" y="266"/>
                </a:lnTo>
                <a:lnTo>
                  <a:pt x="376" y="248"/>
                </a:lnTo>
                <a:lnTo>
                  <a:pt x="380" y="230"/>
                </a:lnTo>
                <a:lnTo>
                  <a:pt x="382" y="210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2" y="170"/>
                </a:lnTo>
                <a:lnTo>
                  <a:pt x="380" y="150"/>
                </a:lnTo>
                <a:lnTo>
                  <a:pt x="374" y="130"/>
                </a:lnTo>
                <a:lnTo>
                  <a:pt x="366" y="110"/>
                </a:lnTo>
                <a:lnTo>
                  <a:pt x="366" y="110"/>
                </a:lnTo>
                <a:close/>
                <a:moveTo>
                  <a:pt x="58" y="290"/>
                </a:moveTo>
                <a:lnTo>
                  <a:pt x="58" y="290"/>
                </a:lnTo>
                <a:lnTo>
                  <a:pt x="46" y="270"/>
                </a:lnTo>
                <a:lnTo>
                  <a:pt x="36" y="248"/>
                </a:lnTo>
                <a:lnTo>
                  <a:pt x="36" y="248"/>
                </a:lnTo>
                <a:lnTo>
                  <a:pt x="48" y="250"/>
                </a:lnTo>
                <a:lnTo>
                  <a:pt x="48" y="250"/>
                </a:lnTo>
                <a:lnTo>
                  <a:pt x="52" y="252"/>
                </a:lnTo>
                <a:lnTo>
                  <a:pt x="56" y="256"/>
                </a:lnTo>
                <a:lnTo>
                  <a:pt x="62" y="262"/>
                </a:lnTo>
                <a:lnTo>
                  <a:pt x="62" y="262"/>
                </a:lnTo>
                <a:lnTo>
                  <a:pt x="64" y="266"/>
                </a:lnTo>
                <a:lnTo>
                  <a:pt x="62" y="276"/>
                </a:lnTo>
                <a:lnTo>
                  <a:pt x="58" y="290"/>
                </a:lnTo>
                <a:lnTo>
                  <a:pt x="58" y="290"/>
                </a:lnTo>
                <a:close/>
                <a:moveTo>
                  <a:pt x="310" y="308"/>
                </a:moveTo>
                <a:lnTo>
                  <a:pt x="310" y="308"/>
                </a:lnTo>
                <a:lnTo>
                  <a:pt x="298" y="320"/>
                </a:lnTo>
                <a:lnTo>
                  <a:pt x="284" y="330"/>
                </a:lnTo>
                <a:lnTo>
                  <a:pt x="270" y="338"/>
                </a:lnTo>
                <a:lnTo>
                  <a:pt x="256" y="344"/>
                </a:lnTo>
                <a:lnTo>
                  <a:pt x="242" y="350"/>
                </a:lnTo>
                <a:lnTo>
                  <a:pt x="226" y="354"/>
                </a:lnTo>
                <a:lnTo>
                  <a:pt x="208" y="356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72" y="356"/>
                </a:lnTo>
                <a:lnTo>
                  <a:pt x="152" y="352"/>
                </a:lnTo>
                <a:lnTo>
                  <a:pt x="134" y="346"/>
                </a:lnTo>
                <a:lnTo>
                  <a:pt x="116" y="340"/>
                </a:lnTo>
                <a:lnTo>
                  <a:pt x="116" y="340"/>
                </a:lnTo>
                <a:lnTo>
                  <a:pt x="120" y="326"/>
                </a:lnTo>
                <a:lnTo>
                  <a:pt x="120" y="318"/>
                </a:lnTo>
                <a:lnTo>
                  <a:pt x="120" y="318"/>
                </a:lnTo>
                <a:lnTo>
                  <a:pt x="122" y="298"/>
                </a:lnTo>
                <a:lnTo>
                  <a:pt x="124" y="274"/>
                </a:lnTo>
                <a:lnTo>
                  <a:pt x="124" y="274"/>
                </a:lnTo>
                <a:lnTo>
                  <a:pt x="116" y="268"/>
                </a:lnTo>
                <a:lnTo>
                  <a:pt x="106" y="260"/>
                </a:lnTo>
                <a:lnTo>
                  <a:pt x="106" y="260"/>
                </a:lnTo>
                <a:lnTo>
                  <a:pt x="100" y="258"/>
                </a:lnTo>
                <a:lnTo>
                  <a:pt x="96" y="258"/>
                </a:lnTo>
                <a:lnTo>
                  <a:pt x="92" y="258"/>
                </a:lnTo>
                <a:lnTo>
                  <a:pt x="86" y="258"/>
                </a:lnTo>
                <a:lnTo>
                  <a:pt x="86" y="258"/>
                </a:lnTo>
                <a:lnTo>
                  <a:pt x="84" y="256"/>
                </a:lnTo>
                <a:lnTo>
                  <a:pt x="80" y="252"/>
                </a:lnTo>
                <a:lnTo>
                  <a:pt x="74" y="244"/>
                </a:lnTo>
                <a:lnTo>
                  <a:pt x="74" y="244"/>
                </a:lnTo>
                <a:lnTo>
                  <a:pt x="68" y="242"/>
                </a:lnTo>
                <a:lnTo>
                  <a:pt x="58" y="240"/>
                </a:lnTo>
                <a:lnTo>
                  <a:pt x="58" y="240"/>
                </a:lnTo>
                <a:lnTo>
                  <a:pt x="54" y="238"/>
                </a:lnTo>
                <a:lnTo>
                  <a:pt x="50" y="234"/>
                </a:lnTo>
                <a:lnTo>
                  <a:pt x="46" y="228"/>
                </a:lnTo>
                <a:lnTo>
                  <a:pt x="46" y="228"/>
                </a:lnTo>
                <a:lnTo>
                  <a:pt x="46" y="220"/>
                </a:lnTo>
                <a:lnTo>
                  <a:pt x="48" y="218"/>
                </a:lnTo>
                <a:lnTo>
                  <a:pt x="50" y="216"/>
                </a:lnTo>
                <a:lnTo>
                  <a:pt x="50" y="216"/>
                </a:lnTo>
                <a:lnTo>
                  <a:pt x="58" y="214"/>
                </a:lnTo>
                <a:lnTo>
                  <a:pt x="78" y="206"/>
                </a:lnTo>
                <a:lnTo>
                  <a:pt x="78" y="206"/>
                </a:lnTo>
                <a:lnTo>
                  <a:pt x="82" y="202"/>
                </a:lnTo>
                <a:lnTo>
                  <a:pt x="84" y="200"/>
                </a:lnTo>
                <a:lnTo>
                  <a:pt x="84" y="198"/>
                </a:lnTo>
                <a:lnTo>
                  <a:pt x="82" y="194"/>
                </a:lnTo>
                <a:lnTo>
                  <a:pt x="78" y="188"/>
                </a:lnTo>
                <a:lnTo>
                  <a:pt x="76" y="184"/>
                </a:lnTo>
                <a:lnTo>
                  <a:pt x="76" y="180"/>
                </a:lnTo>
                <a:lnTo>
                  <a:pt x="76" y="180"/>
                </a:lnTo>
                <a:lnTo>
                  <a:pt x="78" y="176"/>
                </a:lnTo>
                <a:lnTo>
                  <a:pt x="80" y="172"/>
                </a:lnTo>
                <a:lnTo>
                  <a:pt x="86" y="168"/>
                </a:lnTo>
                <a:lnTo>
                  <a:pt x="94" y="166"/>
                </a:lnTo>
                <a:lnTo>
                  <a:pt x="100" y="162"/>
                </a:lnTo>
                <a:lnTo>
                  <a:pt x="100" y="162"/>
                </a:lnTo>
                <a:lnTo>
                  <a:pt x="102" y="158"/>
                </a:lnTo>
                <a:lnTo>
                  <a:pt x="102" y="156"/>
                </a:lnTo>
                <a:lnTo>
                  <a:pt x="100" y="152"/>
                </a:lnTo>
                <a:lnTo>
                  <a:pt x="90" y="146"/>
                </a:lnTo>
                <a:lnTo>
                  <a:pt x="90" y="146"/>
                </a:lnTo>
                <a:lnTo>
                  <a:pt x="86" y="144"/>
                </a:lnTo>
                <a:lnTo>
                  <a:pt x="82" y="146"/>
                </a:lnTo>
                <a:lnTo>
                  <a:pt x="78" y="148"/>
                </a:lnTo>
                <a:lnTo>
                  <a:pt x="74" y="152"/>
                </a:lnTo>
                <a:lnTo>
                  <a:pt x="74" y="152"/>
                </a:lnTo>
                <a:lnTo>
                  <a:pt x="70" y="160"/>
                </a:lnTo>
                <a:lnTo>
                  <a:pt x="68" y="162"/>
                </a:lnTo>
                <a:lnTo>
                  <a:pt x="64" y="162"/>
                </a:lnTo>
                <a:lnTo>
                  <a:pt x="64" y="162"/>
                </a:lnTo>
                <a:lnTo>
                  <a:pt x="56" y="160"/>
                </a:lnTo>
                <a:lnTo>
                  <a:pt x="52" y="152"/>
                </a:lnTo>
                <a:lnTo>
                  <a:pt x="52" y="152"/>
                </a:lnTo>
                <a:lnTo>
                  <a:pt x="52" y="148"/>
                </a:lnTo>
                <a:lnTo>
                  <a:pt x="54" y="146"/>
                </a:lnTo>
                <a:lnTo>
                  <a:pt x="68" y="136"/>
                </a:lnTo>
                <a:lnTo>
                  <a:pt x="68" y="136"/>
                </a:lnTo>
                <a:lnTo>
                  <a:pt x="74" y="130"/>
                </a:lnTo>
                <a:lnTo>
                  <a:pt x="76" y="128"/>
                </a:lnTo>
                <a:lnTo>
                  <a:pt x="72" y="124"/>
                </a:lnTo>
                <a:lnTo>
                  <a:pt x="72" y="124"/>
                </a:lnTo>
                <a:lnTo>
                  <a:pt x="72" y="122"/>
                </a:lnTo>
                <a:lnTo>
                  <a:pt x="68" y="120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56" y="116"/>
                </a:lnTo>
                <a:lnTo>
                  <a:pt x="56" y="112"/>
                </a:lnTo>
                <a:lnTo>
                  <a:pt x="58" y="110"/>
                </a:lnTo>
                <a:lnTo>
                  <a:pt x="60" y="106"/>
                </a:lnTo>
                <a:lnTo>
                  <a:pt x="60" y="106"/>
                </a:lnTo>
                <a:lnTo>
                  <a:pt x="68" y="104"/>
                </a:lnTo>
                <a:lnTo>
                  <a:pt x="74" y="106"/>
                </a:lnTo>
                <a:lnTo>
                  <a:pt x="74" y="106"/>
                </a:lnTo>
                <a:lnTo>
                  <a:pt x="78" y="108"/>
                </a:lnTo>
                <a:lnTo>
                  <a:pt x="88" y="106"/>
                </a:lnTo>
                <a:lnTo>
                  <a:pt x="88" y="106"/>
                </a:lnTo>
                <a:lnTo>
                  <a:pt x="94" y="104"/>
                </a:lnTo>
                <a:lnTo>
                  <a:pt x="98" y="106"/>
                </a:lnTo>
                <a:lnTo>
                  <a:pt x="100" y="108"/>
                </a:lnTo>
                <a:lnTo>
                  <a:pt x="104" y="112"/>
                </a:lnTo>
                <a:lnTo>
                  <a:pt x="104" y="112"/>
                </a:lnTo>
                <a:lnTo>
                  <a:pt x="112" y="124"/>
                </a:lnTo>
                <a:lnTo>
                  <a:pt x="112" y="124"/>
                </a:lnTo>
                <a:lnTo>
                  <a:pt x="116" y="130"/>
                </a:lnTo>
                <a:lnTo>
                  <a:pt x="116" y="130"/>
                </a:lnTo>
                <a:lnTo>
                  <a:pt x="120" y="132"/>
                </a:lnTo>
                <a:lnTo>
                  <a:pt x="126" y="132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44" y="120"/>
                </a:lnTo>
                <a:lnTo>
                  <a:pt x="144" y="116"/>
                </a:lnTo>
                <a:lnTo>
                  <a:pt x="144" y="106"/>
                </a:lnTo>
                <a:lnTo>
                  <a:pt x="144" y="106"/>
                </a:lnTo>
                <a:lnTo>
                  <a:pt x="144" y="100"/>
                </a:lnTo>
                <a:lnTo>
                  <a:pt x="142" y="98"/>
                </a:lnTo>
                <a:lnTo>
                  <a:pt x="136" y="96"/>
                </a:lnTo>
                <a:lnTo>
                  <a:pt x="136" y="96"/>
                </a:lnTo>
                <a:lnTo>
                  <a:pt x="134" y="92"/>
                </a:lnTo>
                <a:lnTo>
                  <a:pt x="134" y="88"/>
                </a:lnTo>
                <a:lnTo>
                  <a:pt x="130" y="78"/>
                </a:lnTo>
                <a:lnTo>
                  <a:pt x="130" y="78"/>
                </a:lnTo>
                <a:lnTo>
                  <a:pt x="126" y="76"/>
                </a:lnTo>
                <a:lnTo>
                  <a:pt x="122" y="74"/>
                </a:lnTo>
                <a:lnTo>
                  <a:pt x="114" y="76"/>
                </a:lnTo>
                <a:lnTo>
                  <a:pt x="114" y="76"/>
                </a:lnTo>
                <a:lnTo>
                  <a:pt x="106" y="80"/>
                </a:lnTo>
                <a:lnTo>
                  <a:pt x="100" y="84"/>
                </a:lnTo>
                <a:lnTo>
                  <a:pt x="100" y="84"/>
                </a:lnTo>
                <a:lnTo>
                  <a:pt x="98" y="78"/>
                </a:lnTo>
                <a:lnTo>
                  <a:pt x="98" y="76"/>
                </a:lnTo>
                <a:lnTo>
                  <a:pt x="96" y="72"/>
                </a:lnTo>
                <a:lnTo>
                  <a:pt x="96" y="72"/>
                </a:lnTo>
                <a:lnTo>
                  <a:pt x="90" y="70"/>
                </a:lnTo>
                <a:lnTo>
                  <a:pt x="78" y="70"/>
                </a:lnTo>
                <a:lnTo>
                  <a:pt x="78" y="70"/>
                </a:lnTo>
                <a:lnTo>
                  <a:pt x="90" y="60"/>
                </a:lnTo>
                <a:lnTo>
                  <a:pt x="102" y="52"/>
                </a:lnTo>
                <a:lnTo>
                  <a:pt x="116" y="44"/>
                </a:lnTo>
                <a:lnTo>
                  <a:pt x="130" y="38"/>
                </a:lnTo>
                <a:lnTo>
                  <a:pt x="144" y="32"/>
                </a:lnTo>
                <a:lnTo>
                  <a:pt x="160" y="28"/>
                </a:lnTo>
                <a:lnTo>
                  <a:pt x="176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208" y="26"/>
                </a:lnTo>
                <a:lnTo>
                  <a:pt x="226" y="28"/>
                </a:lnTo>
                <a:lnTo>
                  <a:pt x="242" y="32"/>
                </a:lnTo>
                <a:lnTo>
                  <a:pt x="256" y="38"/>
                </a:lnTo>
                <a:lnTo>
                  <a:pt x="270" y="46"/>
                </a:lnTo>
                <a:lnTo>
                  <a:pt x="284" y="54"/>
                </a:lnTo>
                <a:lnTo>
                  <a:pt x="298" y="64"/>
                </a:lnTo>
                <a:lnTo>
                  <a:pt x="310" y="74"/>
                </a:lnTo>
                <a:lnTo>
                  <a:pt x="310" y="74"/>
                </a:lnTo>
                <a:lnTo>
                  <a:pt x="318" y="84"/>
                </a:lnTo>
                <a:lnTo>
                  <a:pt x="328" y="96"/>
                </a:lnTo>
                <a:lnTo>
                  <a:pt x="328" y="96"/>
                </a:lnTo>
                <a:lnTo>
                  <a:pt x="298" y="106"/>
                </a:lnTo>
                <a:lnTo>
                  <a:pt x="286" y="110"/>
                </a:lnTo>
                <a:lnTo>
                  <a:pt x="280" y="114"/>
                </a:lnTo>
                <a:lnTo>
                  <a:pt x="280" y="114"/>
                </a:lnTo>
                <a:lnTo>
                  <a:pt x="276" y="116"/>
                </a:lnTo>
                <a:lnTo>
                  <a:pt x="270" y="118"/>
                </a:lnTo>
                <a:lnTo>
                  <a:pt x="266" y="118"/>
                </a:lnTo>
                <a:lnTo>
                  <a:pt x="260" y="118"/>
                </a:lnTo>
                <a:lnTo>
                  <a:pt x="260" y="118"/>
                </a:lnTo>
                <a:lnTo>
                  <a:pt x="254" y="114"/>
                </a:lnTo>
                <a:lnTo>
                  <a:pt x="246" y="112"/>
                </a:lnTo>
                <a:lnTo>
                  <a:pt x="246" y="112"/>
                </a:lnTo>
                <a:lnTo>
                  <a:pt x="240" y="114"/>
                </a:lnTo>
                <a:lnTo>
                  <a:pt x="236" y="118"/>
                </a:lnTo>
                <a:lnTo>
                  <a:pt x="236" y="118"/>
                </a:lnTo>
                <a:lnTo>
                  <a:pt x="232" y="122"/>
                </a:lnTo>
                <a:lnTo>
                  <a:pt x="226" y="126"/>
                </a:lnTo>
                <a:lnTo>
                  <a:pt x="226" y="126"/>
                </a:lnTo>
                <a:lnTo>
                  <a:pt x="222" y="126"/>
                </a:lnTo>
                <a:lnTo>
                  <a:pt x="218" y="126"/>
                </a:lnTo>
                <a:lnTo>
                  <a:pt x="218" y="126"/>
                </a:lnTo>
                <a:lnTo>
                  <a:pt x="216" y="126"/>
                </a:lnTo>
                <a:lnTo>
                  <a:pt x="216" y="126"/>
                </a:lnTo>
                <a:lnTo>
                  <a:pt x="212" y="126"/>
                </a:lnTo>
                <a:lnTo>
                  <a:pt x="212" y="126"/>
                </a:lnTo>
                <a:lnTo>
                  <a:pt x="208" y="128"/>
                </a:lnTo>
                <a:lnTo>
                  <a:pt x="208" y="128"/>
                </a:lnTo>
                <a:lnTo>
                  <a:pt x="206" y="134"/>
                </a:lnTo>
                <a:lnTo>
                  <a:pt x="208" y="140"/>
                </a:lnTo>
                <a:lnTo>
                  <a:pt x="210" y="144"/>
                </a:lnTo>
                <a:lnTo>
                  <a:pt x="214" y="144"/>
                </a:lnTo>
                <a:lnTo>
                  <a:pt x="214" y="144"/>
                </a:lnTo>
                <a:lnTo>
                  <a:pt x="216" y="142"/>
                </a:lnTo>
                <a:lnTo>
                  <a:pt x="220" y="140"/>
                </a:lnTo>
                <a:lnTo>
                  <a:pt x="226" y="136"/>
                </a:lnTo>
                <a:lnTo>
                  <a:pt x="226" y="136"/>
                </a:lnTo>
                <a:lnTo>
                  <a:pt x="230" y="138"/>
                </a:lnTo>
                <a:lnTo>
                  <a:pt x="234" y="142"/>
                </a:lnTo>
                <a:lnTo>
                  <a:pt x="234" y="142"/>
                </a:lnTo>
                <a:lnTo>
                  <a:pt x="232" y="150"/>
                </a:lnTo>
                <a:lnTo>
                  <a:pt x="230" y="154"/>
                </a:lnTo>
                <a:lnTo>
                  <a:pt x="228" y="156"/>
                </a:lnTo>
                <a:lnTo>
                  <a:pt x="228" y="156"/>
                </a:lnTo>
                <a:lnTo>
                  <a:pt x="210" y="160"/>
                </a:lnTo>
                <a:lnTo>
                  <a:pt x="210" y="160"/>
                </a:lnTo>
                <a:lnTo>
                  <a:pt x="202" y="158"/>
                </a:lnTo>
                <a:lnTo>
                  <a:pt x="198" y="156"/>
                </a:lnTo>
                <a:lnTo>
                  <a:pt x="194" y="158"/>
                </a:lnTo>
                <a:lnTo>
                  <a:pt x="194" y="158"/>
                </a:lnTo>
                <a:lnTo>
                  <a:pt x="190" y="162"/>
                </a:lnTo>
                <a:lnTo>
                  <a:pt x="188" y="164"/>
                </a:lnTo>
                <a:lnTo>
                  <a:pt x="188" y="168"/>
                </a:lnTo>
                <a:lnTo>
                  <a:pt x="188" y="168"/>
                </a:lnTo>
                <a:lnTo>
                  <a:pt x="190" y="172"/>
                </a:lnTo>
                <a:lnTo>
                  <a:pt x="190" y="176"/>
                </a:lnTo>
                <a:lnTo>
                  <a:pt x="188" y="180"/>
                </a:lnTo>
                <a:lnTo>
                  <a:pt x="186" y="180"/>
                </a:lnTo>
                <a:lnTo>
                  <a:pt x="186" y="180"/>
                </a:lnTo>
                <a:lnTo>
                  <a:pt x="178" y="184"/>
                </a:lnTo>
                <a:lnTo>
                  <a:pt x="178" y="184"/>
                </a:lnTo>
                <a:lnTo>
                  <a:pt x="178" y="186"/>
                </a:lnTo>
                <a:lnTo>
                  <a:pt x="184" y="186"/>
                </a:lnTo>
                <a:lnTo>
                  <a:pt x="184" y="186"/>
                </a:lnTo>
                <a:lnTo>
                  <a:pt x="196" y="186"/>
                </a:lnTo>
                <a:lnTo>
                  <a:pt x="202" y="184"/>
                </a:lnTo>
                <a:lnTo>
                  <a:pt x="210" y="180"/>
                </a:lnTo>
                <a:lnTo>
                  <a:pt x="210" y="180"/>
                </a:lnTo>
                <a:lnTo>
                  <a:pt x="216" y="178"/>
                </a:lnTo>
                <a:lnTo>
                  <a:pt x="220" y="178"/>
                </a:lnTo>
                <a:lnTo>
                  <a:pt x="222" y="178"/>
                </a:lnTo>
                <a:lnTo>
                  <a:pt x="222" y="178"/>
                </a:lnTo>
                <a:lnTo>
                  <a:pt x="226" y="178"/>
                </a:lnTo>
                <a:lnTo>
                  <a:pt x="230" y="178"/>
                </a:lnTo>
                <a:lnTo>
                  <a:pt x="236" y="178"/>
                </a:lnTo>
                <a:lnTo>
                  <a:pt x="236" y="178"/>
                </a:lnTo>
                <a:lnTo>
                  <a:pt x="240" y="176"/>
                </a:lnTo>
                <a:lnTo>
                  <a:pt x="244" y="174"/>
                </a:lnTo>
                <a:lnTo>
                  <a:pt x="248" y="172"/>
                </a:lnTo>
                <a:lnTo>
                  <a:pt x="252" y="172"/>
                </a:lnTo>
                <a:lnTo>
                  <a:pt x="252" y="172"/>
                </a:lnTo>
                <a:lnTo>
                  <a:pt x="254" y="176"/>
                </a:lnTo>
                <a:lnTo>
                  <a:pt x="254" y="180"/>
                </a:lnTo>
                <a:lnTo>
                  <a:pt x="254" y="186"/>
                </a:lnTo>
                <a:lnTo>
                  <a:pt x="254" y="186"/>
                </a:lnTo>
                <a:lnTo>
                  <a:pt x="250" y="190"/>
                </a:lnTo>
                <a:lnTo>
                  <a:pt x="248" y="192"/>
                </a:lnTo>
                <a:lnTo>
                  <a:pt x="248" y="194"/>
                </a:lnTo>
                <a:lnTo>
                  <a:pt x="248" y="194"/>
                </a:lnTo>
                <a:lnTo>
                  <a:pt x="250" y="200"/>
                </a:lnTo>
                <a:lnTo>
                  <a:pt x="256" y="206"/>
                </a:lnTo>
                <a:lnTo>
                  <a:pt x="256" y="206"/>
                </a:lnTo>
                <a:lnTo>
                  <a:pt x="262" y="210"/>
                </a:lnTo>
                <a:lnTo>
                  <a:pt x="264" y="212"/>
                </a:lnTo>
                <a:lnTo>
                  <a:pt x="268" y="210"/>
                </a:lnTo>
                <a:lnTo>
                  <a:pt x="268" y="210"/>
                </a:lnTo>
                <a:lnTo>
                  <a:pt x="270" y="204"/>
                </a:lnTo>
                <a:lnTo>
                  <a:pt x="272" y="200"/>
                </a:lnTo>
                <a:lnTo>
                  <a:pt x="272" y="200"/>
                </a:lnTo>
                <a:lnTo>
                  <a:pt x="274" y="200"/>
                </a:lnTo>
                <a:lnTo>
                  <a:pt x="280" y="200"/>
                </a:lnTo>
                <a:lnTo>
                  <a:pt x="286" y="202"/>
                </a:lnTo>
                <a:lnTo>
                  <a:pt x="288" y="204"/>
                </a:lnTo>
                <a:lnTo>
                  <a:pt x="288" y="204"/>
                </a:lnTo>
                <a:lnTo>
                  <a:pt x="292" y="210"/>
                </a:lnTo>
                <a:lnTo>
                  <a:pt x="298" y="214"/>
                </a:lnTo>
                <a:lnTo>
                  <a:pt x="298" y="214"/>
                </a:lnTo>
                <a:lnTo>
                  <a:pt x="304" y="216"/>
                </a:lnTo>
                <a:lnTo>
                  <a:pt x="304" y="216"/>
                </a:lnTo>
                <a:lnTo>
                  <a:pt x="308" y="224"/>
                </a:lnTo>
                <a:lnTo>
                  <a:pt x="308" y="224"/>
                </a:lnTo>
                <a:lnTo>
                  <a:pt x="310" y="228"/>
                </a:lnTo>
                <a:lnTo>
                  <a:pt x="314" y="228"/>
                </a:lnTo>
                <a:lnTo>
                  <a:pt x="320" y="228"/>
                </a:lnTo>
                <a:lnTo>
                  <a:pt x="320" y="228"/>
                </a:lnTo>
                <a:lnTo>
                  <a:pt x="322" y="226"/>
                </a:lnTo>
                <a:lnTo>
                  <a:pt x="324" y="224"/>
                </a:lnTo>
                <a:lnTo>
                  <a:pt x="328" y="222"/>
                </a:lnTo>
                <a:lnTo>
                  <a:pt x="330" y="220"/>
                </a:lnTo>
                <a:lnTo>
                  <a:pt x="330" y="220"/>
                </a:lnTo>
                <a:lnTo>
                  <a:pt x="336" y="220"/>
                </a:lnTo>
                <a:lnTo>
                  <a:pt x="340" y="222"/>
                </a:lnTo>
                <a:lnTo>
                  <a:pt x="342" y="224"/>
                </a:lnTo>
                <a:lnTo>
                  <a:pt x="342" y="224"/>
                </a:lnTo>
                <a:lnTo>
                  <a:pt x="352" y="232"/>
                </a:lnTo>
                <a:lnTo>
                  <a:pt x="352" y="232"/>
                </a:lnTo>
                <a:lnTo>
                  <a:pt x="346" y="254"/>
                </a:lnTo>
                <a:lnTo>
                  <a:pt x="336" y="274"/>
                </a:lnTo>
                <a:lnTo>
                  <a:pt x="324" y="292"/>
                </a:lnTo>
                <a:lnTo>
                  <a:pt x="310" y="308"/>
                </a:lnTo>
                <a:lnTo>
                  <a:pt x="310" y="308"/>
                </a:lnTo>
                <a:close/>
                <a:moveTo>
                  <a:pt x="256" y="242"/>
                </a:moveTo>
                <a:lnTo>
                  <a:pt x="256" y="242"/>
                </a:lnTo>
                <a:lnTo>
                  <a:pt x="254" y="240"/>
                </a:lnTo>
                <a:lnTo>
                  <a:pt x="252" y="236"/>
                </a:lnTo>
                <a:lnTo>
                  <a:pt x="248" y="228"/>
                </a:lnTo>
                <a:lnTo>
                  <a:pt x="248" y="228"/>
                </a:lnTo>
                <a:lnTo>
                  <a:pt x="246" y="220"/>
                </a:lnTo>
                <a:lnTo>
                  <a:pt x="242" y="216"/>
                </a:lnTo>
                <a:lnTo>
                  <a:pt x="238" y="212"/>
                </a:lnTo>
                <a:lnTo>
                  <a:pt x="238" y="212"/>
                </a:lnTo>
                <a:lnTo>
                  <a:pt x="230" y="212"/>
                </a:lnTo>
                <a:lnTo>
                  <a:pt x="224" y="210"/>
                </a:lnTo>
                <a:lnTo>
                  <a:pt x="224" y="210"/>
                </a:lnTo>
                <a:lnTo>
                  <a:pt x="214" y="206"/>
                </a:lnTo>
                <a:lnTo>
                  <a:pt x="206" y="200"/>
                </a:lnTo>
                <a:lnTo>
                  <a:pt x="206" y="200"/>
                </a:lnTo>
                <a:lnTo>
                  <a:pt x="198" y="200"/>
                </a:lnTo>
                <a:lnTo>
                  <a:pt x="188" y="198"/>
                </a:lnTo>
                <a:lnTo>
                  <a:pt x="188" y="198"/>
                </a:lnTo>
                <a:lnTo>
                  <a:pt x="184" y="198"/>
                </a:lnTo>
                <a:lnTo>
                  <a:pt x="180" y="198"/>
                </a:lnTo>
                <a:lnTo>
                  <a:pt x="176" y="202"/>
                </a:lnTo>
                <a:lnTo>
                  <a:pt x="176" y="202"/>
                </a:lnTo>
                <a:lnTo>
                  <a:pt x="168" y="216"/>
                </a:lnTo>
                <a:lnTo>
                  <a:pt x="168" y="216"/>
                </a:lnTo>
                <a:lnTo>
                  <a:pt x="166" y="226"/>
                </a:lnTo>
                <a:lnTo>
                  <a:pt x="166" y="236"/>
                </a:lnTo>
                <a:lnTo>
                  <a:pt x="166" y="236"/>
                </a:lnTo>
                <a:lnTo>
                  <a:pt x="172" y="244"/>
                </a:lnTo>
                <a:lnTo>
                  <a:pt x="178" y="250"/>
                </a:lnTo>
                <a:lnTo>
                  <a:pt x="178" y="250"/>
                </a:lnTo>
                <a:lnTo>
                  <a:pt x="180" y="254"/>
                </a:lnTo>
                <a:lnTo>
                  <a:pt x="182" y="256"/>
                </a:lnTo>
                <a:lnTo>
                  <a:pt x="186" y="258"/>
                </a:lnTo>
                <a:lnTo>
                  <a:pt x="186" y="258"/>
                </a:lnTo>
                <a:lnTo>
                  <a:pt x="192" y="254"/>
                </a:lnTo>
                <a:lnTo>
                  <a:pt x="202" y="252"/>
                </a:lnTo>
                <a:lnTo>
                  <a:pt x="202" y="252"/>
                </a:lnTo>
                <a:lnTo>
                  <a:pt x="204" y="252"/>
                </a:lnTo>
                <a:lnTo>
                  <a:pt x="208" y="254"/>
                </a:lnTo>
                <a:lnTo>
                  <a:pt x="212" y="258"/>
                </a:lnTo>
                <a:lnTo>
                  <a:pt x="212" y="258"/>
                </a:lnTo>
                <a:lnTo>
                  <a:pt x="214" y="266"/>
                </a:lnTo>
                <a:lnTo>
                  <a:pt x="214" y="276"/>
                </a:lnTo>
                <a:lnTo>
                  <a:pt x="214" y="276"/>
                </a:lnTo>
                <a:lnTo>
                  <a:pt x="214" y="290"/>
                </a:lnTo>
                <a:lnTo>
                  <a:pt x="216" y="304"/>
                </a:lnTo>
                <a:lnTo>
                  <a:pt x="216" y="304"/>
                </a:lnTo>
                <a:lnTo>
                  <a:pt x="222" y="312"/>
                </a:lnTo>
                <a:lnTo>
                  <a:pt x="228" y="316"/>
                </a:lnTo>
                <a:lnTo>
                  <a:pt x="232" y="318"/>
                </a:lnTo>
                <a:lnTo>
                  <a:pt x="232" y="318"/>
                </a:lnTo>
                <a:lnTo>
                  <a:pt x="236" y="316"/>
                </a:lnTo>
                <a:lnTo>
                  <a:pt x="238" y="314"/>
                </a:lnTo>
                <a:lnTo>
                  <a:pt x="244" y="306"/>
                </a:lnTo>
                <a:lnTo>
                  <a:pt x="244" y="306"/>
                </a:lnTo>
                <a:lnTo>
                  <a:pt x="250" y="298"/>
                </a:lnTo>
                <a:lnTo>
                  <a:pt x="252" y="288"/>
                </a:lnTo>
                <a:lnTo>
                  <a:pt x="252" y="270"/>
                </a:lnTo>
                <a:lnTo>
                  <a:pt x="252" y="270"/>
                </a:lnTo>
                <a:lnTo>
                  <a:pt x="256" y="264"/>
                </a:lnTo>
                <a:lnTo>
                  <a:pt x="260" y="258"/>
                </a:lnTo>
                <a:lnTo>
                  <a:pt x="260" y="258"/>
                </a:lnTo>
                <a:lnTo>
                  <a:pt x="266" y="252"/>
                </a:lnTo>
                <a:lnTo>
                  <a:pt x="266" y="248"/>
                </a:lnTo>
                <a:lnTo>
                  <a:pt x="266" y="244"/>
                </a:lnTo>
                <a:lnTo>
                  <a:pt x="266" y="244"/>
                </a:lnTo>
                <a:lnTo>
                  <a:pt x="266" y="242"/>
                </a:lnTo>
                <a:lnTo>
                  <a:pt x="262" y="242"/>
                </a:lnTo>
                <a:lnTo>
                  <a:pt x="256" y="242"/>
                </a:lnTo>
                <a:lnTo>
                  <a:pt x="256" y="2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10" name="그룹 109"/>
          <p:cNvGrpSpPr/>
          <p:nvPr/>
        </p:nvGrpSpPr>
        <p:grpSpPr>
          <a:xfrm>
            <a:off x="3879540" y="2114532"/>
            <a:ext cx="557351" cy="597381"/>
            <a:chOff x="4247964" y="3537012"/>
            <a:chExt cx="574675" cy="61595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1" name="Freeform 722"/>
            <p:cNvSpPr>
              <a:spLocks/>
            </p:cNvSpPr>
            <p:nvPr/>
          </p:nvSpPr>
          <p:spPr bwMode="auto">
            <a:xfrm>
              <a:off x="4317814" y="3603687"/>
              <a:ext cx="241300" cy="139700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2" y="8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4" y="58"/>
                </a:cxn>
                <a:cxn ang="0">
                  <a:pos x="10" y="44"/>
                </a:cxn>
                <a:cxn ang="0">
                  <a:pos x="18" y="30"/>
                </a:cxn>
                <a:cxn ang="0">
                  <a:pos x="28" y="20"/>
                </a:cxn>
                <a:cxn ang="0">
                  <a:pos x="40" y="10"/>
                </a:cxn>
                <a:cxn ang="0">
                  <a:pos x="54" y="4"/>
                </a:cxn>
                <a:cxn ang="0">
                  <a:pos x="68" y="0"/>
                </a:cxn>
                <a:cxn ang="0">
                  <a:pos x="84" y="0"/>
                </a:cxn>
                <a:cxn ang="0">
                  <a:pos x="84" y="0"/>
                </a:cxn>
                <a:cxn ang="0">
                  <a:pos x="96" y="2"/>
                </a:cxn>
                <a:cxn ang="0">
                  <a:pos x="108" y="6"/>
                </a:cxn>
                <a:cxn ang="0">
                  <a:pos x="118" y="10"/>
                </a:cxn>
                <a:cxn ang="0">
                  <a:pos x="126" y="16"/>
                </a:cxn>
                <a:cxn ang="0">
                  <a:pos x="134" y="22"/>
                </a:cxn>
                <a:cxn ang="0">
                  <a:pos x="142" y="30"/>
                </a:cxn>
                <a:cxn ang="0">
                  <a:pos x="148" y="40"/>
                </a:cxn>
                <a:cxn ang="0">
                  <a:pos x="152" y="50"/>
                </a:cxn>
                <a:cxn ang="0">
                  <a:pos x="152" y="50"/>
                </a:cxn>
                <a:cxn ang="0">
                  <a:pos x="140" y="38"/>
                </a:cxn>
                <a:cxn ang="0">
                  <a:pos x="126" y="30"/>
                </a:cxn>
                <a:cxn ang="0">
                  <a:pos x="110" y="24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78" y="22"/>
                </a:cxn>
                <a:cxn ang="0">
                  <a:pos x="62" y="26"/>
                </a:cxn>
                <a:cxn ang="0">
                  <a:pos x="48" y="30"/>
                </a:cxn>
                <a:cxn ang="0">
                  <a:pos x="34" y="38"/>
                </a:cxn>
                <a:cxn ang="0">
                  <a:pos x="24" y="48"/>
                </a:cxn>
                <a:cxn ang="0">
                  <a:pos x="14" y="60"/>
                </a:cxn>
                <a:cxn ang="0">
                  <a:pos x="6" y="74"/>
                </a:cxn>
                <a:cxn ang="0">
                  <a:pos x="2" y="88"/>
                </a:cxn>
                <a:cxn ang="0">
                  <a:pos x="2" y="88"/>
                </a:cxn>
              </a:cxnLst>
              <a:rect l="0" t="0" r="r" b="b"/>
              <a:pathLst>
                <a:path w="152" h="88">
                  <a:moveTo>
                    <a:pt x="2" y="88"/>
                  </a:moveTo>
                  <a:lnTo>
                    <a:pt x="2" y="8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58"/>
                  </a:lnTo>
                  <a:lnTo>
                    <a:pt x="10" y="44"/>
                  </a:lnTo>
                  <a:lnTo>
                    <a:pt x="18" y="30"/>
                  </a:lnTo>
                  <a:lnTo>
                    <a:pt x="28" y="20"/>
                  </a:lnTo>
                  <a:lnTo>
                    <a:pt x="40" y="10"/>
                  </a:lnTo>
                  <a:lnTo>
                    <a:pt x="54" y="4"/>
                  </a:lnTo>
                  <a:lnTo>
                    <a:pt x="68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96" y="2"/>
                  </a:lnTo>
                  <a:lnTo>
                    <a:pt x="108" y="6"/>
                  </a:lnTo>
                  <a:lnTo>
                    <a:pt x="118" y="10"/>
                  </a:lnTo>
                  <a:lnTo>
                    <a:pt x="126" y="16"/>
                  </a:lnTo>
                  <a:lnTo>
                    <a:pt x="134" y="22"/>
                  </a:lnTo>
                  <a:lnTo>
                    <a:pt x="142" y="30"/>
                  </a:lnTo>
                  <a:lnTo>
                    <a:pt x="148" y="40"/>
                  </a:lnTo>
                  <a:lnTo>
                    <a:pt x="152" y="50"/>
                  </a:lnTo>
                  <a:lnTo>
                    <a:pt x="152" y="50"/>
                  </a:lnTo>
                  <a:lnTo>
                    <a:pt x="140" y="38"/>
                  </a:lnTo>
                  <a:lnTo>
                    <a:pt x="126" y="30"/>
                  </a:lnTo>
                  <a:lnTo>
                    <a:pt x="110" y="24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78" y="22"/>
                  </a:lnTo>
                  <a:lnTo>
                    <a:pt x="62" y="26"/>
                  </a:lnTo>
                  <a:lnTo>
                    <a:pt x="48" y="30"/>
                  </a:lnTo>
                  <a:lnTo>
                    <a:pt x="34" y="38"/>
                  </a:lnTo>
                  <a:lnTo>
                    <a:pt x="24" y="48"/>
                  </a:lnTo>
                  <a:lnTo>
                    <a:pt x="14" y="60"/>
                  </a:lnTo>
                  <a:lnTo>
                    <a:pt x="6" y="74"/>
                  </a:lnTo>
                  <a:lnTo>
                    <a:pt x="2" y="88"/>
                  </a:lnTo>
                  <a:lnTo>
                    <a:pt x="2" y="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723"/>
            <p:cNvSpPr>
              <a:spLocks noEditPoints="1"/>
            </p:cNvSpPr>
            <p:nvPr/>
          </p:nvSpPr>
          <p:spPr bwMode="auto">
            <a:xfrm>
              <a:off x="4247964" y="3537012"/>
              <a:ext cx="574675" cy="615950"/>
            </a:xfrm>
            <a:custGeom>
              <a:avLst/>
              <a:gdLst/>
              <a:ahLst/>
              <a:cxnLst>
                <a:cxn ang="0">
                  <a:pos x="352" y="326"/>
                </a:cxn>
                <a:cxn ang="0">
                  <a:pos x="358" y="332"/>
                </a:cxn>
                <a:cxn ang="0">
                  <a:pos x="362" y="346"/>
                </a:cxn>
                <a:cxn ang="0">
                  <a:pos x="360" y="360"/>
                </a:cxn>
                <a:cxn ang="0">
                  <a:pos x="354" y="372"/>
                </a:cxn>
                <a:cxn ang="0">
                  <a:pos x="350" y="378"/>
                </a:cxn>
                <a:cxn ang="0">
                  <a:pos x="336" y="386"/>
                </a:cxn>
                <a:cxn ang="0">
                  <a:pos x="322" y="388"/>
                </a:cxn>
                <a:cxn ang="0">
                  <a:pos x="308" y="384"/>
                </a:cxn>
                <a:cxn ang="0">
                  <a:pos x="296" y="374"/>
                </a:cxn>
                <a:cxn ang="0">
                  <a:pos x="222" y="290"/>
                </a:cxn>
                <a:cxn ang="0">
                  <a:pos x="212" y="268"/>
                </a:cxn>
                <a:cxn ang="0">
                  <a:pos x="218" y="246"/>
                </a:cxn>
                <a:cxn ang="0">
                  <a:pos x="198" y="224"/>
                </a:cxn>
                <a:cxn ang="0">
                  <a:pos x="160" y="244"/>
                </a:cxn>
                <a:cxn ang="0">
                  <a:pos x="116" y="248"/>
                </a:cxn>
                <a:cxn ang="0">
                  <a:pos x="102" y="248"/>
                </a:cxn>
                <a:cxn ang="0">
                  <a:pos x="78" y="240"/>
                </a:cxn>
                <a:cxn ang="0">
                  <a:pos x="48" y="222"/>
                </a:cxn>
                <a:cxn ang="0">
                  <a:pos x="16" y="188"/>
                </a:cxn>
                <a:cxn ang="0">
                  <a:pos x="2" y="154"/>
                </a:cxn>
                <a:cxn ang="0">
                  <a:pos x="0" y="130"/>
                </a:cxn>
                <a:cxn ang="0">
                  <a:pos x="0" y="116"/>
                </a:cxn>
                <a:cxn ang="0">
                  <a:pos x="4" y="92"/>
                </a:cxn>
                <a:cxn ang="0">
                  <a:pos x="12" y="68"/>
                </a:cxn>
                <a:cxn ang="0">
                  <a:pos x="42" y="32"/>
                </a:cxn>
                <a:cxn ang="0">
                  <a:pos x="82" y="8"/>
                </a:cxn>
                <a:cxn ang="0">
                  <a:pos x="106" y="2"/>
                </a:cxn>
                <a:cxn ang="0">
                  <a:pos x="132" y="0"/>
                </a:cxn>
                <a:cxn ang="0">
                  <a:pos x="144" y="2"/>
                </a:cxn>
                <a:cxn ang="0">
                  <a:pos x="168" y="8"/>
                </a:cxn>
                <a:cxn ang="0">
                  <a:pos x="200" y="26"/>
                </a:cxn>
                <a:cxn ang="0">
                  <a:pos x="232" y="62"/>
                </a:cxn>
                <a:cxn ang="0">
                  <a:pos x="244" y="96"/>
                </a:cxn>
                <a:cxn ang="0">
                  <a:pos x="248" y="120"/>
                </a:cxn>
                <a:cxn ang="0">
                  <a:pos x="248" y="132"/>
                </a:cxn>
                <a:cxn ang="0">
                  <a:pos x="238" y="174"/>
                </a:cxn>
                <a:cxn ang="0">
                  <a:pos x="216" y="208"/>
                </a:cxn>
                <a:cxn ang="0">
                  <a:pos x="234" y="230"/>
                </a:cxn>
                <a:cxn ang="0">
                  <a:pos x="258" y="228"/>
                </a:cxn>
                <a:cxn ang="0">
                  <a:pos x="278" y="240"/>
                </a:cxn>
                <a:cxn ang="0">
                  <a:pos x="226" y="132"/>
                </a:cxn>
                <a:cxn ang="0">
                  <a:pos x="224" y="110"/>
                </a:cxn>
                <a:cxn ang="0">
                  <a:pos x="212" y="74"/>
                </a:cxn>
                <a:cxn ang="0">
                  <a:pos x="186" y="44"/>
                </a:cxn>
                <a:cxn ang="0">
                  <a:pos x="150" y="26"/>
                </a:cxn>
                <a:cxn ang="0">
                  <a:pos x="130" y="24"/>
                </a:cxn>
                <a:cxn ang="0">
                  <a:pos x="90" y="28"/>
                </a:cxn>
                <a:cxn ang="0">
                  <a:pos x="56" y="48"/>
                </a:cxn>
                <a:cxn ang="0">
                  <a:pos x="32" y="78"/>
                </a:cxn>
                <a:cxn ang="0">
                  <a:pos x="22" y="118"/>
                </a:cxn>
                <a:cxn ang="0">
                  <a:pos x="22" y="138"/>
                </a:cxn>
                <a:cxn ang="0">
                  <a:pos x="36" y="176"/>
                </a:cxn>
                <a:cxn ang="0">
                  <a:pos x="62" y="206"/>
                </a:cxn>
                <a:cxn ang="0">
                  <a:pos x="96" y="222"/>
                </a:cxn>
                <a:cxn ang="0">
                  <a:pos x="116" y="226"/>
                </a:cxn>
                <a:cxn ang="0">
                  <a:pos x="158" y="220"/>
                </a:cxn>
                <a:cxn ang="0">
                  <a:pos x="190" y="202"/>
                </a:cxn>
                <a:cxn ang="0">
                  <a:pos x="214" y="170"/>
                </a:cxn>
                <a:cxn ang="0">
                  <a:pos x="226" y="132"/>
                </a:cxn>
              </a:cxnLst>
              <a:rect l="0" t="0" r="r" b="b"/>
              <a:pathLst>
                <a:path w="362" h="388">
                  <a:moveTo>
                    <a:pt x="278" y="240"/>
                  </a:moveTo>
                  <a:lnTo>
                    <a:pt x="352" y="326"/>
                  </a:lnTo>
                  <a:lnTo>
                    <a:pt x="352" y="326"/>
                  </a:lnTo>
                  <a:lnTo>
                    <a:pt x="358" y="332"/>
                  </a:lnTo>
                  <a:lnTo>
                    <a:pt x="360" y="338"/>
                  </a:lnTo>
                  <a:lnTo>
                    <a:pt x="362" y="346"/>
                  </a:lnTo>
                  <a:lnTo>
                    <a:pt x="362" y="352"/>
                  </a:lnTo>
                  <a:lnTo>
                    <a:pt x="360" y="360"/>
                  </a:lnTo>
                  <a:lnTo>
                    <a:pt x="358" y="366"/>
                  </a:lnTo>
                  <a:lnTo>
                    <a:pt x="354" y="372"/>
                  </a:lnTo>
                  <a:lnTo>
                    <a:pt x="350" y="378"/>
                  </a:lnTo>
                  <a:lnTo>
                    <a:pt x="350" y="378"/>
                  </a:lnTo>
                  <a:lnTo>
                    <a:pt x="344" y="382"/>
                  </a:lnTo>
                  <a:lnTo>
                    <a:pt x="336" y="386"/>
                  </a:lnTo>
                  <a:lnTo>
                    <a:pt x="330" y="388"/>
                  </a:lnTo>
                  <a:lnTo>
                    <a:pt x="322" y="388"/>
                  </a:lnTo>
                  <a:lnTo>
                    <a:pt x="314" y="386"/>
                  </a:lnTo>
                  <a:lnTo>
                    <a:pt x="308" y="384"/>
                  </a:lnTo>
                  <a:lnTo>
                    <a:pt x="302" y="380"/>
                  </a:lnTo>
                  <a:lnTo>
                    <a:pt x="296" y="374"/>
                  </a:lnTo>
                  <a:lnTo>
                    <a:pt x="222" y="290"/>
                  </a:lnTo>
                  <a:lnTo>
                    <a:pt x="222" y="290"/>
                  </a:lnTo>
                  <a:lnTo>
                    <a:pt x="214" y="280"/>
                  </a:lnTo>
                  <a:lnTo>
                    <a:pt x="212" y="268"/>
                  </a:lnTo>
                  <a:lnTo>
                    <a:pt x="214" y="256"/>
                  </a:lnTo>
                  <a:lnTo>
                    <a:pt x="218" y="246"/>
                  </a:lnTo>
                  <a:lnTo>
                    <a:pt x="198" y="224"/>
                  </a:lnTo>
                  <a:lnTo>
                    <a:pt x="198" y="224"/>
                  </a:lnTo>
                  <a:lnTo>
                    <a:pt x="180" y="236"/>
                  </a:lnTo>
                  <a:lnTo>
                    <a:pt x="160" y="244"/>
                  </a:lnTo>
                  <a:lnTo>
                    <a:pt x="138" y="248"/>
                  </a:lnTo>
                  <a:lnTo>
                    <a:pt x="116" y="248"/>
                  </a:lnTo>
                  <a:lnTo>
                    <a:pt x="116" y="248"/>
                  </a:lnTo>
                  <a:lnTo>
                    <a:pt x="102" y="248"/>
                  </a:lnTo>
                  <a:lnTo>
                    <a:pt x="90" y="244"/>
                  </a:lnTo>
                  <a:lnTo>
                    <a:pt x="78" y="240"/>
                  </a:lnTo>
                  <a:lnTo>
                    <a:pt x="68" y="236"/>
                  </a:lnTo>
                  <a:lnTo>
                    <a:pt x="48" y="222"/>
                  </a:lnTo>
                  <a:lnTo>
                    <a:pt x="30" y="206"/>
                  </a:lnTo>
                  <a:lnTo>
                    <a:pt x="16" y="188"/>
                  </a:lnTo>
                  <a:lnTo>
                    <a:pt x="6" y="166"/>
                  </a:lnTo>
                  <a:lnTo>
                    <a:pt x="2" y="154"/>
                  </a:lnTo>
                  <a:lnTo>
                    <a:pt x="0" y="142"/>
                  </a:lnTo>
                  <a:lnTo>
                    <a:pt x="0" y="13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0" y="104"/>
                  </a:lnTo>
                  <a:lnTo>
                    <a:pt x="4" y="92"/>
                  </a:lnTo>
                  <a:lnTo>
                    <a:pt x="8" y="80"/>
                  </a:lnTo>
                  <a:lnTo>
                    <a:pt x="12" y="68"/>
                  </a:lnTo>
                  <a:lnTo>
                    <a:pt x="26" y="48"/>
                  </a:lnTo>
                  <a:lnTo>
                    <a:pt x="42" y="32"/>
                  </a:lnTo>
                  <a:lnTo>
                    <a:pt x="62" y="18"/>
                  </a:lnTo>
                  <a:lnTo>
                    <a:pt x="82" y="8"/>
                  </a:lnTo>
                  <a:lnTo>
                    <a:pt x="94" y="4"/>
                  </a:lnTo>
                  <a:lnTo>
                    <a:pt x="106" y="2"/>
                  </a:lnTo>
                  <a:lnTo>
                    <a:pt x="120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44" y="2"/>
                  </a:lnTo>
                  <a:lnTo>
                    <a:pt x="156" y="4"/>
                  </a:lnTo>
                  <a:lnTo>
                    <a:pt x="168" y="8"/>
                  </a:lnTo>
                  <a:lnTo>
                    <a:pt x="180" y="14"/>
                  </a:lnTo>
                  <a:lnTo>
                    <a:pt x="200" y="26"/>
                  </a:lnTo>
                  <a:lnTo>
                    <a:pt x="218" y="42"/>
                  </a:lnTo>
                  <a:lnTo>
                    <a:pt x="232" y="62"/>
                  </a:lnTo>
                  <a:lnTo>
                    <a:pt x="242" y="84"/>
                  </a:lnTo>
                  <a:lnTo>
                    <a:pt x="244" y="96"/>
                  </a:lnTo>
                  <a:lnTo>
                    <a:pt x="248" y="108"/>
                  </a:lnTo>
                  <a:lnTo>
                    <a:pt x="248" y="120"/>
                  </a:lnTo>
                  <a:lnTo>
                    <a:pt x="248" y="132"/>
                  </a:lnTo>
                  <a:lnTo>
                    <a:pt x="248" y="132"/>
                  </a:lnTo>
                  <a:lnTo>
                    <a:pt x="244" y="154"/>
                  </a:lnTo>
                  <a:lnTo>
                    <a:pt x="238" y="174"/>
                  </a:lnTo>
                  <a:lnTo>
                    <a:pt x="228" y="192"/>
                  </a:lnTo>
                  <a:lnTo>
                    <a:pt x="216" y="208"/>
                  </a:lnTo>
                  <a:lnTo>
                    <a:pt x="234" y="230"/>
                  </a:lnTo>
                  <a:lnTo>
                    <a:pt x="234" y="230"/>
                  </a:lnTo>
                  <a:lnTo>
                    <a:pt x="246" y="228"/>
                  </a:lnTo>
                  <a:lnTo>
                    <a:pt x="258" y="228"/>
                  </a:lnTo>
                  <a:lnTo>
                    <a:pt x="268" y="232"/>
                  </a:lnTo>
                  <a:lnTo>
                    <a:pt x="278" y="240"/>
                  </a:lnTo>
                  <a:lnTo>
                    <a:pt x="278" y="240"/>
                  </a:lnTo>
                  <a:close/>
                  <a:moveTo>
                    <a:pt x="226" y="132"/>
                  </a:moveTo>
                  <a:lnTo>
                    <a:pt x="226" y="132"/>
                  </a:lnTo>
                  <a:lnTo>
                    <a:pt x="224" y="110"/>
                  </a:lnTo>
                  <a:lnTo>
                    <a:pt x="220" y="92"/>
                  </a:lnTo>
                  <a:lnTo>
                    <a:pt x="212" y="74"/>
                  </a:lnTo>
                  <a:lnTo>
                    <a:pt x="200" y="58"/>
                  </a:lnTo>
                  <a:lnTo>
                    <a:pt x="186" y="44"/>
                  </a:lnTo>
                  <a:lnTo>
                    <a:pt x="170" y="34"/>
                  </a:lnTo>
                  <a:lnTo>
                    <a:pt x="150" y="26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110" y="24"/>
                  </a:lnTo>
                  <a:lnTo>
                    <a:pt x="90" y="28"/>
                  </a:lnTo>
                  <a:lnTo>
                    <a:pt x="72" y="36"/>
                  </a:lnTo>
                  <a:lnTo>
                    <a:pt x="56" y="48"/>
                  </a:lnTo>
                  <a:lnTo>
                    <a:pt x="44" y="62"/>
                  </a:lnTo>
                  <a:lnTo>
                    <a:pt x="32" y="78"/>
                  </a:lnTo>
                  <a:lnTo>
                    <a:pt x="26" y="98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2" y="138"/>
                  </a:lnTo>
                  <a:lnTo>
                    <a:pt x="28" y="158"/>
                  </a:lnTo>
                  <a:lnTo>
                    <a:pt x="36" y="176"/>
                  </a:lnTo>
                  <a:lnTo>
                    <a:pt x="48" y="192"/>
                  </a:lnTo>
                  <a:lnTo>
                    <a:pt x="62" y="206"/>
                  </a:lnTo>
                  <a:lnTo>
                    <a:pt x="78" y="216"/>
                  </a:lnTo>
                  <a:lnTo>
                    <a:pt x="96" y="222"/>
                  </a:lnTo>
                  <a:lnTo>
                    <a:pt x="116" y="226"/>
                  </a:lnTo>
                  <a:lnTo>
                    <a:pt x="116" y="226"/>
                  </a:lnTo>
                  <a:lnTo>
                    <a:pt x="138" y="226"/>
                  </a:lnTo>
                  <a:lnTo>
                    <a:pt x="158" y="220"/>
                  </a:lnTo>
                  <a:lnTo>
                    <a:pt x="176" y="212"/>
                  </a:lnTo>
                  <a:lnTo>
                    <a:pt x="190" y="202"/>
                  </a:lnTo>
                  <a:lnTo>
                    <a:pt x="204" y="186"/>
                  </a:lnTo>
                  <a:lnTo>
                    <a:pt x="214" y="170"/>
                  </a:lnTo>
                  <a:lnTo>
                    <a:pt x="222" y="152"/>
                  </a:lnTo>
                  <a:lnTo>
                    <a:pt x="226" y="132"/>
                  </a:lnTo>
                  <a:lnTo>
                    <a:pt x="226" y="1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-2191784" y="-3222"/>
            <a:ext cx="2164508" cy="3781425"/>
            <a:chOff x="-2191784" y="-3222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3001491" y="806779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86276" y="-3222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90991" y="3238453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91026" y="3340053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67201" y="223043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73551" y="727028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52122" y="131698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91784" y="3260712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102091" y="838450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마케팅 목표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102091" y="1015131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앞서 마케팅 할 대상을 설명하고 환경분석에서 시장가능성이 있음을 설명하였습니다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마케팅 목표는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브랜드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기업의 영업과 마케팅으로 얻고자 하는 목표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대해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</p:txBody>
        </p:sp>
        <p:sp>
          <p:nvSpPr>
            <p:cNvPr id="50" name="Rectangle 2151"/>
            <p:cNvSpPr>
              <a:spLocks noChangeArrowheads="1"/>
            </p:cNvSpPr>
            <p:nvPr/>
          </p:nvSpPr>
          <p:spPr bwMode="auto">
            <a:xfrm>
              <a:off x="-1973551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853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7490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9DDF2EE-9978-4E0D-8DBD-4A8657BA57C7}"/>
              </a:ext>
            </a:extLst>
          </p:cNvPr>
          <p:cNvSpPr/>
          <p:nvPr/>
        </p:nvSpPr>
        <p:spPr>
          <a:xfrm>
            <a:off x="107504" y="5659374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3033A78-E587-4A7A-B4AB-255DE5905EA2}"/>
              </a:ext>
            </a:extLst>
          </p:cNvPr>
          <p:cNvSpPr/>
          <p:nvPr/>
        </p:nvSpPr>
        <p:spPr>
          <a:xfrm>
            <a:off x="107504" y="6271218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39CC8C78-910A-4949-9AB8-6D697CC52A46}"/>
              </a:ext>
            </a:extLst>
          </p:cNvPr>
          <p:cNvSpPr/>
          <p:nvPr/>
        </p:nvSpPr>
        <p:spPr>
          <a:xfrm>
            <a:off x="1139597" y="5513513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1221EBD9-77C7-44A3-A6B8-5746EFE21EBA}"/>
              </a:ext>
            </a:extLst>
          </p:cNvPr>
          <p:cNvSpPr/>
          <p:nvPr/>
        </p:nvSpPr>
        <p:spPr>
          <a:xfrm>
            <a:off x="1009194" y="5839745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021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4C0F056-5637-4C40-A6D1-86069F2D8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09ACE33-3AD8-459F-90E6-4FBA4EABC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6E6B8C50-7753-4250-A90C-021C38E9D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6D21EDBA-614B-44D5-B483-FAEA7565B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26C5030-D196-4BC6-9341-8DD1FF185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B34863E-D03C-406D-A325-3C93AA310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53C7981-BC67-4E63-8E57-A94B9A7F2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88CB922-60BA-4965-AF4D-E45527738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AD46E72-6168-4EE2-8D39-BE0D980EFB4E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245BB592-7544-4D31-85BB-A8B72FBF9717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A3D0745-84B5-4ADC-A944-79BC2498C9A9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6940CD1-D950-4287-B4FC-9828F086F72C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F0634F9C-381E-400E-B011-A49292B94CFC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17CC7E42-7C55-47D6-B40D-42B7D41902F4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1AFE8AE5-B133-4D7B-AD57-8F3838741B0E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53C70F7-C428-4DF5-A7BD-7CE769721658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B0282B6-990B-4490-8CCC-B95461AA6461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4BE73C9-CDF3-4762-A485-5D809C09E23E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4D4EA46-8707-4BF8-AB0D-58DF8CAA847C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45560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B25FCC1-02B0-46CB-ABF5-57AFCC522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3638" y="2325616"/>
            <a:ext cx="1707464" cy="128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D8628541-942A-415A-8049-91FBC9CF4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1143" y="2325616"/>
            <a:ext cx="1707464" cy="128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3B2056BB-958C-4CE6-963F-28BB3DFD2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2427" y="2325616"/>
            <a:ext cx="1707464" cy="128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2EF8CD6-5A14-470B-8DA9-9C2BAC569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2351" y="4332089"/>
            <a:ext cx="1710037" cy="128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CC62ABA-88F1-4E26-91D5-76BBEC265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9856" y="4332089"/>
            <a:ext cx="1710037" cy="128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9D49CC4-78EF-4D14-A5EB-30EC55896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44144" y="2325616"/>
            <a:ext cx="1707464" cy="128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5AF84FA-711F-4F84-8B3D-E45AAB692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92358" y="4337993"/>
            <a:ext cx="1707464" cy="128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624F3F97-62ED-47F2-8097-8095BDA5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46499" y="4351465"/>
            <a:ext cx="1702752" cy="12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08C9D17-F7F0-43F4-BF20-8ACECDCCB1CF}"/>
              </a:ext>
            </a:extLst>
          </p:cNvPr>
          <p:cNvSpPr/>
          <p:nvPr/>
        </p:nvSpPr>
        <p:spPr>
          <a:xfrm>
            <a:off x="759651" y="3708754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9971A91-7044-4171-8B5E-97FEC8CB2DB7}"/>
              </a:ext>
            </a:extLst>
          </p:cNvPr>
          <p:cNvSpPr/>
          <p:nvPr/>
        </p:nvSpPr>
        <p:spPr>
          <a:xfrm>
            <a:off x="2832146" y="3708754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E8D618A-D021-4067-BAF3-BDF0FEBC0EA3}"/>
              </a:ext>
            </a:extLst>
          </p:cNvPr>
          <p:cNvSpPr/>
          <p:nvPr/>
        </p:nvSpPr>
        <p:spPr>
          <a:xfrm>
            <a:off x="4910935" y="3708754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42A8D6B-9B67-47C3-99F5-39994575820E}"/>
              </a:ext>
            </a:extLst>
          </p:cNvPr>
          <p:cNvSpPr/>
          <p:nvPr/>
        </p:nvSpPr>
        <p:spPr>
          <a:xfrm>
            <a:off x="6982653" y="3708754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A1F1900-E97B-49BF-9EFC-BF89BD38EE9A}"/>
              </a:ext>
            </a:extLst>
          </p:cNvPr>
          <p:cNvSpPr/>
          <p:nvPr/>
        </p:nvSpPr>
        <p:spPr>
          <a:xfrm>
            <a:off x="759651" y="5723869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DB6BF3B-E4B4-48EB-B2E3-3054C43668C2}"/>
              </a:ext>
            </a:extLst>
          </p:cNvPr>
          <p:cNvSpPr/>
          <p:nvPr/>
        </p:nvSpPr>
        <p:spPr>
          <a:xfrm>
            <a:off x="2832146" y="5723869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ADDD2E22-D4BF-43DE-A151-4983963AA886}"/>
              </a:ext>
            </a:extLst>
          </p:cNvPr>
          <p:cNvSpPr/>
          <p:nvPr/>
        </p:nvSpPr>
        <p:spPr>
          <a:xfrm>
            <a:off x="4910935" y="5723869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B95B2C6-7C58-481B-A308-8B346A272770}"/>
              </a:ext>
            </a:extLst>
          </p:cNvPr>
          <p:cNvSpPr/>
          <p:nvPr/>
        </p:nvSpPr>
        <p:spPr>
          <a:xfrm>
            <a:off x="6982653" y="5723869"/>
            <a:ext cx="1830447" cy="29741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87E802A-4186-4C5C-9A86-B3B4FF74DD3E}"/>
              </a:ext>
            </a:extLst>
          </p:cNvPr>
          <p:cNvSpPr/>
          <p:nvPr/>
        </p:nvSpPr>
        <p:spPr>
          <a:xfrm>
            <a:off x="672841" y="1267145"/>
            <a:ext cx="3414621" cy="40250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7C5B35F-CEE4-45D0-96C4-4138806971F2}"/>
              </a:ext>
            </a:extLst>
          </p:cNvPr>
          <p:cNvSpPr/>
          <p:nvPr/>
        </p:nvSpPr>
        <p:spPr>
          <a:xfrm>
            <a:off x="672841" y="1037318"/>
            <a:ext cx="1614845" cy="2683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1ADE8C8-E999-4CF1-968D-7CB8B822449B}"/>
              </a:ext>
            </a:extLst>
          </p:cNvPr>
          <p:cNvSpPr/>
          <p:nvPr/>
        </p:nvSpPr>
        <p:spPr>
          <a:xfrm>
            <a:off x="6869353" y="1420558"/>
            <a:ext cx="1979284" cy="21467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52274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영업마케팅_문화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0B41B7"/>
      </a:accent1>
      <a:accent2>
        <a:srgbClr val="CE0D0D"/>
      </a:accent2>
      <a:accent3>
        <a:srgbClr val="FFCA05"/>
      </a:accent3>
      <a:accent4>
        <a:srgbClr val="A05353"/>
      </a:accent4>
      <a:accent5>
        <a:srgbClr val="D6BB94"/>
      </a:accent5>
      <a:accent6>
        <a:srgbClr val="C4AA9D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1980</TotalTime>
  <Words>342</Words>
  <Application>Microsoft Office PowerPoint</Application>
  <PresentationFormat>화면 슬라이드 쇼(4:3)</PresentationFormat>
  <Paragraphs>75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표준작성법_제안서_영업마케팅(문화)</dc:title>
  <dc:creator>㈜ 인비닷컴</dc:creator>
  <dc:description>무단 복제 배포시 법적 불이익을 받을 수 있습니다.</dc:description>
  <cp:lastModifiedBy>pro</cp:lastModifiedBy>
  <cp:revision>458</cp:revision>
  <dcterms:created xsi:type="dcterms:W3CDTF">2013-09-25T11:58:39Z</dcterms:created>
  <dcterms:modified xsi:type="dcterms:W3CDTF">2019-05-02T06:37:39Z</dcterms:modified>
  <cp:category>본 문서의 저작권은 비즈폼에 있습니다.</cp:category>
</cp:coreProperties>
</file>