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1" r:id="rId2"/>
    <p:sldId id="267" r:id="rId3"/>
    <p:sldId id="271" r:id="rId4"/>
    <p:sldId id="302" r:id="rId5"/>
    <p:sldId id="303" r:id="rId6"/>
    <p:sldId id="304" r:id="rId7"/>
    <p:sldId id="305" r:id="rId8"/>
    <p:sldId id="306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84" autoAdjust="0"/>
  </p:normalViewPr>
  <p:slideViewPr>
    <p:cSldViewPr>
      <p:cViewPr varScale="1">
        <p:scale>
          <a:sx n="114" d="100"/>
          <a:sy n="114" d="100"/>
        </p:scale>
        <p:origin x="1734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8060840862638013E-2"/>
          <c:y val="9.2579291573734554E-2"/>
          <c:w val="0.87017913747768683"/>
          <c:h val="0.7713381102909276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내용1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3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1"/>
                    </a:solidFill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내용1</c:v>
                </c:pt>
                <c:pt idx="1">
                  <c:v>내용2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4.3</c:v>
                </c:pt>
                <c:pt idx="1">
                  <c:v>2.5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E3-4A39-ACD9-5887FBB5B4B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내용2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2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>
                    <a:solidFill>
                      <a:schemeClr val="bg1"/>
                    </a:solidFill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내용1</c:v>
                </c:pt>
                <c:pt idx="1">
                  <c:v>내용2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2.4</c:v>
                </c:pt>
                <c:pt idx="1">
                  <c:v>4.4000000000000004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3E3-4A39-ACD9-5887FBB5B4B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48625920"/>
        <c:axId val="48783360"/>
      </c:barChart>
      <c:catAx>
        <c:axId val="48625920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spPr>
          <a:ln>
            <a:prstDash val="sysDash"/>
          </a:ln>
        </c:spPr>
        <c:txPr>
          <a:bodyPr/>
          <a:lstStyle/>
          <a:p>
            <a:pPr>
              <a:defRPr sz="8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ko-KR"/>
          </a:p>
        </c:txPr>
        <c:crossAx val="48783360"/>
        <c:crosses val="autoZero"/>
        <c:auto val="1"/>
        <c:lblAlgn val="ctr"/>
        <c:lblOffset val="100"/>
        <c:noMultiLvlLbl val="0"/>
      </c:catAx>
      <c:valAx>
        <c:axId val="48783360"/>
        <c:scaling>
          <c:orientation val="minMax"/>
        </c:scaling>
        <c:delete val="0"/>
        <c:axPos val="b"/>
        <c:majorGridlines>
          <c:spPr>
            <a:ln>
              <a:prstDash val="dash"/>
            </a:ln>
          </c:spPr>
        </c:majorGridlines>
        <c:numFmt formatCode="General" sourceLinked="1"/>
        <c:majorTickMark val="out"/>
        <c:minorTickMark val="none"/>
        <c:tickLblPos val="nextTo"/>
        <c:spPr>
          <a:ln>
            <a:solidFill>
              <a:schemeClr val="bg1">
                <a:lumMod val="50000"/>
              </a:schemeClr>
            </a:solidFill>
          </a:ln>
        </c:spPr>
        <c:txPr>
          <a:bodyPr/>
          <a:lstStyle/>
          <a:p>
            <a:pPr>
              <a:defRPr sz="800" b="1"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ko-KR"/>
          </a:p>
        </c:txPr>
        <c:crossAx val="48625920"/>
        <c:crosses val="autoZero"/>
        <c:crossBetween val="between"/>
        <c:majorUnit val="1"/>
      </c:valAx>
      <c:spPr>
        <a:noFill/>
        <a:effectLst/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5DC0B0-1A9C-44D6-BCE3-F90D8AB8903C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4" name="Freeform 180"/>
          <p:cNvSpPr>
            <a:spLocks/>
          </p:cNvSpPr>
          <p:nvPr userDrawn="1"/>
        </p:nvSpPr>
        <p:spPr bwMode="auto">
          <a:xfrm>
            <a:off x="0" y="0"/>
            <a:ext cx="3209925" cy="6858000"/>
          </a:xfrm>
          <a:custGeom>
            <a:avLst/>
            <a:gdLst/>
            <a:ahLst/>
            <a:cxnLst>
              <a:cxn ang="0">
                <a:pos x="1105" y="4288"/>
              </a:cxn>
              <a:cxn ang="0">
                <a:pos x="1029" y="4238"/>
              </a:cxn>
              <a:cxn ang="0">
                <a:pos x="1009" y="4170"/>
              </a:cxn>
              <a:cxn ang="0">
                <a:pos x="1011" y="3654"/>
              </a:cxn>
              <a:cxn ang="0">
                <a:pos x="1063" y="3578"/>
              </a:cxn>
              <a:cxn ang="0">
                <a:pos x="1129" y="3558"/>
              </a:cxn>
              <a:cxn ang="0">
                <a:pos x="1601" y="3543"/>
              </a:cxn>
              <a:cxn ang="0">
                <a:pos x="1655" y="3509"/>
              </a:cxn>
              <a:cxn ang="0">
                <a:pos x="1699" y="3451"/>
              </a:cxn>
              <a:cxn ang="0">
                <a:pos x="1721" y="3375"/>
              </a:cxn>
              <a:cxn ang="0">
                <a:pos x="1719" y="2516"/>
              </a:cxn>
              <a:cxn ang="0">
                <a:pos x="1721" y="2452"/>
              </a:cxn>
              <a:cxn ang="0">
                <a:pos x="1683" y="2372"/>
              </a:cxn>
              <a:cxn ang="0">
                <a:pos x="1123" y="2344"/>
              </a:cxn>
              <a:cxn ang="0">
                <a:pos x="1057" y="2360"/>
              </a:cxn>
              <a:cxn ang="0">
                <a:pos x="1017" y="2392"/>
              </a:cxn>
              <a:cxn ang="0">
                <a:pos x="989" y="2442"/>
              </a:cxn>
              <a:cxn ang="0">
                <a:pos x="979" y="3124"/>
              </a:cxn>
              <a:cxn ang="0">
                <a:pos x="973" y="3170"/>
              </a:cxn>
              <a:cxn ang="0">
                <a:pos x="943" y="3226"/>
              </a:cxn>
              <a:cxn ang="0">
                <a:pos x="895" y="3263"/>
              </a:cxn>
              <a:cxn ang="0">
                <a:pos x="836" y="3281"/>
              </a:cxn>
              <a:cxn ang="0">
                <a:pos x="150" y="3281"/>
              </a:cxn>
              <a:cxn ang="0">
                <a:pos x="92" y="3263"/>
              </a:cxn>
              <a:cxn ang="0">
                <a:pos x="44" y="3226"/>
              </a:cxn>
              <a:cxn ang="0">
                <a:pos x="14" y="3170"/>
              </a:cxn>
              <a:cxn ang="0">
                <a:pos x="8" y="2470"/>
              </a:cxn>
              <a:cxn ang="0">
                <a:pos x="14" y="2422"/>
              </a:cxn>
              <a:cxn ang="0">
                <a:pos x="44" y="2368"/>
              </a:cxn>
              <a:cxn ang="0">
                <a:pos x="92" y="2330"/>
              </a:cxn>
              <a:cxn ang="0">
                <a:pos x="150" y="2311"/>
              </a:cxn>
              <a:cxn ang="0">
                <a:pos x="810" y="2309"/>
              </a:cxn>
              <a:cxn ang="0">
                <a:pos x="873" y="2287"/>
              </a:cxn>
              <a:cxn ang="0">
                <a:pos x="907" y="2249"/>
              </a:cxn>
              <a:cxn ang="0">
                <a:pos x="917" y="2185"/>
              </a:cxn>
              <a:cxn ang="0">
                <a:pos x="919" y="1623"/>
              </a:cxn>
              <a:cxn ang="0">
                <a:pos x="875" y="1561"/>
              </a:cxn>
              <a:cxn ang="0">
                <a:pos x="812" y="1537"/>
              </a:cxn>
              <a:cxn ang="0">
                <a:pos x="363" y="1537"/>
              </a:cxn>
              <a:cxn ang="0">
                <a:pos x="285" y="1503"/>
              </a:cxn>
              <a:cxn ang="0">
                <a:pos x="253" y="1427"/>
              </a:cxn>
              <a:cxn ang="0">
                <a:pos x="261" y="939"/>
              </a:cxn>
              <a:cxn ang="0">
                <a:pos x="319" y="881"/>
              </a:cxn>
              <a:cxn ang="0">
                <a:pos x="808" y="871"/>
              </a:cxn>
              <a:cxn ang="0">
                <a:pos x="885" y="903"/>
              </a:cxn>
              <a:cxn ang="0">
                <a:pos x="917" y="981"/>
              </a:cxn>
              <a:cxn ang="0">
                <a:pos x="941" y="1441"/>
              </a:cxn>
              <a:cxn ang="0">
                <a:pos x="1005" y="1473"/>
              </a:cxn>
              <a:cxn ang="0">
                <a:pos x="1061" y="1477"/>
              </a:cxn>
              <a:cxn ang="0">
                <a:pos x="1669" y="1459"/>
              </a:cxn>
              <a:cxn ang="0">
                <a:pos x="1747" y="1391"/>
              </a:cxn>
              <a:cxn ang="0">
                <a:pos x="1767" y="1340"/>
              </a:cxn>
              <a:cxn ang="0">
                <a:pos x="1765" y="257"/>
              </a:cxn>
              <a:cxn ang="0">
                <a:pos x="1785" y="157"/>
              </a:cxn>
              <a:cxn ang="0">
                <a:pos x="1841" y="76"/>
              </a:cxn>
              <a:cxn ang="0">
                <a:pos x="1922" y="20"/>
              </a:cxn>
              <a:cxn ang="0">
                <a:pos x="2022" y="0"/>
              </a:cxn>
              <a:cxn ang="0">
                <a:pos x="1607" y="4290"/>
              </a:cxn>
            </a:cxnLst>
            <a:rect l="0" t="0" r="r" b="b"/>
            <a:pathLst>
              <a:path w="2022" h="4320">
                <a:moveTo>
                  <a:pt x="1129" y="4290"/>
                </a:moveTo>
                <a:lnTo>
                  <a:pt x="1129" y="4290"/>
                </a:lnTo>
                <a:lnTo>
                  <a:pt x="1117" y="4290"/>
                </a:lnTo>
                <a:lnTo>
                  <a:pt x="1105" y="4288"/>
                </a:lnTo>
                <a:lnTo>
                  <a:pt x="1083" y="4282"/>
                </a:lnTo>
                <a:lnTo>
                  <a:pt x="1063" y="4270"/>
                </a:lnTo>
                <a:lnTo>
                  <a:pt x="1045" y="4256"/>
                </a:lnTo>
                <a:lnTo>
                  <a:pt x="1029" y="4238"/>
                </a:lnTo>
                <a:lnTo>
                  <a:pt x="1019" y="4218"/>
                </a:lnTo>
                <a:lnTo>
                  <a:pt x="1011" y="4194"/>
                </a:lnTo>
                <a:lnTo>
                  <a:pt x="1009" y="4182"/>
                </a:lnTo>
                <a:lnTo>
                  <a:pt x="1009" y="4170"/>
                </a:lnTo>
                <a:lnTo>
                  <a:pt x="1009" y="3678"/>
                </a:lnTo>
                <a:lnTo>
                  <a:pt x="1009" y="3678"/>
                </a:lnTo>
                <a:lnTo>
                  <a:pt x="1009" y="3666"/>
                </a:lnTo>
                <a:lnTo>
                  <a:pt x="1011" y="3654"/>
                </a:lnTo>
                <a:lnTo>
                  <a:pt x="1019" y="3632"/>
                </a:lnTo>
                <a:lnTo>
                  <a:pt x="1029" y="3612"/>
                </a:lnTo>
                <a:lnTo>
                  <a:pt x="1045" y="3594"/>
                </a:lnTo>
                <a:lnTo>
                  <a:pt x="1063" y="3578"/>
                </a:lnTo>
                <a:lnTo>
                  <a:pt x="1083" y="3568"/>
                </a:lnTo>
                <a:lnTo>
                  <a:pt x="1105" y="3560"/>
                </a:lnTo>
                <a:lnTo>
                  <a:pt x="1117" y="3558"/>
                </a:lnTo>
                <a:lnTo>
                  <a:pt x="1129" y="3558"/>
                </a:lnTo>
                <a:lnTo>
                  <a:pt x="1545" y="3558"/>
                </a:lnTo>
                <a:lnTo>
                  <a:pt x="1545" y="3558"/>
                </a:lnTo>
                <a:lnTo>
                  <a:pt x="1573" y="3554"/>
                </a:lnTo>
                <a:lnTo>
                  <a:pt x="1601" y="3543"/>
                </a:lnTo>
                <a:lnTo>
                  <a:pt x="1615" y="3537"/>
                </a:lnTo>
                <a:lnTo>
                  <a:pt x="1629" y="3529"/>
                </a:lnTo>
                <a:lnTo>
                  <a:pt x="1643" y="3519"/>
                </a:lnTo>
                <a:lnTo>
                  <a:pt x="1655" y="3509"/>
                </a:lnTo>
                <a:lnTo>
                  <a:pt x="1667" y="3495"/>
                </a:lnTo>
                <a:lnTo>
                  <a:pt x="1679" y="3483"/>
                </a:lnTo>
                <a:lnTo>
                  <a:pt x="1689" y="3467"/>
                </a:lnTo>
                <a:lnTo>
                  <a:pt x="1699" y="3451"/>
                </a:lnTo>
                <a:lnTo>
                  <a:pt x="1707" y="3435"/>
                </a:lnTo>
                <a:lnTo>
                  <a:pt x="1713" y="3415"/>
                </a:lnTo>
                <a:lnTo>
                  <a:pt x="1719" y="3395"/>
                </a:lnTo>
                <a:lnTo>
                  <a:pt x="1721" y="3375"/>
                </a:lnTo>
                <a:lnTo>
                  <a:pt x="1721" y="3375"/>
                </a:lnTo>
                <a:lnTo>
                  <a:pt x="1719" y="3353"/>
                </a:lnTo>
                <a:lnTo>
                  <a:pt x="1719" y="2516"/>
                </a:lnTo>
                <a:lnTo>
                  <a:pt x="1719" y="2516"/>
                </a:lnTo>
                <a:lnTo>
                  <a:pt x="1721" y="2498"/>
                </a:lnTo>
                <a:lnTo>
                  <a:pt x="1723" y="2480"/>
                </a:lnTo>
                <a:lnTo>
                  <a:pt x="1723" y="2480"/>
                </a:lnTo>
                <a:lnTo>
                  <a:pt x="1721" y="2452"/>
                </a:lnTo>
                <a:lnTo>
                  <a:pt x="1715" y="2426"/>
                </a:lnTo>
                <a:lnTo>
                  <a:pt x="1707" y="2404"/>
                </a:lnTo>
                <a:lnTo>
                  <a:pt x="1697" y="2386"/>
                </a:lnTo>
                <a:lnTo>
                  <a:pt x="1683" y="2372"/>
                </a:lnTo>
                <a:lnTo>
                  <a:pt x="1669" y="2360"/>
                </a:lnTo>
                <a:lnTo>
                  <a:pt x="1651" y="2350"/>
                </a:lnTo>
                <a:lnTo>
                  <a:pt x="1635" y="2344"/>
                </a:lnTo>
                <a:lnTo>
                  <a:pt x="1123" y="2344"/>
                </a:lnTo>
                <a:lnTo>
                  <a:pt x="1123" y="2344"/>
                </a:lnTo>
                <a:lnTo>
                  <a:pt x="1095" y="2348"/>
                </a:lnTo>
                <a:lnTo>
                  <a:pt x="1069" y="2356"/>
                </a:lnTo>
                <a:lnTo>
                  <a:pt x="1057" y="2360"/>
                </a:lnTo>
                <a:lnTo>
                  <a:pt x="1045" y="2368"/>
                </a:lnTo>
                <a:lnTo>
                  <a:pt x="1035" y="2374"/>
                </a:lnTo>
                <a:lnTo>
                  <a:pt x="1025" y="2382"/>
                </a:lnTo>
                <a:lnTo>
                  <a:pt x="1017" y="2392"/>
                </a:lnTo>
                <a:lnTo>
                  <a:pt x="1009" y="2402"/>
                </a:lnTo>
                <a:lnTo>
                  <a:pt x="1001" y="2414"/>
                </a:lnTo>
                <a:lnTo>
                  <a:pt x="995" y="2428"/>
                </a:lnTo>
                <a:lnTo>
                  <a:pt x="989" y="2442"/>
                </a:lnTo>
                <a:lnTo>
                  <a:pt x="985" y="2458"/>
                </a:lnTo>
                <a:lnTo>
                  <a:pt x="981" y="2476"/>
                </a:lnTo>
                <a:lnTo>
                  <a:pt x="979" y="2494"/>
                </a:lnTo>
                <a:lnTo>
                  <a:pt x="979" y="3124"/>
                </a:lnTo>
                <a:lnTo>
                  <a:pt x="979" y="3124"/>
                </a:lnTo>
                <a:lnTo>
                  <a:pt x="979" y="3140"/>
                </a:lnTo>
                <a:lnTo>
                  <a:pt x="977" y="3156"/>
                </a:lnTo>
                <a:lnTo>
                  <a:pt x="973" y="3170"/>
                </a:lnTo>
                <a:lnTo>
                  <a:pt x="967" y="3186"/>
                </a:lnTo>
                <a:lnTo>
                  <a:pt x="961" y="3200"/>
                </a:lnTo>
                <a:lnTo>
                  <a:pt x="953" y="3212"/>
                </a:lnTo>
                <a:lnTo>
                  <a:pt x="943" y="3226"/>
                </a:lnTo>
                <a:lnTo>
                  <a:pt x="933" y="3236"/>
                </a:lnTo>
                <a:lnTo>
                  <a:pt x="921" y="3245"/>
                </a:lnTo>
                <a:lnTo>
                  <a:pt x="909" y="3255"/>
                </a:lnTo>
                <a:lnTo>
                  <a:pt x="895" y="3263"/>
                </a:lnTo>
                <a:lnTo>
                  <a:pt x="881" y="3269"/>
                </a:lnTo>
                <a:lnTo>
                  <a:pt x="867" y="3275"/>
                </a:lnTo>
                <a:lnTo>
                  <a:pt x="851" y="3279"/>
                </a:lnTo>
                <a:lnTo>
                  <a:pt x="836" y="3281"/>
                </a:lnTo>
                <a:lnTo>
                  <a:pt x="820" y="3283"/>
                </a:lnTo>
                <a:lnTo>
                  <a:pt x="168" y="3283"/>
                </a:lnTo>
                <a:lnTo>
                  <a:pt x="168" y="3283"/>
                </a:lnTo>
                <a:lnTo>
                  <a:pt x="150" y="3281"/>
                </a:lnTo>
                <a:lnTo>
                  <a:pt x="136" y="3279"/>
                </a:lnTo>
                <a:lnTo>
                  <a:pt x="120" y="3275"/>
                </a:lnTo>
                <a:lnTo>
                  <a:pt x="106" y="3269"/>
                </a:lnTo>
                <a:lnTo>
                  <a:pt x="92" y="3263"/>
                </a:lnTo>
                <a:lnTo>
                  <a:pt x="78" y="3255"/>
                </a:lnTo>
                <a:lnTo>
                  <a:pt x="66" y="3245"/>
                </a:lnTo>
                <a:lnTo>
                  <a:pt x="54" y="3236"/>
                </a:lnTo>
                <a:lnTo>
                  <a:pt x="44" y="3226"/>
                </a:lnTo>
                <a:lnTo>
                  <a:pt x="34" y="3212"/>
                </a:lnTo>
                <a:lnTo>
                  <a:pt x="26" y="3200"/>
                </a:lnTo>
                <a:lnTo>
                  <a:pt x="20" y="3186"/>
                </a:lnTo>
                <a:lnTo>
                  <a:pt x="14" y="3170"/>
                </a:lnTo>
                <a:lnTo>
                  <a:pt x="10" y="3156"/>
                </a:lnTo>
                <a:lnTo>
                  <a:pt x="8" y="3140"/>
                </a:lnTo>
                <a:lnTo>
                  <a:pt x="8" y="3124"/>
                </a:lnTo>
                <a:lnTo>
                  <a:pt x="8" y="2470"/>
                </a:lnTo>
                <a:lnTo>
                  <a:pt x="8" y="2470"/>
                </a:lnTo>
                <a:lnTo>
                  <a:pt x="8" y="2454"/>
                </a:lnTo>
                <a:lnTo>
                  <a:pt x="10" y="2438"/>
                </a:lnTo>
                <a:lnTo>
                  <a:pt x="14" y="2422"/>
                </a:lnTo>
                <a:lnTo>
                  <a:pt x="20" y="2408"/>
                </a:lnTo>
                <a:lnTo>
                  <a:pt x="26" y="2394"/>
                </a:lnTo>
                <a:lnTo>
                  <a:pt x="34" y="2380"/>
                </a:lnTo>
                <a:lnTo>
                  <a:pt x="44" y="2368"/>
                </a:lnTo>
                <a:lnTo>
                  <a:pt x="54" y="2358"/>
                </a:lnTo>
                <a:lnTo>
                  <a:pt x="66" y="2346"/>
                </a:lnTo>
                <a:lnTo>
                  <a:pt x="78" y="2338"/>
                </a:lnTo>
                <a:lnTo>
                  <a:pt x="92" y="2330"/>
                </a:lnTo>
                <a:lnTo>
                  <a:pt x="106" y="2322"/>
                </a:lnTo>
                <a:lnTo>
                  <a:pt x="120" y="2318"/>
                </a:lnTo>
                <a:lnTo>
                  <a:pt x="136" y="2314"/>
                </a:lnTo>
                <a:lnTo>
                  <a:pt x="150" y="2311"/>
                </a:lnTo>
                <a:lnTo>
                  <a:pt x="168" y="2311"/>
                </a:lnTo>
                <a:lnTo>
                  <a:pt x="778" y="2311"/>
                </a:lnTo>
                <a:lnTo>
                  <a:pt x="778" y="2311"/>
                </a:lnTo>
                <a:lnTo>
                  <a:pt x="810" y="2309"/>
                </a:lnTo>
                <a:lnTo>
                  <a:pt x="838" y="2303"/>
                </a:lnTo>
                <a:lnTo>
                  <a:pt x="851" y="2299"/>
                </a:lnTo>
                <a:lnTo>
                  <a:pt x="863" y="2293"/>
                </a:lnTo>
                <a:lnTo>
                  <a:pt x="873" y="2287"/>
                </a:lnTo>
                <a:lnTo>
                  <a:pt x="883" y="2279"/>
                </a:lnTo>
                <a:lnTo>
                  <a:pt x="893" y="2271"/>
                </a:lnTo>
                <a:lnTo>
                  <a:pt x="899" y="2261"/>
                </a:lnTo>
                <a:lnTo>
                  <a:pt x="907" y="2249"/>
                </a:lnTo>
                <a:lnTo>
                  <a:pt x="911" y="2235"/>
                </a:lnTo>
                <a:lnTo>
                  <a:pt x="915" y="2221"/>
                </a:lnTo>
                <a:lnTo>
                  <a:pt x="917" y="2203"/>
                </a:lnTo>
                <a:lnTo>
                  <a:pt x="917" y="2185"/>
                </a:lnTo>
                <a:lnTo>
                  <a:pt x="917" y="2165"/>
                </a:lnTo>
                <a:lnTo>
                  <a:pt x="919" y="2165"/>
                </a:lnTo>
                <a:lnTo>
                  <a:pt x="919" y="1623"/>
                </a:lnTo>
                <a:lnTo>
                  <a:pt x="919" y="1623"/>
                </a:lnTo>
                <a:lnTo>
                  <a:pt x="911" y="1603"/>
                </a:lnTo>
                <a:lnTo>
                  <a:pt x="901" y="1587"/>
                </a:lnTo>
                <a:lnTo>
                  <a:pt x="889" y="1573"/>
                </a:lnTo>
                <a:lnTo>
                  <a:pt x="875" y="1561"/>
                </a:lnTo>
                <a:lnTo>
                  <a:pt x="861" y="1553"/>
                </a:lnTo>
                <a:lnTo>
                  <a:pt x="845" y="1545"/>
                </a:lnTo>
                <a:lnTo>
                  <a:pt x="828" y="1541"/>
                </a:lnTo>
                <a:lnTo>
                  <a:pt x="812" y="1537"/>
                </a:lnTo>
                <a:lnTo>
                  <a:pt x="812" y="1537"/>
                </a:lnTo>
                <a:lnTo>
                  <a:pt x="808" y="1537"/>
                </a:lnTo>
                <a:lnTo>
                  <a:pt x="363" y="1537"/>
                </a:lnTo>
                <a:lnTo>
                  <a:pt x="363" y="1537"/>
                </a:lnTo>
                <a:lnTo>
                  <a:pt x="341" y="1533"/>
                </a:lnTo>
                <a:lnTo>
                  <a:pt x="319" y="1527"/>
                </a:lnTo>
                <a:lnTo>
                  <a:pt x="301" y="1517"/>
                </a:lnTo>
                <a:lnTo>
                  <a:pt x="285" y="1503"/>
                </a:lnTo>
                <a:lnTo>
                  <a:pt x="271" y="1487"/>
                </a:lnTo>
                <a:lnTo>
                  <a:pt x="261" y="1469"/>
                </a:lnTo>
                <a:lnTo>
                  <a:pt x="255" y="1449"/>
                </a:lnTo>
                <a:lnTo>
                  <a:pt x="253" y="1427"/>
                </a:lnTo>
                <a:lnTo>
                  <a:pt x="253" y="981"/>
                </a:lnTo>
                <a:lnTo>
                  <a:pt x="253" y="981"/>
                </a:lnTo>
                <a:lnTo>
                  <a:pt x="255" y="959"/>
                </a:lnTo>
                <a:lnTo>
                  <a:pt x="261" y="939"/>
                </a:lnTo>
                <a:lnTo>
                  <a:pt x="271" y="919"/>
                </a:lnTo>
                <a:lnTo>
                  <a:pt x="285" y="903"/>
                </a:lnTo>
                <a:lnTo>
                  <a:pt x="301" y="891"/>
                </a:lnTo>
                <a:lnTo>
                  <a:pt x="319" y="881"/>
                </a:lnTo>
                <a:lnTo>
                  <a:pt x="341" y="873"/>
                </a:lnTo>
                <a:lnTo>
                  <a:pt x="363" y="871"/>
                </a:lnTo>
                <a:lnTo>
                  <a:pt x="808" y="871"/>
                </a:lnTo>
                <a:lnTo>
                  <a:pt x="808" y="871"/>
                </a:lnTo>
                <a:lnTo>
                  <a:pt x="830" y="873"/>
                </a:lnTo>
                <a:lnTo>
                  <a:pt x="851" y="881"/>
                </a:lnTo>
                <a:lnTo>
                  <a:pt x="869" y="891"/>
                </a:lnTo>
                <a:lnTo>
                  <a:pt x="885" y="903"/>
                </a:lnTo>
                <a:lnTo>
                  <a:pt x="899" y="919"/>
                </a:lnTo>
                <a:lnTo>
                  <a:pt x="909" y="939"/>
                </a:lnTo>
                <a:lnTo>
                  <a:pt x="915" y="959"/>
                </a:lnTo>
                <a:lnTo>
                  <a:pt x="917" y="981"/>
                </a:lnTo>
                <a:lnTo>
                  <a:pt x="917" y="1413"/>
                </a:lnTo>
                <a:lnTo>
                  <a:pt x="917" y="1413"/>
                </a:lnTo>
                <a:lnTo>
                  <a:pt x="927" y="1427"/>
                </a:lnTo>
                <a:lnTo>
                  <a:pt x="941" y="1441"/>
                </a:lnTo>
                <a:lnTo>
                  <a:pt x="955" y="1451"/>
                </a:lnTo>
                <a:lnTo>
                  <a:pt x="971" y="1459"/>
                </a:lnTo>
                <a:lnTo>
                  <a:pt x="989" y="1467"/>
                </a:lnTo>
                <a:lnTo>
                  <a:pt x="1005" y="1473"/>
                </a:lnTo>
                <a:lnTo>
                  <a:pt x="1023" y="1475"/>
                </a:lnTo>
                <a:lnTo>
                  <a:pt x="1041" y="1477"/>
                </a:lnTo>
                <a:lnTo>
                  <a:pt x="1041" y="1477"/>
                </a:lnTo>
                <a:lnTo>
                  <a:pt x="1061" y="1477"/>
                </a:lnTo>
                <a:lnTo>
                  <a:pt x="1627" y="1477"/>
                </a:lnTo>
                <a:lnTo>
                  <a:pt x="1627" y="1477"/>
                </a:lnTo>
                <a:lnTo>
                  <a:pt x="1649" y="1469"/>
                </a:lnTo>
                <a:lnTo>
                  <a:pt x="1669" y="1459"/>
                </a:lnTo>
                <a:lnTo>
                  <a:pt x="1691" y="1445"/>
                </a:lnTo>
                <a:lnTo>
                  <a:pt x="1711" y="1431"/>
                </a:lnTo>
                <a:lnTo>
                  <a:pt x="1731" y="1411"/>
                </a:lnTo>
                <a:lnTo>
                  <a:pt x="1747" y="1391"/>
                </a:lnTo>
                <a:lnTo>
                  <a:pt x="1753" y="1380"/>
                </a:lnTo>
                <a:lnTo>
                  <a:pt x="1759" y="1366"/>
                </a:lnTo>
                <a:lnTo>
                  <a:pt x="1763" y="1354"/>
                </a:lnTo>
                <a:lnTo>
                  <a:pt x="1767" y="1340"/>
                </a:lnTo>
                <a:lnTo>
                  <a:pt x="1767" y="1340"/>
                </a:lnTo>
                <a:lnTo>
                  <a:pt x="1765" y="1312"/>
                </a:lnTo>
                <a:lnTo>
                  <a:pt x="1765" y="257"/>
                </a:lnTo>
                <a:lnTo>
                  <a:pt x="1765" y="257"/>
                </a:lnTo>
                <a:lnTo>
                  <a:pt x="1767" y="231"/>
                </a:lnTo>
                <a:lnTo>
                  <a:pt x="1771" y="205"/>
                </a:lnTo>
                <a:lnTo>
                  <a:pt x="1777" y="181"/>
                </a:lnTo>
                <a:lnTo>
                  <a:pt x="1785" y="157"/>
                </a:lnTo>
                <a:lnTo>
                  <a:pt x="1797" y="134"/>
                </a:lnTo>
                <a:lnTo>
                  <a:pt x="1809" y="114"/>
                </a:lnTo>
                <a:lnTo>
                  <a:pt x="1825" y="94"/>
                </a:lnTo>
                <a:lnTo>
                  <a:pt x="1841" y="76"/>
                </a:lnTo>
                <a:lnTo>
                  <a:pt x="1858" y="58"/>
                </a:lnTo>
                <a:lnTo>
                  <a:pt x="1878" y="44"/>
                </a:lnTo>
                <a:lnTo>
                  <a:pt x="1900" y="30"/>
                </a:lnTo>
                <a:lnTo>
                  <a:pt x="1922" y="20"/>
                </a:lnTo>
                <a:lnTo>
                  <a:pt x="1946" y="10"/>
                </a:lnTo>
                <a:lnTo>
                  <a:pt x="1972" y="4"/>
                </a:lnTo>
                <a:lnTo>
                  <a:pt x="1996" y="0"/>
                </a:lnTo>
                <a:lnTo>
                  <a:pt x="2022" y="0"/>
                </a:lnTo>
                <a:lnTo>
                  <a:pt x="0" y="0"/>
                </a:lnTo>
                <a:lnTo>
                  <a:pt x="0" y="4320"/>
                </a:lnTo>
                <a:lnTo>
                  <a:pt x="1607" y="4320"/>
                </a:lnTo>
                <a:lnTo>
                  <a:pt x="1607" y="4290"/>
                </a:lnTo>
                <a:lnTo>
                  <a:pt x="1129" y="429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0" name="Freeform 6"/>
          <p:cNvSpPr>
            <a:spLocks noEditPoints="1"/>
          </p:cNvSpPr>
          <p:nvPr userDrawn="1"/>
        </p:nvSpPr>
        <p:spPr bwMode="auto">
          <a:xfrm>
            <a:off x="0" y="174672"/>
            <a:ext cx="5413375" cy="6686550"/>
          </a:xfrm>
          <a:custGeom>
            <a:avLst/>
            <a:gdLst/>
            <a:ahLst/>
            <a:cxnLst>
              <a:cxn ang="0">
                <a:pos x="3346" y="1780"/>
              </a:cxn>
              <a:cxn ang="0">
                <a:pos x="2818" y="1790"/>
              </a:cxn>
              <a:cxn ang="0">
                <a:pos x="2772" y="2196"/>
              </a:cxn>
              <a:cxn ang="0">
                <a:pos x="2728" y="2280"/>
              </a:cxn>
              <a:cxn ang="0">
                <a:pos x="2618" y="2320"/>
              </a:cxn>
              <a:cxn ang="0">
                <a:pos x="1676" y="2304"/>
              </a:cxn>
              <a:cxn ang="0">
                <a:pos x="1614" y="2210"/>
              </a:cxn>
              <a:cxn ang="0">
                <a:pos x="1712" y="1600"/>
              </a:cxn>
              <a:cxn ang="0">
                <a:pos x="2908" y="1576"/>
              </a:cxn>
              <a:cxn ang="0">
                <a:pos x="3052" y="1530"/>
              </a:cxn>
              <a:cxn ang="0">
                <a:pos x="3146" y="1416"/>
              </a:cxn>
              <a:cxn ang="0">
                <a:pos x="3166" y="232"/>
              </a:cxn>
              <a:cxn ang="0">
                <a:pos x="3108" y="94"/>
              </a:cxn>
              <a:cxn ang="0">
                <a:pos x="2984" y="10"/>
              </a:cxn>
              <a:cxn ang="0">
                <a:pos x="1798" y="4"/>
              </a:cxn>
              <a:cxn ang="0">
                <a:pos x="1666" y="76"/>
              </a:cxn>
              <a:cxn ang="0">
                <a:pos x="1596" y="206"/>
              </a:cxn>
              <a:cxn ang="0">
                <a:pos x="1584" y="1370"/>
              </a:cxn>
              <a:cxn ang="0">
                <a:pos x="1496" y="1464"/>
              </a:cxn>
              <a:cxn ang="0">
                <a:pos x="830" y="1478"/>
              </a:cxn>
              <a:cxn ang="0">
                <a:pos x="740" y="1418"/>
              </a:cxn>
              <a:cxn ang="0">
                <a:pos x="692" y="894"/>
              </a:cxn>
              <a:cxn ang="0">
                <a:pos x="142" y="884"/>
              </a:cxn>
              <a:cxn ang="0">
                <a:pos x="74" y="984"/>
              </a:cxn>
              <a:cxn ang="0">
                <a:pos x="122" y="1522"/>
              </a:cxn>
              <a:cxn ang="0">
                <a:pos x="650" y="1546"/>
              </a:cxn>
              <a:cxn ang="0">
                <a:pos x="734" y="1608"/>
              </a:cxn>
              <a:cxn ang="0">
                <a:pos x="738" y="2228"/>
              </a:cxn>
              <a:cxn ang="0">
                <a:pos x="698" y="2294"/>
              </a:cxn>
              <a:cxn ang="0">
                <a:pos x="0" y="2318"/>
              </a:cxn>
              <a:cxn ang="0">
                <a:pos x="704" y="3280"/>
              </a:cxn>
              <a:cxn ang="0">
                <a:pos x="776" y="3222"/>
              </a:cxn>
              <a:cxn ang="0">
                <a:pos x="802" y="3134"/>
              </a:cxn>
              <a:cxn ang="0">
                <a:pos x="824" y="2422"/>
              </a:cxn>
              <a:cxn ang="0">
                <a:pos x="880" y="2368"/>
              </a:cxn>
              <a:cxn ang="0">
                <a:pos x="1494" y="2368"/>
              </a:cxn>
              <a:cxn ang="0">
                <a:pos x="1548" y="2488"/>
              </a:cxn>
              <a:cxn ang="0">
                <a:pos x="1538" y="3426"/>
              </a:cxn>
              <a:cxn ang="0">
                <a:pos x="1480" y="3520"/>
              </a:cxn>
              <a:cxn ang="0">
                <a:pos x="1372" y="3570"/>
              </a:cxn>
              <a:cxn ang="0">
                <a:pos x="868" y="3606"/>
              </a:cxn>
              <a:cxn ang="0">
                <a:pos x="832" y="4184"/>
              </a:cxn>
              <a:cxn ang="0">
                <a:pos x="1566" y="4196"/>
              </a:cxn>
              <a:cxn ang="0">
                <a:pos x="1594" y="3672"/>
              </a:cxn>
              <a:cxn ang="0">
                <a:pos x="1670" y="3600"/>
              </a:cxn>
              <a:cxn ang="0">
                <a:pos x="2612" y="3570"/>
              </a:cxn>
              <a:cxn ang="0">
                <a:pos x="2722" y="3524"/>
              </a:cxn>
              <a:cxn ang="0">
                <a:pos x="2788" y="3426"/>
              </a:cxn>
              <a:cxn ang="0">
                <a:pos x="2802" y="2490"/>
              </a:cxn>
              <a:cxn ang="0">
                <a:pos x="2886" y="2414"/>
              </a:cxn>
              <a:cxn ang="0">
                <a:pos x="3378" y="2380"/>
              </a:cxn>
              <a:cxn ang="0">
                <a:pos x="3406" y="1856"/>
              </a:cxn>
              <a:cxn ang="0">
                <a:pos x="3330" y="2352"/>
              </a:cxn>
              <a:cxn ang="0">
                <a:pos x="2862" y="2360"/>
              </a:cxn>
              <a:cxn ang="0">
                <a:pos x="2816" y="2290"/>
              </a:cxn>
              <a:cxn ang="0">
                <a:pos x="2850" y="1830"/>
              </a:cxn>
              <a:cxn ang="0">
                <a:pos x="3318" y="1824"/>
              </a:cxn>
              <a:cxn ang="0">
                <a:pos x="3364" y="1894"/>
              </a:cxn>
            </a:cxnLst>
            <a:rect l="0" t="0" r="r" b="b"/>
            <a:pathLst>
              <a:path w="3410" h="4212">
                <a:moveTo>
                  <a:pt x="3406" y="1856"/>
                </a:moveTo>
                <a:lnTo>
                  <a:pt x="3400" y="1836"/>
                </a:lnTo>
                <a:lnTo>
                  <a:pt x="3392" y="1818"/>
                </a:lnTo>
                <a:lnTo>
                  <a:pt x="3378" y="1804"/>
                </a:lnTo>
                <a:lnTo>
                  <a:pt x="3362" y="1790"/>
                </a:lnTo>
                <a:lnTo>
                  <a:pt x="3346" y="1780"/>
                </a:lnTo>
                <a:lnTo>
                  <a:pt x="3326" y="1774"/>
                </a:lnTo>
                <a:lnTo>
                  <a:pt x="3304" y="1772"/>
                </a:lnTo>
                <a:lnTo>
                  <a:pt x="2876" y="1772"/>
                </a:lnTo>
                <a:lnTo>
                  <a:pt x="2856" y="1774"/>
                </a:lnTo>
                <a:lnTo>
                  <a:pt x="2836" y="1780"/>
                </a:lnTo>
                <a:lnTo>
                  <a:pt x="2818" y="1790"/>
                </a:lnTo>
                <a:lnTo>
                  <a:pt x="2802" y="1804"/>
                </a:lnTo>
                <a:lnTo>
                  <a:pt x="2790" y="1818"/>
                </a:lnTo>
                <a:lnTo>
                  <a:pt x="2780" y="1836"/>
                </a:lnTo>
                <a:lnTo>
                  <a:pt x="2774" y="1856"/>
                </a:lnTo>
                <a:lnTo>
                  <a:pt x="2772" y="1878"/>
                </a:lnTo>
                <a:lnTo>
                  <a:pt x="2772" y="2196"/>
                </a:lnTo>
                <a:lnTo>
                  <a:pt x="2766" y="2214"/>
                </a:lnTo>
                <a:lnTo>
                  <a:pt x="2760" y="2232"/>
                </a:lnTo>
                <a:lnTo>
                  <a:pt x="2752" y="2246"/>
                </a:lnTo>
                <a:lnTo>
                  <a:pt x="2744" y="2258"/>
                </a:lnTo>
                <a:lnTo>
                  <a:pt x="2736" y="2270"/>
                </a:lnTo>
                <a:lnTo>
                  <a:pt x="2728" y="2280"/>
                </a:lnTo>
                <a:lnTo>
                  <a:pt x="2718" y="2288"/>
                </a:lnTo>
                <a:lnTo>
                  <a:pt x="2708" y="2296"/>
                </a:lnTo>
                <a:lnTo>
                  <a:pt x="2688" y="2308"/>
                </a:lnTo>
                <a:lnTo>
                  <a:pt x="2666" y="2314"/>
                </a:lnTo>
                <a:lnTo>
                  <a:pt x="2642" y="2318"/>
                </a:lnTo>
                <a:lnTo>
                  <a:pt x="2618" y="2320"/>
                </a:lnTo>
                <a:lnTo>
                  <a:pt x="2590" y="2318"/>
                </a:lnTo>
                <a:lnTo>
                  <a:pt x="1750" y="2318"/>
                </a:lnTo>
                <a:lnTo>
                  <a:pt x="1742" y="2318"/>
                </a:lnTo>
                <a:lnTo>
                  <a:pt x="1718" y="2318"/>
                </a:lnTo>
                <a:lnTo>
                  <a:pt x="1696" y="2312"/>
                </a:lnTo>
                <a:lnTo>
                  <a:pt x="1676" y="2304"/>
                </a:lnTo>
                <a:lnTo>
                  <a:pt x="1658" y="2294"/>
                </a:lnTo>
                <a:lnTo>
                  <a:pt x="1642" y="2280"/>
                </a:lnTo>
                <a:lnTo>
                  <a:pt x="1628" y="2262"/>
                </a:lnTo>
                <a:lnTo>
                  <a:pt x="1620" y="2244"/>
                </a:lnTo>
                <a:lnTo>
                  <a:pt x="1612" y="2222"/>
                </a:lnTo>
                <a:lnTo>
                  <a:pt x="1614" y="2210"/>
                </a:lnTo>
                <a:lnTo>
                  <a:pt x="1614" y="1698"/>
                </a:lnTo>
                <a:lnTo>
                  <a:pt x="1628" y="1676"/>
                </a:lnTo>
                <a:lnTo>
                  <a:pt x="1646" y="1654"/>
                </a:lnTo>
                <a:lnTo>
                  <a:pt x="1666" y="1634"/>
                </a:lnTo>
                <a:lnTo>
                  <a:pt x="1688" y="1616"/>
                </a:lnTo>
                <a:lnTo>
                  <a:pt x="1712" y="1600"/>
                </a:lnTo>
                <a:lnTo>
                  <a:pt x="1740" y="1588"/>
                </a:lnTo>
                <a:lnTo>
                  <a:pt x="1770" y="1578"/>
                </a:lnTo>
                <a:lnTo>
                  <a:pt x="1804" y="1570"/>
                </a:lnTo>
                <a:lnTo>
                  <a:pt x="1826" y="1574"/>
                </a:lnTo>
                <a:lnTo>
                  <a:pt x="1850" y="1576"/>
                </a:lnTo>
                <a:lnTo>
                  <a:pt x="2908" y="1576"/>
                </a:lnTo>
                <a:lnTo>
                  <a:pt x="2934" y="1574"/>
                </a:lnTo>
                <a:lnTo>
                  <a:pt x="2960" y="1570"/>
                </a:lnTo>
                <a:lnTo>
                  <a:pt x="2984" y="1564"/>
                </a:lnTo>
                <a:lnTo>
                  <a:pt x="3008" y="1554"/>
                </a:lnTo>
                <a:lnTo>
                  <a:pt x="3030" y="1544"/>
                </a:lnTo>
                <a:lnTo>
                  <a:pt x="3052" y="1530"/>
                </a:lnTo>
                <a:lnTo>
                  <a:pt x="3072" y="1516"/>
                </a:lnTo>
                <a:lnTo>
                  <a:pt x="3090" y="1500"/>
                </a:lnTo>
                <a:lnTo>
                  <a:pt x="3108" y="1480"/>
                </a:lnTo>
                <a:lnTo>
                  <a:pt x="3122" y="1460"/>
                </a:lnTo>
                <a:lnTo>
                  <a:pt x="3136" y="1440"/>
                </a:lnTo>
                <a:lnTo>
                  <a:pt x="3146" y="1416"/>
                </a:lnTo>
                <a:lnTo>
                  <a:pt x="3154" y="1394"/>
                </a:lnTo>
                <a:lnTo>
                  <a:pt x="3162" y="1368"/>
                </a:lnTo>
                <a:lnTo>
                  <a:pt x="3166" y="1342"/>
                </a:lnTo>
                <a:lnTo>
                  <a:pt x="3166" y="1316"/>
                </a:lnTo>
                <a:lnTo>
                  <a:pt x="3166" y="258"/>
                </a:lnTo>
                <a:lnTo>
                  <a:pt x="3166" y="232"/>
                </a:lnTo>
                <a:lnTo>
                  <a:pt x="3162" y="206"/>
                </a:lnTo>
                <a:lnTo>
                  <a:pt x="3154" y="182"/>
                </a:lnTo>
                <a:lnTo>
                  <a:pt x="3146" y="158"/>
                </a:lnTo>
                <a:lnTo>
                  <a:pt x="3136" y="134"/>
                </a:lnTo>
                <a:lnTo>
                  <a:pt x="3122" y="114"/>
                </a:lnTo>
                <a:lnTo>
                  <a:pt x="3108" y="94"/>
                </a:lnTo>
                <a:lnTo>
                  <a:pt x="3090" y="76"/>
                </a:lnTo>
                <a:lnTo>
                  <a:pt x="3072" y="58"/>
                </a:lnTo>
                <a:lnTo>
                  <a:pt x="3052" y="44"/>
                </a:lnTo>
                <a:lnTo>
                  <a:pt x="3030" y="30"/>
                </a:lnTo>
                <a:lnTo>
                  <a:pt x="3008" y="20"/>
                </a:lnTo>
                <a:lnTo>
                  <a:pt x="2984" y="10"/>
                </a:lnTo>
                <a:lnTo>
                  <a:pt x="2960" y="4"/>
                </a:lnTo>
                <a:lnTo>
                  <a:pt x="2934" y="0"/>
                </a:lnTo>
                <a:lnTo>
                  <a:pt x="2908" y="0"/>
                </a:lnTo>
                <a:lnTo>
                  <a:pt x="1850" y="0"/>
                </a:lnTo>
                <a:lnTo>
                  <a:pt x="1822" y="0"/>
                </a:lnTo>
                <a:lnTo>
                  <a:pt x="1798" y="4"/>
                </a:lnTo>
                <a:lnTo>
                  <a:pt x="1772" y="10"/>
                </a:lnTo>
                <a:lnTo>
                  <a:pt x="1748" y="20"/>
                </a:lnTo>
                <a:lnTo>
                  <a:pt x="1726" y="30"/>
                </a:lnTo>
                <a:lnTo>
                  <a:pt x="1704" y="44"/>
                </a:lnTo>
                <a:lnTo>
                  <a:pt x="1686" y="58"/>
                </a:lnTo>
                <a:lnTo>
                  <a:pt x="1666" y="76"/>
                </a:lnTo>
                <a:lnTo>
                  <a:pt x="1650" y="94"/>
                </a:lnTo>
                <a:lnTo>
                  <a:pt x="1634" y="114"/>
                </a:lnTo>
                <a:lnTo>
                  <a:pt x="1622" y="134"/>
                </a:lnTo>
                <a:lnTo>
                  <a:pt x="1612" y="158"/>
                </a:lnTo>
                <a:lnTo>
                  <a:pt x="1602" y="182"/>
                </a:lnTo>
                <a:lnTo>
                  <a:pt x="1596" y="206"/>
                </a:lnTo>
                <a:lnTo>
                  <a:pt x="1592" y="232"/>
                </a:lnTo>
                <a:lnTo>
                  <a:pt x="1590" y="258"/>
                </a:lnTo>
                <a:lnTo>
                  <a:pt x="1590" y="1316"/>
                </a:lnTo>
                <a:lnTo>
                  <a:pt x="1592" y="1344"/>
                </a:lnTo>
                <a:lnTo>
                  <a:pt x="1588" y="1358"/>
                </a:lnTo>
                <a:lnTo>
                  <a:pt x="1584" y="1370"/>
                </a:lnTo>
                <a:lnTo>
                  <a:pt x="1578" y="1384"/>
                </a:lnTo>
                <a:lnTo>
                  <a:pt x="1572" y="1396"/>
                </a:lnTo>
                <a:lnTo>
                  <a:pt x="1556" y="1416"/>
                </a:lnTo>
                <a:lnTo>
                  <a:pt x="1536" y="1436"/>
                </a:lnTo>
                <a:lnTo>
                  <a:pt x="1516" y="1450"/>
                </a:lnTo>
                <a:lnTo>
                  <a:pt x="1496" y="1464"/>
                </a:lnTo>
                <a:lnTo>
                  <a:pt x="1474" y="1474"/>
                </a:lnTo>
                <a:lnTo>
                  <a:pt x="1452" y="1482"/>
                </a:lnTo>
                <a:lnTo>
                  <a:pt x="884" y="1482"/>
                </a:lnTo>
                <a:lnTo>
                  <a:pt x="864" y="1482"/>
                </a:lnTo>
                <a:lnTo>
                  <a:pt x="846" y="1480"/>
                </a:lnTo>
                <a:lnTo>
                  <a:pt x="830" y="1478"/>
                </a:lnTo>
                <a:lnTo>
                  <a:pt x="812" y="1472"/>
                </a:lnTo>
                <a:lnTo>
                  <a:pt x="794" y="1464"/>
                </a:lnTo>
                <a:lnTo>
                  <a:pt x="778" y="1456"/>
                </a:lnTo>
                <a:lnTo>
                  <a:pt x="764" y="1446"/>
                </a:lnTo>
                <a:lnTo>
                  <a:pt x="750" y="1432"/>
                </a:lnTo>
                <a:lnTo>
                  <a:pt x="740" y="1418"/>
                </a:lnTo>
                <a:lnTo>
                  <a:pt x="740" y="984"/>
                </a:lnTo>
                <a:lnTo>
                  <a:pt x="738" y="962"/>
                </a:lnTo>
                <a:lnTo>
                  <a:pt x="732" y="942"/>
                </a:lnTo>
                <a:lnTo>
                  <a:pt x="722" y="922"/>
                </a:lnTo>
                <a:lnTo>
                  <a:pt x="708" y="906"/>
                </a:lnTo>
                <a:lnTo>
                  <a:pt x="692" y="894"/>
                </a:lnTo>
                <a:lnTo>
                  <a:pt x="674" y="884"/>
                </a:lnTo>
                <a:lnTo>
                  <a:pt x="654" y="876"/>
                </a:lnTo>
                <a:lnTo>
                  <a:pt x="632" y="874"/>
                </a:lnTo>
                <a:lnTo>
                  <a:pt x="184" y="874"/>
                </a:lnTo>
                <a:lnTo>
                  <a:pt x="162" y="876"/>
                </a:lnTo>
                <a:lnTo>
                  <a:pt x="142" y="884"/>
                </a:lnTo>
                <a:lnTo>
                  <a:pt x="122" y="894"/>
                </a:lnTo>
                <a:lnTo>
                  <a:pt x="106" y="906"/>
                </a:lnTo>
                <a:lnTo>
                  <a:pt x="92" y="922"/>
                </a:lnTo>
                <a:lnTo>
                  <a:pt x="82" y="942"/>
                </a:lnTo>
                <a:lnTo>
                  <a:pt x="76" y="962"/>
                </a:lnTo>
                <a:lnTo>
                  <a:pt x="74" y="984"/>
                </a:lnTo>
                <a:lnTo>
                  <a:pt x="74" y="1432"/>
                </a:lnTo>
                <a:lnTo>
                  <a:pt x="76" y="1454"/>
                </a:lnTo>
                <a:lnTo>
                  <a:pt x="82" y="1474"/>
                </a:lnTo>
                <a:lnTo>
                  <a:pt x="92" y="1492"/>
                </a:lnTo>
                <a:lnTo>
                  <a:pt x="106" y="1508"/>
                </a:lnTo>
                <a:lnTo>
                  <a:pt x="122" y="1522"/>
                </a:lnTo>
                <a:lnTo>
                  <a:pt x="142" y="1532"/>
                </a:lnTo>
                <a:lnTo>
                  <a:pt x="162" y="1538"/>
                </a:lnTo>
                <a:lnTo>
                  <a:pt x="184" y="1542"/>
                </a:lnTo>
                <a:lnTo>
                  <a:pt x="632" y="1542"/>
                </a:lnTo>
                <a:lnTo>
                  <a:pt x="634" y="1542"/>
                </a:lnTo>
                <a:lnTo>
                  <a:pt x="650" y="1546"/>
                </a:lnTo>
                <a:lnTo>
                  <a:pt x="668" y="1550"/>
                </a:lnTo>
                <a:lnTo>
                  <a:pt x="684" y="1558"/>
                </a:lnTo>
                <a:lnTo>
                  <a:pt x="700" y="1566"/>
                </a:lnTo>
                <a:lnTo>
                  <a:pt x="714" y="1578"/>
                </a:lnTo>
                <a:lnTo>
                  <a:pt x="726" y="1592"/>
                </a:lnTo>
                <a:lnTo>
                  <a:pt x="734" y="1608"/>
                </a:lnTo>
                <a:lnTo>
                  <a:pt x="742" y="1628"/>
                </a:lnTo>
                <a:lnTo>
                  <a:pt x="742" y="2172"/>
                </a:lnTo>
                <a:lnTo>
                  <a:pt x="740" y="2172"/>
                </a:lnTo>
                <a:lnTo>
                  <a:pt x="742" y="2192"/>
                </a:lnTo>
                <a:lnTo>
                  <a:pt x="740" y="2210"/>
                </a:lnTo>
                <a:lnTo>
                  <a:pt x="738" y="2228"/>
                </a:lnTo>
                <a:lnTo>
                  <a:pt x="734" y="2242"/>
                </a:lnTo>
                <a:lnTo>
                  <a:pt x="730" y="2256"/>
                </a:lnTo>
                <a:lnTo>
                  <a:pt x="724" y="2268"/>
                </a:lnTo>
                <a:lnTo>
                  <a:pt x="716" y="2278"/>
                </a:lnTo>
                <a:lnTo>
                  <a:pt x="708" y="2286"/>
                </a:lnTo>
                <a:lnTo>
                  <a:pt x="698" y="2294"/>
                </a:lnTo>
                <a:lnTo>
                  <a:pt x="686" y="2300"/>
                </a:lnTo>
                <a:lnTo>
                  <a:pt x="674" y="2306"/>
                </a:lnTo>
                <a:lnTo>
                  <a:pt x="662" y="2310"/>
                </a:lnTo>
                <a:lnTo>
                  <a:pt x="632" y="2316"/>
                </a:lnTo>
                <a:lnTo>
                  <a:pt x="600" y="2318"/>
                </a:lnTo>
                <a:lnTo>
                  <a:pt x="0" y="2318"/>
                </a:lnTo>
                <a:lnTo>
                  <a:pt x="0" y="3294"/>
                </a:lnTo>
                <a:lnTo>
                  <a:pt x="642" y="3294"/>
                </a:lnTo>
                <a:lnTo>
                  <a:pt x="660" y="3292"/>
                </a:lnTo>
                <a:lnTo>
                  <a:pt x="674" y="3290"/>
                </a:lnTo>
                <a:lnTo>
                  <a:pt x="690" y="3286"/>
                </a:lnTo>
                <a:lnTo>
                  <a:pt x="704" y="3280"/>
                </a:lnTo>
                <a:lnTo>
                  <a:pt x="718" y="3274"/>
                </a:lnTo>
                <a:lnTo>
                  <a:pt x="732" y="3266"/>
                </a:lnTo>
                <a:lnTo>
                  <a:pt x="744" y="3256"/>
                </a:lnTo>
                <a:lnTo>
                  <a:pt x="756" y="3246"/>
                </a:lnTo>
                <a:lnTo>
                  <a:pt x="766" y="3236"/>
                </a:lnTo>
                <a:lnTo>
                  <a:pt x="776" y="3222"/>
                </a:lnTo>
                <a:lnTo>
                  <a:pt x="784" y="3210"/>
                </a:lnTo>
                <a:lnTo>
                  <a:pt x="790" y="3196"/>
                </a:lnTo>
                <a:lnTo>
                  <a:pt x="796" y="3180"/>
                </a:lnTo>
                <a:lnTo>
                  <a:pt x="800" y="3166"/>
                </a:lnTo>
                <a:lnTo>
                  <a:pt x="802" y="3150"/>
                </a:lnTo>
                <a:lnTo>
                  <a:pt x="802" y="3134"/>
                </a:lnTo>
                <a:lnTo>
                  <a:pt x="802" y="2502"/>
                </a:lnTo>
                <a:lnTo>
                  <a:pt x="806" y="2484"/>
                </a:lnTo>
                <a:lnTo>
                  <a:pt x="808" y="2466"/>
                </a:lnTo>
                <a:lnTo>
                  <a:pt x="812" y="2450"/>
                </a:lnTo>
                <a:lnTo>
                  <a:pt x="818" y="2436"/>
                </a:lnTo>
                <a:lnTo>
                  <a:pt x="824" y="2422"/>
                </a:lnTo>
                <a:lnTo>
                  <a:pt x="832" y="2410"/>
                </a:lnTo>
                <a:lnTo>
                  <a:pt x="840" y="2400"/>
                </a:lnTo>
                <a:lnTo>
                  <a:pt x="848" y="2390"/>
                </a:lnTo>
                <a:lnTo>
                  <a:pt x="858" y="2382"/>
                </a:lnTo>
                <a:lnTo>
                  <a:pt x="870" y="2376"/>
                </a:lnTo>
                <a:lnTo>
                  <a:pt x="880" y="2368"/>
                </a:lnTo>
                <a:lnTo>
                  <a:pt x="892" y="2364"/>
                </a:lnTo>
                <a:lnTo>
                  <a:pt x="918" y="2356"/>
                </a:lnTo>
                <a:lnTo>
                  <a:pt x="946" y="2352"/>
                </a:lnTo>
                <a:lnTo>
                  <a:pt x="1460" y="2352"/>
                </a:lnTo>
                <a:lnTo>
                  <a:pt x="1478" y="2358"/>
                </a:lnTo>
                <a:lnTo>
                  <a:pt x="1494" y="2368"/>
                </a:lnTo>
                <a:lnTo>
                  <a:pt x="1508" y="2380"/>
                </a:lnTo>
                <a:lnTo>
                  <a:pt x="1522" y="2394"/>
                </a:lnTo>
                <a:lnTo>
                  <a:pt x="1532" y="2412"/>
                </a:lnTo>
                <a:lnTo>
                  <a:pt x="1540" y="2434"/>
                </a:lnTo>
                <a:lnTo>
                  <a:pt x="1546" y="2460"/>
                </a:lnTo>
                <a:lnTo>
                  <a:pt x="1548" y="2488"/>
                </a:lnTo>
                <a:lnTo>
                  <a:pt x="1546" y="2506"/>
                </a:lnTo>
                <a:lnTo>
                  <a:pt x="1544" y="2524"/>
                </a:lnTo>
                <a:lnTo>
                  <a:pt x="1544" y="3364"/>
                </a:lnTo>
                <a:lnTo>
                  <a:pt x="1546" y="3386"/>
                </a:lnTo>
                <a:lnTo>
                  <a:pt x="1544" y="3406"/>
                </a:lnTo>
                <a:lnTo>
                  <a:pt x="1538" y="3426"/>
                </a:lnTo>
                <a:lnTo>
                  <a:pt x="1532" y="3446"/>
                </a:lnTo>
                <a:lnTo>
                  <a:pt x="1524" y="3462"/>
                </a:lnTo>
                <a:lnTo>
                  <a:pt x="1516" y="3478"/>
                </a:lnTo>
                <a:lnTo>
                  <a:pt x="1504" y="3494"/>
                </a:lnTo>
                <a:lnTo>
                  <a:pt x="1494" y="3506"/>
                </a:lnTo>
                <a:lnTo>
                  <a:pt x="1480" y="3520"/>
                </a:lnTo>
                <a:lnTo>
                  <a:pt x="1468" y="3530"/>
                </a:lnTo>
                <a:lnTo>
                  <a:pt x="1454" y="3540"/>
                </a:lnTo>
                <a:lnTo>
                  <a:pt x="1440" y="3548"/>
                </a:lnTo>
                <a:lnTo>
                  <a:pt x="1426" y="3554"/>
                </a:lnTo>
                <a:lnTo>
                  <a:pt x="1398" y="3566"/>
                </a:lnTo>
                <a:lnTo>
                  <a:pt x="1372" y="3570"/>
                </a:lnTo>
                <a:lnTo>
                  <a:pt x="952" y="3570"/>
                </a:lnTo>
                <a:lnTo>
                  <a:pt x="940" y="3570"/>
                </a:lnTo>
                <a:lnTo>
                  <a:pt x="928" y="3572"/>
                </a:lnTo>
                <a:lnTo>
                  <a:pt x="906" y="3580"/>
                </a:lnTo>
                <a:lnTo>
                  <a:pt x="886" y="3590"/>
                </a:lnTo>
                <a:lnTo>
                  <a:pt x="868" y="3606"/>
                </a:lnTo>
                <a:lnTo>
                  <a:pt x="854" y="3624"/>
                </a:lnTo>
                <a:lnTo>
                  <a:pt x="842" y="3644"/>
                </a:lnTo>
                <a:lnTo>
                  <a:pt x="834" y="3666"/>
                </a:lnTo>
                <a:lnTo>
                  <a:pt x="832" y="3678"/>
                </a:lnTo>
                <a:lnTo>
                  <a:pt x="832" y="3690"/>
                </a:lnTo>
                <a:lnTo>
                  <a:pt x="832" y="4184"/>
                </a:lnTo>
                <a:lnTo>
                  <a:pt x="832" y="4196"/>
                </a:lnTo>
                <a:lnTo>
                  <a:pt x="834" y="4208"/>
                </a:lnTo>
                <a:lnTo>
                  <a:pt x="836" y="4212"/>
                </a:lnTo>
                <a:lnTo>
                  <a:pt x="1564" y="4212"/>
                </a:lnTo>
                <a:lnTo>
                  <a:pt x="1564" y="4208"/>
                </a:lnTo>
                <a:lnTo>
                  <a:pt x="1566" y="4196"/>
                </a:lnTo>
                <a:lnTo>
                  <a:pt x="1568" y="4184"/>
                </a:lnTo>
                <a:lnTo>
                  <a:pt x="1568" y="3750"/>
                </a:lnTo>
                <a:lnTo>
                  <a:pt x="1572" y="3728"/>
                </a:lnTo>
                <a:lnTo>
                  <a:pt x="1578" y="3708"/>
                </a:lnTo>
                <a:lnTo>
                  <a:pt x="1584" y="3690"/>
                </a:lnTo>
                <a:lnTo>
                  <a:pt x="1594" y="3672"/>
                </a:lnTo>
                <a:lnTo>
                  <a:pt x="1604" y="3658"/>
                </a:lnTo>
                <a:lnTo>
                  <a:pt x="1614" y="3642"/>
                </a:lnTo>
                <a:lnTo>
                  <a:pt x="1628" y="3630"/>
                </a:lnTo>
                <a:lnTo>
                  <a:pt x="1640" y="3618"/>
                </a:lnTo>
                <a:lnTo>
                  <a:pt x="1654" y="3608"/>
                </a:lnTo>
                <a:lnTo>
                  <a:pt x="1670" y="3600"/>
                </a:lnTo>
                <a:lnTo>
                  <a:pt x="1684" y="3592"/>
                </a:lnTo>
                <a:lnTo>
                  <a:pt x="1700" y="3586"/>
                </a:lnTo>
                <a:lnTo>
                  <a:pt x="1732" y="3576"/>
                </a:lnTo>
                <a:lnTo>
                  <a:pt x="1766" y="3570"/>
                </a:lnTo>
                <a:lnTo>
                  <a:pt x="2590" y="3570"/>
                </a:lnTo>
                <a:lnTo>
                  <a:pt x="2612" y="3570"/>
                </a:lnTo>
                <a:lnTo>
                  <a:pt x="2632" y="3566"/>
                </a:lnTo>
                <a:lnTo>
                  <a:pt x="2652" y="3560"/>
                </a:lnTo>
                <a:lnTo>
                  <a:pt x="2670" y="3554"/>
                </a:lnTo>
                <a:lnTo>
                  <a:pt x="2688" y="3546"/>
                </a:lnTo>
                <a:lnTo>
                  <a:pt x="2706" y="3536"/>
                </a:lnTo>
                <a:lnTo>
                  <a:pt x="2722" y="3524"/>
                </a:lnTo>
                <a:lnTo>
                  <a:pt x="2736" y="3510"/>
                </a:lnTo>
                <a:lnTo>
                  <a:pt x="2750" y="3496"/>
                </a:lnTo>
                <a:lnTo>
                  <a:pt x="2762" y="3480"/>
                </a:lnTo>
                <a:lnTo>
                  <a:pt x="2772" y="3462"/>
                </a:lnTo>
                <a:lnTo>
                  <a:pt x="2780" y="3444"/>
                </a:lnTo>
                <a:lnTo>
                  <a:pt x="2788" y="3426"/>
                </a:lnTo>
                <a:lnTo>
                  <a:pt x="2792" y="3406"/>
                </a:lnTo>
                <a:lnTo>
                  <a:pt x="2796" y="3386"/>
                </a:lnTo>
                <a:lnTo>
                  <a:pt x="2796" y="3364"/>
                </a:lnTo>
                <a:lnTo>
                  <a:pt x="2796" y="2524"/>
                </a:lnTo>
                <a:lnTo>
                  <a:pt x="2796" y="2514"/>
                </a:lnTo>
                <a:lnTo>
                  <a:pt x="2802" y="2490"/>
                </a:lnTo>
                <a:lnTo>
                  <a:pt x="2810" y="2470"/>
                </a:lnTo>
                <a:lnTo>
                  <a:pt x="2822" y="2452"/>
                </a:lnTo>
                <a:lnTo>
                  <a:pt x="2836" y="2438"/>
                </a:lnTo>
                <a:lnTo>
                  <a:pt x="2852" y="2428"/>
                </a:lnTo>
                <a:lnTo>
                  <a:pt x="2868" y="2420"/>
                </a:lnTo>
                <a:lnTo>
                  <a:pt x="2886" y="2414"/>
                </a:lnTo>
                <a:lnTo>
                  <a:pt x="2904" y="2410"/>
                </a:lnTo>
                <a:lnTo>
                  <a:pt x="3304" y="2410"/>
                </a:lnTo>
                <a:lnTo>
                  <a:pt x="3326" y="2408"/>
                </a:lnTo>
                <a:lnTo>
                  <a:pt x="3346" y="2402"/>
                </a:lnTo>
                <a:lnTo>
                  <a:pt x="3362" y="2392"/>
                </a:lnTo>
                <a:lnTo>
                  <a:pt x="3378" y="2380"/>
                </a:lnTo>
                <a:lnTo>
                  <a:pt x="3392" y="2364"/>
                </a:lnTo>
                <a:lnTo>
                  <a:pt x="3400" y="2346"/>
                </a:lnTo>
                <a:lnTo>
                  <a:pt x="3406" y="2326"/>
                </a:lnTo>
                <a:lnTo>
                  <a:pt x="3410" y="2306"/>
                </a:lnTo>
                <a:lnTo>
                  <a:pt x="3410" y="1878"/>
                </a:lnTo>
                <a:lnTo>
                  <a:pt x="3406" y="1856"/>
                </a:lnTo>
                <a:close/>
                <a:moveTo>
                  <a:pt x="3364" y="2290"/>
                </a:moveTo>
                <a:lnTo>
                  <a:pt x="3362" y="2304"/>
                </a:lnTo>
                <a:lnTo>
                  <a:pt x="3358" y="2320"/>
                </a:lnTo>
                <a:lnTo>
                  <a:pt x="3352" y="2332"/>
                </a:lnTo>
                <a:lnTo>
                  <a:pt x="3342" y="2344"/>
                </a:lnTo>
                <a:lnTo>
                  <a:pt x="3330" y="2352"/>
                </a:lnTo>
                <a:lnTo>
                  <a:pt x="3318" y="2360"/>
                </a:lnTo>
                <a:lnTo>
                  <a:pt x="3304" y="2364"/>
                </a:lnTo>
                <a:lnTo>
                  <a:pt x="3288" y="2366"/>
                </a:lnTo>
                <a:lnTo>
                  <a:pt x="2892" y="2366"/>
                </a:lnTo>
                <a:lnTo>
                  <a:pt x="2876" y="2364"/>
                </a:lnTo>
                <a:lnTo>
                  <a:pt x="2862" y="2360"/>
                </a:lnTo>
                <a:lnTo>
                  <a:pt x="2850" y="2352"/>
                </a:lnTo>
                <a:lnTo>
                  <a:pt x="2838" y="2344"/>
                </a:lnTo>
                <a:lnTo>
                  <a:pt x="2830" y="2332"/>
                </a:lnTo>
                <a:lnTo>
                  <a:pt x="2822" y="2320"/>
                </a:lnTo>
                <a:lnTo>
                  <a:pt x="2818" y="2304"/>
                </a:lnTo>
                <a:lnTo>
                  <a:pt x="2816" y="2290"/>
                </a:lnTo>
                <a:lnTo>
                  <a:pt x="2816" y="1894"/>
                </a:lnTo>
                <a:lnTo>
                  <a:pt x="2818" y="1878"/>
                </a:lnTo>
                <a:lnTo>
                  <a:pt x="2822" y="1864"/>
                </a:lnTo>
                <a:lnTo>
                  <a:pt x="2830" y="1850"/>
                </a:lnTo>
                <a:lnTo>
                  <a:pt x="2838" y="1840"/>
                </a:lnTo>
                <a:lnTo>
                  <a:pt x="2850" y="1830"/>
                </a:lnTo>
                <a:lnTo>
                  <a:pt x="2862" y="1824"/>
                </a:lnTo>
                <a:lnTo>
                  <a:pt x="2876" y="1818"/>
                </a:lnTo>
                <a:lnTo>
                  <a:pt x="2892" y="1818"/>
                </a:lnTo>
                <a:lnTo>
                  <a:pt x="3288" y="1818"/>
                </a:lnTo>
                <a:lnTo>
                  <a:pt x="3304" y="1818"/>
                </a:lnTo>
                <a:lnTo>
                  <a:pt x="3318" y="1824"/>
                </a:lnTo>
                <a:lnTo>
                  <a:pt x="3330" y="1830"/>
                </a:lnTo>
                <a:lnTo>
                  <a:pt x="3342" y="1840"/>
                </a:lnTo>
                <a:lnTo>
                  <a:pt x="3352" y="1850"/>
                </a:lnTo>
                <a:lnTo>
                  <a:pt x="3358" y="1864"/>
                </a:lnTo>
                <a:lnTo>
                  <a:pt x="3362" y="1878"/>
                </a:lnTo>
                <a:lnTo>
                  <a:pt x="3364" y="1894"/>
                </a:lnTo>
                <a:lnTo>
                  <a:pt x="3364" y="2290"/>
                </a:lnTo>
                <a:close/>
              </a:path>
            </a:pathLst>
          </a:custGeom>
          <a:solidFill>
            <a:srgbClr val="000000">
              <a:alpha val="25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6" name="제목 1"/>
          <p:cNvSpPr>
            <a:spLocks noGrp="1"/>
          </p:cNvSpPr>
          <p:nvPr>
            <p:ph type="ctrTitle" hasCustomPrompt="1"/>
          </p:nvPr>
        </p:nvSpPr>
        <p:spPr>
          <a:xfrm>
            <a:off x="5229233" y="4451364"/>
            <a:ext cx="3465605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defRPr sz="3000" b="1">
                <a:solidFill>
                  <a:schemeClr val="tx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5229233" y="4195773"/>
            <a:ext cx="3465605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r">
              <a:lnSpc>
                <a:spcPct val="130000"/>
              </a:lnSpc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5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5229233" y="5072085"/>
            <a:ext cx="3465605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r">
              <a:lnSpc>
                <a:spcPct val="130000"/>
              </a:lnSpc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031" name="Freeform 7"/>
          <p:cNvSpPr>
            <a:spLocks/>
          </p:cNvSpPr>
          <p:nvPr userDrawn="1"/>
        </p:nvSpPr>
        <p:spPr bwMode="auto">
          <a:xfrm>
            <a:off x="-38165" y="12700"/>
            <a:ext cx="3203575" cy="6845300"/>
          </a:xfrm>
          <a:custGeom>
            <a:avLst/>
            <a:gdLst/>
            <a:ahLst/>
            <a:cxnLst>
              <a:cxn ang="0">
                <a:pos x="1101" y="4280"/>
              </a:cxn>
              <a:cxn ang="0">
                <a:pos x="1026" y="4230"/>
              </a:cxn>
              <a:cxn ang="0">
                <a:pos x="1006" y="4163"/>
              </a:cxn>
              <a:cxn ang="0">
                <a:pos x="1008" y="3648"/>
              </a:cxn>
              <a:cxn ang="0">
                <a:pos x="1060" y="3572"/>
              </a:cxn>
              <a:cxn ang="0">
                <a:pos x="1125" y="3552"/>
              </a:cxn>
              <a:cxn ang="0">
                <a:pos x="1597" y="3536"/>
              </a:cxn>
              <a:cxn ang="0">
                <a:pos x="1650" y="3501"/>
              </a:cxn>
              <a:cxn ang="0">
                <a:pos x="1694" y="3445"/>
              </a:cxn>
              <a:cxn ang="0">
                <a:pos x="1716" y="3367"/>
              </a:cxn>
              <a:cxn ang="0">
                <a:pos x="1714" y="2512"/>
              </a:cxn>
              <a:cxn ang="0">
                <a:pos x="1716" y="2446"/>
              </a:cxn>
              <a:cxn ang="0">
                <a:pos x="1678" y="2367"/>
              </a:cxn>
              <a:cxn ang="0">
                <a:pos x="1119" y="2341"/>
              </a:cxn>
              <a:cxn ang="0">
                <a:pos x="1054" y="2357"/>
              </a:cxn>
              <a:cxn ang="0">
                <a:pos x="1014" y="2389"/>
              </a:cxn>
              <a:cxn ang="0">
                <a:pos x="986" y="2438"/>
              </a:cxn>
              <a:cxn ang="0">
                <a:pos x="976" y="3117"/>
              </a:cxn>
              <a:cxn ang="0">
                <a:pos x="970" y="3164"/>
              </a:cxn>
              <a:cxn ang="0">
                <a:pos x="940" y="3218"/>
              </a:cxn>
              <a:cxn ang="0">
                <a:pos x="893" y="3258"/>
              </a:cxn>
              <a:cxn ang="0">
                <a:pos x="833" y="3276"/>
              </a:cxn>
              <a:cxn ang="0">
                <a:pos x="151" y="3276"/>
              </a:cxn>
              <a:cxn ang="0">
                <a:pos x="91" y="3258"/>
              </a:cxn>
              <a:cxn ang="0">
                <a:pos x="43" y="3218"/>
              </a:cxn>
              <a:cxn ang="0">
                <a:pos x="13" y="3164"/>
              </a:cxn>
              <a:cxn ang="0">
                <a:pos x="7" y="2466"/>
              </a:cxn>
              <a:cxn ang="0">
                <a:pos x="13" y="2419"/>
              </a:cxn>
              <a:cxn ang="0">
                <a:pos x="43" y="2365"/>
              </a:cxn>
              <a:cxn ang="0">
                <a:pos x="91" y="2325"/>
              </a:cxn>
              <a:cxn ang="0">
                <a:pos x="151" y="2307"/>
              </a:cxn>
              <a:cxn ang="0">
                <a:pos x="807" y="2303"/>
              </a:cxn>
              <a:cxn ang="0">
                <a:pos x="873" y="2283"/>
              </a:cxn>
              <a:cxn ang="0">
                <a:pos x="904" y="2245"/>
              </a:cxn>
              <a:cxn ang="0">
                <a:pos x="916" y="2182"/>
              </a:cxn>
              <a:cxn ang="0">
                <a:pos x="916" y="1621"/>
              </a:cxn>
              <a:cxn ang="0">
                <a:pos x="873" y="1559"/>
              </a:cxn>
              <a:cxn ang="0">
                <a:pos x="809" y="1533"/>
              </a:cxn>
              <a:cxn ang="0">
                <a:pos x="362" y="1533"/>
              </a:cxn>
              <a:cxn ang="0">
                <a:pos x="284" y="1502"/>
              </a:cxn>
              <a:cxn ang="0">
                <a:pos x="252" y="1426"/>
              </a:cxn>
              <a:cxn ang="0">
                <a:pos x="260" y="937"/>
              </a:cxn>
              <a:cxn ang="0">
                <a:pos x="318" y="879"/>
              </a:cxn>
              <a:cxn ang="0">
                <a:pos x="807" y="871"/>
              </a:cxn>
              <a:cxn ang="0">
                <a:pos x="883" y="903"/>
              </a:cxn>
              <a:cxn ang="0">
                <a:pos x="914" y="981"/>
              </a:cxn>
              <a:cxn ang="0">
                <a:pos x="938" y="1438"/>
              </a:cxn>
              <a:cxn ang="0">
                <a:pos x="1004" y="1470"/>
              </a:cxn>
              <a:cxn ang="0">
                <a:pos x="1058" y="1474"/>
              </a:cxn>
              <a:cxn ang="0">
                <a:pos x="1664" y="1458"/>
              </a:cxn>
              <a:cxn ang="0">
                <a:pos x="1742" y="1388"/>
              </a:cxn>
              <a:cxn ang="0">
                <a:pos x="1762" y="1337"/>
              </a:cxn>
              <a:cxn ang="0">
                <a:pos x="1760" y="259"/>
              </a:cxn>
              <a:cxn ang="0">
                <a:pos x="1780" y="157"/>
              </a:cxn>
              <a:cxn ang="0">
                <a:pos x="1835" y="76"/>
              </a:cxn>
              <a:cxn ang="0">
                <a:pos x="1917" y="20"/>
              </a:cxn>
              <a:cxn ang="0">
                <a:pos x="2018" y="0"/>
              </a:cxn>
              <a:cxn ang="0">
                <a:pos x="1603" y="4282"/>
              </a:cxn>
            </a:cxnLst>
            <a:rect l="0" t="0" r="r" b="b"/>
            <a:pathLst>
              <a:path w="2018" h="4312">
                <a:moveTo>
                  <a:pt x="1125" y="4282"/>
                </a:moveTo>
                <a:lnTo>
                  <a:pt x="1125" y="4282"/>
                </a:lnTo>
                <a:lnTo>
                  <a:pt x="1113" y="4282"/>
                </a:lnTo>
                <a:lnTo>
                  <a:pt x="1101" y="4280"/>
                </a:lnTo>
                <a:lnTo>
                  <a:pt x="1080" y="4272"/>
                </a:lnTo>
                <a:lnTo>
                  <a:pt x="1060" y="4262"/>
                </a:lnTo>
                <a:lnTo>
                  <a:pt x="1042" y="4246"/>
                </a:lnTo>
                <a:lnTo>
                  <a:pt x="1026" y="4230"/>
                </a:lnTo>
                <a:lnTo>
                  <a:pt x="1016" y="4209"/>
                </a:lnTo>
                <a:lnTo>
                  <a:pt x="1008" y="4187"/>
                </a:lnTo>
                <a:lnTo>
                  <a:pt x="1006" y="4175"/>
                </a:lnTo>
                <a:lnTo>
                  <a:pt x="1006" y="4163"/>
                </a:lnTo>
                <a:lnTo>
                  <a:pt x="1006" y="3672"/>
                </a:lnTo>
                <a:lnTo>
                  <a:pt x="1006" y="3672"/>
                </a:lnTo>
                <a:lnTo>
                  <a:pt x="1006" y="3660"/>
                </a:lnTo>
                <a:lnTo>
                  <a:pt x="1008" y="3648"/>
                </a:lnTo>
                <a:lnTo>
                  <a:pt x="1016" y="3626"/>
                </a:lnTo>
                <a:lnTo>
                  <a:pt x="1026" y="3604"/>
                </a:lnTo>
                <a:lnTo>
                  <a:pt x="1042" y="3586"/>
                </a:lnTo>
                <a:lnTo>
                  <a:pt x="1060" y="3572"/>
                </a:lnTo>
                <a:lnTo>
                  <a:pt x="1080" y="3562"/>
                </a:lnTo>
                <a:lnTo>
                  <a:pt x="1101" y="3554"/>
                </a:lnTo>
                <a:lnTo>
                  <a:pt x="1113" y="3552"/>
                </a:lnTo>
                <a:lnTo>
                  <a:pt x="1125" y="3552"/>
                </a:lnTo>
                <a:lnTo>
                  <a:pt x="1543" y="3552"/>
                </a:lnTo>
                <a:lnTo>
                  <a:pt x="1543" y="3552"/>
                </a:lnTo>
                <a:lnTo>
                  <a:pt x="1569" y="3546"/>
                </a:lnTo>
                <a:lnTo>
                  <a:pt x="1597" y="3536"/>
                </a:lnTo>
                <a:lnTo>
                  <a:pt x="1611" y="3530"/>
                </a:lnTo>
                <a:lnTo>
                  <a:pt x="1624" y="3522"/>
                </a:lnTo>
                <a:lnTo>
                  <a:pt x="1638" y="3512"/>
                </a:lnTo>
                <a:lnTo>
                  <a:pt x="1650" y="3501"/>
                </a:lnTo>
                <a:lnTo>
                  <a:pt x="1662" y="3489"/>
                </a:lnTo>
                <a:lnTo>
                  <a:pt x="1674" y="3475"/>
                </a:lnTo>
                <a:lnTo>
                  <a:pt x="1686" y="3461"/>
                </a:lnTo>
                <a:lnTo>
                  <a:pt x="1694" y="3445"/>
                </a:lnTo>
                <a:lnTo>
                  <a:pt x="1702" y="3427"/>
                </a:lnTo>
                <a:lnTo>
                  <a:pt x="1708" y="3409"/>
                </a:lnTo>
                <a:lnTo>
                  <a:pt x="1714" y="3389"/>
                </a:lnTo>
                <a:lnTo>
                  <a:pt x="1716" y="3367"/>
                </a:lnTo>
                <a:lnTo>
                  <a:pt x="1716" y="3367"/>
                </a:lnTo>
                <a:lnTo>
                  <a:pt x="1714" y="3347"/>
                </a:lnTo>
                <a:lnTo>
                  <a:pt x="1714" y="2512"/>
                </a:lnTo>
                <a:lnTo>
                  <a:pt x="1714" y="2512"/>
                </a:lnTo>
                <a:lnTo>
                  <a:pt x="1716" y="2494"/>
                </a:lnTo>
                <a:lnTo>
                  <a:pt x="1718" y="2476"/>
                </a:lnTo>
                <a:lnTo>
                  <a:pt x="1718" y="2476"/>
                </a:lnTo>
                <a:lnTo>
                  <a:pt x="1716" y="2446"/>
                </a:lnTo>
                <a:lnTo>
                  <a:pt x="1710" y="2422"/>
                </a:lnTo>
                <a:lnTo>
                  <a:pt x="1702" y="2401"/>
                </a:lnTo>
                <a:lnTo>
                  <a:pt x="1692" y="2383"/>
                </a:lnTo>
                <a:lnTo>
                  <a:pt x="1678" y="2367"/>
                </a:lnTo>
                <a:lnTo>
                  <a:pt x="1664" y="2357"/>
                </a:lnTo>
                <a:lnTo>
                  <a:pt x="1648" y="2347"/>
                </a:lnTo>
                <a:lnTo>
                  <a:pt x="1630" y="2341"/>
                </a:lnTo>
                <a:lnTo>
                  <a:pt x="1119" y="2341"/>
                </a:lnTo>
                <a:lnTo>
                  <a:pt x="1119" y="2341"/>
                </a:lnTo>
                <a:lnTo>
                  <a:pt x="1091" y="2345"/>
                </a:lnTo>
                <a:lnTo>
                  <a:pt x="1066" y="2353"/>
                </a:lnTo>
                <a:lnTo>
                  <a:pt x="1054" y="2357"/>
                </a:lnTo>
                <a:lnTo>
                  <a:pt x="1042" y="2363"/>
                </a:lnTo>
                <a:lnTo>
                  <a:pt x="1032" y="2371"/>
                </a:lnTo>
                <a:lnTo>
                  <a:pt x="1022" y="2379"/>
                </a:lnTo>
                <a:lnTo>
                  <a:pt x="1014" y="2389"/>
                </a:lnTo>
                <a:lnTo>
                  <a:pt x="1006" y="2399"/>
                </a:lnTo>
                <a:lnTo>
                  <a:pt x="998" y="2411"/>
                </a:lnTo>
                <a:lnTo>
                  <a:pt x="992" y="2424"/>
                </a:lnTo>
                <a:lnTo>
                  <a:pt x="986" y="2438"/>
                </a:lnTo>
                <a:lnTo>
                  <a:pt x="982" y="2454"/>
                </a:lnTo>
                <a:lnTo>
                  <a:pt x="980" y="2472"/>
                </a:lnTo>
                <a:lnTo>
                  <a:pt x="976" y="2490"/>
                </a:lnTo>
                <a:lnTo>
                  <a:pt x="976" y="3117"/>
                </a:lnTo>
                <a:lnTo>
                  <a:pt x="976" y="3117"/>
                </a:lnTo>
                <a:lnTo>
                  <a:pt x="976" y="3135"/>
                </a:lnTo>
                <a:lnTo>
                  <a:pt x="974" y="3148"/>
                </a:lnTo>
                <a:lnTo>
                  <a:pt x="970" y="3164"/>
                </a:lnTo>
                <a:lnTo>
                  <a:pt x="964" y="3178"/>
                </a:lnTo>
                <a:lnTo>
                  <a:pt x="958" y="3192"/>
                </a:lnTo>
                <a:lnTo>
                  <a:pt x="950" y="3206"/>
                </a:lnTo>
                <a:lnTo>
                  <a:pt x="940" y="3218"/>
                </a:lnTo>
                <a:lnTo>
                  <a:pt x="930" y="3230"/>
                </a:lnTo>
                <a:lnTo>
                  <a:pt x="918" y="3240"/>
                </a:lnTo>
                <a:lnTo>
                  <a:pt x="906" y="3250"/>
                </a:lnTo>
                <a:lnTo>
                  <a:pt x="893" y="3258"/>
                </a:lnTo>
                <a:lnTo>
                  <a:pt x="879" y="3264"/>
                </a:lnTo>
                <a:lnTo>
                  <a:pt x="865" y="3270"/>
                </a:lnTo>
                <a:lnTo>
                  <a:pt x="849" y="3274"/>
                </a:lnTo>
                <a:lnTo>
                  <a:pt x="833" y="3276"/>
                </a:lnTo>
                <a:lnTo>
                  <a:pt x="817" y="3276"/>
                </a:lnTo>
                <a:lnTo>
                  <a:pt x="167" y="3276"/>
                </a:lnTo>
                <a:lnTo>
                  <a:pt x="167" y="3276"/>
                </a:lnTo>
                <a:lnTo>
                  <a:pt x="151" y="3276"/>
                </a:lnTo>
                <a:lnTo>
                  <a:pt x="135" y="3274"/>
                </a:lnTo>
                <a:lnTo>
                  <a:pt x="119" y="3270"/>
                </a:lnTo>
                <a:lnTo>
                  <a:pt x="105" y="3264"/>
                </a:lnTo>
                <a:lnTo>
                  <a:pt x="91" y="3258"/>
                </a:lnTo>
                <a:lnTo>
                  <a:pt x="77" y="3250"/>
                </a:lnTo>
                <a:lnTo>
                  <a:pt x="65" y="3240"/>
                </a:lnTo>
                <a:lnTo>
                  <a:pt x="53" y="3230"/>
                </a:lnTo>
                <a:lnTo>
                  <a:pt x="43" y="3218"/>
                </a:lnTo>
                <a:lnTo>
                  <a:pt x="33" y="3206"/>
                </a:lnTo>
                <a:lnTo>
                  <a:pt x="25" y="3192"/>
                </a:lnTo>
                <a:lnTo>
                  <a:pt x="19" y="3178"/>
                </a:lnTo>
                <a:lnTo>
                  <a:pt x="13" y="3164"/>
                </a:lnTo>
                <a:lnTo>
                  <a:pt x="9" y="3148"/>
                </a:lnTo>
                <a:lnTo>
                  <a:pt x="7" y="3135"/>
                </a:lnTo>
                <a:lnTo>
                  <a:pt x="7" y="3117"/>
                </a:lnTo>
                <a:lnTo>
                  <a:pt x="7" y="2466"/>
                </a:lnTo>
                <a:lnTo>
                  <a:pt x="7" y="2466"/>
                </a:lnTo>
                <a:lnTo>
                  <a:pt x="7" y="2450"/>
                </a:lnTo>
                <a:lnTo>
                  <a:pt x="9" y="2434"/>
                </a:lnTo>
                <a:lnTo>
                  <a:pt x="13" y="2419"/>
                </a:lnTo>
                <a:lnTo>
                  <a:pt x="19" y="2405"/>
                </a:lnTo>
                <a:lnTo>
                  <a:pt x="25" y="2391"/>
                </a:lnTo>
                <a:lnTo>
                  <a:pt x="33" y="2377"/>
                </a:lnTo>
                <a:lnTo>
                  <a:pt x="43" y="2365"/>
                </a:lnTo>
                <a:lnTo>
                  <a:pt x="53" y="2353"/>
                </a:lnTo>
                <a:lnTo>
                  <a:pt x="65" y="2343"/>
                </a:lnTo>
                <a:lnTo>
                  <a:pt x="77" y="2333"/>
                </a:lnTo>
                <a:lnTo>
                  <a:pt x="91" y="2325"/>
                </a:lnTo>
                <a:lnTo>
                  <a:pt x="105" y="2319"/>
                </a:lnTo>
                <a:lnTo>
                  <a:pt x="119" y="2313"/>
                </a:lnTo>
                <a:lnTo>
                  <a:pt x="135" y="2309"/>
                </a:lnTo>
                <a:lnTo>
                  <a:pt x="151" y="2307"/>
                </a:lnTo>
                <a:lnTo>
                  <a:pt x="167" y="2307"/>
                </a:lnTo>
                <a:lnTo>
                  <a:pt x="775" y="2307"/>
                </a:lnTo>
                <a:lnTo>
                  <a:pt x="775" y="2307"/>
                </a:lnTo>
                <a:lnTo>
                  <a:pt x="807" y="2303"/>
                </a:lnTo>
                <a:lnTo>
                  <a:pt x="835" y="2299"/>
                </a:lnTo>
                <a:lnTo>
                  <a:pt x="849" y="2295"/>
                </a:lnTo>
                <a:lnTo>
                  <a:pt x="861" y="2289"/>
                </a:lnTo>
                <a:lnTo>
                  <a:pt x="873" y="2283"/>
                </a:lnTo>
                <a:lnTo>
                  <a:pt x="881" y="2275"/>
                </a:lnTo>
                <a:lnTo>
                  <a:pt x="891" y="2267"/>
                </a:lnTo>
                <a:lnTo>
                  <a:pt x="899" y="2257"/>
                </a:lnTo>
                <a:lnTo>
                  <a:pt x="904" y="2245"/>
                </a:lnTo>
                <a:lnTo>
                  <a:pt x="908" y="2232"/>
                </a:lnTo>
                <a:lnTo>
                  <a:pt x="912" y="2218"/>
                </a:lnTo>
                <a:lnTo>
                  <a:pt x="914" y="2200"/>
                </a:lnTo>
                <a:lnTo>
                  <a:pt x="916" y="2182"/>
                </a:lnTo>
                <a:lnTo>
                  <a:pt x="914" y="2160"/>
                </a:lnTo>
                <a:lnTo>
                  <a:pt x="916" y="2162"/>
                </a:lnTo>
                <a:lnTo>
                  <a:pt x="916" y="1621"/>
                </a:lnTo>
                <a:lnTo>
                  <a:pt x="916" y="1621"/>
                </a:lnTo>
                <a:lnTo>
                  <a:pt x="908" y="1601"/>
                </a:lnTo>
                <a:lnTo>
                  <a:pt x="899" y="1585"/>
                </a:lnTo>
                <a:lnTo>
                  <a:pt x="887" y="1571"/>
                </a:lnTo>
                <a:lnTo>
                  <a:pt x="873" y="1559"/>
                </a:lnTo>
                <a:lnTo>
                  <a:pt x="859" y="1551"/>
                </a:lnTo>
                <a:lnTo>
                  <a:pt x="843" y="1543"/>
                </a:lnTo>
                <a:lnTo>
                  <a:pt x="825" y="1537"/>
                </a:lnTo>
                <a:lnTo>
                  <a:pt x="809" y="1533"/>
                </a:lnTo>
                <a:lnTo>
                  <a:pt x="809" y="1533"/>
                </a:lnTo>
                <a:lnTo>
                  <a:pt x="807" y="1533"/>
                </a:lnTo>
                <a:lnTo>
                  <a:pt x="362" y="1533"/>
                </a:lnTo>
                <a:lnTo>
                  <a:pt x="362" y="1533"/>
                </a:lnTo>
                <a:lnTo>
                  <a:pt x="340" y="1531"/>
                </a:lnTo>
                <a:lnTo>
                  <a:pt x="318" y="1525"/>
                </a:lnTo>
                <a:lnTo>
                  <a:pt x="300" y="1516"/>
                </a:lnTo>
                <a:lnTo>
                  <a:pt x="284" y="1502"/>
                </a:lnTo>
                <a:lnTo>
                  <a:pt x="270" y="1486"/>
                </a:lnTo>
                <a:lnTo>
                  <a:pt x="260" y="1468"/>
                </a:lnTo>
                <a:lnTo>
                  <a:pt x="254" y="1448"/>
                </a:lnTo>
                <a:lnTo>
                  <a:pt x="252" y="1426"/>
                </a:lnTo>
                <a:lnTo>
                  <a:pt x="252" y="981"/>
                </a:lnTo>
                <a:lnTo>
                  <a:pt x="252" y="981"/>
                </a:lnTo>
                <a:lnTo>
                  <a:pt x="254" y="959"/>
                </a:lnTo>
                <a:lnTo>
                  <a:pt x="260" y="937"/>
                </a:lnTo>
                <a:lnTo>
                  <a:pt x="270" y="919"/>
                </a:lnTo>
                <a:lnTo>
                  <a:pt x="284" y="903"/>
                </a:lnTo>
                <a:lnTo>
                  <a:pt x="300" y="889"/>
                </a:lnTo>
                <a:lnTo>
                  <a:pt x="318" y="879"/>
                </a:lnTo>
                <a:lnTo>
                  <a:pt x="340" y="873"/>
                </a:lnTo>
                <a:lnTo>
                  <a:pt x="362" y="871"/>
                </a:lnTo>
                <a:lnTo>
                  <a:pt x="807" y="871"/>
                </a:lnTo>
                <a:lnTo>
                  <a:pt x="807" y="871"/>
                </a:lnTo>
                <a:lnTo>
                  <a:pt x="829" y="873"/>
                </a:lnTo>
                <a:lnTo>
                  <a:pt x="849" y="879"/>
                </a:lnTo>
                <a:lnTo>
                  <a:pt x="867" y="889"/>
                </a:lnTo>
                <a:lnTo>
                  <a:pt x="883" y="903"/>
                </a:lnTo>
                <a:lnTo>
                  <a:pt x="897" y="919"/>
                </a:lnTo>
                <a:lnTo>
                  <a:pt x="906" y="937"/>
                </a:lnTo>
                <a:lnTo>
                  <a:pt x="912" y="959"/>
                </a:lnTo>
                <a:lnTo>
                  <a:pt x="914" y="981"/>
                </a:lnTo>
                <a:lnTo>
                  <a:pt x="914" y="1412"/>
                </a:lnTo>
                <a:lnTo>
                  <a:pt x="914" y="1412"/>
                </a:lnTo>
                <a:lnTo>
                  <a:pt x="924" y="1426"/>
                </a:lnTo>
                <a:lnTo>
                  <a:pt x="938" y="1438"/>
                </a:lnTo>
                <a:lnTo>
                  <a:pt x="952" y="1450"/>
                </a:lnTo>
                <a:lnTo>
                  <a:pt x="968" y="1458"/>
                </a:lnTo>
                <a:lnTo>
                  <a:pt x="986" y="1466"/>
                </a:lnTo>
                <a:lnTo>
                  <a:pt x="1004" y="1470"/>
                </a:lnTo>
                <a:lnTo>
                  <a:pt x="1020" y="1474"/>
                </a:lnTo>
                <a:lnTo>
                  <a:pt x="1038" y="1476"/>
                </a:lnTo>
                <a:lnTo>
                  <a:pt x="1038" y="1476"/>
                </a:lnTo>
                <a:lnTo>
                  <a:pt x="1058" y="1474"/>
                </a:lnTo>
                <a:lnTo>
                  <a:pt x="1623" y="1474"/>
                </a:lnTo>
                <a:lnTo>
                  <a:pt x="1623" y="1474"/>
                </a:lnTo>
                <a:lnTo>
                  <a:pt x="1644" y="1468"/>
                </a:lnTo>
                <a:lnTo>
                  <a:pt x="1664" y="1458"/>
                </a:lnTo>
                <a:lnTo>
                  <a:pt x="1686" y="1444"/>
                </a:lnTo>
                <a:lnTo>
                  <a:pt x="1706" y="1428"/>
                </a:lnTo>
                <a:lnTo>
                  <a:pt x="1726" y="1410"/>
                </a:lnTo>
                <a:lnTo>
                  <a:pt x="1742" y="1388"/>
                </a:lnTo>
                <a:lnTo>
                  <a:pt x="1748" y="1376"/>
                </a:lnTo>
                <a:lnTo>
                  <a:pt x="1754" y="1364"/>
                </a:lnTo>
                <a:lnTo>
                  <a:pt x="1758" y="1350"/>
                </a:lnTo>
                <a:lnTo>
                  <a:pt x="1762" y="1337"/>
                </a:lnTo>
                <a:lnTo>
                  <a:pt x="1762" y="1337"/>
                </a:lnTo>
                <a:lnTo>
                  <a:pt x="1760" y="1311"/>
                </a:lnTo>
                <a:lnTo>
                  <a:pt x="1760" y="259"/>
                </a:lnTo>
                <a:lnTo>
                  <a:pt x="1760" y="259"/>
                </a:lnTo>
                <a:lnTo>
                  <a:pt x="1762" y="233"/>
                </a:lnTo>
                <a:lnTo>
                  <a:pt x="1766" y="207"/>
                </a:lnTo>
                <a:lnTo>
                  <a:pt x="1772" y="181"/>
                </a:lnTo>
                <a:lnTo>
                  <a:pt x="1780" y="157"/>
                </a:lnTo>
                <a:lnTo>
                  <a:pt x="1792" y="135"/>
                </a:lnTo>
                <a:lnTo>
                  <a:pt x="1804" y="113"/>
                </a:lnTo>
                <a:lnTo>
                  <a:pt x="1819" y="95"/>
                </a:lnTo>
                <a:lnTo>
                  <a:pt x="1835" y="76"/>
                </a:lnTo>
                <a:lnTo>
                  <a:pt x="1853" y="60"/>
                </a:lnTo>
                <a:lnTo>
                  <a:pt x="1873" y="44"/>
                </a:lnTo>
                <a:lnTo>
                  <a:pt x="1895" y="32"/>
                </a:lnTo>
                <a:lnTo>
                  <a:pt x="1917" y="20"/>
                </a:lnTo>
                <a:lnTo>
                  <a:pt x="1941" y="12"/>
                </a:lnTo>
                <a:lnTo>
                  <a:pt x="1967" y="6"/>
                </a:lnTo>
                <a:lnTo>
                  <a:pt x="1990" y="2"/>
                </a:lnTo>
                <a:lnTo>
                  <a:pt x="2018" y="0"/>
                </a:lnTo>
                <a:lnTo>
                  <a:pt x="0" y="0"/>
                </a:lnTo>
                <a:lnTo>
                  <a:pt x="0" y="4312"/>
                </a:lnTo>
                <a:lnTo>
                  <a:pt x="1603" y="4312"/>
                </a:lnTo>
                <a:lnTo>
                  <a:pt x="1603" y="4282"/>
                </a:lnTo>
                <a:lnTo>
                  <a:pt x="1125" y="4282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7" name="Freeform 13"/>
          <p:cNvSpPr>
            <a:spLocks/>
          </p:cNvSpPr>
          <p:nvPr userDrawn="1"/>
        </p:nvSpPr>
        <p:spPr bwMode="auto">
          <a:xfrm>
            <a:off x="1409635" y="3729038"/>
            <a:ext cx="1279525" cy="3068638"/>
          </a:xfrm>
          <a:custGeom>
            <a:avLst/>
            <a:gdLst/>
            <a:ahLst/>
            <a:cxnLst>
              <a:cxn ang="0">
                <a:pos x="647" y="0"/>
              </a:cxn>
              <a:cxn ang="0">
                <a:pos x="659" y="8"/>
              </a:cxn>
              <a:cxn ang="0">
                <a:pos x="683" y="30"/>
              </a:cxn>
              <a:cxn ang="0">
                <a:pos x="701" y="60"/>
              </a:cxn>
              <a:cxn ang="0">
                <a:pos x="711" y="101"/>
              </a:cxn>
              <a:cxn ang="0">
                <a:pos x="712" y="127"/>
              </a:cxn>
              <a:cxn ang="0">
                <a:pos x="711" y="163"/>
              </a:cxn>
              <a:cxn ang="0">
                <a:pos x="711" y="998"/>
              </a:cxn>
              <a:cxn ang="0">
                <a:pos x="711" y="1018"/>
              </a:cxn>
              <a:cxn ang="0">
                <a:pos x="703" y="1060"/>
              </a:cxn>
              <a:cxn ang="0">
                <a:pos x="689" y="1096"/>
              </a:cxn>
              <a:cxn ang="0">
                <a:pos x="669" y="1126"/>
              </a:cxn>
              <a:cxn ang="0">
                <a:pos x="645" y="1152"/>
              </a:cxn>
              <a:cxn ang="0">
                <a:pos x="619" y="1173"/>
              </a:cxn>
              <a:cxn ang="0">
                <a:pos x="591" y="1187"/>
              </a:cxn>
              <a:cxn ang="0">
                <a:pos x="537" y="1203"/>
              </a:cxn>
              <a:cxn ang="0">
                <a:pos x="122" y="1203"/>
              </a:cxn>
              <a:cxn ang="0">
                <a:pos x="96" y="1205"/>
              </a:cxn>
              <a:cxn ang="0">
                <a:pos x="54" y="1223"/>
              </a:cxn>
              <a:cxn ang="0">
                <a:pos x="22" y="1255"/>
              </a:cxn>
              <a:cxn ang="0">
                <a:pos x="2" y="1299"/>
              </a:cxn>
              <a:cxn ang="0">
                <a:pos x="0" y="1323"/>
              </a:cxn>
              <a:cxn ang="0">
                <a:pos x="0" y="1814"/>
              </a:cxn>
              <a:cxn ang="0">
                <a:pos x="2" y="1838"/>
              </a:cxn>
              <a:cxn ang="0">
                <a:pos x="22" y="1881"/>
              </a:cxn>
              <a:cxn ang="0">
                <a:pos x="54" y="1913"/>
              </a:cxn>
              <a:cxn ang="0">
                <a:pos x="96" y="1931"/>
              </a:cxn>
              <a:cxn ang="0">
                <a:pos x="122" y="1933"/>
              </a:cxn>
              <a:cxn ang="0">
                <a:pos x="172" y="1933"/>
              </a:cxn>
              <a:cxn ang="0">
                <a:pos x="140" y="1915"/>
              </a:cxn>
              <a:cxn ang="0">
                <a:pos x="116" y="1889"/>
              </a:cxn>
              <a:cxn ang="0">
                <a:pos x="100" y="1858"/>
              </a:cxn>
              <a:cxn ang="0">
                <a:pos x="94" y="1822"/>
              </a:cxn>
              <a:cxn ang="0">
                <a:pos x="94" y="1331"/>
              </a:cxn>
              <a:cxn ang="0">
                <a:pos x="96" y="1307"/>
              </a:cxn>
              <a:cxn ang="0">
                <a:pos x="114" y="1263"/>
              </a:cxn>
              <a:cxn ang="0">
                <a:pos x="148" y="1231"/>
              </a:cxn>
              <a:cxn ang="0">
                <a:pos x="189" y="1213"/>
              </a:cxn>
              <a:cxn ang="0">
                <a:pos x="213" y="1211"/>
              </a:cxn>
              <a:cxn ang="0">
                <a:pos x="631" y="1211"/>
              </a:cxn>
              <a:cxn ang="0">
                <a:pos x="685" y="1195"/>
              </a:cxn>
              <a:cxn ang="0">
                <a:pos x="712" y="1181"/>
              </a:cxn>
              <a:cxn ang="0">
                <a:pos x="738" y="1160"/>
              </a:cxn>
              <a:cxn ang="0">
                <a:pos x="762" y="1134"/>
              </a:cxn>
              <a:cxn ang="0">
                <a:pos x="782" y="1104"/>
              </a:cxn>
              <a:cxn ang="0">
                <a:pos x="796" y="1068"/>
              </a:cxn>
              <a:cxn ang="0">
                <a:pos x="804" y="1026"/>
              </a:cxn>
              <a:cxn ang="0">
                <a:pos x="802" y="1006"/>
              </a:cxn>
              <a:cxn ang="0">
                <a:pos x="802" y="171"/>
              </a:cxn>
              <a:cxn ang="0">
                <a:pos x="806" y="135"/>
              </a:cxn>
              <a:cxn ang="0">
                <a:pos x="804" y="105"/>
              </a:cxn>
              <a:cxn ang="0">
                <a:pos x="790" y="60"/>
              </a:cxn>
              <a:cxn ang="0">
                <a:pos x="766" y="26"/>
              </a:cxn>
              <a:cxn ang="0">
                <a:pos x="736" y="6"/>
              </a:cxn>
            </a:cxnLst>
            <a:rect l="0" t="0" r="r" b="b"/>
            <a:pathLst>
              <a:path w="806" h="1933">
                <a:moveTo>
                  <a:pt x="718" y="0"/>
                </a:moveTo>
                <a:lnTo>
                  <a:pt x="647" y="0"/>
                </a:lnTo>
                <a:lnTo>
                  <a:pt x="647" y="0"/>
                </a:lnTo>
                <a:lnTo>
                  <a:pt x="659" y="8"/>
                </a:lnTo>
                <a:lnTo>
                  <a:pt x="673" y="18"/>
                </a:lnTo>
                <a:lnTo>
                  <a:pt x="683" y="30"/>
                </a:lnTo>
                <a:lnTo>
                  <a:pt x="693" y="44"/>
                </a:lnTo>
                <a:lnTo>
                  <a:pt x="701" y="60"/>
                </a:lnTo>
                <a:lnTo>
                  <a:pt x="707" y="80"/>
                </a:lnTo>
                <a:lnTo>
                  <a:pt x="711" y="101"/>
                </a:lnTo>
                <a:lnTo>
                  <a:pt x="712" y="127"/>
                </a:lnTo>
                <a:lnTo>
                  <a:pt x="712" y="127"/>
                </a:lnTo>
                <a:lnTo>
                  <a:pt x="711" y="145"/>
                </a:lnTo>
                <a:lnTo>
                  <a:pt x="711" y="163"/>
                </a:lnTo>
                <a:lnTo>
                  <a:pt x="711" y="998"/>
                </a:lnTo>
                <a:lnTo>
                  <a:pt x="711" y="998"/>
                </a:lnTo>
                <a:lnTo>
                  <a:pt x="711" y="1018"/>
                </a:lnTo>
                <a:lnTo>
                  <a:pt x="711" y="1018"/>
                </a:lnTo>
                <a:lnTo>
                  <a:pt x="709" y="1040"/>
                </a:lnTo>
                <a:lnTo>
                  <a:pt x="703" y="1060"/>
                </a:lnTo>
                <a:lnTo>
                  <a:pt x="697" y="1078"/>
                </a:lnTo>
                <a:lnTo>
                  <a:pt x="689" y="1096"/>
                </a:lnTo>
                <a:lnTo>
                  <a:pt x="681" y="1112"/>
                </a:lnTo>
                <a:lnTo>
                  <a:pt x="669" y="1126"/>
                </a:lnTo>
                <a:lnTo>
                  <a:pt x="659" y="1140"/>
                </a:lnTo>
                <a:lnTo>
                  <a:pt x="645" y="1152"/>
                </a:lnTo>
                <a:lnTo>
                  <a:pt x="633" y="1163"/>
                </a:lnTo>
                <a:lnTo>
                  <a:pt x="619" y="1173"/>
                </a:lnTo>
                <a:lnTo>
                  <a:pt x="605" y="1181"/>
                </a:lnTo>
                <a:lnTo>
                  <a:pt x="591" y="1187"/>
                </a:lnTo>
                <a:lnTo>
                  <a:pt x="563" y="1197"/>
                </a:lnTo>
                <a:lnTo>
                  <a:pt x="537" y="1203"/>
                </a:lnTo>
                <a:lnTo>
                  <a:pt x="122" y="1203"/>
                </a:lnTo>
                <a:lnTo>
                  <a:pt x="122" y="1203"/>
                </a:lnTo>
                <a:lnTo>
                  <a:pt x="108" y="1203"/>
                </a:lnTo>
                <a:lnTo>
                  <a:pt x="96" y="1205"/>
                </a:lnTo>
                <a:lnTo>
                  <a:pt x="74" y="1213"/>
                </a:lnTo>
                <a:lnTo>
                  <a:pt x="54" y="1223"/>
                </a:lnTo>
                <a:lnTo>
                  <a:pt x="36" y="1237"/>
                </a:lnTo>
                <a:lnTo>
                  <a:pt x="22" y="1255"/>
                </a:lnTo>
                <a:lnTo>
                  <a:pt x="10" y="1277"/>
                </a:lnTo>
                <a:lnTo>
                  <a:pt x="2" y="1299"/>
                </a:lnTo>
                <a:lnTo>
                  <a:pt x="2" y="1311"/>
                </a:lnTo>
                <a:lnTo>
                  <a:pt x="0" y="1323"/>
                </a:lnTo>
                <a:lnTo>
                  <a:pt x="0" y="1814"/>
                </a:lnTo>
                <a:lnTo>
                  <a:pt x="0" y="1814"/>
                </a:lnTo>
                <a:lnTo>
                  <a:pt x="2" y="1826"/>
                </a:lnTo>
                <a:lnTo>
                  <a:pt x="2" y="1838"/>
                </a:lnTo>
                <a:lnTo>
                  <a:pt x="10" y="1860"/>
                </a:lnTo>
                <a:lnTo>
                  <a:pt x="22" y="1881"/>
                </a:lnTo>
                <a:lnTo>
                  <a:pt x="36" y="1897"/>
                </a:lnTo>
                <a:lnTo>
                  <a:pt x="54" y="1913"/>
                </a:lnTo>
                <a:lnTo>
                  <a:pt x="74" y="1923"/>
                </a:lnTo>
                <a:lnTo>
                  <a:pt x="96" y="1931"/>
                </a:lnTo>
                <a:lnTo>
                  <a:pt x="108" y="1933"/>
                </a:lnTo>
                <a:lnTo>
                  <a:pt x="122" y="1933"/>
                </a:lnTo>
                <a:lnTo>
                  <a:pt x="172" y="1933"/>
                </a:lnTo>
                <a:lnTo>
                  <a:pt x="172" y="1933"/>
                </a:lnTo>
                <a:lnTo>
                  <a:pt x="156" y="1925"/>
                </a:lnTo>
                <a:lnTo>
                  <a:pt x="140" y="1915"/>
                </a:lnTo>
                <a:lnTo>
                  <a:pt x="128" y="1903"/>
                </a:lnTo>
                <a:lnTo>
                  <a:pt x="116" y="1889"/>
                </a:lnTo>
                <a:lnTo>
                  <a:pt x="106" y="1876"/>
                </a:lnTo>
                <a:lnTo>
                  <a:pt x="100" y="1858"/>
                </a:lnTo>
                <a:lnTo>
                  <a:pt x="96" y="1840"/>
                </a:lnTo>
                <a:lnTo>
                  <a:pt x="94" y="1822"/>
                </a:lnTo>
                <a:lnTo>
                  <a:pt x="94" y="1331"/>
                </a:lnTo>
                <a:lnTo>
                  <a:pt x="94" y="1331"/>
                </a:lnTo>
                <a:lnTo>
                  <a:pt x="94" y="1319"/>
                </a:lnTo>
                <a:lnTo>
                  <a:pt x="96" y="1307"/>
                </a:lnTo>
                <a:lnTo>
                  <a:pt x="104" y="1285"/>
                </a:lnTo>
                <a:lnTo>
                  <a:pt x="114" y="1263"/>
                </a:lnTo>
                <a:lnTo>
                  <a:pt x="130" y="1245"/>
                </a:lnTo>
                <a:lnTo>
                  <a:pt x="148" y="1231"/>
                </a:lnTo>
                <a:lnTo>
                  <a:pt x="168" y="1221"/>
                </a:lnTo>
                <a:lnTo>
                  <a:pt x="189" y="1213"/>
                </a:lnTo>
                <a:lnTo>
                  <a:pt x="201" y="1211"/>
                </a:lnTo>
                <a:lnTo>
                  <a:pt x="213" y="1211"/>
                </a:lnTo>
                <a:lnTo>
                  <a:pt x="631" y="1211"/>
                </a:lnTo>
                <a:lnTo>
                  <a:pt x="631" y="1211"/>
                </a:lnTo>
                <a:lnTo>
                  <a:pt x="657" y="1205"/>
                </a:lnTo>
                <a:lnTo>
                  <a:pt x="685" y="1195"/>
                </a:lnTo>
                <a:lnTo>
                  <a:pt x="699" y="1189"/>
                </a:lnTo>
                <a:lnTo>
                  <a:pt x="712" y="1181"/>
                </a:lnTo>
                <a:lnTo>
                  <a:pt x="726" y="1171"/>
                </a:lnTo>
                <a:lnTo>
                  <a:pt x="738" y="1160"/>
                </a:lnTo>
                <a:lnTo>
                  <a:pt x="750" y="1148"/>
                </a:lnTo>
                <a:lnTo>
                  <a:pt x="762" y="1134"/>
                </a:lnTo>
                <a:lnTo>
                  <a:pt x="774" y="1120"/>
                </a:lnTo>
                <a:lnTo>
                  <a:pt x="782" y="1104"/>
                </a:lnTo>
                <a:lnTo>
                  <a:pt x="790" y="1086"/>
                </a:lnTo>
                <a:lnTo>
                  <a:pt x="796" y="1068"/>
                </a:lnTo>
                <a:lnTo>
                  <a:pt x="802" y="1048"/>
                </a:lnTo>
                <a:lnTo>
                  <a:pt x="804" y="1026"/>
                </a:lnTo>
                <a:lnTo>
                  <a:pt x="804" y="1026"/>
                </a:lnTo>
                <a:lnTo>
                  <a:pt x="802" y="1006"/>
                </a:lnTo>
                <a:lnTo>
                  <a:pt x="802" y="171"/>
                </a:lnTo>
                <a:lnTo>
                  <a:pt x="802" y="171"/>
                </a:lnTo>
                <a:lnTo>
                  <a:pt x="804" y="153"/>
                </a:lnTo>
                <a:lnTo>
                  <a:pt x="806" y="135"/>
                </a:lnTo>
                <a:lnTo>
                  <a:pt x="806" y="135"/>
                </a:lnTo>
                <a:lnTo>
                  <a:pt x="804" y="105"/>
                </a:lnTo>
                <a:lnTo>
                  <a:pt x="798" y="81"/>
                </a:lnTo>
                <a:lnTo>
                  <a:pt x="790" y="60"/>
                </a:lnTo>
                <a:lnTo>
                  <a:pt x="780" y="42"/>
                </a:lnTo>
                <a:lnTo>
                  <a:pt x="766" y="26"/>
                </a:lnTo>
                <a:lnTo>
                  <a:pt x="752" y="16"/>
                </a:lnTo>
                <a:lnTo>
                  <a:pt x="736" y="6"/>
                </a:lnTo>
                <a:lnTo>
                  <a:pt x="718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8" name="Freeform 14"/>
          <p:cNvSpPr>
            <a:spLocks/>
          </p:cNvSpPr>
          <p:nvPr userDrawn="1"/>
        </p:nvSpPr>
        <p:spPr bwMode="auto">
          <a:xfrm>
            <a:off x="-38165" y="2446338"/>
            <a:ext cx="1454150" cy="2754313"/>
          </a:xfrm>
          <a:custGeom>
            <a:avLst/>
            <a:gdLst/>
            <a:ahLst/>
            <a:cxnLst>
              <a:cxn ang="0">
                <a:pos x="809" y="0"/>
              </a:cxn>
              <a:cxn ang="0">
                <a:pos x="745" y="0"/>
              </a:cxn>
              <a:cxn ang="0">
                <a:pos x="757" y="6"/>
              </a:cxn>
              <a:cxn ang="0">
                <a:pos x="781" y="20"/>
              </a:cxn>
              <a:cxn ang="0">
                <a:pos x="803" y="38"/>
              </a:cxn>
              <a:cxn ang="0">
                <a:pos x="817" y="64"/>
              </a:cxn>
              <a:cxn ang="0">
                <a:pos x="823" y="621"/>
              </a:cxn>
              <a:cxn ang="0">
                <a:pos x="821" y="619"/>
              </a:cxn>
              <a:cxn ang="0">
                <a:pos x="821" y="659"/>
              </a:cxn>
              <a:cxn ang="0">
                <a:pos x="815" y="691"/>
              </a:cxn>
              <a:cxn ang="0">
                <a:pos x="805" y="716"/>
              </a:cxn>
              <a:cxn ang="0">
                <a:pos x="789" y="734"/>
              </a:cxn>
              <a:cxn ang="0">
                <a:pos x="767" y="748"/>
              </a:cxn>
              <a:cxn ang="0">
                <a:pos x="743" y="758"/>
              </a:cxn>
              <a:cxn ang="0">
                <a:pos x="682" y="766"/>
              </a:cxn>
              <a:cxn ang="0">
                <a:pos x="73" y="766"/>
              </a:cxn>
              <a:cxn ang="0">
                <a:pos x="35" y="770"/>
              </a:cxn>
              <a:cxn ang="0">
                <a:pos x="0" y="784"/>
              </a:cxn>
              <a:cxn ang="0">
                <a:pos x="0" y="1717"/>
              </a:cxn>
              <a:cxn ang="0">
                <a:pos x="35" y="1731"/>
              </a:cxn>
              <a:cxn ang="0">
                <a:pos x="73" y="1735"/>
              </a:cxn>
              <a:cxn ang="0">
                <a:pos x="117" y="1735"/>
              </a:cxn>
              <a:cxn ang="0">
                <a:pos x="73" y="1713"/>
              </a:cxn>
              <a:cxn ang="0">
                <a:pos x="37" y="1679"/>
              </a:cxn>
              <a:cxn ang="0">
                <a:pos x="15" y="1635"/>
              </a:cxn>
              <a:cxn ang="0">
                <a:pos x="7" y="1584"/>
              </a:cxn>
              <a:cxn ang="0">
                <a:pos x="7" y="933"/>
              </a:cxn>
              <a:cxn ang="0">
                <a:pos x="9" y="901"/>
              </a:cxn>
              <a:cxn ang="0">
                <a:pos x="19" y="872"/>
              </a:cxn>
              <a:cxn ang="0">
                <a:pos x="33" y="844"/>
              </a:cxn>
              <a:cxn ang="0">
                <a:pos x="53" y="820"/>
              </a:cxn>
              <a:cxn ang="0">
                <a:pos x="77" y="800"/>
              </a:cxn>
              <a:cxn ang="0">
                <a:pos x="105" y="786"/>
              </a:cxn>
              <a:cxn ang="0">
                <a:pos x="135" y="776"/>
              </a:cxn>
              <a:cxn ang="0">
                <a:pos x="167" y="774"/>
              </a:cxn>
              <a:cxn ang="0">
                <a:pos x="775" y="774"/>
              </a:cxn>
              <a:cxn ang="0">
                <a:pos x="835" y="766"/>
              </a:cxn>
              <a:cxn ang="0">
                <a:pos x="861" y="756"/>
              </a:cxn>
              <a:cxn ang="0">
                <a:pos x="881" y="742"/>
              </a:cxn>
              <a:cxn ang="0">
                <a:pos x="899" y="724"/>
              </a:cxn>
              <a:cxn ang="0">
                <a:pos x="908" y="699"/>
              </a:cxn>
              <a:cxn ang="0">
                <a:pos x="914" y="667"/>
              </a:cxn>
              <a:cxn ang="0">
                <a:pos x="914" y="627"/>
              </a:cxn>
              <a:cxn ang="0">
                <a:pos x="916" y="88"/>
              </a:cxn>
              <a:cxn ang="0">
                <a:pos x="908" y="68"/>
              </a:cxn>
              <a:cxn ang="0">
                <a:pos x="887" y="38"/>
              </a:cxn>
              <a:cxn ang="0">
                <a:pos x="859" y="18"/>
              </a:cxn>
              <a:cxn ang="0">
                <a:pos x="825" y="4"/>
              </a:cxn>
            </a:cxnLst>
            <a:rect l="0" t="0" r="r" b="b"/>
            <a:pathLst>
              <a:path w="916" h="1735">
                <a:moveTo>
                  <a:pt x="809" y="0"/>
                </a:moveTo>
                <a:lnTo>
                  <a:pt x="809" y="0"/>
                </a:lnTo>
                <a:lnTo>
                  <a:pt x="807" y="0"/>
                </a:lnTo>
                <a:lnTo>
                  <a:pt x="745" y="0"/>
                </a:lnTo>
                <a:lnTo>
                  <a:pt x="745" y="0"/>
                </a:lnTo>
                <a:lnTo>
                  <a:pt x="757" y="6"/>
                </a:lnTo>
                <a:lnTo>
                  <a:pt x="769" y="12"/>
                </a:lnTo>
                <a:lnTo>
                  <a:pt x="781" y="20"/>
                </a:lnTo>
                <a:lnTo>
                  <a:pt x="793" y="28"/>
                </a:lnTo>
                <a:lnTo>
                  <a:pt x="803" y="38"/>
                </a:lnTo>
                <a:lnTo>
                  <a:pt x="811" y="50"/>
                </a:lnTo>
                <a:lnTo>
                  <a:pt x="817" y="64"/>
                </a:lnTo>
                <a:lnTo>
                  <a:pt x="823" y="80"/>
                </a:lnTo>
                <a:lnTo>
                  <a:pt x="823" y="621"/>
                </a:lnTo>
                <a:lnTo>
                  <a:pt x="821" y="619"/>
                </a:lnTo>
                <a:lnTo>
                  <a:pt x="821" y="619"/>
                </a:lnTo>
                <a:lnTo>
                  <a:pt x="823" y="641"/>
                </a:lnTo>
                <a:lnTo>
                  <a:pt x="821" y="659"/>
                </a:lnTo>
                <a:lnTo>
                  <a:pt x="819" y="677"/>
                </a:lnTo>
                <a:lnTo>
                  <a:pt x="815" y="691"/>
                </a:lnTo>
                <a:lnTo>
                  <a:pt x="811" y="705"/>
                </a:lnTo>
                <a:lnTo>
                  <a:pt x="805" y="716"/>
                </a:lnTo>
                <a:lnTo>
                  <a:pt x="797" y="726"/>
                </a:lnTo>
                <a:lnTo>
                  <a:pt x="789" y="734"/>
                </a:lnTo>
                <a:lnTo>
                  <a:pt x="779" y="742"/>
                </a:lnTo>
                <a:lnTo>
                  <a:pt x="767" y="748"/>
                </a:lnTo>
                <a:lnTo>
                  <a:pt x="755" y="754"/>
                </a:lnTo>
                <a:lnTo>
                  <a:pt x="743" y="758"/>
                </a:lnTo>
                <a:lnTo>
                  <a:pt x="714" y="762"/>
                </a:lnTo>
                <a:lnTo>
                  <a:pt x="682" y="766"/>
                </a:lnTo>
                <a:lnTo>
                  <a:pt x="73" y="766"/>
                </a:lnTo>
                <a:lnTo>
                  <a:pt x="73" y="766"/>
                </a:lnTo>
                <a:lnTo>
                  <a:pt x="53" y="766"/>
                </a:lnTo>
                <a:lnTo>
                  <a:pt x="35" y="770"/>
                </a:lnTo>
                <a:lnTo>
                  <a:pt x="15" y="776"/>
                </a:lnTo>
                <a:lnTo>
                  <a:pt x="0" y="784"/>
                </a:lnTo>
                <a:lnTo>
                  <a:pt x="0" y="1717"/>
                </a:lnTo>
                <a:lnTo>
                  <a:pt x="0" y="1717"/>
                </a:lnTo>
                <a:lnTo>
                  <a:pt x="15" y="1725"/>
                </a:lnTo>
                <a:lnTo>
                  <a:pt x="35" y="1731"/>
                </a:lnTo>
                <a:lnTo>
                  <a:pt x="53" y="1735"/>
                </a:lnTo>
                <a:lnTo>
                  <a:pt x="73" y="1735"/>
                </a:lnTo>
                <a:lnTo>
                  <a:pt x="117" y="1735"/>
                </a:lnTo>
                <a:lnTo>
                  <a:pt x="117" y="1735"/>
                </a:lnTo>
                <a:lnTo>
                  <a:pt x="93" y="1727"/>
                </a:lnTo>
                <a:lnTo>
                  <a:pt x="73" y="1713"/>
                </a:lnTo>
                <a:lnTo>
                  <a:pt x="53" y="1697"/>
                </a:lnTo>
                <a:lnTo>
                  <a:pt x="37" y="1679"/>
                </a:lnTo>
                <a:lnTo>
                  <a:pt x="25" y="1657"/>
                </a:lnTo>
                <a:lnTo>
                  <a:pt x="15" y="1635"/>
                </a:lnTo>
                <a:lnTo>
                  <a:pt x="9" y="1609"/>
                </a:lnTo>
                <a:lnTo>
                  <a:pt x="7" y="1584"/>
                </a:lnTo>
                <a:lnTo>
                  <a:pt x="7" y="933"/>
                </a:lnTo>
                <a:lnTo>
                  <a:pt x="7" y="933"/>
                </a:lnTo>
                <a:lnTo>
                  <a:pt x="7" y="917"/>
                </a:lnTo>
                <a:lnTo>
                  <a:pt x="9" y="901"/>
                </a:lnTo>
                <a:lnTo>
                  <a:pt x="13" y="886"/>
                </a:lnTo>
                <a:lnTo>
                  <a:pt x="19" y="872"/>
                </a:lnTo>
                <a:lnTo>
                  <a:pt x="25" y="858"/>
                </a:lnTo>
                <a:lnTo>
                  <a:pt x="33" y="844"/>
                </a:lnTo>
                <a:lnTo>
                  <a:pt x="43" y="832"/>
                </a:lnTo>
                <a:lnTo>
                  <a:pt x="53" y="820"/>
                </a:lnTo>
                <a:lnTo>
                  <a:pt x="65" y="810"/>
                </a:lnTo>
                <a:lnTo>
                  <a:pt x="77" y="800"/>
                </a:lnTo>
                <a:lnTo>
                  <a:pt x="91" y="792"/>
                </a:lnTo>
                <a:lnTo>
                  <a:pt x="105" y="786"/>
                </a:lnTo>
                <a:lnTo>
                  <a:pt x="119" y="780"/>
                </a:lnTo>
                <a:lnTo>
                  <a:pt x="135" y="776"/>
                </a:lnTo>
                <a:lnTo>
                  <a:pt x="151" y="774"/>
                </a:lnTo>
                <a:lnTo>
                  <a:pt x="167" y="774"/>
                </a:lnTo>
                <a:lnTo>
                  <a:pt x="775" y="774"/>
                </a:lnTo>
                <a:lnTo>
                  <a:pt x="775" y="774"/>
                </a:lnTo>
                <a:lnTo>
                  <a:pt x="807" y="770"/>
                </a:lnTo>
                <a:lnTo>
                  <a:pt x="835" y="766"/>
                </a:lnTo>
                <a:lnTo>
                  <a:pt x="849" y="762"/>
                </a:lnTo>
                <a:lnTo>
                  <a:pt x="861" y="756"/>
                </a:lnTo>
                <a:lnTo>
                  <a:pt x="873" y="750"/>
                </a:lnTo>
                <a:lnTo>
                  <a:pt x="881" y="742"/>
                </a:lnTo>
                <a:lnTo>
                  <a:pt x="891" y="734"/>
                </a:lnTo>
                <a:lnTo>
                  <a:pt x="899" y="724"/>
                </a:lnTo>
                <a:lnTo>
                  <a:pt x="904" y="712"/>
                </a:lnTo>
                <a:lnTo>
                  <a:pt x="908" y="699"/>
                </a:lnTo>
                <a:lnTo>
                  <a:pt x="912" y="685"/>
                </a:lnTo>
                <a:lnTo>
                  <a:pt x="914" y="667"/>
                </a:lnTo>
                <a:lnTo>
                  <a:pt x="916" y="649"/>
                </a:lnTo>
                <a:lnTo>
                  <a:pt x="914" y="627"/>
                </a:lnTo>
                <a:lnTo>
                  <a:pt x="916" y="629"/>
                </a:lnTo>
                <a:lnTo>
                  <a:pt x="916" y="88"/>
                </a:lnTo>
                <a:lnTo>
                  <a:pt x="916" y="88"/>
                </a:lnTo>
                <a:lnTo>
                  <a:pt x="908" y="68"/>
                </a:lnTo>
                <a:lnTo>
                  <a:pt x="899" y="52"/>
                </a:lnTo>
                <a:lnTo>
                  <a:pt x="887" y="38"/>
                </a:lnTo>
                <a:lnTo>
                  <a:pt x="873" y="26"/>
                </a:lnTo>
                <a:lnTo>
                  <a:pt x="859" y="18"/>
                </a:lnTo>
                <a:lnTo>
                  <a:pt x="843" y="10"/>
                </a:lnTo>
                <a:lnTo>
                  <a:pt x="825" y="4"/>
                </a:lnTo>
                <a:lnTo>
                  <a:pt x="809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9" name="Freeform 15"/>
          <p:cNvSpPr>
            <a:spLocks/>
          </p:cNvSpPr>
          <p:nvPr userDrawn="1"/>
        </p:nvSpPr>
        <p:spPr bwMode="auto">
          <a:xfrm>
            <a:off x="214248" y="1382713"/>
            <a:ext cx="942975" cy="1050925"/>
          </a:xfrm>
          <a:custGeom>
            <a:avLst/>
            <a:gdLst/>
            <a:ahLst/>
            <a:cxnLst>
              <a:cxn ang="0">
                <a:pos x="555" y="0"/>
              </a:cxn>
              <a:cxn ang="0">
                <a:pos x="109" y="0"/>
              </a:cxn>
              <a:cxn ang="0">
                <a:pos x="109" y="0"/>
              </a:cxn>
              <a:cxn ang="0">
                <a:pos x="87" y="2"/>
              </a:cxn>
              <a:cxn ang="0">
                <a:pos x="67" y="8"/>
              </a:cxn>
              <a:cxn ang="0">
                <a:pos x="47" y="18"/>
              </a:cxn>
              <a:cxn ang="0">
                <a:pos x="31" y="32"/>
              </a:cxn>
              <a:cxn ang="0">
                <a:pos x="20" y="48"/>
              </a:cxn>
              <a:cxn ang="0">
                <a:pos x="8" y="66"/>
              </a:cxn>
              <a:cxn ang="0">
                <a:pos x="2" y="88"/>
              </a:cxn>
              <a:cxn ang="0">
                <a:pos x="0" y="110"/>
              </a:cxn>
              <a:cxn ang="0">
                <a:pos x="0" y="555"/>
              </a:cxn>
              <a:cxn ang="0">
                <a:pos x="0" y="555"/>
              </a:cxn>
              <a:cxn ang="0">
                <a:pos x="2" y="577"/>
              </a:cxn>
              <a:cxn ang="0">
                <a:pos x="8" y="597"/>
              </a:cxn>
              <a:cxn ang="0">
                <a:pos x="20" y="615"/>
              </a:cxn>
              <a:cxn ang="0">
                <a:pos x="31" y="631"/>
              </a:cxn>
              <a:cxn ang="0">
                <a:pos x="47" y="645"/>
              </a:cxn>
              <a:cxn ang="0">
                <a:pos x="67" y="655"/>
              </a:cxn>
              <a:cxn ang="0">
                <a:pos x="87" y="660"/>
              </a:cxn>
              <a:cxn ang="0">
                <a:pos x="109" y="662"/>
              </a:cxn>
              <a:cxn ang="0">
                <a:pos x="161" y="662"/>
              </a:cxn>
              <a:cxn ang="0">
                <a:pos x="161" y="662"/>
              </a:cxn>
              <a:cxn ang="0">
                <a:pos x="147" y="657"/>
              </a:cxn>
              <a:cxn ang="0">
                <a:pos x="133" y="647"/>
              </a:cxn>
              <a:cxn ang="0">
                <a:pos x="123" y="637"/>
              </a:cxn>
              <a:cxn ang="0">
                <a:pos x="113" y="623"/>
              </a:cxn>
              <a:cxn ang="0">
                <a:pos x="105" y="611"/>
              </a:cxn>
              <a:cxn ang="0">
                <a:pos x="99" y="595"/>
              </a:cxn>
              <a:cxn ang="0">
                <a:pos x="95" y="579"/>
              </a:cxn>
              <a:cxn ang="0">
                <a:pos x="93" y="563"/>
              </a:cxn>
              <a:cxn ang="0">
                <a:pos x="93" y="118"/>
              </a:cxn>
              <a:cxn ang="0">
                <a:pos x="93" y="118"/>
              </a:cxn>
              <a:cxn ang="0">
                <a:pos x="95" y="96"/>
              </a:cxn>
              <a:cxn ang="0">
                <a:pos x="101" y="74"/>
              </a:cxn>
              <a:cxn ang="0">
                <a:pos x="111" y="56"/>
              </a:cxn>
              <a:cxn ang="0">
                <a:pos x="125" y="40"/>
              </a:cxn>
              <a:cxn ang="0">
                <a:pos x="141" y="26"/>
              </a:cxn>
              <a:cxn ang="0">
                <a:pos x="159" y="16"/>
              </a:cxn>
              <a:cxn ang="0">
                <a:pos x="181" y="10"/>
              </a:cxn>
              <a:cxn ang="0">
                <a:pos x="203" y="8"/>
              </a:cxn>
              <a:cxn ang="0">
                <a:pos x="594" y="8"/>
              </a:cxn>
              <a:cxn ang="0">
                <a:pos x="594" y="8"/>
              </a:cxn>
              <a:cxn ang="0">
                <a:pos x="574" y="2"/>
              </a:cxn>
              <a:cxn ang="0">
                <a:pos x="555" y="0"/>
              </a:cxn>
            </a:cxnLst>
            <a:rect l="0" t="0" r="r" b="b"/>
            <a:pathLst>
              <a:path w="594" h="662">
                <a:moveTo>
                  <a:pt x="555" y="0"/>
                </a:moveTo>
                <a:lnTo>
                  <a:pt x="109" y="0"/>
                </a:lnTo>
                <a:lnTo>
                  <a:pt x="109" y="0"/>
                </a:lnTo>
                <a:lnTo>
                  <a:pt x="87" y="2"/>
                </a:lnTo>
                <a:lnTo>
                  <a:pt x="67" y="8"/>
                </a:lnTo>
                <a:lnTo>
                  <a:pt x="47" y="18"/>
                </a:lnTo>
                <a:lnTo>
                  <a:pt x="31" y="32"/>
                </a:lnTo>
                <a:lnTo>
                  <a:pt x="20" y="48"/>
                </a:lnTo>
                <a:lnTo>
                  <a:pt x="8" y="66"/>
                </a:lnTo>
                <a:lnTo>
                  <a:pt x="2" y="88"/>
                </a:lnTo>
                <a:lnTo>
                  <a:pt x="0" y="110"/>
                </a:lnTo>
                <a:lnTo>
                  <a:pt x="0" y="555"/>
                </a:lnTo>
                <a:lnTo>
                  <a:pt x="0" y="555"/>
                </a:lnTo>
                <a:lnTo>
                  <a:pt x="2" y="577"/>
                </a:lnTo>
                <a:lnTo>
                  <a:pt x="8" y="597"/>
                </a:lnTo>
                <a:lnTo>
                  <a:pt x="20" y="615"/>
                </a:lnTo>
                <a:lnTo>
                  <a:pt x="31" y="631"/>
                </a:lnTo>
                <a:lnTo>
                  <a:pt x="47" y="645"/>
                </a:lnTo>
                <a:lnTo>
                  <a:pt x="67" y="655"/>
                </a:lnTo>
                <a:lnTo>
                  <a:pt x="87" y="660"/>
                </a:lnTo>
                <a:lnTo>
                  <a:pt x="109" y="662"/>
                </a:lnTo>
                <a:lnTo>
                  <a:pt x="161" y="662"/>
                </a:lnTo>
                <a:lnTo>
                  <a:pt x="161" y="662"/>
                </a:lnTo>
                <a:lnTo>
                  <a:pt x="147" y="657"/>
                </a:lnTo>
                <a:lnTo>
                  <a:pt x="133" y="647"/>
                </a:lnTo>
                <a:lnTo>
                  <a:pt x="123" y="637"/>
                </a:lnTo>
                <a:lnTo>
                  <a:pt x="113" y="623"/>
                </a:lnTo>
                <a:lnTo>
                  <a:pt x="105" y="611"/>
                </a:lnTo>
                <a:lnTo>
                  <a:pt x="99" y="595"/>
                </a:lnTo>
                <a:lnTo>
                  <a:pt x="95" y="579"/>
                </a:lnTo>
                <a:lnTo>
                  <a:pt x="93" y="563"/>
                </a:lnTo>
                <a:lnTo>
                  <a:pt x="93" y="118"/>
                </a:lnTo>
                <a:lnTo>
                  <a:pt x="93" y="118"/>
                </a:lnTo>
                <a:lnTo>
                  <a:pt x="95" y="96"/>
                </a:lnTo>
                <a:lnTo>
                  <a:pt x="101" y="74"/>
                </a:lnTo>
                <a:lnTo>
                  <a:pt x="111" y="56"/>
                </a:lnTo>
                <a:lnTo>
                  <a:pt x="125" y="40"/>
                </a:lnTo>
                <a:lnTo>
                  <a:pt x="141" y="26"/>
                </a:lnTo>
                <a:lnTo>
                  <a:pt x="159" y="16"/>
                </a:lnTo>
                <a:lnTo>
                  <a:pt x="181" y="10"/>
                </a:lnTo>
                <a:lnTo>
                  <a:pt x="203" y="8"/>
                </a:lnTo>
                <a:lnTo>
                  <a:pt x="594" y="8"/>
                </a:lnTo>
                <a:lnTo>
                  <a:pt x="594" y="8"/>
                </a:lnTo>
                <a:lnTo>
                  <a:pt x="574" y="2"/>
                </a:lnTo>
                <a:lnTo>
                  <a:pt x="555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181" name="그룹 180"/>
          <p:cNvGrpSpPr/>
          <p:nvPr userDrawn="1"/>
        </p:nvGrpSpPr>
        <p:grpSpPr>
          <a:xfrm>
            <a:off x="1789048" y="625475"/>
            <a:ext cx="650875" cy="79375"/>
            <a:chOff x="1963738" y="625475"/>
            <a:chExt cx="650875" cy="79375"/>
          </a:xfrm>
          <a:solidFill>
            <a:schemeClr val="accent1">
              <a:lumMod val="50000"/>
            </a:schemeClr>
          </a:solidFill>
        </p:grpSpPr>
        <p:sp>
          <p:nvSpPr>
            <p:cNvPr id="1151" name="Freeform 127"/>
            <p:cNvSpPr>
              <a:spLocks/>
            </p:cNvSpPr>
            <p:nvPr userDrawn="1"/>
          </p:nvSpPr>
          <p:spPr bwMode="auto">
            <a:xfrm>
              <a:off x="1963738" y="625475"/>
              <a:ext cx="82550" cy="79375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2" y="46"/>
                </a:cxn>
                <a:cxn ang="0">
                  <a:pos x="4" y="48"/>
                </a:cxn>
                <a:cxn ang="0">
                  <a:pos x="6" y="50"/>
                </a:cxn>
                <a:cxn ang="0">
                  <a:pos x="10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6" y="50"/>
                </a:cxn>
                <a:cxn ang="0">
                  <a:pos x="50" y="48"/>
                </a:cxn>
                <a:cxn ang="0">
                  <a:pos x="52" y="46"/>
                </a:cxn>
                <a:cxn ang="0">
                  <a:pos x="52" y="42"/>
                </a:cxn>
                <a:cxn ang="0">
                  <a:pos x="52" y="8"/>
                </a:cxn>
                <a:cxn ang="0">
                  <a:pos x="52" y="8"/>
                </a:cxn>
                <a:cxn ang="0">
                  <a:pos x="52" y="4"/>
                </a:cxn>
                <a:cxn ang="0">
                  <a:pos x="50" y="2"/>
                </a:cxn>
                <a:cxn ang="0">
                  <a:pos x="46" y="0"/>
                </a:cxn>
                <a:cxn ang="0">
                  <a:pos x="44" y="0"/>
                </a:cxn>
              </a:cxnLst>
              <a:rect l="0" t="0" r="r" b="b"/>
              <a:pathLst>
                <a:path w="52" h="50">
                  <a:moveTo>
                    <a:pt x="44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2" y="46"/>
                  </a:lnTo>
                  <a:lnTo>
                    <a:pt x="4" y="48"/>
                  </a:lnTo>
                  <a:lnTo>
                    <a:pt x="6" y="50"/>
                  </a:lnTo>
                  <a:lnTo>
                    <a:pt x="10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6" y="50"/>
                  </a:lnTo>
                  <a:lnTo>
                    <a:pt x="50" y="48"/>
                  </a:lnTo>
                  <a:lnTo>
                    <a:pt x="52" y="46"/>
                  </a:lnTo>
                  <a:lnTo>
                    <a:pt x="52" y="42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2" y="4"/>
                  </a:lnTo>
                  <a:lnTo>
                    <a:pt x="50" y="2"/>
                  </a:lnTo>
                  <a:lnTo>
                    <a:pt x="46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2" name="Freeform 128"/>
            <p:cNvSpPr>
              <a:spLocks/>
            </p:cNvSpPr>
            <p:nvPr userDrawn="1"/>
          </p:nvSpPr>
          <p:spPr bwMode="auto">
            <a:xfrm>
              <a:off x="1963738" y="625475"/>
              <a:ext cx="82550" cy="79375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2" y="46"/>
                </a:cxn>
                <a:cxn ang="0">
                  <a:pos x="4" y="48"/>
                </a:cxn>
                <a:cxn ang="0">
                  <a:pos x="6" y="50"/>
                </a:cxn>
                <a:cxn ang="0">
                  <a:pos x="10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6" y="50"/>
                </a:cxn>
                <a:cxn ang="0">
                  <a:pos x="50" y="48"/>
                </a:cxn>
                <a:cxn ang="0">
                  <a:pos x="52" y="46"/>
                </a:cxn>
                <a:cxn ang="0">
                  <a:pos x="52" y="42"/>
                </a:cxn>
                <a:cxn ang="0">
                  <a:pos x="52" y="8"/>
                </a:cxn>
                <a:cxn ang="0">
                  <a:pos x="52" y="8"/>
                </a:cxn>
                <a:cxn ang="0">
                  <a:pos x="52" y="4"/>
                </a:cxn>
                <a:cxn ang="0">
                  <a:pos x="50" y="2"/>
                </a:cxn>
                <a:cxn ang="0">
                  <a:pos x="46" y="0"/>
                </a:cxn>
                <a:cxn ang="0">
                  <a:pos x="44" y="0"/>
                </a:cxn>
              </a:cxnLst>
              <a:rect l="0" t="0" r="r" b="b"/>
              <a:pathLst>
                <a:path w="52" h="50">
                  <a:moveTo>
                    <a:pt x="44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2" y="46"/>
                  </a:lnTo>
                  <a:lnTo>
                    <a:pt x="4" y="48"/>
                  </a:lnTo>
                  <a:lnTo>
                    <a:pt x="6" y="50"/>
                  </a:lnTo>
                  <a:lnTo>
                    <a:pt x="10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6" y="50"/>
                  </a:lnTo>
                  <a:lnTo>
                    <a:pt x="50" y="48"/>
                  </a:lnTo>
                  <a:lnTo>
                    <a:pt x="52" y="46"/>
                  </a:lnTo>
                  <a:lnTo>
                    <a:pt x="52" y="42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2" y="4"/>
                  </a:lnTo>
                  <a:lnTo>
                    <a:pt x="50" y="2"/>
                  </a:lnTo>
                  <a:lnTo>
                    <a:pt x="46" y="0"/>
                  </a:lnTo>
                  <a:lnTo>
                    <a:pt x="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3" name="Freeform 129"/>
            <p:cNvSpPr>
              <a:spLocks/>
            </p:cNvSpPr>
            <p:nvPr userDrawn="1"/>
          </p:nvSpPr>
          <p:spPr bwMode="auto">
            <a:xfrm>
              <a:off x="2106613" y="625475"/>
              <a:ext cx="80963" cy="7937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2" y="46"/>
                </a:cxn>
                <a:cxn ang="0">
                  <a:pos x="4" y="48"/>
                </a:cxn>
                <a:cxn ang="0">
                  <a:pos x="6" y="50"/>
                </a:cxn>
                <a:cxn ang="0">
                  <a:pos x="10" y="50"/>
                </a:cxn>
                <a:cxn ang="0">
                  <a:pos x="43" y="50"/>
                </a:cxn>
                <a:cxn ang="0">
                  <a:pos x="43" y="50"/>
                </a:cxn>
                <a:cxn ang="0">
                  <a:pos x="47" y="50"/>
                </a:cxn>
                <a:cxn ang="0">
                  <a:pos x="49" y="48"/>
                </a:cxn>
                <a:cxn ang="0">
                  <a:pos x="51" y="46"/>
                </a:cxn>
                <a:cxn ang="0">
                  <a:pos x="51" y="42"/>
                </a:cxn>
                <a:cxn ang="0">
                  <a:pos x="51" y="8"/>
                </a:cxn>
                <a:cxn ang="0">
                  <a:pos x="51" y="8"/>
                </a:cxn>
                <a:cxn ang="0">
                  <a:pos x="51" y="4"/>
                </a:cxn>
                <a:cxn ang="0">
                  <a:pos x="49" y="2"/>
                </a:cxn>
                <a:cxn ang="0">
                  <a:pos x="47" y="0"/>
                </a:cxn>
                <a:cxn ang="0">
                  <a:pos x="43" y="0"/>
                </a:cxn>
              </a:cxnLst>
              <a:rect l="0" t="0" r="r" b="b"/>
              <a:pathLst>
                <a:path w="51" h="50">
                  <a:moveTo>
                    <a:pt x="43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2" y="46"/>
                  </a:lnTo>
                  <a:lnTo>
                    <a:pt x="4" y="48"/>
                  </a:lnTo>
                  <a:lnTo>
                    <a:pt x="6" y="50"/>
                  </a:lnTo>
                  <a:lnTo>
                    <a:pt x="10" y="50"/>
                  </a:lnTo>
                  <a:lnTo>
                    <a:pt x="43" y="50"/>
                  </a:lnTo>
                  <a:lnTo>
                    <a:pt x="43" y="50"/>
                  </a:lnTo>
                  <a:lnTo>
                    <a:pt x="47" y="50"/>
                  </a:lnTo>
                  <a:lnTo>
                    <a:pt x="49" y="48"/>
                  </a:lnTo>
                  <a:lnTo>
                    <a:pt x="51" y="46"/>
                  </a:lnTo>
                  <a:lnTo>
                    <a:pt x="51" y="42"/>
                  </a:lnTo>
                  <a:lnTo>
                    <a:pt x="51" y="8"/>
                  </a:lnTo>
                  <a:lnTo>
                    <a:pt x="51" y="8"/>
                  </a:lnTo>
                  <a:lnTo>
                    <a:pt x="51" y="4"/>
                  </a:lnTo>
                  <a:lnTo>
                    <a:pt x="49" y="2"/>
                  </a:lnTo>
                  <a:lnTo>
                    <a:pt x="47" y="0"/>
                  </a:lnTo>
                  <a:lnTo>
                    <a:pt x="4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4" name="Freeform 130"/>
            <p:cNvSpPr>
              <a:spLocks/>
            </p:cNvSpPr>
            <p:nvPr userDrawn="1"/>
          </p:nvSpPr>
          <p:spPr bwMode="auto">
            <a:xfrm>
              <a:off x="2106613" y="625475"/>
              <a:ext cx="80963" cy="7937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2" y="46"/>
                </a:cxn>
                <a:cxn ang="0">
                  <a:pos x="4" y="48"/>
                </a:cxn>
                <a:cxn ang="0">
                  <a:pos x="6" y="50"/>
                </a:cxn>
                <a:cxn ang="0">
                  <a:pos x="10" y="50"/>
                </a:cxn>
                <a:cxn ang="0">
                  <a:pos x="43" y="50"/>
                </a:cxn>
                <a:cxn ang="0">
                  <a:pos x="43" y="50"/>
                </a:cxn>
                <a:cxn ang="0">
                  <a:pos x="47" y="50"/>
                </a:cxn>
                <a:cxn ang="0">
                  <a:pos x="49" y="48"/>
                </a:cxn>
                <a:cxn ang="0">
                  <a:pos x="51" y="46"/>
                </a:cxn>
                <a:cxn ang="0">
                  <a:pos x="51" y="42"/>
                </a:cxn>
                <a:cxn ang="0">
                  <a:pos x="51" y="8"/>
                </a:cxn>
                <a:cxn ang="0">
                  <a:pos x="51" y="8"/>
                </a:cxn>
                <a:cxn ang="0">
                  <a:pos x="51" y="4"/>
                </a:cxn>
                <a:cxn ang="0">
                  <a:pos x="49" y="2"/>
                </a:cxn>
                <a:cxn ang="0">
                  <a:pos x="47" y="0"/>
                </a:cxn>
                <a:cxn ang="0">
                  <a:pos x="43" y="0"/>
                </a:cxn>
              </a:cxnLst>
              <a:rect l="0" t="0" r="r" b="b"/>
              <a:pathLst>
                <a:path w="51" h="50">
                  <a:moveTo>
                    <a:pt x="43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2" y="46"/>
                  </a:lnTo>
                  <a:lnTo>
                    <a:pt x="4" y="48"/>
                  </a:lnTo>
                  <a:lnTo>
                    <a:pt x="6" y="50"/>
                  </a:lnTo>
                  <a:lnTo>
                    <a:pt x="10" y="50"/>
                  </a:lnTo>
                  <a:lnTo>
                    <a:pt x="43" y="50"/>
                  </a:lnTo>
                  <a:lnTo>
                    <a:pt x="43" y="50"/>
                  </a:lnTo>
                  <a:lnTo>
                    <a:pt x="47" y="50"/>
                  </a:lnTo>
                  <a:lnTo>
                    <a:pt x="49" y="48"/>
                  </a:lnTo>
                  <a:lnTo>
                    <a:pt x="51" y="46"/>
                  </a:lnTo>
                  <a:lnTo>
                    <a:pt x="51" y="42"/>
                  </a:lnTo>
                  <a:lnTo>
                    <a:pt x="51" y="8"/>
                  </a:lnTo>
                  <a:lnTo>
                    <a:pt x="51" y="8"/>
                  </a:lnTo>
                  <a:lnTo>
                    <a:pt x="51" y="4"/>
                  </a:lnTo>
                  <a:lnTo>
                    <a:pt x="49" y="2"/>
                  </a:lnTo>
                  <a:lnTo>
                    <a:pt x="47" y="0"/>
                  </a:lnTo>
                  <a:lnTo>
                    <a:pt x="43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5" name="Freeform 131"/>
            <p:cNvSpPr>
              <a:spLocks/>
            </p:cNvSpPr>
            <p:nvPr userDrawn="1"/>
          </p:nvSpPr>
          <p:spPr bwMode="auto">
            <a:xfrm>
              <a:off x="2251075" y="625475"/>
              <a:ext cx="79375" cy="793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0" y="46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8" y="50"/>
                </a:cxn>
                <a:cxn ang="0">
                  <a:pos x="42" y="50"/>
                </a:cxn>
                <a:cxn ang="0">
                  <a:pos x="42" y="50"/>
                </a:cxn>
                <a:cxn ang="0">
                  <a:pos x="46" y="50"/>
                </a:cxn>
                <a:cxn ang="0">
                  <a:pos x="48" y="48"/>
                </a:cxn>
                <a:cxn ang="0">
                  <a:pos x="50" y="46"/>
                </a:cxn>
                <a:cxn ang="0">
                  <a:pos x="50" y="42"/>
                </a:cxn>
                <a:cxn ang="0">
                  <a:pos x="50" y="8"/>
                </a:cxn>
                <a:cxn ang="0">
                  <a:pos x="50" y="8"/>
                </a:cxn>
                <a:cxn ang="0">
                  <a:pos x="50" y="4"/>
                </a:cxn>
                <a:cxn ang="0">
                  <a:pos x="48" y="2"/>
                </a:cxn>
                <a:cxn ang="0">
                  <a:pos x="46" y="0"/>
                </a:cxn>
                <a:cxn ang="0">
                  <a:pos x="42" y="0"/>
                </a:cxn>
              </a:cxnLst>
              <a:rect l="0" t="0" r="r" b="b"/>
              <a:pathLst>
                <a:path w="50" h="50">
                  <a:moveTo>
                    <a:pt x="42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8" y="50"/>
                  </a:lnTo>
                  <a:lnTo>
                    <a:pt x="42" y="50"/>
                  </a:lnTo>
                  <a:lnTo>
                    <a:pt x="42" y="50"/>
                  </a:lnTo>
                  <a:lnTo>
                    <a:pt x="46" y="50"/>
                  </a:lnTo>
                  <a:lnTo>
                    <a:pt x="48" y="48"/>
                  </a:lnTo>
                  <a:lnTo>
                    <a:pt x="50" y="46"/>
                  </a:lnTo>
                  <a:lnTo>
                    <a:pt x="50" y="42"/>
                  </a:lnTo>
                  <a:lnTo>
                    <a:pt x="50" y="8"/>
                  </a:lnTo>
                  <a:lnTo>
                    <a:pt x="50" y="8"/>
                  </a:lnTo>
                  <a:lnTo>
                    <a:pt x="50" y="4"/>
                  </a:lnTo>
                  <a:lnTo>
                    <a:pt x="48" y="2"/>
                  </a:lnTo>
                  <a:lnTo>
                    <a:pt x="46" y="0"/>
                  </a:lnTo>
                  <a:lnTo>
                    <a:pt x="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6" name="Freeform 132"/>
            <p:cNvSpPr>
              <a:spLocks/>
            </p:cNvSpPr>
            <p:nvPr userDrawn="1"/>
          </p:nvSpPr>
          <p:spPr bwMode="auto">
            <a:xfrm>
              <a:off x="2251075" y="625475"/>
              <a:ext cx="79375" cy="793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0" y="46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8" y="50"/>
                </a:cxn>
                <a:cxn ang="0">
                  <a:pos x="42" y="50"/>
                </a:cxn>
                <a:cxn ang="0">
                  <a:pos x="42" y="50"/>
                </a:cxn>
                <a:cxn ang="0">
                  <a:pos x="46" y="50"/>
                </a:cxn>
                <a:cxn ang="0">
                  <a:pos x="48" y="48"/>
                </a:cxn>
                <a:cxn ang="0">
                  <a:pos x="50" y="46"/>
                </a:cxn>
                <a:cxn ang="0">
                  <a:pos x="50" y="42"/>
                </a:cxn>
                <a:cxn ang="0">
                  <a:pos x="50" y="8"/>
                </a:cxn>
                <a:cxn ang="0">
                  <a:pos x="50" y="8"/>
                </a:cxn>
                <a:cxn ang="0">
                  <a:pos x="50" y="4"/>
                </a:cxn>
                <a:cxn ang="0">
                  <a:pos x="48" y="2"/>
                </a:cxn>
                <a:cxn ang="0">
                  <a:pos x="46" y="0"/>
                </a:cxn>
                <a:cxn ang="0">
                  <a:pos x="42" y="0"/>
                </a:cxn>
              </a:cxnLst>
              <a:rect l="0" t="0" r="r" b="b"/>
              <a:pathLst>
                <a:path w="50" h="50">
                  <a:moveTo>
                    <a:pt x="42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8" y="50"/>
                  </a:lnTo>
                  <a:lnTo>
                    <a:pt x="42" y="50"/>
                  </a:lnTo>
                  <a:lnTo>
                    <a:pt x="42" y="50"/>
                  </a:lnTo>
                  <a:lnTo>
                    <a:pt x="46" y="50"/>
                  </a:lnTo>
                  <a:lnTo>
                    <a:pt x="48" y="48"/>
                  </a:lnTo>
                  <a:lnTo>
                    <a:pt x="50" y="46"/>
                  </a:lnTo>
                  <a:lnTo>
                    <a:pt x="50" y="42"/>
                  </a:lnTo>
                  <a:lnTo>
                    <a:pt x="50" y="8"/>
                  </a:lnTo>
                  <a:lnTo>
                    <a:pt x="50" y="8"/>
                  </a:lnTo>
                  <a:lnTo>
                    <a:pt x="50" y="4"/>
                  </a:lnTo>
                  <a:lnTo>
                    <a:pt x="48" y="2"/>
                  </a:lnTo>
                  <a:lnTo>
                    <a:pt x="46" y="0"/>
                  </a:lnTo>
                  <a:lnTo>
                    <a:pt x="4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7" name="Freeform 133"/>
            <p:cNvSpPr>
              <a:spLocks/>
            </p:cNvSpPr>
            <p:nvPr userDrawn="1"/>
          </p:nvSpPr>
          <p:spPr bwMode="auto">
            <a:xfrm>
              <a:off x="2393950" y="625475"/>
              <a:ext cx="77788" cy="79375"/>
            </a:xfrm>
            <a:custGeom>
              <a:avLst/>
              <a:gdLst/>
              <a:ahLst/>
              <a:cxnLst>
                <a:cxn ang="0">
                  <a:pos x="41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0" y="46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8" y="50"/>
                </a:cxn>
                <a:cxn ang="0">
                  <a:pos x="41" y="50"/>
                </a:cxn>
                <a:cxn ang="0">
                  <a:pos x="41" y="50"/>
                </a:cxn>
                <a:cxn ang="0">
                  <a:pos x="45" y="50"/>
                </a:cxn>
                <a:cxn ang="0">
                  <a:pos x="47" y="48"/>
                </a:cxn>
                <a:cxn ang="0">
                  <a:pos x="49" y="46"/>
                </a:cxn>
                <a:cxn ang="0">
                  <a:pos x="49" y="42"/>
                </a:cxn>
                <a:cxn ang="0">
                  <a:pos x="49" y="8"/>
                </a:cxn>
                <a:cxn ang="0">
                  <a:pos x="49" y="8"/>
                </a:cxn>
                <a:cxn ang="0">
                  <a:pos x="49" y="4"/>
                </a:cxn>
                <a:cxn ang="0">
                  <a:pos x="47" y="2"/>
                </a:cxn>
                <a:cxn ang="0">
                  <a:pos x="45" y="0"/>
                </a:cxn>
                <a:cxn ang="0">
                  <a:pos x="41" y="0"/>
                </a:cxn>
              </a:cxnLst>
              <a:rect l="0" t="0" r="r" b="b"/>
              <a:pathLst>
                <a:path w="49" h="50">
                  <a:moveTo>
                    <a:pt x="41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8" y="50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5" y="50"/>
                  </a:lnTo>
                  <a:lnTo>
                    <a:pt x="47" y="48"/>
                  </a:lnTo>
                  <a:lnTo>
                    <a:pt x="49" y="46"/>
                  </a:lnTo>
                  <a:lnTo>
                    <a:pt x="49" y="42"/>
                  </a:lnTo>
                  <a:lnTo>
                    <a:pt x="49" y="8"/>
                  </a:lnTo>
                  <a:lnTo>
                    <a:pt x="49" y="8"/>
                  </a:lnTo>
                  <a:lnTo>
                    <a:pt x="49" y="4"/>
                  </a:lnTo>
                  <a:lnTo>
                    <a:pt x="47" y="2"/>
                  </a:lnTo>
                  <a:lnTo>
                    <a:pt x="45" y="0"/>
                  </a:lnTo>
                  <a:lnTo>
                    <a:pt x="4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8" name="Freeform 134"/>
            <p:cNvSpPr>
              <a:spLocks/>
            </p:cNvSpPr>
            <p:nvPr userDrawn="1"/>
          </p:nvSpPr>
          <p:spPr bwMode="auto">
            <a:xfrm>
              <a:off x="2393950" y="625475"/>
              <a:ext cx="77788" cy="79375"/>
            </a:xfrm>
            <a:custGeom>
              <a:avLst/>
              <a:gdLst/>
              <a:ahLst/>
              <a:cxnLst>
                <a:cxn ang="0">
                  <a:pos x="41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0" y="46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8" y="50"/>
                </a:cxn>
                <a:cxn ang="0">
                  <a:pos x="41" y="50"/>
                </a:cxn>
                <a:cxn ang="0">
                  <a:pos x="41" y="50"/>
                </a:cxn>
                <a:cxn ang="0">
                  <a:pos x="45" y="50"/>
                </a:cxn>
                <a:cxn ang="0">
                  <a:pos x="47" y="48"/>
                </a:cxn>
                <a:cxn ang="0">
                  <a:pos x="49" y="46"/>
                </a:cxn>
                <a:cxn ang="0">
                  <a:pos x="49" y="42"/>
                </a:cxn>
                <a:cxn ang="0">
                  <a:pos x="49" y="8"/>
                </a:cxn>
                <a:cxn ang="0">
                  <a:pos x="49" y="8"/>
                </a:cxn>
                <a:cxn ang="0">
                  <a:pos x="49" y="4"/>
                </a:cxn>
                <a:cxn ang="0">
                  <a:pos x="47" y="2"/>
                </a:cxn>
                <a:cxn ang="0">
                  <a:pos x="45" y="0"/>
                </a:cxn>
                <a:cxn ang="0">
                  <a:pos x="41" y="0"/>
                </a:cxn>
              </a:cxnLst>
              <a:rect l="0" t="0" r="r" b="b"/>
              <a:pathLst>
                <a:path w="49" h="50">
                  <a:moveTo>
                    <a:pt x="41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8" y="50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5" y="50"/>
                  </a:lnTo>
                  <a:lnTo>
                    <a:pt x="47" y="48"/>
                  </a:lnTo>
                  <a:lnTo>
                    <a:pt x="49" y="46"/>
                  </a:lnTo>
                  <a:lnTo>
                    <a:pt x="49" y="42"/>
                  </a:lnTo>
                  <a:lnTo>
                    <a:pt x="49" y="8"/>
                  </a:lnTo>
                  <a:lnTo>
                    <a:pt x="49" y="8"/>
                  </a:lnTo>
                  <a:lnTo>
                    <a:pt x="49" y="4"/>
                  </a:lnTo>
                  <a:lnTo>
                    <a:pt x="47" y="2"/>
                  </a:lnTo>
                  <a:lnTo>
                    <a:pt x="45" y="0"/>
                  </a:lnTo>
                  <a:lnTo>
                    <a:pt x="41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9" name="Freeform 135"/>
            <p:cNvSpPr>
              <a:spLocks/>
            </p:cNvSpPr>
            <p:nvPr userDrawn="1"/>
          </p:nvSpPr>
          <p:spPr bwMode="auto">
            <a:xfrm>
              <a:off x="2535238" y="625475"/>
              <a:ext cx="79375" cy="793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0" y="46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8" y="50"/>
                </a:cxn>
                <a:cxn ang="0">
                  <a:pos x="42" y="50"/>
                </a:cxn>
                <a:cxn ang="0">
                  <a:pos x="42" y="50"/>
                </a:cxn>
                <a:cxn ang="0">
                  <a:pos x="46" y="50"/>
                </a:cxn>
                <a:cxn ang="0">
                  <a:pos x="48" y="48"/>
                </a:cxn>
                <a:cxn ang="0">
                  <a:pos x="50" y="46"/>
                </a:cxn>
                <a:cxn ang="0">
                  <a:pos x="50" y="42"/>
                </a:cxn>
                <a:cxn ang="0">
                  <a:pos x="50" y="8"/>
                </a:cxn>
                <a:cxn ang="0">
                  <a:pos x="50" y="8"/>
                </a:cxn>
                <a:cxn ang="0">
                  <a:pos x="50" y="4"/>
                </a:cxn>
                <a:cxn ang="0">
                  <a:pos x="48" y="2"/>
                </a:cxn>
                <a:cxn ang="0">
                  <a:pos x="46" y="0"/>
                </a:cxn>
                <a:cxn ang="0">
                  <a:pos x="42" y="0"/>
                </a:cxn>
              </a:cxnLst>
              <a:rect l="0" t="0" r="r" b="b"/>
              <a:pathLst>
                <a:path w="50" h="50">
                  <a:moveTo>
                    <a:pt x="42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8" y="50"/>
                  </a:lnTo>
                  <a:lnTo>
                    <a:pt x="42" y="50"/>
                  </a:lnTo>
                  <a:lnTo>
                    <a:pt x="42" y="50"/>
                  </a:lnTo>
                  <a:lnTo>
                    <a:pt x="46" y="50"/>
                  </a:lnTo>
                  <a:lnTo>
                    <a:pt x="48" y="48"/>
                  </a:lnTo>
                  <a:lnTo>
                    <a:pt x="50" y="46"/>
                  </a:lnTo>
                  <a:lnTo>
                    <a:pt x="50" y="42"/>
                  </a:lnTo>
                  <a:lnTo>
                    <a:pt x="50" y="8"/>
                  </a:lnTo>
                  <a:lnTo>
                    <a:pt x="50" y="8"/>
                  </a:lnTo>
                  <a:lnTo>
                    <a:pt x="50" y="4"/>
                  </a:lnTo>
                  <a:lnTo>
                    <a:pt x="48" y="2"/>
                  </a:lnTo>
                  <a:lnTo>
                    <a:pt x="46" y="0"/>
                  </a:lnTo>
                  <a:lnTo>
                    <a:pt x="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0" name="Freeform 136"/>
            <p:cNvSpPr>
              <a:spLocks/>
            </p:cNvSpPr>
            <p:nvPr userDrawn="1"/>
          </p:nvSpPr>
          <p:spPr bwMode="auto">
            <a:xfrm>
              <a:off x="2535238" y="625475"/>
              <a:ext cx="79375" cy="793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0" y="46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8" y="50"/>
                </a:cxn>
                <a:cxn ang="0">
                  <a:pos x="42" y="50"/>
                </a:cxn>
                <a:cxn ang="0">
                  <a:pos x="42" y="50"/>
                </a:cxn>
                <a:cxn ang="0">
                  <a:pos x="46" y="50"/>
                </a:cxn>
                <a:cxn ang="0">
                  <a:pos x="48" y="48"/>
                </a:cxn>
                <a:cxn ang="0">
                  <a:pos x="50" y="46"/>
                </a:cxn>
                <a:cxn ang="0">
                  <a:pos x="50" y="42"/>
                </a:cxn>
                <a:cxn ang="0">
                  <a:pos x="50" y="8"/>
                </a:cxn>
                <a:cxn ang="0">
                  <a:pos x="50" y="8"/>
                </a:cxn>
                <a:cxn ang="0">
                  <a:pos x="50" y="4"/>
                </a:cxn>
                <a:cxn ang="0">
                  <a:pos x="48" y="2"/>
                </a:cxn>
                <a:cxn ang="0">
                  <a:pos x="46" y="0"/>
                </a:cxn>
                <a:cxn ang="0">
                  <a:pos x="42" y="0"/>
                </a:cxn>
              </a:cxnLst>
              <a:rect l="0" t="0" r="r" b="b"/>
              <a:pathLst>
                <a:path w="50" h="50">
                  <a:moveTo>
                    <a:pt x="42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8" y="50"/>
                  </a:lnTo>
                  <a:lnTo>
                    <a:pt x="42" y="50"/>
                  </a:lnTo>
                  <a:lnTo>
                    <a:pt x="42" y="50"/>
                  </a:lnTo>
                  <a:lnTo>
                    <a:pt x="46" y="50"/>
                  </a:lnTo>
                  <a:lnTo>
                    <a:pt x="48" y="48"/>
                  </a:lnTo>
                  <a:lnTo>
                    <a:pt x="50" y="46"/>
                  </a:lnTo>
                  <a:lnTo>
                    <a:pt x="50" y="42"/>
                  </a:lnTo>
                  <a:lnTo>
                    <a:pt x="50" y="8"/>
                  </a:lnTo>
                  <a:lnTo>
                    <a:pt x="50" y="8"/>
                  </a:lnTo>
                  <a:lnTo>
                    <a:pt x="50" y="4"/>
                  </a:lnTo>
                  <a:lnTo>
                    <a:pt x="48" y="2"/>
                  </a:lnTo>
                  <a:lnTo>
                    <a:pt x="46" y="0"/>
                  </a:lnTo>
                  <a:lnTo>
                    <a:pt x="4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82" name="그룹 181"/>
          <p:cNvGrpSpPr/>
          <p:nvPr userDrawn="1"/>
        </p:nvGrpSpPr>
        <p:grpSpPr>
          <a:xfrm>
            <a:off x="722248" y="5705475"/>
            <a:ext cx="650875" cy="82550"/>
            <a:chOff x="896938" y="5705475"/>
            <a:chExt cx="650875" cy="82550"/>
          </a:xfrm>
          <a:solidFill>
            <a:schemeClr val="accent1">
              <a:lumMod val="50000"/>
            </a:schemeClr>
          </a:solidFill>
        </p:grpSpPr>
        <p:sp>
          <p:nvSpPr>
            <p:cNvPr id="1161" name="Freeform 137"/>
            <p:cNvSpPr>
              <a:spLocks/>
            </p:cNvSpPr>
            <p:nvPr userDrawn="1"/>
          </p:nvSpPr>
          <p:spPr bwMode="auto">
            <a:xfrm>
              <a:off x="896938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2" y="50"/>
                </a:cxn>
                <a:cxn ang="0">
                  <a:pos x="6" y="52"/>
                </a:cxn>
                <a:cxn ang="0">
                  <a:pos x="8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48" y="50"/>
                </a:cxn>
                <a:cxn ang="0">
                  <a:pos x="50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0" y="6"/>
                </a:cxn>
                <a:cxn ang="0">
                  <a:pos x="48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2" y="50"/>
                  </a:lnTo>
                  <a:lnTo>
                    <a:pt x="6" y="52"/>
                  </a:lnTo>
                  <a:lnTo>
                    <a:pt x="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48" y="50"/>
                  </a:lnTo>
                  <a:lnTo>
                    <a:pt x="50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0" y="6"/>
                  </a:lnTo>
                  <a:lnTo>
                    <a:pt x="48" y="4"/>
                  </a:lnTo>
                  <a:lnTo>
                    <a:pt x="46" y="2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2" name="Freeform 138"/>
            <p:cNvSpPr>
              <a:spLocks/>
            </p:cNvSpPr>
            <p:nvPr userDrawn="1"/>
          </p:nvSpPr>
          <p:spPr bwMode="auto">
            <a:xfrm>
              <a:off x="896938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2" y="50"/>
                </a:cxn>
                <a:cxn ang="0">
                  <a:pos x="6" y="52"/>
                </a:cxn>
                <a:cxn ang="0">
                  <a:pos x="8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48" y="50"/>
                </a:cxn>
                <a:cxn ang="0">
                  <a:pos x="50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0" y="6"/>
                </a:cxn>
                <a:cxn ang="0">
                  <a:pos x="48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2" y="50"/>
                  </a:lnTo>
                  <a:lnTo>
                    <a:pt x="6" y="52"/>
                  </a:lnTo>
                  <a:lnTo>
                    <a:pt x="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48" y="50"/>
                  </a:lnTo>
                  <a:lnTo>
                    <a:pt x="50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0" y="6"/>
                  </a:lnTo>
                  <a:lnTo>
                    <a:pt x="48" y="4"/>
                  </a:lnTo>
                  <a:lnTo>
                    <a:pt x="46" y="2"/>
                  </a:lnTo>
                  <a:lnTo>
                    <a:pt x="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3" name="Freeform 139"/>
            <p:cNvSpPr>
              <a:spLocks/>
            </p:cNvSpPr>
            <p:nvPr userDrawn="1"/>
          </p:nvSpPr>
          <p:spPr bwMode="auto">
            <a:xfrm>
              <a:off x="1038225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2" y="50"/>
                </a:cxn>
                <a:cxn ang="0">
                  <a:pos x="6" y="52"/>
                </a:cxn>
                <a:cxn ang="0">
                  <a:pos x="8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2" y="50"/>
                  </a:lnTo>
                  <a:lnTo>
                    <a:pt x="6" y="52"/>
                  </a:lnTo>
                  <a:lnTo>
                    <a:pt x="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6" y="2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4" name="Freeform 140"/>
            <p:cNvSpPr>
              <a:spLocks/>
            </p:cNvSpPr>
            <p:nvPr userDrawn="1"/>
          </p:nvSpPr>
          <p:spPr bwMode="auto">
            <a:xfrm>
              <a:off x="1038225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2" y="50"/>
                </a:cxn>
                <a:cxn ang="0">
                  <a:pos x="6" y="52"/>
                </a:cxn>
                <a:cxn ang="0">
                  <a:pos x="8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2" y="50"/>
                  </a:lnTo>
                  <a:lnTo>
                    <a:pt x="6" y="52"/>
                  </a:lnTo>
                  <a:lnTo>
                    <a:pt x="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6" y="2"/>
                  </a:lnTo>
                  <a:lnTo>
                    <a:pt x="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5" name="Freeform 141"/>
            <p:cNvSpPr>
              <a:spLocks/>
            </p:cNvSpPr>
            <p:nvPr userDrawn="1"/>
          </p:nvSpPr>
          <p:spPr bwMode="auto">
            <a:xfrm>
              <a:off x="1181100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" y="48"/>
                </a:cxn>
                <a:cxn ang="0">
                  <a:pos x="2" y="50"/>
                </a:cxn>
                <a:cxn ang="0">
                  <a:pos x="6" y="52"/>
                </a:cxn>
                <a:cxn ang="0">
                  <a:pos x="8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48"/>
                  </a:lnTo>
                  <a:lnTo>
                    <a:pt x="2" y="50"/>
                  </a:lnTo>
                  <a:lnTo>
                    <a:pt x="6" y="52"/>
                  </a:lnTo>
                  <a:lnTo>
                    <a:pt x="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6" y="2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6" name="Freeform 142"/>
            <p:cNvSpPr>
              <a:spLocks/>
            </p:cNvSpPr>
            <p:nvPr userDrawn="1"/>
          </p:nvSpPr>
          <p:spPr bwMode="auto">
            <a:xfrm>
              <a:off x="1181100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" y="48"/>
                </a:cxn>
                <a:cxn ang="0">
                  <a:pos x="2" y="50"/>
                </a:cxn>
                <a:cxn ang="0">
                  <a:pos x="6" y="52"/>
                </a:cxn>
                <a:cxn ang="0">
                  <a:pos x="8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48"/>
                  </a:lnTo>
                  <a:lnTo>
                    <a:pt x="2" y="50"/>
                  </a:lnTo>
                  <a:lnTo>
                    <a:pt x="6" y="52"/>
                  </a:lnTo>
                  <a:lnTo>
                    <a:pt x="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6" y="2"/>
                  </a:lnTo>
                  <a:lnTo>
                    <a:pt x="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7" name="Freeform 143"/>
            <p:cNvSpPr>
              <a:spLocks/>
            </p:cNvSpPr>
            <p:nvPr userDrawn="1"/>
          </p:nvSpPr>
          <p:spPr bwMode="auto">
            <a:xfrm>
              <a:off x="1322388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6" y="52"/>
                </a:cxn>
                <a:cxn ang="0">
                  <a:pos x="10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6" y="52"/>
                  </a:lnTo>
                  <a:lnTo>
                    <a:pt x="10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6" y="2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8" name="Freeform 144"/>
            <p:cNvSpPr>
              <a:spLocks/>
            </p:cNvSpPr>
            <p:nvPr userDrawn="1"/>
          </p:nvSpPr>
          <p:spPr bwMode="auto">
            <a:xfrm>
              <a:off x="1322388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6" y="52"/>
                </a:cxn>
                <a:cxn ang="0">
                  <a:pos x="10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6" y="52"/>
                  </a:lnTo>
                  <a:lnTo>
                    <a:pt x="10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6" y="2"/>
                  </a:lnTo>
                  <a:lnTo>
                    <a:pt x="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9" name="Freeform 145"/>
            <p:cNvSpPr>
              <a:spLocks/>
            </p:cNvSpPr>
            <p:nvPr userDrawn="1"/>
          </p:nvSpPr>
          <p:spPr bwMode="auto">
            <a:xfrm>
              <a:off x="1465263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6" y="52"/>
                </a:cxn>
                <a:cxn ang="0">
                  <a:pos x="10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8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8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6" y="52"/>
                  </a:lnTo>
                  <a:lnTo>
                    <a:pt x="10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8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8" y="2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0" name="Freeform 146"/>
            <p:cNvSpPr>
              <a:spLocks/>
            </p:cNvSpPr>
            <p:nvPr userDrawn="1"/>
          </p:nvSpPr>
          <p:spPr bwMode="auto">
            <a:xfrm>
              <a:off x="1465263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6" y="52"/>
                </a:cxn>
                <a:cxn ang="0">
                  <a:pos x="10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8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8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6" y="52"/>
                  </a:lnTo>
                  <a:lnTo>
                    <a:pt x="10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8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8" y="2"/>
                  </a:lnTo>
                  <a:lnTo>
                    <a:pt x="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201" name="그룹 200"/>
          <p:cNvGrpSpPr/>
          <p:nvPr userDrawn="1"/>
        </p:nvGrpSpPr>
        <p:grpSpPr>
          <a:xfrm>
            <a:off x="12700" y="12700"/>
            <a:ext cx="5653088" cy="6797675"/>
            <a:chOff x="3951279" y="12700"/>
            <a:chExt cx="5653088" cy="6797675"/>
          </a:xfrm>
        </p:grpSpPr>
        <p:sp>
          <p:nvSpPr>
            <p:cNvPr id="1171" name="Freeform 147"/>
            <p:cNvSpPr>
              <a:spLocks noEditPoints="1"/>
            </p:cNvSpPr>
            <p:nvPr userDrawn="1"/>
          </p:nvSpPr>
          <p:spPr bwMode="auto">
            <a:xfrm>
              <a:off x="3951279" y="12700"/>
              <a:ext cx="5653088" cy="6797675"/>
            </a:xfrm>
            <a:custGeom>
              <a:avLst/>
              <a:gdLst/>
              <a:ahLst/>
              <a:cxnLst>
                <a:cxn ang="0">
                  <a:pos x="872" y="3264"/>
                </a:cxn>
                <a:cxn ang="0">
                  <a:pos x="951" y="3192"/>
                </a:cxn>
                <a:cxn ang="0">
                  <a:pos x="969" y="2490"/>
                </a:cxn>
                <a:cxn ang="0">
                  <a:pos x="1007" y="2389"/>
                </a:cxn>
                <a:cxn ang="0">
                  <a:pos x="1112" y="2341"/>
                </a:cxn>
                <a:cxn ang="0">
                  <a:pos x="1695" y="2401"/>
                </a:cxn>
                <a:cxn ang="0">
                  <a:pos x="1707" y="3347"/>
                </a:cxn>
                <a:cxn ang="0">
                  <a:pos x="1687" y="3445"/>
                </a:cxn>
                <a:cxn ang="0">
                  <a:pos x="1604" y="3530"/>
                </a:cxn>
                <a:cxn ang="0">
                  <a:pos x="1094" y="3554"/>
                </a:cxn>
                <a:cxn ang="0">
                  <a:pos x="999" y="3660"/>
                </a:cxn>
                <a:cxn ang="0">
                  <a:pos x="1019" y="4230"/>
                </a:cxn>
                <a:cxn ang="0">
                  <a:pos x="1610" y="4282"/>
                </a:cxn>
                <a:cxn ang="0">
                  <a:pos x="1709" y="4230"/>
                </a:cxn>
                <a:cxn ang="0">
                  <a:pos x="1735" y="3709"/>
                </a:cxn>
                <a:cxn ang="0">
                  <a:pos x="1802" y="3600"/>
                </a:cxn>
                <a:cxn ang="0">
                  <a:pos x="2747" y="3552"/>
                </a:cxn>
                <a:cxn ang="0">
                  <a:pos x="2863" y="3516"/>
                </a:cxn>
                <a:cxn ang="0">
                  <a:pos x="2942" y="3409"/>
                </a:cxn>
                <a:cxn ang="0">
                  <a:pos x="2952" y="2502"/>
                </a:cxn>
                <a:cxn ang="0">
                  <a:pos x="3042" y="2403"/>
                </a:cxn>
                <a:cxn ang="0">
                  <a:pos x="3531" y="2367"/>
                </a:cxn>
                <a:cxn ang="0">
                  <a:pos x="3559" y="1848"/>
                </a:cxn>
                <a:cxn ang="0">
                  <a:pos x="3457" y="1764"/>
                </a:cxn>
                <a:cxn ang="0">
                  <a:pos x="2946" y="1810"/>
                </a:cxn>
                <a:cxn ang="0">
                  <a:pos x="2916" y="2220"/>
                </a:cxn>
                <a:cxn ang="0">
                  <a:pos x="2845" y="2295"/>
                </a:cxn>
                <a:cxn ang="0">
                  <a:pos x="1912" y="2307"/>
                </a:cxn>
                <a:cxn ang="0">
                  <a:pos x="1806" y="2269"/>
                </a:cxn>
                <a:cxn ang="0">
                  <a:pos x="1775" y="1691"/>
                </a:cxn>
                <a:cxn ang="0">
                  <a:pos x="1932" y="1569"/>
                </a:cxn>
                <a:cxn ang="0">
                  <a:pos x="3089" y="1567"/>
                </a:cxn>
                <a:cxn ang="0">
                  <a:pos x="3244" y="1492"/>
                </a:cxn>
                <a:cxn ang="0">
                  <a:pos x="3320" y="1337"/>
                </a:cxn>
                <a:cxn ang="0">
                  <a:pos x="3300" y="157"/>
                </a:cxn>
                <a:cxn ang="0">
                  <a:pos x="3185" y="32"/>
                </a:cxn>
                <a:cxn ang="0">
                  <a:pos x="2011" y="0"/>
                </a:cxn>
                <a:cxn ang="0">
                  <a:pos x="1846" y="60"/>
                </a:cxn>
                <a:cxn ang="0">
                  <a:pos x="1759" y="207"/>
                </a:cxn>
                <a:cxn ang="0">
                  <a:pos x="1751" y="1350"/>
                </a:cxn>
                <a:cxn ang="0">
                  <a:pos x="1657" y="1458"/>
                </a:cxn>
                <a:cxn ang="0">
                  <a:pos x="1013" y="1474"/>
                </a:cxn>
                <a:cxn ang="0">
                  <a:pos x="907" y="1412"/>
                </a:cxn>
                <a:cxn ang="0">
                  <a:pos x="860" y="889"/>
                </a:cxn>
                <a:cxn ang="0">
                  <a:pos x="311" y="879"/>
                </a:cxn>
                <a:cxn ang="0">
                  <a:pos x="245" y="1426"/>
                </a:cxn>
                <a:cxn ang="0">
                  <a:pos x="311" y="1525"/>
                </a:cxn>
                <a:cxn ang="0">
                  <a:pos x="818" y="1537"/>
                </a:cxn>
                <a:cxn ang="0">
                  <a:pos x="909" y="1621"/>
                </a:cxn>
                <a:cxn ang="0">
                  <a:pos x="901" y="2232"/>
                </a:cxn>
                <a:cxn ang="0">
                  <a:pos x="842" y="2295"/>
                </a:cxn>
                <a:cxn ang="0">
                  <a:pos x="128" y="2309"/>
                </a:cxn>
                <a:cxn ang="0">
                  <a:pos x="36" y="2365"/>
                </a:cxn>
                <a:cxn ang="0">
                  <a:pos x="0" y="2466"/>
                </a:cxn>
                <a:cxn ang="0">
                  <a:pos x="18" y="3192"/>
                </a:cxn>
                <a:cxn ang="0">
                  <a:pos x="98" y="3264"/>
                </a:cxn>
                <a:cxn ang="0">
                  <a:pos x="2972" y="1883"/>
                </a:cxn>
                <a:cxn ang="0">
                  <a:pos x="3032" y="1810"/>
                </a:cxn>
                <a:cxn ang="0">
                  <a:pos x="3495" y="1832"/>
                </a:cxn>
                <a:cxn ang="0">
                  <a:pos x="3515" y="2293"/>
                </a:cxn>
                <a:cxn ang="0">
                  <a:pos x="3441" y="2355"/>
                </a:cxn>
                <a:cxn ang="0">
                  <a:pos x="2986" y="2321"/>
                </a:cxn>
              </a:cxnLst>
              <a:rect l="0" t="0" r="r" b="b"/>
              <a:pathLst>
                <a:path w="3561" h="4282">
                  <a:moveTo>
                    <a:pt x="160" y="3276"/>
                  </a:moveTo>
                  <a:lnTo>
                    <a:pt x="810" y="3276"/>
                  </a:lnTo>
                  <a:lnTo>
                    <a:pt x="810" y="3276"/>
                  </a:lnTo>
                  <a:lnTo>
                    <a:pt x="826" y="3276"/>
                  </a:lnTo>
                  <a:lnTo>
                    <a:pt x="842" y="3274"/>
                  </a:lnTo>
                  <a:lnTo>
                    <a:pt x="858" y="3270"/>
                  </a:lnTo>
                  <a:lnTo>
                    <a:pt x="872" y="3264"/>
                  </a:lnTo>
                  <a:lnTo>
                    <a:pt x="886" y="3258"/>
                  </a:lnTo>
                  <a:lnTo>
                    <a:pt x="899" y="3250"/>
                  </a:lnTo>
                  <a:lnTo>
                    <a:pt x="911" y="3240"/>
                  </a:lnTo>
                  <a:lnTo>
                    <a:pt x="923" y="3230"/>
                  </a:lnTo>
                  <a:lnTo>
                    <a:pt x="933" y="3218"/>
                  </a:lnTo>
                  <a:lnTo>
                    <a:pt x="943" y="3206"/>
                  </a:lnTo>
                  <a:lnTo>
                    <a:pt x="951" y="3192"/>
                  </a:lnTo>
                  <a:lnTo>
                    <a:pt x="957" y="3178"/>
                  </a:lnTo>
                  <a:lnTo>
                    <a:pt x="963" y="3164"/>
                  </a:lnTo>
                  <a:lnTo>
                    <a:pt x="967" y="3148"/>
                  </a:lnTo>
                  <a:lnTo>
                    <a:pt x="969" y="3135"/>
                  </a:lnTo>
                  <a:lnTo>
                    <a:pt x="969" y="3117"/>
                  </a:lnTo>
                  <a:lnTo>
                    <a:pt x="969" y="2490"/>
                  </a:lnTo>
                  <a:lnTo>
                    <a:pt x="969" y="2490"/>
                  </a:lnTo>
                  <a:lnTo>
                    <a:pt x="973" y="2472"/>
                  </a:lnTo>
                  <a:lnTo>
                    <a:pt x="975" y="2454"/>
                  </a:lnTo>
                  <a:lnTo>
                    <a:pt x="979" y="2438"/>
                  </a:lnTo>
                  <a:lnTo>
                    <a:pt x="985" y="2424"/>
                  </a:lnTo>
                  <a:lnTo>
                    <a:pt x="991" y="2411"/>
                  </a:lnTo>
                  <a:lnTo>
                    <a:pt x="999" y="2399"/>
                  </a:lnTo>
                  <a:lnTo>
                    <a:pt x="1007" y="2389"/>
                  </a:lnTo>
                  <a:lnTo>
                    <a:pt x="1015" y="2379"/>
                  </a:lnTo>
                  <a:lnTo>
                    <a:pt x="1025" y="2371"/>
                  </a:lnTo>
                  <a:lnTo>
                    <a:pt x="1035" y="2363"/>
                  </a:lnTo>
                  <a:lnTo>
                    <a:pt x="1047" y="2357"/>
                  </a:lnTo>
                  <a:lnTo>
                    <a:pt x="1059" y="2353"/>
                  </a:lnTo>
                  <a:lnTo>
                    <a:pt x="1084" y="2345"/>
                  </a:lnTo>
                  <a:lnTo>
                    <a:pt x="1112" y="2341"/>
                  </a:lnTo>
                  <a:lnTo>
                    <a:pt x="1623" y="2341"/>
                  </a:lnTo>
                  <a:lnTo>
                    <a:pt x="1623" y="2341"/>
                  </a:lnTo>
                  <a:lnTo>
                    <a:pt x="1641" y="2347"/>
                  </a:lnTo>
                  <a:lnTo>
                    <a:pt x="1657" y="2357"/>
                  </a:lnTo>
                  <a:lnTo>
                    <a:pt x="1671" y="2367"/>
                  </a:lnTo>
                  <a:lnTo>
                    <a:pt x="1685" y="2383"/>
                  </a:lnTo>
                  <a:lnTo>
                    <a:pt x="1695" y="2401"/>
                  </a:lnTo>
                  <a:lnTo>
                    <a:pt x="1703" y="2422"/>
                  </a:lnTo>
                  <a:lnTo>
                    <a:pt x="1709" y="2446"/>
                  </a:lnTo>
                  <a:lnTo>
                    <a:pt x="1711" y="2476"/>
                  </a:lnTo>
                  <a:lnTo>
                    <a:pt x="1711" y="2476"/>
                  </a:lnTo>
                  <a:lnTo>
                    <a:pt x="1709" y="2494"/>
                  </a:lnTo>
                  <a:lnTo>
                    <a:pt x="1707" y="2512"/>
                  </a:lnTo>
                  <a:lnTo>
                    <a:pt x="1707" y="3347"/>
                  </a:lnTo>
                  <a:lnTo>
                    <a:pt x="1707" y="3347"/>
                  </a:lnTo>
                  <a:lnTo>
                    <a:pt x="1709" y="3367"/>
                  </a:lnTo>
                  <a:lnTo>
                    <a:pt x="1709" y="3367"/>
                  </a:lnTo>
                  <a:lnTo>
                    <a:pt x="1707" y="3389"/>
                  </a:lnTo>
                  <a:lnTo>
                    <a:pt x="1701" y="3409"/>
                  </a:lnTo>
                  <a:lnTo>
                    <a:pt x="1695" y="3427"/>
                  </a:lnTo>
                  <a:lnTo>
                    <a:pt x="1687" y="3445"/>
                  </a:lnTo>
                  <a:lnTo>
                    <a:pt x="1679" y="3461"/>
                  </a:lnTo>
                  <a:lnTo>
                    <a:pt x="1667" y="3475"/>
                  </a:lnTo>
                  <a:lnTo>
                    <a:pt x="1655" y="3489"/>
                  </a:lnTo>
                  <a:lnTo>
                    <a:pt x="1643" y="3501"/>
                  </a:lnTo>
                  <a:lnTo>
                    <a:pt x="1631" y="3512"/>
                  </a:lnTo>
                  <a:lnTo>
                    <a:pt x="1617" y="3522"/>
                  </a:lnTo>
                  <a:lnTo>
                    <a:pt x="1604" y="3530"/>
                  </a:lnTo>
                  <a:lnTo>
                    <a:pt x="1590" y="3536"/>
                  </a:lnTo>
                  <a:lnTo>
                    <a:pt x="1562" y="3546"/>
                  </a:lnTo>
                  <a:lnTo>
                    <a:pt x="1536" y="3552"/>
                  </a:lnTo>
                  <a:lnTo>
                    <a:pt x="1118" y="3552"/>
                  </a:lnTo>
                  <a:lnTo>
                    <a:pt x="1118" y="3552"/>
                  </a:lnTo>
                  <a:lnTo>
                    <a:pt x="1106" y="3552"/>
                  </a:lnTo>
                  <a:lnTo>
                    <a:pt x="1094" y="3554"/>
                  </a:lnTo>
                  <a:lnTo>
                    <a:pt x="1073" y="3562"/>
                  </a:lnTo>
                  <a:lnTo>
                    <a:pt x="1053" y="3572"/>
                  </a:lnTo>
                  <a:lnTo>
                    <a:pt x="1035" y="3586"/>
                  </a:lnTo>
                  <a:lnTo>
                    <a:pt x="1019" y="3604"/>
                  </a:lnTo>
                  <a:lnTo>
                    <a:pt x="1009" y="3626"/>
                  </a:lnTo>
                  <a:lnTo>
                    <a:pt x="1001" y="3648"/>
                  </a:lnTo>
                  <a:lnTo>
                    <a:pt x="999" y="3660"/>
                  </a:lnTo>
                  <a:lnTo>
                    <a:pt x="999" y="3672"/>
                  </a:lnTo>
                  <a:lnTo>
                    <a:pt x="999" y="4163"/>
                  </a:lnTo>
                  <a:lnTo>
                    <a:pt x="999" y="4163"/>
                  </a:lnTo>
                  <a:lnTo>
                    <a:pt x="999" y="4175"/>
                  </a:lnTo>
                  <a:lnTo>
                    <a:pt x="1001" y="4187"/>
                  </a:lnTo>
                  <a:lnTo>
                    <a:pt x="1009" y="4209"/>
                  </a:lnTo>
                  <a:lnTo>
                    <a:pt x="1019" y="4230"/>
                  </a:lnTo>
                  <a:lnTo>
                    <a:pt x="1035" y="4246"/>
                  </a:lnTo>
                  <a:lnTo>
                    <a:pt x="1053" y="4262"/>
                  </a:lnTo>
                  <a:lnTo>
                    <a:pt x="1073" y="4272"/>
                  </a:lnTo>
                  <a:lnTo>
                    <a:pt x="1094" y="4280"/>
                  </a:lnTo>
                  <a:lnTo>
                    <a:pt x="1106" y="4282"/>
                  </a:lnTo>
                  <a:lnTo>
                    <a:pt x="1118" y="4282"/>
                  </a:lnTo>
                  <a:lnTo>
                    <a:pt x="1610" y="4282"/>
                  </a:lnTo>
                  <a:lnTo>
                    <a:pt x="1610" y="4282"/>
                  </a:lnTo>
                  <a:lnTo>
                    <a:pt x="1621" y="4282"/>
                  </a:lnTo>
                  <a:lnTo>
                    <a:pt x="1633" y="4280"/>
                  </a:lnTo>
                  <a:lnTo>
                    <a:pt x="1657" y="4272"/>
                  </a:lnTo>
                  <a:lnTo>
                    <a:pt x="1677" y="4262"/>
                  </a:lnTo>
                  <a:lnTo>
                    <a:pt x="1695" y="4246"/>
                  </a:lnTo>
                  <a:lnTo>
                    <a:pt x="1709" y="4230"/>
                  </a:lnTo>
                  <a:lnTo>
                    <a:pt x="1721" y="4209"/>
                  </a:lnTo>
                  <a:lnTo>
                    <a:pt x="1727" y="4187"/>
                  </a:lnTo>
                  <a:lnTo>
                    <a:pt x="1729" y="4175"/>
                  </a:lnTo>
                  <a:lnTo>
                    <a:pt x="1729" y="4163"/>
                  </a:lnTo>
                  <a:lnTo>
                    <a:pt x="1729" y="3731"/>
                  </a:lnTo>
                  <a:lnTo>
                    <a:pt x="1729" y="3731"/>
                  </a:lnTo>
                  <a:lnTo>
                    <a:pt x="1735" y="3709"/>
                  </a:lnTo>
                  <a:lnTo>
                    <a:pt x="1739" y="3689"/>
                  </a:lnTo>
                  <a:lnTo>
                    <a:pt x="1747" y="3672"/>
                  </a:lnTo>
                  <a:lnTo>
                    <a:pt x="1757" y="3654"/>
                  </a:lnTo>
                  <a:lnTo>
                    <a:pt x="1767" y="3638"/>
                  </a:lnTo>
                  <a:lnTo>
                    <a:pt x="1777" y="3624"/>
                  </a:lnTo>
                  <a:lnTo>
                    <a:pt x="1789" y="3612"/>
                  </a:lnTo>
                  <a:lnTo>
                    <a:pt x="1802" y="3600"/>
                  </a:lnTo>
                  <a:lnTo>
                    <a:pt x="1816" y="3590"/>
                  </a:lnTo>
                  <a:lnTo>
                    <a:pt x="1832" y="3580"/>
                  </a:lnTo>
                  <a:lnTo>
                    <a:pt x="1846" y="3574"/>
                  </a:lnTo>
                  <a:lnTo>
                    <a:pt x="1862" y="3566"/>
                  </a:lnTo>
                  <a:lnTo>
                    <a:pt x="1894" y="3556"/>
                  </a:lnTo>
                  <a:lnTo>
                    <a:pt x="1928" y="3552"/>
                  </a:lnTo>
                  <a:lnTo>
                    <a:pt x="2747" y="3552"/>
                  </a:lnTo>
                  <a:lnTo>
                    <a:pt x="2747" y="3552"/>
                  </a:lnTo>
                  <a:lnTo>
                    <a:pt x="2769" y="3550"/>
                  </a:lnTo>
                  <a:lnTo>
                    <a:pt x="2789" y="3548"/>
                  </a:lnTo>
                  <a:lnTo>
                    <a:pt x="2809" y="3542"/>
                  </a:lnTo>
                  <a:lnTo>
                    <a:pt x="2827" y="3536"/>
                  </a:lnTo>
                  <a:lnTo>
                    <a:pt x="2845" y="3526"/>
                  </a:lnTo>
                  <a:lnTo>
                    <a:pt x="2863" y="3516"/>
                  </a:lnTo>
                  <a:lnTo>
                    <a:pt x="2878" y="3504"/>
                  </a:lnTo>
                  <a:lnTo>
                    <a:pt x="2892" y="3493"/>
                  </a:lnTo>
                  <a:lnTo>
                    <a:pt x="2906" y="3477"/>
                  </a:lnTo>
                  <a:lnTo>
                    <a:pt x="2916" y="3461"/>
                  </a:lnTo>
                  <a:lnTo>
                    <a:pt x="2928" y="3445"/>
                  </a:lnTo>
                  <a:lnTo>
                    <a:pt x="2936" y="3427"/>
                  </a:lnTo>
                  <a:lnTo>
                    <a:pt x="2942" y="3409"/>
                  </a:lnTo>
                  <a:lnTo>
                    <a:pt x="2948" y="3389"/>
                  </a:lnTo>
                  <a:lnTo>
                    <a:pt x="2952" y="3369"/>
                  </a:lnTo>
                  <a:lnTo>
                    <a:pt x="2952" y="3347"/>
                  </a:lnTo>
                  <a:lnTo>
                    <a:pt x="2952" y="2512"/>
                  </a:lnTo>
                  <a:lnTo>
                    <a:pt x="2952" y="2512"/>
                  </a:lnTo>
                  <a:lnTo>
                    <a:pt x="2952" y="2502"/>
                  </a:lnTo>
                  <a:lnTo>
                    <a:pt x="2952" y="2502"/>
                  </a:lnTo>
                  <a:lnTo>
                    <a:pt x="2958" y="2478"/>
                  </a:lnTo>
                  <a:lnTo>
                    <a:pt x="2966" y="2456"/>
                  </a:lnTo>
                  <a:lnTo>
                    <a:pt x="2978" y="2440"/>
                  </a:lnTo>
                  <a:lnTo>
                    <a:pt x="2992" y="2426"/>
                  </a:lnTo>
                  <a:lnTo>
                    <a:pt x="3008" y="2417"/>
                  </a:lnTo>
                  <a:lnTo>
                    <a:pt x="3024" y="2409"/>
                  </a:lnTo>
                  <a:lnTo>
                    <a:pt x="3042" y="2403"/>
                  </a:lnTo>
                  <a:lnTo>
                    <a:pt x="3059" y="2399"/>
                  </a:lnTo>
                  <a:lnTo>
                    <a:pt x="3457" y="2399"/>
                  </a:lnTo>
                  <a:lnTo>
                    <a:pt x="3457" y="2399"/>
                  </a:lnTo>
                  <a:lnTo>
                    <a:pt x="3479" y="2397"/>
                  </a:lnTo>
                  <a:lnTo>
                    <a:pt x="3497" y="2391"/>
                  </a:lnTo>
                  <a:lnTo>
                    <a:pt x="3515" y="2381"/>
                  </a:lnTo>
                  <a:lnTo>
                    <a:pt x="3531" y="2367"/>
                  </a:lnTo>
                  <a:lnTo>
                    <a:pt x="3543" y="2353"/>
                  </a:lnTo>
                  <a:lnTo>
                    <a:pt x="3553" y="2335"/>
                  </a:lnTo>
                  <a:lnTo>
                    <a:pt x="3559" y="2315"/>
                  </a:lnTo>
                  <a:lnTo>
                    <a:pt x="3561" y="2293"/>
                  </a:lnTo>
                  <a:lnTo>
                    <a:pt x="3561" y="1868"/>
                  </a:lnTo>
                  <a:lnTo>
                    <a:pt x="3561" y="1868"/>
                  </a:lnTo>
                  <a:lnTo>
                    <a:pt x="3559" y="1848"/>
                  </a:lnTo>
                  <a:lnTo>
                    <a:pt x="3553" y="1828"/>
                  </a:lnTo>
                  <a:lnTo>
                    <a:pt x="3543" y="1810"/>
                  </a:lnTo>
                  <a:lnTo>
                    <a:pt x="3531" y="1794"/>
                  </a:lnTo>
                  <a:lnTo>
                    <a:pt x="3515" y="1782"/>
                  </a:lnTo>
                  <a:lnTo>
                    <a:pt x="3497" y="1772"/>
                  </a:lnTo>
                  <a:lnTo>
                    <a:pt x="3479" y="1766"/>
                  </a:lnTo>
                  <a:lnTo>
                    <a:pt x="3457" y="1764"/>
                  </a:lnTo>
                  <a:lnTo>
                    <a:pt x="3032" y="1764"/>
                  </a:lnTo>
                  <a:lnTo>
                    <a:pt x="3032" y="1764"/>
                  </a:lnTo>
                  <a:lnTo>
                    <a:pt x="3010" y="1766"/>
                  </a:lnTo>
                  <a:lnTo>
                    <a:pt x="2992" y="1772"/>
                  </a:lnTo>
                  <a:lnTo>
                    <a:pt x="2974" y="1782"/>
                  </a:lnTo>
                  <a:lnTo>
                    <a:pt x="2958" y="1794"/>
                  </a:lnTo>
                  <a:lnTo>
                    <a:pt x="2946" y="1810"/>
                  </a:lnTo>
                  <a:lnTo>
                    <a:pt x="2936" y="1828"/>
                  </a:lnTo>
                  <a:lnTo>
                    <a:pt x="2930" y="1848"/>
                  </a:lnTo>
                  <a:lnTo>
                    <a:pt x="2928" y="1868"/>
                  </a:lnTo>
                  <a:lnTo>
                    <a:pt x="2928" y="2186"/>
                  </a:lnTo>
                  <a:lnTo>
                    <a:pt x="2928" y="2186"/>
                  </a:lnTo>
                  <a:lnTo>
                    <a:pt x="2922" y="2204"/>
                  </a:lnTo>
                  <a:lnTo>
                    <a:pt x="2916" y="2220"/>
                  </a:lnTo>
                  <a:lnTo>
                    <a:pt x="2908" y="2236"/>
                  </a:lnTo>
                  <a:lnTo>
                    <a:pt x="2900" y="2247"/>
                  </a:lnTo>
                  <a:lnTo>
                    <a:pt x="2892" y="2259"/>
                  </a:lnTo>
                  <a:lnTo>
                    <a:pt x="2884" y="2269"/>
                  </a:lnTo>
                  <a:lnTo>
                    <a:pt x="2875" y="2277"/>
                  </a:lnTo>
                  <a:lnTo>
                    <a:pt x="2865" y="2285"/>
                  </a:lnTo>
                  <a:lnTo>
                    <a:pt x="2845" y="2295"/>
                  </a:lnTo>
                  <a:lnTo>
                    <a:pt x="2823" y="2303"/>
                  </a:lnTo>
                  <a:lnTo>
                    <a:pt x="2799" y="2307"/>
                  </a:lnTo>
                  <a:lnTo>
                    <a:pt x="2775" y="2309"/>
                  </a:lnTo>
                  <a:lnTo>
                    <a:pt x="2775" y="2309"/>
                  </a:lnTo>
                  <a:lnTo>
                    <a:pt x="2747" y="2307"/>
                  </a:lnTo>
                  <a:lnTo>
                    <a:pt x="1912" y="2307"/>
                  </a:lnTo>
                  <a:lnTo>
                    <a:pt x="1912" y="2307"/>
                  </a:lnTo>
                  <a:lnTo>
                    <a:pt x="1912" y="2307"/>
                  </a:lnTo>
                  <a:lnTo>
                    <a:pt x="1912" y="2307"/>
                  </a:lnTo>
                  <a:lnTo>
                    <a:pt x="1886" y="2307"/>
                  </a:lnTo>
                  <a:lnTo>
                    <a:pt x="1864" y="2303"/>
                  </a:lnTo>
                  <a:lnTo>
                    <a:pt x="1842" y="2295"/>
                  </a:lnTo>
                  <a:lnTo>
                    <a:pt x="1822" y="2283"/>
                  </a:lnTo>
                  <a:lnTo>
                    <a:pt x="1806" y="2269"/>
                  </a:lnTo>
                  <a:lnTo>
                    <a:pt x="1793" y="2253"/>
                  </a:lnTo>
                  <a:lnTo>
                    <a:pt x="1783" y="2234"/>
                  </a:lnTo>
                  <a:lnTo>
                    <a:pt x="1775" y="2212"/>
                  </a:lnTo>
                  <a:lnTo>
                    <a:pt x="1775" y="2212"/>
                  </a:lnTo>
                  <a:lnTo>
                    <a:pt x="1775" y="2200"/>
                  </a:lnTo>
                  <a:lnTo>
                    <a:pt x="1775" y="1691"/>
                  </a:lnTo>
                  <a:lnTo>
                    <a:pt x="1775" y="1691"/>
                  </a:lnTo>
                  <a:lnTo>
                    <a:pt x="1791" y="1669"/>
                  </a:lnTo>
                  <a:lnTo>
                    <a:pt x="1808" y="1647"/>
                  </a:lnTo>
                  <a:lnTo>
                    <a:pt x="1828" y="1627"/>
                  </a:lnTo>
                  <a:lnTo>
                    <a:pt x="1850" y="1609"/>
                  </a:lnTo>
                  <a:lnTo>
                    <a:pt x="1874" y="1593"/>
                  </a:lnTo>
                  <a:lnTo>
                    <a:pt x="1902" y="1579"/>
                  </a:lnTo>
                  <a:lnTo>
                    <a:pt x="1932" y="1569"/>
                  </a:lnTo>
                  <a:lnTo>
                    <a:pt x="1966" y="1563"/>
                  </a:lnTo>
                  <a:lnTo>
                    <a:pt x="1966" y="1563"/>
                  </a:lnTo>
                  <a:lnTo>
                    <a:pt x="1987" y="1567"/>
                  </a:lnTo>
                  <a:lnTo>
                    <a:pt x="2011" y="1567"/>
                  </a:lnTo>
                  <a:lnTo>
                    <a:pt x="3063" y="1567"/>
                  </a:lnTo>
                  <a:lnTo>
                    <a:pt x="3063" y="1567"/>
                  </a:lnTo>
                  <a:lnTo>
                    <a:pt x="3089" y="1567"/>
                  </a:lnTo>
                  <a:lnTo>
                    <a:pt x="3115" y="1563"/>
                  </a:lnTo>
                  <a:lnTo>
                    <a:pt x="3139" y="1555"/>
                  </a:lnTo>
                  <a:lnTo>
                    <a:pt x="3163" y="1547"/>
                  </a:lnTo>
                  <a:lnTo>
                    <a:pt x="3185" y="1537"/>
                  </a:lnTo>
                  <a:lnTo>
                    <a:pt x="3207" y="1523"/>
                  </a:lnTo>
                  <a:lnTo>
                    <a:pt x="3227" y="1510"/>
                  </a:lnTo>
                  <a:lnTo>
                    <a:pt x="3244" y="1492"/>
                  </a:lnTo>
                  <a:lnTo>
                    <a:pt x="3262" y="1474"/>
                  </a:lnTo>
                  <a:lnTo>
                    <a:pt x="3276" y="1454"/>
                  </a:lnTo>
                  <a:lnTo>
                    <a:pt x="3290" y="1432"/>
                  </a:lnTo>
                  <a:lnTo>
                    <a:pt x="3300" y="1410"/>
                  </a:lnTo>
                  <a:lnTo>
                    <a:pt x="3308" y="1386"/>
                  </a:lnTo>
                  <a:lnTo>
                    <a:pt x="3316" y="1362"/>
                  </a:lnTo>
                  <a:lnTo>
                    <a:pt x="3320" y="1337"/>
                  </a:lnTo>
                  <a:lnTo>
                    <a:pt x="3320" y="1311"/>
                  </a:lnTo>
                  <a:lnTo>
                    <a:pt x="3320" y="259"/>
                  </a:lnTo>
                  <a:lnTo>
                    <a:pt x="3320" y="259"/>
                  </a:lnTo>
                  <a:lnTo>
                    <a:pt x="3320" y="233"/>
                  </a:lnTo>
                  <a:lnTo>
                    <a:pt x="3316" y="207"/>
                  </a:lnTo>
                  <a:lnTo>
                    <a:pt x="3308" y="181"/>
                  </a:lnTo>
                  <a:lnTo>
                    <a:pt x="3300" y="157"/>
                  </a:lnTo>
                  <a:lnTo>
                    <a:pt x="3290" y="135"/>
                  </a:lnTo>
                  <a:lnTo>
                    <a:pt x="3276" y="113"/>
                  </a:lnTo>
                  <a:lnTo>
                    <a:pt x="3262" y="95"/>
                  </a:lnTo>
                  <a:lnTo>
                    <a:pt x="3244" y="76"/>
                  </a:lnTo>
                  <a:lnTo>
                    <a:pt x="3227" y="60"/>
                  </a:lnTo>
                  <a:lnTo>
                    <a:pt x="3207" y="44"/>
                  </a:lnTo>
                  <a:lnTo>
                    <a:pt x="3185" y="32"/>
                  </a:lnTo>
                  <a:lnTo>
                    <a:pt x="3163" y="20"/>
                  </a:lnTo>
                  <a:lnTo>
                    <a:pt x="3139" y="12"/>
                  </a:lnTo>
                  <a:lnTo>
                    <a:pt x="3115" y="6"/>
                  </a:lnTo>
                  <a:lnTo>
                    <a:pt x="3089" y="2"/>
                  </a:lnTo>
                  <a:lnTo>
                    <a:pt x="3063" y="0"/>
                  </a:lnTo>
                  <a:lnTo>
                    <a:pt x="2011" y="0"/>
                  </a:lnTo>
                  <a:lnTo>
                    <a:pt x="2011" y="0"/>
                  </a:lnTo>
                  <a:lnTo>
                    <a:pt x="1983" y="2"/>
                  </a:lnTo>
                  <a:lnTo>
                    <a:pt x="1960" y="6"/>
                  </a:lnTo>
                  <a:lnTo>
                    <a:pt x="1934" y="12"/>
                  </a:lnTo>
                  <a:lnTo>
                    <a:pt x="1910" y="20"/>
                  </a:lnTo>
                  <a:lnTo>
                    <a:pt x="1888" y="32"/>
                  </a:lnTo>
                  <a:lnTo>
                    <a:pt x="1866" y="44"/>
                  </a:lnTo>
                  <a:lnTo>
                    <a:pt x="1846" y="60"/>
                  </a:lnTo>
                  <a:lnTo>
                    <a:pt x="1828" y="76"/>
                  </a:lnTo>
                  <a:lnTo>
                    <a:pt x="1812" y="95"/>
                  </a:lnTo>
                  <a:lnTo>
                    <a:pt x="1797" y="113"/>
                  </a:lnTo>
                  <a:lnTo>
                    <a:pt x="1785" y="135"/>
                  </a:lnTo>
                  <a:lnTo>
                    <a:pt x="1773" y="157"/>
                  </a:lnTo>
                  <a:lnTo>
                    <a:pt x="1765" y="181"/>
                  </a:lnTo>
                  <a:lnTo>
                    <a:pt x="1759" y="207"/>
                  </a:lnTo>
                  <a:lnTo>
                    <a:pt x="1755" y="233"/>
                  </a:lnTo>
                  <a:lnTo>
                    <a:pt x="1753" y="259"/>
                  </a:lnTo>
                  <a:lnTo>
                    <a:pt x="1753" y="1311"/>
                  </a:lnTo>
                  <a:lnTo>
                    <a:pt x="1753" y="1311"/>
                  </a:lnTo>
                  <a:lnTo>
                    <a:pt x="1755" y="1337"/>
                  </a:lnTo>
                  <a:lnTo>
                    <a:pt x="1755" y="1337"/>
                  </a:lnTo>
                  <a:lnTo>
                    <a:pt x="1751" y="1350"/>
                  </a:lnTo>
                  <a:lnTo>
                    <a:pt x="1747" y="1364"/>
                  </a:lnTo>
                  <a:lnTo>
                    <a:pt x="1741" y="1376"/>
                  </a:lnTo>
                  <a:lnTo>
                    <a:pt x="1735" y="1388"/>
                  </a:lnTo>
                  <a:lnTo>
                    <a:pt x="1719" y="1410"/>
                  </a:lnTo>
                  <a:lnTo>
                    <a:pt x="1699" y="1428"/>
                  </a:lnTo>
                  <a:lnTo>
                    <a:pt x="1679" y="1444"/>
                  </a:lnTo>
                  <a:lnTo>
                    <a:pt x="1657" y="1458"/>
                  </a:lnTo>
                  <a:lnTo>
                    <a:pt x="1637" y="1468"/>
                  </a:lnTo>
                  <a:lnTo>
                    <a:pt x="1616" y="1474"/>
                  </a:lnTo>
                  <a:lnTo>
                    <a:pt x="1051" y="1474"/>
                  </a:lnTo>
                  <a:lnTo>
                    <a:pt x="1051" y="1474"/>
                  </a:lnTo>
                  <a:lnTo>
                    <a:pt x="1031" y="1476"/>
                  </a:lnTo>
                  <a:lnTo>
                    <a:pt x="1031" y="1476"/>
                  </a:lnTo>
                  <a:lnTo>
                    <a:pt x="1013" y="1474"/>
                  </a:lnTo>
                  <a:lnTo>
                    <a:pt x="997" y="1470"/>
                  </a:lnTo>
                  <a:lnTo>
                    <a:pt x="979" y="1466"/>
                  </a:lnTo>
                  <a:lnTo>
                    <a:pt x="961" y="1458"/>
                  </a:lnTo>
                  <a:lnTo>
                    <a:pt x="945" y="1450"/>
                  </a:lnTo>
                  <a:lnTo>
                    <a:pt x="931" y="1438"/>
                  </a:lnTo>
                  <a:lnTo>
                    <a:pt x="917" y="1426"/>
                  </a:lnTo>
                  <a:lnTo>
                    <a:pt x="907" y="1412"/>
                  </a:lnTo>
                  <a:lnTo>
                    <a:pt x="907" y="981"/>
                  </a:lnTo>
                  <a:lnTo>
                    <a:pt x="907" y="981"/>
                  </a:lnTo>
                  <a:lnTo>
                    <a:pt x="905" y="959"/>
                  </a:lnTo>
                  <a:lnTo>
                    <a:pt x="899" y="937"/>
                  </a:lnTo>
                  <a:lnTo>
                    <a:pt x="890" y="919"/>
                  </a:lnTo>
                  <a:lnTo>
                    <a:pt x="876" y="903"/>
                  </a:lnTo>
                  <a:lnTo>
                    <a:pt x="860" y="889"/>
                  </a:lnTo>
                  <a:lnTo>
                    <a:pt x="842" y="879"/>
                  </a:lnTo>
                  <a:lnTo>
                    <a:pt x="822" y="873"/>
                  </a:lnTo>
                  <a:lnTo>
                    <a:pt x="800" y="871"/>
                  </a:lnTo>
                  <a:lnTo>
                    <a:pt x="355" y="871"/>
                  </a:lnTo>
                  <a:lnTo>
                    <a:pt x="355" y="871"/>
                  </a:lnTo>
                  <a:lnTo>
                    <a:pt x="333" y="873"/>
                  </a:lnTo>
                  <a:lnTo>
                    <a:pt x="311" y="879"/>
                  </a:lnTo>
                  <a:lnTo>
                    <a:pt x="293" y="889"/>
                  </a:lnTo>
                  <a:lnTo>
                    <a:pt x="277" y="903"/>
                  </a:lnTo>
                  <a:lnTo>
                    <a:pt x="263" y="919"/>
                  </a:lnTo>
                  <a:lnTo>
                    <a:pt x="253" y="937"/>
                  </a:lnTo>
                  <a:lnTo>
                    <a:pt x="247" y="959"/>
                  </a:lnTo>
                  <a:lnTo>
                    <a:pt x="245" y="981"/>
                  </a:lnTo>
                  <a:lnTo>
                    <a:pt x="245" y="1426"/>
                  </a:lnTo>
                  <a:lnTo>
                    <a:pt x="245" y="1426"/>
                  </a:lnTo>
                  <a:lnTo>
                    <a:pt x="247" y="1448"/>
                  </a:lnTo>
                  <a:lnTo>
                    <a:pt x="253" y="1468"/>
                  </a:lnTo>
                  <a:lnTo>
                    <a:pt x="263" y="1486"/>
                  </a:lnTo>
                  <a:lnTo>
                    <a:pt x="277" y="1502"/>
                  </a:lnTo>
                  <a:lnTo>
                    <a:pt x="293" y="1516"/>
                  </a:lnTo>
                  <a:lnTo>
                    <a:pt x="311" y="1525"/>
                  </a:lnTo>
                  <a:lnTo>
                    <a:pt x="333" y="1531"/>
                  </a:lnTo>
                  <a:lnTo>
                    <a:pt x="355" y="1533"/>
                  </a:lnTo>
                  <a:lnTo>
                    <a:pt x="800" y="1533"/>
                  </a:lnTo>
                  <a:lnTo>
                    <a:pt x="800" y="1533"/>
                  </a:lnTo>
                  <a:lnTo>
                    <a:pt x="802" y="1533"/>
                  </a:lnTo>
                  <a:lnTo>
                    <a:pt x="802" y="1533"/>
                  </a:lnTo>
                  <a:lnTo>
                    <a:pt x="818" y="1537"/>
                  </a:lnTo>
                  <a:lnTo>
                    <a:pt x="836" y="1543"/>
                  </a:lnTo>
                  <a:lnTo>
                    <a:pt x="852" y="1551"/>
                  </a:lnTo>
                  <a:lnTo>
                    <a:pt x="866" y="1559"/>
                  </a:lnTo>
                  <a:lnTo>
                    <a:pt x="880" y="1571"/>
                  </a:lnTo>
                  <a:lnTo>
                    <a:pt x="892" y="1585"/>
                  </a:lnTo>
                  <a:lnTo>
                    <a:pt x="901" y="1601"/>
                  </a:lnTo>
                  <a:lnTo>
                    <a:pt x="909" y="1621"/>
                  </a:lnTo>
                  <a:lnTo>
                    <a:pt x="909" y="2162"/>
                  </a:lnTo>
                  <a:lnTo>
                    <a:pt x="907" y="2160"/>
                  </a:lnTo>
                  <a:lnTo>
                    <a:pt x="907" y="2160"/>
                  </a:lnTo>
                  <a:lnTo>
                    <a:pt x="909" y="2182"/>
                  </a:lnTo>
                  <a:lnTo>
                    <a:pt x="907" y="2200"/>
                  </a:lnTo>
                  <a:lnTo>
                    <a:pt x="905" y="2218"/>
                  </a:lnTo>
                  <a:lnTo>
                    <a:pt x="901" y="2232"/>
                  </a:lnTo>
                  <a:lnTo>
                    <a:pt x="897" y="2245"/>
                  </a:lnTo>
                  <a:lnTo>
                    <a:pt x="892" y="2257"/>
                  </a:lnTo>
                  <a:lnTo>
                    <a:pt x="884" y="2267"/>
                  </a:lnTo>
                  <a:lnTo>
                    <a:pt x="874" y="2275"/>
                  </a:lnTo>
                  <a:lnTo>
                    <a:pt x="866" y="2283"/>
                  </a:lnTo>
                  <a:lnTo>
                    <a:pt x="854" y="2289"/>
                  </a:lnTo>
                  <a:lnTo>
                    <a:pt x="842" y="2295"/>
                  </a:lnTo>
                  <a:lnTo>
                    <a:pt x="828" y="2299"/>
                  </a:lnTo>
                  <a:lnTo>
                    <a:pt x="800" y="2303"/>
                  </a:lnTo>
                  <a:lnTo>
                    <a:pt x="768" y="2307"/>
                  </a:lnTo>
                  <a:lnTo>
                    <a:pt x="160" y="2307"/>
                  </a:lnTo>
                  <a:lnTo>
                    <a:pt x="160" y="2307"/>
                  </a:lnTo>
                  <a:lnTo>
                    <a:pt x="144" y="2307"/>
                  </a:lnTo>
                  <a:lnTo>
                    <a:pt x="128" y="2309"/>
                  </a:lnTo>
                  <a:lnTo>
                    <a:pt x="112" y="2313"/>
                  </a:lnTo>
                  <a:lnTo>
                    <a:pt x="98" y="2319"/>
                  </a:lnTo>
                  <a:lnTo>
                    <a:pt x="84" y="2325"/>
                  </a:lnTo>
                  <a:lnTo>
                    <a:pt x="70" y="2333"/>
                  </a:lnTo>
                  <a:lnTo>
                    <a:pt x="58" y="2343"/>
                  </a:lnTo>
                  <a:lnTo>
                    <a:pt x="46" y="2353"/>
                  </a:lnTo>
                  <a:lnTo>
                    <a:pt x="36" y="2365"/>
                  </a:lnTo>
                  <a:lnTo>
                    <a:pt x="26" y="2377"/>
                  </a:lnTo>
                  <a:lnTo>
                    <a:pt x="18" y="2391"/>
                  </a:lnTo>
                  <a:lnTo>
                    <a:pt x="12" y="2405"/>
                  </a:lnTo>
                  <a:lnTo>
                    <a:pt x="6" y="2419"/>
                  </a:lnTo>
                  <a:lnTo>
                    <a:pt x="2" y="2434"/>
                  </a:lnTo>
                  <a:lnTo>
                    <a:pt x="0" y="2450"/>
                  </a:lnTo>
                  <a:lnTo>
                    <a:pt x="0" y="2466"/>
                  </a:lnTo>
                  <a:lnTo>
                    <a:pt x="0" y="3117"/>
                  </a:lnTo>
                  <a:lnTo>
                    <a:pt x="0" y="3117"/>
                  </a:lnTo>
                  <a:lnTo>
                    <a:pt x="0" y="3135"/>
                  </a:lnTo>
                  <a:lnTo>
                    <a:pt x="2" y="3148"/>
                  </a:lnTo>
                  <a:lnTo>
                    <a:pt x="6" y="3164"/>
                  </a:lnTo>
                  <a:lnTo>
                    <a:pt x="12" y="3178"/>
                  </a:lnTo>
                  <a:lnTo>
                    <a:pt x="18" y="3192"/>
                  </a:lnTo>
                  <a:lnTo>
                    <a:pt x="26" y="3206"/>
                  </a:lnTo>
                  <a:lnTo>
                    <a:pt x="36" y="3218"/>
                  </a:lnTo>
                  <a:lnTo>
                    <a:pt x="46" y="3230"/>
                  </a:lnTo>
                  <a:lnTo>
                    <a:pt x="58" y="3240"/>
                  </a:lnTo>
                  <a:lnTo>
                    <a:pt x="70" y="3250"/>
                  </a:lnTo>
                  <a:lnTo>
                    <a:pt x="84" y="3258"/>
                  </a:lnTo>
                  <a:lnTo>
                    <a:pt x="98" y="3264"/>
                  </a:lnTo>
                  <a:lnTo>
                    <a:pt x="112" y="3270"/>
                  </a:lnTo>
                  <a:lnTo>
                    <a:pt x="128" y="3274"/>
                  </a:lnTo>
                  <a:lnTo>
                    <a:pt x="144" y="3276"/>
                  </a:lnTo>
                  <a:lnTo>
                    <a:pt x="160" y="3276"/>
                  </a:lnTo>
                  <a:lnTo>
                    <a:pt x="160" y="3276"/>
                  </a:lnTo>
                  <a:close/>
                  <a:moveTo>
                    <a:pt x="2972" y="1883"/>
                  </a:moveTo>
                  <a:lnTo>
                    <a:pt x="2972" y="1883"/>
                  </a:lnTo>
                  <a:lnTo>
                    <a:pt x="2974" y="1870"/>
                  </a:lnTo>
                  <a:lnTo>
                    <a:pt x="2978" y="1856"/>
                  </a:lnTo>
                  <a:lnTo>
                    <a:pt x="2986" y="1842"/>
                  </a:lnTo>
                  <a:lnTo>
                    <a:pt x="2994" y="1832"/>
                  </a:lnTo>
                  <a:lnTo>
                    <a:pt x="3006" y="1822"/>
                  </a:lnTo>
                  <a:lnTo>
                    <a:pt x="3018" y="1814"/>
                  </a:lnTo>
                  <a:lnTo>
                    <a:pt x="3032" y="1810"/>
                  </a:lnTo>
                  <a:lnTo>
                    <a:pt x="3048" y="1808"/>
                  </a:lnTo>
                  <a:lnTo>
                    <a:pt x="3441" y="1808"/>
                  </a:lnTo>
                  <a:lnTo>
                    <a:pt x="3441" y="1808"/>
                  </a:lnTo>
                  <a:lnTo>
                    <a:pt x="3457" y="1810"/>
                  </a:lnTo>
                  <a:lnTo>
                    <a:pt x="3471" y="1814"/>
                  </a:lnTo>
                  <a:lnTo>
                    <a:pt x="3483" y="1822"/>
                  </a:lnTo>
                  <a:lnTo>
                    <a:pt x="3495" y="1832"/>
                  </a:lnTo>
                  <a:lnTo>
                    <a:pt x="3505" y="1842"/>
                  </a:lnTo>
                  <a:lnTo>
                    <a:pt x="3511" y="1856"/>
                  </a:lnTo>
                  <a:lnTo>
                    <a:pt x="3515" y="1870"/>
                  </a:lnTo>
                  <a:lnTo>
                    <a:pt x="3517" y="1883"/>
                  </a:lnTo>
                  <a:lnTo>
                    <a:pt x="3517" y="2277"/>
                  </a:lnTo>
                  <a:lnTo>
                    <a:pt x="3517" y="2277"/>
                  </a:lnTo>
                  <a:lnTo>
                    <a:pt x="3515" y="2293"/>
                  </a:lnTo>
                  <a:lnTo>
                    <a:pt x="3511" y="2307"/>
                  </a:lnTo>
                  <a:lnTo>
                    <a:pt x="3505" y="2321"/>
                  </a:lnTo>
                  <a:lnTo>
                    <a:pt x="3495" y="2331"/>
                  </a:lnTo>
                  <a:lnTo>
                    <a:pt x="3483" y="2341"/>
                  </a:lnTo>
                  <a:lnTo>
                    <a:pt x="3471" y="2349"/>
                  </a:lnTo>
                  <a:lnTo>
                    <a:pt x="3457" y="2353"/>
                  </a:lnTo>
                  <a:lnTo>
                    <a:pt x="3441" y="2355"/>
                  </a:lnTo>
                  <a:lnTo>
                    <a:pt x="3048" y="2355"/>
                  </a:lnTo>
                  <a:lnTo>
                    <a:pt x="3048" y="2355"/>
                  </a:lnTo>
                  <a:lnTo>
                    <a:pt x="3032" y="2353"/>
                  </a:lnTo>
                  <a:lnTo>
                    <a:pt x="3018" y="2349"/>
                  </a:lnTo>
                  <a:lnTo>
                    <a:pt x="3006" y="2341"/>
                  </a:lnTo>
                  <a:lnTo>
                    <a:pt x="2994" y="2331"/>
                  </a:lnTo>
                  <a:lnTo>
                    <a:pt x="2986" y="2321"/>
                  </a:lnTo>
                  <a:lnTo>
                    <a:pt x="2978" y="2307"/>
                  </a:lnTo>
                  <a:lnTo>
                    <a:pt x="2974" y="2293"/>
                  </a:lnTo>
                  <a:lnTo>
                    <a:pt x="2972" y="2277"/>
                  </a:lnTo>
                  <a:lnTo>
                    <a:pt x="2972" y="1883"/>
                  </a:lnTo>
                  <a:close/>
                </a:path>
              </a:pathLst>
            </a:custGeom>
            <a:gradFill flip="none" rotWithShape="1">
              <a:gsLst>
                <a:gs pos="14000">
                  <a:srgbClr val="FFFFFF"/>
                </a:gs>
                <a:gs pos="33000">
                  <a:schemeClr val="accent1"/>
                </a:gs>
                <a:gs pos="49000">
                  <a:schemeClr val="accent1"/>
                </a:gs>
                <a:gs pos="59000">
                  <a:srgbClr val="E6E6E6"/>
                </a:gs>
                <a:gs pos="67000">
                  <a:schemeClr val="accent1"/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195" name="그룹 194"/>
            <p:cNvGrpSpPr/>
            <p:nvPr userDrawn="1"/>
          </p:nvGrpSpPr>
          <p:grpSpPr>
            <a:xfrm>
              <a:off x="6840529" y="120650"/>
              <a:ext cx="2273300" cy="2273300"/>
              <a:chOff x="2862198" y="120650"/>
              <a:chExt cx="2273300" cy="2273300"/>
            </a:xfrm>
          </p:grpSpPr>
          <p:sp>
            <p:nvSpPr>
              <p:cNvPr id="1174" name="Freeform 150"/>
              <p:cNvSpPr>
                <a:spLocks/>
              </p:cNvSpPr>
              <p:nvPr userDrawn="1"/>
            </p:nvSpPr>
            <p:spPr bwMode="auto">
              <a:xfrm>
                <a:off x="2862198" y="120650"/>
                <a:ext cx="2273300" cy="2273300"/>
              </a:xfrm>
              <a:custGeom>
                <a:avLst/>
                <a:gdLst/>
                <a:ahLst/>
                <a:cxnLst>
                  <a:cxn ang="0">
                    <a:pos x="1234" y="0"/>
                  </a:cxn>
                  <a:cxn ang="0">
                    <a:pos x="1253" y="2"/>
                  </a:cxn>
                  <a:cxn ang="0">
                    <a:pos x="1293" y="10"/>
                  </a:cxn>
                  <a:cxn ang="0">
                    <a:pos x="1329" y="25"/>
                  </a:cxn>
                  <a:cxn ang="0">
                    <a:pos x="1361" y="45"/>
                  </a:cxn>
                  <a:cxn ang="0">
                    <a:pos x="1387" y="73"/>
                  </a:cxn>
                  <a:cxn ang="0">
                    <a:pos x="1409" y="105"/>
                  </a:cxn>
                  <a:cxn ang="0">
                    <a:pos x="1424" y="141"/>
                  </a:cxn>
                  <a:cxn ang="0">
                    <a:pos x="1432" y="179"/>
                  </a:cxn>
                  <a:cxn ang="0">
                    <a:pos x="1432" y="1233"/>
                  </a:cxn>
                  <a:cxn ang="0">
                    <a:pos x="1432" y="1253"/>
                  </a:cxn>
                  <a:cxn ang="0">
                    <a:pos x="1424" y="1292"/>
                  </a:cxn>
                  <a:cxn ang="0">
                    <a:pos x="1409" y="1328"/>
                  </a:cxn>
                  <a:cxn ang="0">
                    <a:pos x="1387" y="1360"/>
                  </a:cxn>
                  <a:cxn ang="0">
                    <a:pos x="1361" y="1386"/>
                  </a:cxn>
                  <a:cxn ang="0">
                    <a:pos x="1329" y="1408"/>
                  </a:cxn>
                  <a:cxn ang="0">
                    <a:pos x="1293" y="1424"/>
                  </a:cxn>
                  <a:cxn ang="0">
                    <a:pos x="1253" y="1432"/>
                  </a:cxn>
                  <a:cxn ang="0">
                    <a:pos x="199" y="1432"/>
                  </a:cxn>
                  <a:cxn ang="0">
                    <a:pos x="179" y="1432"/>
                  </a:cxn>
                  <a:cxn ang="0">
                    <a:pos x="142" y="1424"/>
                  </a:cxn>
                  <a:cxn ang="0">
                    <a:pos x="106" y="1408"/>
                  </a:cxn>
                  <a:cxn ang="0">
                    <a:pos x="74" y="1386"/>
                  </a:cxn>
                  <a:cxn ang="0">
                    <a:pos x="46" y="1360"/>
                  </a:cxn>
                  <a:cxn ang="0">
                    <a:pos x="24" y="1328"/>
                  </a:cxn>
                  <a:cxn ang="0">
                    <a:pos x="10" y="1292"/>
                  </a:cxn>
                  <a:cxn ang="0">
                    <a:pos x="2" y="1253"/>
                  </a:cxn>
                  <a:cxn ang="0">
                    <a:pos x="0" y="198"/>
                  </a:cxn>
                  <a:cxn ang="0">
                    <a:pos x="2" y="179"/>
                  </a:cxn>
                  <a:cxn ang="0">
                    <a:pos x="10" y="141"/>
                  </a:cxn>
                  <a:cxn ang="0">
                    <a:pos x="24" y="105"/>
                  </a:cxn>
                  <a:cxn ang="0">
                    <a:pos x="46" y="73"/>
                  </a:cxn>
                  <a:cxn ang="0">
                    <a:pos x="74" y="45"/>
                  </a:cxn>
                  <a:cxn ang="0">
                    <a:pos x="106" y="25"/>
                  </a:cxn>
                  <a:cxn ang="0">
                    <a:pos x="142" y="10"/>
                  </a:cxn>
                  <a:cxn ang="0">
                    <a:pos x="179" y="2"/>
                  </a:cxn>
                  <a:cxn ang="0">
                    <a:pos x="199" y="0"/>
                  </a:cxn>
                </a:cxnLst>
                <a:rect l="0" t="0" r="r" b="b"/>
                <a:pathLst>
                  <a:path w="1432" h="1432">
                    <a:moveTo>
                      <a:pt x="199" y="0"/>
                    </a:moveTo>
                    <a:lnTo>
                      <a:pt x="1234" y="0"/>
                    </a:lnTo>
                    <a:lnTo>
                      <a:pt x="1234" y="0"/>
                    </a:lnTo>
                    <a:lnTo>
                      <a:pt x="1253" y="2"/>
                    </a:lnTo>
                    <a:lnTo>
                      <a:pt x="1273" y="4"/>
                    </a:lnTo>
                    <a:lnTo>
                      <a:pt x="1293" y="10"/>
                    </a:lnTo>
                    <a:lnTo>
                      <a:pt x="1311" y="15"/>
                    </a:lnTo>
                    <a:lnTo>
                      <a:pt x="1329" y="25"/>
                    </a:lnTo>
                    <a:lnTo>
                      <a:pt x="1345" y="35"/>
                    </a:lnTo>
                    <a:lnTo>
                      <a:pt x="1361" y="45"/>
                    </a:lnTo>
                    <a:lnTo>
                      <a:pt x="1375" y="59"/>
                    </a:lnTo>
                    <a:lnTo>
                      <a:pt x="1387" y="73"/>
                    </a:lnTo>
                    <a:lnTo>
                      <a:pt x="1399" y="89"/>
                    </a:lnTo>
                    <a:lnTo>
                      <a:pt x="1409" y="105"/>
                    </a:lnTo>
                    <a:lnTo>
                      <a:pt x="1417" y="123"/>
                    </a:lnTo>
                    <a:lnTo>
                      <a:pt x="1424" y="141"/>
                    </a:lnTo>
                    <a:lnTo>
                      <a:pt x="1428" y="159"/>
                    </a:lnTo>
                    <a:lnTo>
                      <a:pt x="1432" y="179"/>
                    </a:lnTo>
                    <a:lnTo>
                      <a:pt x="1432" y="198"/>
                    </a:lnTo>
                    <a:lnTo>
                      <a:pt x="1432" y="1233"/>
                    </a:lnTo>
                    <a:lnTo>
                      <a:pt x="1432" y="1233"/>
                    </a:lnTo>
                    <a:lnTo>
                      <a:pt x="1432" y="1253"/>
                    </a:lnTo>
                    <a:lnTo>
                      <a:pt x="1428" y="1273"/>
                    </a:lnTo>
                    <a:lnTo>
                      <a:pt x="1424" y="1292"/>
                    </a:lnTo>
                    <a:lnTo>
                      <a:pt x="1417" y="1310"/>
                    </a:lnTo>
                    <a:lnTo>
                      <a:pt x="1409" y="1328"/>
                    </a:lnTo>
                    <a:lnTo>
                      <a:pt x="1399" y="1344"/>
                    </a:lnTo>
                    <a:lnTo>
                      <a:pt x="1387" y="1360"/>
                    </a:lnTo>
                    <a:lnTo>
                      <a:pt x="1375" y="1374"/>
                    </a:lnTo>
                    <a:lnTo>
                      <a:pt x="1361" y="1386"/>
                    </a:lnTo>
                    <a:lnTo>
                      <a:pt x="1345" y="1398"/>
                    </a:lnTo>
                    <a:lnTo>
                      <a:pt x="1329" y="1408"/>
                    </a:lnTo>
                    <a:lnTo>
                      <a:pt x="1311" y="1416"/>
                    </a:lnTo>
                    <a:lnTo>
                      <a:pt x="1293" y="1424"/>
                    </a:lnTo>
                    <a:lnTo>
                      <a:pt x="1273" y="1428"/>
                    </a:lnTo>
                    <a:lnTo>
                      <a:pt x="1253" y="1432"/>
                    </a:lnTo>
                    <a:lnTo>
                      <a:pt x="1234" y="1432"/>
                    </a:lnTo>
                    <a:lnTo>
                      <a:pt x="199" y="1432"/>
                    </a:lnTo>
                    <a:lnTo>
                      <a:pt x="199" y="1432"/>
                    </a:lnTo>
                    <a:lnTo>
                      <a:pt x="179" y="1432"/>
                    </a:lnTo>
                    <a:lnTo>
                      <a:pt x="159" y="1428"/>
                    </a:lnTo>
                    <a:lnTo>
                      <a:pt x="142" y="1424"/>
                    </a:lnTo>
                    <a:lnTo>
                      <a:pt x="122" y="1416"/>
                    </a:lnTo>
                    <a:lnTo>
                      <a:pt x="106" y="1408"/>
                    </a:lnTo>
                    <a:lnTo>
                      <a:pt x="88" y="1398"/>
                    </a:lnTo>
                    <a:lnTo>
                      <a:pt x="74" y="1386"/>
                    </a:lnTo>
                    <a:lnTo>
                      <a:pt x="60" y="1374"/>
                    </a:lnTo>
                    <a:lnTo>
                      <a:pt x="46" y="1360"/>
                    </a:lnTo>
                    <a:lnTo>
                      <a:pt x="34" y="1344"/>
                    </a:lnTo>
                    <a:lnTo>
                      <a:pt x="24" y="1328"/>
                    </a:lnTo>
                    <a:lnTo>
                      <a:pt x="16" y="1310"/>
                    </a:lnTo>
                    <a:lnTo>
                      <a:pt x="10" y="1292"/>
                    </a:lnTo>
                    <a:lnTo>
                      <a:pt x="4" y="1273"/>
                    </a:lnTo>
                    <a:lnTo>
                      <a:pt x="2" y="1253"/>
                    </a:lnTo>
                    <a:lnTo>
                      <a:pt x="0" y="1233"/>
                    </a:lnTo>
                    <a:lnTo>
                      <a:pt x="0" y="198"/>
                    </a:lnTo>
                    <a:lnTo>
                      <a:pt x="0" y="198"/>
                    </a:lnTo>
                    <a:lnTo>
                      <a:pt x="2" y="179"/>
                    </a:lnTo>
                    <a:lnTo>
                      <a:pt x="4" y="159"/>
                    </a:lnTo>
                    <a:lnTo>
                      <a:pt x="10" y="141"/>
                    </a:lnTo>
                    <a:lnTo>
                      <a:pt x="16" y="123"/>
                    </a:lnTo>
                    <a:lnTo>
                      <a:pt x="24" y="105"/>
                    </a:lnTo>
                    <a:lnTo>
                      <a:pt x="34" y="89"/>
                    </a:lnTo>
                    <a:lnTo>
                      <a:pt x="46" y="73"/>
                    </a:lnTo>
                    <a:lnTo>
                      <a:pt x="60" y="59"/>
                    </a:lnTo>
                    <a:lnTo>
                      <a:pt x="74" y="45"/>
                    </a:lnTo>
                    <a:lnTo>
                      <a:pt x="88" y="35"/>
                    </a:lnTo>
                    <a:lnTo>
                      <a:pt x="106" y="25"/>
                    </a:lnTo>
                    <a:lnTo>
                      <a:pt x="122" y="15"/>
                    </a:lnTo>
                    <a:lnTo>
                      <a:pt x="142" y="10"/>
                    </a:lnTo>
                    <a:lnTo>
                      <a:pt x="159" y="4"/>
                    </a:lnTo>
                    <a:lnTo>
                      <a:pt x="179" y="2"/>
                    </a:lnTo>
                    <a:lnTo>
                      <a:pt x="199" y="0"/>
                    </a:lnTo>
                    <a:lnTo>
                      <a:pt x="199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177" name="그룹 176"/>
              <p:cNvGrpSpPr/>
              <p:nvPr userDrawn="1"/>
            </p:nvGrpSpPr>
            <p:grpSpPr>
              <a:xfrm>
                <a:off x="3209860" y="511175"/>
                <a:ext cx="1611313" cy="1395413"/>
                <a:chOff x="3384550" y="511175"/>
                <a:chExt cx="1611313" cy="1395413"/>
              </a:xfrm>
            </p:grpSpPr>
            <p:sp>
              <p:nvSpPr>
                <p:cNvPr id="1178" name="Freeform 154"/>
                <p:cNvSpPr>
                  <a:spLocks noEditPoints="1"/>
                </p:cNvSpPr>
                <p:nvPr userDrawn="1"/>
              </p:nvSpPr>
              <p:spPr bwMode="auto">
                <a:xfrm>
                  <a:off x="3681413" y="830263"/>
                  <a:ext cx="1017588" cy="1076325"/>
                </a:xfrm>
                <a:custGeom>
                  <a:avLst/>
                  <a:gdLst/>
                  <a:ahLst/>
                  <a:cxnLst>
                    <a:cxn ang="0">
                      <a:pos x="0" y="346"/>
                    </a:cxn>
                    <a:cxn ang="0">
                      <a:pos x="0" y="678"/>
                    </a:cxn>
                    <a:cxn ang="0">
                      <a:pos x="641" y="678"/>
                    </a:cxn>
                    <a:cxn ang="0">
                      <a:pos x="641" y="346"/>
                    </a:cxn>
                    <a:cxn ang="0">
                      <a:pos x="320" y="0"/>
                    </a:cxn>
                    <a:cxn ang="0">
                      <a:pos x="0" y="346"/>
                    </a:cxn>
                    <a:cxn ang="0">
                      <a:pos x="585" y="631"/>
                    </a:cxn>
                    <a:cxn ang="0">
                      <a:pos x="58" y="631"/>
                    </a:cxn>
                    <a:cxn ang="0">
                      <a:pos x="58" y="358"/>
                    </a:cxn>
                    <a:cxn ang="0">
                      <a:pos x="320" y="74"/>
                    </a:cxn>
                    <a:cxn ang="0">
                      <a:pos x="585" y="358"/>
                    </a:cxn>
                    <a:cxn ang="0">
                      <a:pos x="585" y="631"/>
                    </a:cxn>
                  </a:cxnLst>
                  <a:rect l="0" t="0" r="r" b="b"/>
                  <a:pathLst>
                    <a:path w="641" h="678">
                      <a:moveTo>
                        <a:pt x="0" y="346"/>
                      </a:moveTo>
                      <a:lnTo>
                        <a:pt x="0" y="678"/>
                      </a:lnTo>
                      <a:lnTo>
                        <a:pt x="641" y="678"/>
                      </a:lnTo>
                      <a:lnTo>
                        <a:pt x="641" y="346"/>
                      </a:lnTo>
                      <a:lnTo>
                        <a:pt x="320" y="0"/>
                      </a:lnTo>
                      <a:lnTo>
                        <a:pt x="0" y="346"/>
                      </a:lnTo>
                      <a:close/>
                      <a:moveTo>
                        <a:pt x="585" y="631"/>
                      </a:moveTo>
                      <a:lnTo>
                        <a:pt x="58" y="631"/>
                      </a:lnTo>
                      <a:lnTo>
                        <a:pt x="58" y="358"/>
                      </a:lnTo>
                      <a:lnTo>
                        <a:pt x="320" y="74"/>
                      </a:lnTo>
                      <a:lnTo>
                        <a:pt x="585" y="358"/>
                      </a:lnTo>
                      <a:lnTo>
                        <a:pt x="585" y="63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179" name="Freeform 155"/>
                <p:cNvSpPr>
                  <a:spLocks/>
                </p:cNvSpPr>
                <p:nvPr userDrawn="1"/>
              </p:nvSpPr>
              <p:spPr bwMode="auto">
                <a:xfrm>
                  <a:off x="3384550" y="511175"/>
                  <a:ext cx="1611313" cy="976313"/>
                </a:xfrm>
                <a:custGeom>
                  <a:avLst/>
                  <a:gdLst/>
                  <a:ahLst/>
                  <a:cxnLst>
                    <a:cxn ang="0">
                      <a:pos x="997" y="501"/>
                    </a:cxn>
                    <a:cxn ang="0">
                      <a:pos x="553" y="18"/>
                    </a:cxn>
                    <a:cxn ang="0">
                      <a:pos x="553" y="18"/>
                    </a:cxn>
                    <a:cxn ang="0">
                      <a:pos x="543" y="10"/>
                    </a:cxn>
                    <a:cxn ang="0">
                      <a:pos x="531" y="4"/>
                    </a:cxn>
                    <a:cxn ang="0">
                      <a:pos x="519" y="0"/>
                    </a:cxn>
                    <a:cxn ang="0">
                      <a:pos x="507" y="0"/>
                    </a:cxn>
                    <a:cxn ang="0">
                      <a:pos x="507" y="0"/>
                    </a:cxn>
                    <a:cxn ang="0">
                      <a:pos x="495" y="0"/>
                    </a:cxn>
                    <a:cxn ang="0">
                      <a:pos x="485" y="4"/>
                    </a:cxn>
                    <a:cxn ang="0">
                      <a:pos x="474" y="10"/>
                    </a:cxn>
                    <a:cxn ang="0">
                      <a:pos x="464" y="18"/>
                    </a:cxn>
                    <a:cxn ang="0">
                      <a:pos x="344" y="147"/>
                    </a:cxn>
                    <a:cxn ang="0">
                      <a:pos x="344" y="72"/>
                    </a:cxn>
                    <a:cxn ang="0">
                      <a:pos x="251" y="72"/>
                    </a:cxn>
                    <a:cxn ang="0">
                      <a:pos x="251" y="251"/>
                    </a:cxn>
                    <a:cxn ang="0">
                      <a:pos x="18" y="501"/>
                    </a:cxn>
                    <a:cxn ang="0">
                      <a:pos x="18" y="501"/>
                    </a:cxn>
                    <a:cxn ang="0">
                      <a:pos x="10" y="511"/>
                    </a:cxn>
                    <a:cxn ang="0">
                      <a:pos x="6" y="523"/>
                    </a:cxn>
                    <a:cxn ang="0">
                      <a:pos x="2" y="535"/>
                    </a:cxn>
                    <a:cxn ang="0">
                      <a:pos x="0" y="549"/>
                    </a:cxn>
                    <a:cxn ang="0">
                      <a:pos x="2" y="561"/>
                    </a:cxn>
                    <a:cxn ang="0">
                      <a:pos x="6" y="573"/>
                    </a:cxn>
                    <a:cxn ang="0">
                      <a:pos x="10" y="585"/>
                    </a:cxn>
                    <a:cxn ang="0">
                      <a:pos x="18" y="595"/>
                    </a:cxn>
                    <a:cxn ang="0">
                      <a:pos x="18" y="595"/>
                    </a:cxn>
                    <a:cxn ang="0">
                      <a:pos x="28" y="605"/>
                    </a:cxn>
                    <a:cxn ang="0">
                      <a:pos x="40" y="611"/>
                    </a:cxn>
                    <a:cxn ang="0">
                      <a:pos x="52" y="615"/>
                    </a:cxn>
                    <a:cxn ang="0">
                      <a:pos x="64" y="615"/>
                    </a:cxn>
                    <a:cxn ang="0">
                      <a:pos x="76" y="615"/>
                    </a:cxn>
                    <a:cxn ang="0">
                      <a:pos x="86" y="611"/>
                    </a:cxn>
                    <a:cxn ang="0">
                      <a:pos x="98" y="605"/>
                    </a:cxn>
                    <a:cxn ang="0">
                      <a:pos x="108" y="595"/>
                    </a:cxn>
                    <a:cxn ang="0">
                      <a:pos x="507" y="161"/>
                    </a:cxn>
                    <a:cxn ang="0">
                      <a:pos x="909" y="595"/>
                    </a:cxn>
                    <a:cxn ang="0">
                      <a:pos x="909" y="595"/>
                    </a:cxn>
                    <a:cxn ang="0">
                      <a:pos x="919" y="605"/>
                    </a:cxn>
                    <a:cxn ang="0">
                      <a:pos x="929" y="611"/>
                    </a:cxn>
                    <a:cxn ang="0">
                      <a:pos x="941" y="615"/>
                    </a:cxn>
                    <a:cxn ang="0">
                      <a:pos x="953" y="615"/>
                    </a:cxn>
                    <a:cxn ang="0">
                      <a:pos x="965" y="615"/>
                    </a:cxn>
                    <a:cxn ang="0">
                      <a:pos x="977" y="611"/>
                    </a:cxn>
                    <a:cxn ang="0">
                      <a:pos x="987" y="605"/>
                    </a:cxn>
                    <a:cxn ang="0">
                      <a:pos x="997" y="595"/>
                    </a:cxn>
                    <a:cxn ang="0">
                      <a:pos x="997" y="595"/>
                    </a:cxn>
                    <a:cxn ang="0">
                      <a:pos x="1005" y="585"/>
                    </a:cxn>
                    <a:cxn ang="0">
                      <a:pos x="1011" y="573"/>
                    </a:cxn>
                    <a:cxn ang="0">
                      <a:pos x="1015" y="561"/>
                    </a:cxn>
                    <a:cxn ang="0">
                      <a:pos x="1015" y="549"/>
                    </a:cxn>
                    <a:cxn ang="0">
                      <a:pos x="1015" y="535"/>
                    </a:cxn>
                    <a:cxn ang="0">
                      <a:pos x="1011" y="523"/>
                    </a:cxn>
                    <a:cxn ang="0">
                      <a:pos x="1005" y="511"/>
                    </a:cxn>
                    <a:cxn ang="0">
                      <a:pos x="997" y="501"/>
                    </a:cxn>
                    <a:cxn ang="0">
                      <a:pos x="997" y="501"/>
                    </a:cxn>
                  </a:cxnLst>
                  <a:rect l="0" t="0" r="r" b="b"/>
                  <a:pathLst>
                    <a:path w="1015" h="615">
                      <a:moveTo>
                        <a:pt x="997" y="501"/>
                      </a:moveTo>
                      <a:lnTo>
                        <a:pt x="553" y="18"/>
                      </a:lnTo>
                      <a:lnTo>
                        <a:pt x="553" y="18"/>
                      </a:lnTo>
                      <a:lnTo>
                        <a:pt x="543" y="10"/>
                      </a:lnTo>
                      <a:lnTo>
                        <a:pt x="531" y="4"/>
                      </a:lnTo>
                      <a:lnTo>
                        <a:pt x="519" y="0"/>
                      </a:lnTo>
                      <a:lnTo>
                        <a:pt x="507" y="0"/>
                      </a:lnTo>
                      <a:lnTo>
                        <a:pt x="507" y="0"/>
                      </a:lnTo>
                      <a:lnTo>
                        <a:pt x="495" y="0"/>
                      </a:lnTo>
                      <a:lnTo>
                        <a:pt x="485" y="4"/>
                      </a:lnTo>
                      <a:lnTo>
                        <a:pt x="474" y="10"/>
                      </a:lnTo>
                      <a:lnTo>
                        <a:pt x="464" y="18"/>
                      </a:lnTo>
                      <a:lnTo>
                        <a:pt x="344" y="147"/>
                      </a:lnTo>
                      <a:lnTo>
                        <a:pt x="344" y="72"/>
                      </a:lnTo>
                      <a:lnTo>
                        <a:pt x="251" y="72"/>
                      </a:lnTo>
                      <a:lnTo>
                        <a:pt x="251" y="251"/>
                      </a:lnTo>
                      <a:lnTo>
                        <a:pt x="18" y="501"/>
                      </a:lnTo>
                      <a:lnTo>
                        <a:pt x="18" y="501"/>
                      </a:lnTo>
                      <a:lnTo>
                        <a:pt x="10" y="511"/>
                      </a:lnTo>
                      <a:lnTo>
                        <a:pt x="6" y="523"/>
                      </a:lnTo>
                      <a:lnTo>
                        <a:pt x="2" y="535"/>
                      </a:lnTo>
                      <a:lnTo>
                        <a:pt x="0" y="549"/>
                      </a:lnTo>
                      <a:lnTo>
                        <a:pt x="2" y="561"/>
                      </a:lnTo>
                      <a:lnTo>
                        <a:pt x="6" y="573"/>
                      </a:lnTo>
                      <a:lnTo>
                        <a:pt x="10" y="585"/>
                      </a:lnTo>
                      <a:lnTo>
                        <a:pt x="18" y="595"/>
                      </a:lnTo>
                      <a:lnTo>
                        <a:pt x="18" y="595"/>
                      </a:lnTo>
                      <a:lnTo>
                        <a:pt x="28" y="605"/>
                      </a:lnTo>
                      <a:lnTo>
                        <a:pt x="40" y="611"/>
                      </a:lnTo>
                      <a:lnTo>
                        <a:pt x="52" y="615"/>
                      </a:lnTo>
                      <a:lnTo>
                        <a:pt x="64" y="615"/>
                      </a:lnTo>
                      <a:lnTo>
                        <a:pt x="76" y="615"/>
                      </a:lnTo>
                      <a:lnTo>
                        <a:pt x="86" y="611"/>
                      </a:lnTo>
                      <a:lnTo>
                        <a:pt x="98" y="605"/>
                      </a:lnTo>
                      <a:lnTo>
                        <a:pt x="108" y="595"/>
                      </a:lnTo>
                      <a:lnTo>
                        <a:pt x="507" y="161"/>
                      </a:lnTo>
                      <a:lnTo>
                        <a:pt x="909" y="595"/>
                      </a:lnTo>
                      <a:lnTo>
                        <a:pt x="909" y="595"/>
                      </a:lnTo>
                      <a:lnTo>
                        <a:pt x="919" y="605"/>
                      </a:lnTo>
                      <a:lnTo>
                        <a:pt x="929" y="611"/>
                      </a:lnTo>
                      <a:lnTo>
                        <a:pt x="941" y="615"/>
                      </a:lnTo>
                      <a:lnTo>
                        <a:pt x="953" y="615"/>
                      </a:lnTo>
                      <a:lnTo>
                        <a:pt x="965" y="615"/>
                      </a:lnTo>
                      <a:lnTo>
                        <a:pt x="977" y="611"/>
                      </a:lnTo>
                      <a:lnTo>
                        <a:pt x="987" y="605"/>
                      </a:lnTo>
                      <a:lnTo>
                        <a:pt x="997" y="595"/>
                      </a:lnTo>
                      <a:lnTo>
                        <a:pt x="997" y="595"/>
                      </a:lnTo>
                      <a:lnTo>
                        <a:pt x="1005" y="585"/>
                      </a:lnTo>
                      <a:lnTo>
                        <a:pt x="1011" y="573"/>
                      </a:lnTo>
                      <a:lnTo>
                        <a:pt x="1015" y="561"/>
                      </a:lnTo>
                      <a:lnTo>
                        <a:pt x="1015" y="549"/>
                      </a:lnTo>
                      <a:lnTo>
                        <a:pt x="1015" y="535"/>
                      </a:lnTo>
                      <a:lnTo>
                        <a:pt x="1011" y="523"/>
                      </a:lnTo>
                      <a:lnTo>
                        <a:pt x="1005" y="511"/>
                      </a:lnTo>
                      <a:lnTo>
                        <a:pt x="997" y="501"/>
                      </a:lnTo>
                      <a:lnTo>
                        <a:pt x="997" y="50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180" name="Rectangle 156"/>
                <p:cNvSpPr>
                  <a:spLocks noChangeArrowheads="1"/>
                </p:cNvSpPr>
                <p:nvPr userDrawn="1"/>
              </p:nvSpPr>
              <p:spPr bwMode="auto">
                <a:xfrm>
                  <a:off x="4205288" y="1433513"/>
                  <a:ext cx="168275" cy="141288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181" name="Rectangle 157"/>
                <p:cNvSpPr>
                  <a:spLocks noChangeArrowheads="1"/>
                </p:cNvSpPr>
                <p:nvPr userDrawn="1"/>
              </p:nvSpPr>
              <p:spPr bwMode="auto">
                <a:xfrm>
                  <a:off x="4010025" y="1433513"/>
                  <a:ext cx="163513" cy="141288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182" name="Rectangle 158"/>
                <p:cNvSpPr>
                  <a:spLocks noChangeArrowheads="1"/>
                </p:cNvSpPr>
                <p:nvPr userDrawn="1"/>
              </p:nvSpPr>
              <p:spPr bwMode="auto">
                <a:xfrm>
                  <a:off x="4010025" y="1263650"/>
                  <a:ext cx="163513" cy="141288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183" name="Rectangle 159"/>
                <p:cNvSpPr>
                  <a:spLocks noChangeArrowheads="1"/>
                </p:cNvSpPr>
                <p:nvPr userDrawn="1"/>
              </p:nvSpPr>
              <p:spPr bwMode="auto">
                <a:xfrm>
                  <a:off x="4205288" y="1263650"/>
                  <a:ext cx="168275" cy="141288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</p:grpSp>
        <p:sp>
          <p:nvSpPr>
            <p:cNvPr id="1176" name="Freeform 152"/>
            <p:cNvSpPr>
              <a:spLocks/>
            </p:cNvSpPr>
            <p:nvPr userDrawn="1"/>
          </p:nvSpPr>
          <p:spPr bwMode="auto">
            <a:xfrm>
              <a:off x="4059229" y="3783013"/>
              <a:ext cx="1322388" cy="1322388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718" y="0"/>
                </a:cxn>
                <a:cxn ang="0">
                  <a:pos x="718" y="0"/>
                </a:cxn>
                <a:cxn ang="0">
                  <a:pos x="730" y="0"/>
                </a:cxn>
                <a:cxn ang="0">
                  <a:pos x="742" y="2"/>
                </a:cxn>
                <a:cxn ang="0">
                  <a:pos x="764" y="8"/>
                </a:cxn>
                <a:cxn ang="0">
                  <a:pos x="782" y="20"/>
                </a:cxn>
                <a:cxn ang="0">
                  <a:pos x="800" y="34"/>
                </a:cxn>
                <a:cxn ang="0">
                  <a:pos x="814" y="51"/>
                </a:cxn>
                <a:cxn ang="0">
                  <a:pos x="826" y="71"/>
                </a:cxn>
                <a:cxn ang="0">
                  <a:pos x="831" y="91"/>
                </a:cxn>
                <a:cxn ang="0">
                  <a:pos x="833" y="103"/>
                </a:cxn>
                <a:cxn ang="0">
                  <a:pos x="833" y="115"/>
                </a:cxn>
                <a:cxn ang="0">
                  <a:pos x="833" y="718"/>
                </a:cxn>
                <a:cxn ang="0">
                  <a:pos x="833" y="718"/>
                </a:cxn>
                <a:cxn ang="0">
                  <a:pos x="833" y="730"/>
                </a:cxn>
                <a:cxn ang="0">
                  <a:pos x="831" y="742"/>
                </a:cxn>
                <a:cxn ang="0">
                  <a:pos x="826" y="764"/>
                </a:cxn>
                <a:cxn ang="0">
                  <a:pos x="814" y="783"/>
                </a:cxn>
                <a:cxn ang="0">
                  <a:pos x="800" y="799"/>
                </a:cxn>
                <a:cxn ang="0">
                  <a:pos x="782" y="813"/>
                </a:cxn>
                <a:cxn ang="0">
                  <a:pos x="764" y="825"/>
                </a:cxn>
                <a:cxn ang="0">
                  <a:pos x="742" y="831"/>
                </a:cxn>
                <a:cxn ang="0">
                  <a:pos x="730" y="833"/>
                </a:cxn>
                <a:cxn ang="0">
                  <a:pos x="718" y="833"/>
                </a:cxn>
                <a:cxn ang="0">
                  <a:pos x="115" y="833"/>
                </a:cxn>
                <a:cxn ang="0">
                  <a:pos x="115" y="833"/>
                </a:cxn>
                <a:cxn ang="0">
                  <a:pos x="104" y="833"/>
                </a:cxn>
                <a:cxn ang="0">
                  <a:pos x="92" y="831"/>
                </a:cxn>
                <a:cxn ang="0">
                  <a:pos x="70" y="825"/>
                </a:cxn>
                <a:cxn ang="0">
                  <a:pos x="52" y="813"/>
                </a:cxn>
                <a:cxn ang="0">
                  <a:pos x="34" y="799"/>
                </a:cxn>
                <a:cxn ang="0">
                  <a:pos x="20" y="783"/>
                </a:cxn>
                <a:cxn ang="0">
                  <a:pos x="8" y="764"/>
                </a:cxn>
                <a:cxn ang="0">
                  <a:pos x="2" y="742"/>
                </a:cxn>
                <a:cxn ang="0">
                  <a:pos x="0" y="730"/>
                </a:cxn>
                <a:cxn ang="0">
                  <a:pos x="0" y="718"/>
                </a:cxn>
                <a:cxn ang="0">
                  <a:pos x="0" y="115"/>
                </a:cxn>
                <a:cxn ang="0">
                  <a:pos x="0" y="115"/>
                </a:cxn>
                <a:cxn ang="0">
                  <a:pos x="0" y="103"/>
                </a:cxn>
                <a:cxn ang="0">
                  <a:pos x="2" y="91"/>
                </a:cxn>
                <a:cxn ang="0">
                  <a:pos x="8" y="71"/>
                </a:cxn>
                <a:cxn ang="0">
                  <a:pos x="20" y="51"/>
                </a:cxn>
                <a:cxn ang="0">
                  <a:pos x="34" y="34"/>
                </a:cxn>
                <a:cxn ang="0">
                  <a:pos x="52" y="20"/>
                </a:cxn>
                <a:cxn ang="0">
                  <a:pos x="70" y="8"/>
                </a:cxn>
                <a:cxn ang="0">
                  <a:pos x="92" y="2"/>
                </a:cxn>
                <a:cxn ang="0">
                  <a:pos x="104" y="0"/>
                </a:cxn>
                <a:cxn ang="0">
                  <a:pos x="115" y="0"/>
                </a:cxn>
                <a:cxn ang="0">
                  <a:pos x="115" y="0"/>
                </a:cxn>
              </a:cxnLst>
              <a:rect l="0" t="0" r="r" b="b"/>
              <a:pathLst>
                <a:path w="833" h="833">
                  <a:moveTo>
                    <a:pt x="115" y="0"/>
                  </a:moveTo>
                  <a:lnTo>
                    <a:pt x="718" y="0"/>
                  </a:lnTo>
                  <a:lnTo>
                    <a:pt x="718" y="0"/>
                  </a:lnTo>
                  <a:lnTo>
                    <a:pt x="730" y="0"/>
                  </a:lnTo>
                  <a:lnTo>
                    <a:pt x="742" y="2"/>
                  </a:lnTo>
                  <a:lnTo>
                    <a:pt x="764" y="8"/>
                  </a:lnTo>
                  <a:lnTo>
                    <a:pt x="782" y="20"/>
                  </a:lnTo>
                  <a:lnTo>
                    <a:pt x="800" y="34"/>
                  </a:lnTo>
                  <a:lnTo>
                    <a:pt x="814" y="51"/>
                  </a:lnTo>
                  <a:lnTo>
                    <a:pt x="826" y="71"/>
                  </a:lnTo>
                  <a:lnTo>
                    <a:pt x="831" y="91"/>
                  </a:lnTo>
                  <a:lnTo>
                    <a:pt x="833" y="103"/>
                  </a:lnTo>
                  <a:lnTo>
                    <a:pt x="833" y="115"/>
                  </a:lnTo>
                  <a:lnTo>
                    <a:pt x="833" y="718"/>
                  </a:lnTo>
                  <a:lnTo>
                    <a:pt x="833" y="718"/>
                  </a:lnTo>
                  <a:lnTo>
                    <a:pt x="833" y="730"/>
                  </a:lnTo>
                  <a:lnTo>
                    <a:pt x="831" y="742"/>
                  </a:lnTo>
                  <a:lnTo>
                    <a:pt x="826" y="764"/>
                  </a:lnTo>
                  <a:lnTo>
                    <a:pt x="814" y="783"/>
                  </a:lnTo>
                  <a:lnTo>
                    <a:pt x="800" y="799"/>
                  </a:lnTo>
                  <a:lnTo>
                    <a:pt x="782" y="813"/>
                  </a:lnTo>
                  <a:lnTo>
                    <a:pt x="764" y="825"/>
                  </a:lnTo>
                  <a:lnTo>
                    <a:pt x="742" y="831"/>
                  </a:lnTo>
                  <a:lnTo>
                    <a:pt x="730" y="833"/>
                  </a:lnTo>
                  <a:lnTo>
                    <a:pt x="718" y="833"/>
                  </a:lnTo>
                  <a:lnTo>
                    <a:pt x="115" y="833"/>
                  </a:lnTo>
                  <a:lnTo>
                    <a:pt x="115" y="833"/>
                  </a:lnTo>
                  <a:lnTo>
                    <a:pt x="104" y="833"/>
                  </a:lnTo>
                  <a:lnTo>
                    <a:pt x="92" y="831"/>
                  </a:lnTo>
                  <a:lnTo>
                    <a:pt x="70" y="825"/>
                  </a:lnTo>
                  <a:lnTo>
                    <a:pt x="52" y="813"/>
                  </a:lnTo>
                  <a:lnTo>
                    <a:pt x="34" y="799"/>
                  </a:lnTo>
                  <a:lnTo>
                    <a:pt x="20" y="783"/>
                  </a:lnTo>
                  <a:lnTo>
                    <a:pt x="8" y="764"/>
                  </a:lnTo>
                  <a:lnTo>
                    <a:pt x="2" y="742"/>
                  </a:lnTo>
                  <a:lnTo>
                    <a:pt x="0" y="730"/>
                  </a:lnTo>
                  <a:lnTo>
                    <a:pt x="0" y="718"/>
                  </a:lnTo>
                  <a:lnTo>
                    <a:pt x="0" y="115"/>
                  </a:lnTo>
                  <a:lnTo>
                    <a:pt x="0" y="115"/>
                  </a:lnTo>
                  <a:lnTo>
                    <a:pt x="0" y="103"/>
                  </a:lnTo>
                  <a:lnTo>
                    <a:pt x="2" y="91"/>
                  </a:lnTo>
                  <a:lnTo>
                    <a:pt x="8" y="71"/>
                  </a:lnTo>
                  <a:lnTo>
                    <a:pt x="20" y="51"/>
                  </a:lnTo>
                  <a:lnTo>
                    <a:pt x="34" y="34"/>
                  </a:lnTo>
                  <a:lnTo>
                    <a:pt x="52" y="20"/>
                  </a:lnTo>
                  <a:lnTo>
                    <a:pt x="70" y="8"/>
                  </a:lnTo>
                  <a:lnTo>
                    <a:pt x="92" y="2"/>
                  </a:lnTo>
                  <a:lnTo>
                    <a:pt x="104" y="0"/>
                  </a:lnTo>
                  <a:lnTo>
                    <a:pt x="115" y="0"/>
                  </a:lnTo>
                  <a:lnTo>
                    <a:pt x="115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197" name="그룹 196"/>
            <p:cNvGrpSpPr/>
            <p:nvPr userDrawn="1"/>
          </p:nvGrpSpPr>
          <p:grpSpPr>
            <a:xfrm>
              <a:off x="6769091" y="3783013"/>
              <a:ext cx="1760538" cy="1762125"/>
              <a:chOff x="2790760" y="3783013"/>
              <a:chExt cx="1760538" cy="1762125"/>
            </a:xfrm>
          </p:grpSpPr>
          <p:sp>
            <p:nvSpPr>
              <p:cNvPr id="1172" name="Freeform 148"/>
              <p:cNvSpPr>
                <a:spLocks/>
              </p:cNvSpPr>
              <p:nvPr userDrawn="1"/>
            </p:nvSpPr>
            <p:spPr bwMode="auto">
              <a:xfrm>
                <a:off x="2790760" y="3783013"/>
                <a:ext cx="1760538" cy="1762125"/>
              </a:xfrm>
              <a:custGeom>
                <a:avLst/>
                <a:gdLst/>
                <a:ahLst/>
                <a:cxnLst>
                  <a:cxn ang="0">
                    <a:pos x="956" y="0"/>
                  </a:cxn>
                  <a:cxn ang="0">
                    <a:pos x="970" y="2"/>
                  </a:cxn>
                  <a:cxn ang="0">
                    <a:pos x="1002" y="8"/>
                  </a:cxn>
                  <a:cxn ang="0">
                    <a:pos x="1028" y="20"/>
                  </a:cxn>
                  <a:cxn ang="0">
                    <a:pos x="1054" y="36"/>
                  </a:cxn>
                  <a:cxn ang="0">
                    <a:pos x="1074" y="57"/>
                  </a:cxn>
                  <a:cxn ang="0">
                    <a:pos x="1092" y="81"/>
                  </a:cxn>
                  <a:cxn ang="0">
                    <a:pos x="1102" y="109"/>
                  </a:cxn>
                  <a:cxn ang="0">
                    <a:pos x="1109" y="139"/>
                  </a:cxn>
                  <a:cxn ang="0">
                    <a:pos x="1109" y="954"/>
                  </a:cxn>
                  <a:cxn ang="0">
                    <a:pos x="1109" y="970"/>
                  </a:cxn>
                  <a:cxn ang="0">
                    <a:pos x="1102" y="1000"/>
                  </a:cxn>
                  <a:cxn ang="0">
                    <a:pos x="1092" y="1028"/>
                  </a:cxn>
                  <a:cxn ang="0">
                    <a:pos x="1074" y="1054"/>
                  </a:cxn>
                  <a:cxn ang="0">
                    <a:pos x="1054" y="1074"/>
                  </a:cxn>
                  <a:cxn ang="0">
                    <a:pos x="1028" y="1090"/>
                  </a:cxn>
                  <a:cxn ang="0">
                    <a:pos x="1002" y="1102"/>
                  </a:cxn>
                  <a:cxn ang="0">
                    <a:pos x="970" y="1108"/>
                  </a:cxn>
                  <a:cxn ang="0">
                    <a:pos x="155" y="1110"/>
                  </a:cxn>
                  <a:cxn ang="0">
                    <a:pos x="139" y="1108"/>
                  </a:cxn>
                  <a:cxn ang="0">
                    <a:pos x="109" y="1102"/>
                  </a:cxn>
                  <a:cxn ang="0">
                    <a:pos x="81" y="1090"/>
                  </a:cxn>
                  <a:cxn ang="0">
                    <a:pos x="57" y="1074"/>
                  </a:cxn>
                  <a:cxn ang="0">
                    <a:pos x="35" y="1054"/>
                  </a:cxn>
                  <a:cxn ang="0">
                    <a:pos x="20" y="1028"/>
                  </a:cxn>
                  <a:cxn ang="0">
                    <a:pos x="8" y="1000"/>
                  </a:cxn>
                  <a:cxn ang="0">
                    <a:pos x="2" y="970"/>
                  </a:cxn>
                  <a:cxn ang="0">
                    <a:pos x="0" y="155"/>
                  </a:cxn>
                  <a:cxn ang="0">
                    <a:pos x="2" y="139"/>
                  </a:cxn>
                  <a:cxn ang="0">
                    <a:pos x="8" y="109"/>
                  </a:cxn>
                  <a:cxn ang="0">
                    <a:pos x="20" y="81"/>
                  </a:cxn>
                  <a:cxn ang="0">
                    <a:pos x="35" y="57"/>
                  </a:cxn>
                  <a:cxn ang="0">
                    <a:pos x="57" y="36"/>
                  </a:cxn>
                  <a:cxn ang="0">
                    <a:pos x="81" y="20"/>
                  </a:cxn>
                  <a:cxn ang="0">
                    <a:pos x="109" y="8"/>
                  </a:cxn>
                  <a:cxn ang="0">
                    <a:pos x="139" y="2"/>
                  </a:cxn>
                  <a:cxn ang="0">
                    <a:pos x="155" y="0"/>
                  </a:cxn>
                </a:cxnLst>
                <a:rect l="0" t="0" r="r" b="b"/>
                <a:pathLst>
                  <a:path w="1109" h="1110">
                    <a:moveTo>
                      <a:pt x="155" y="0"/>
                    </a:moveTo>
                    <a:lnTo>
                      <a:pt x="956" y="0"/>
                    </a:lnTo>
                    <a:lnTo>
                      <a:pt x="956" y="0"/>
                    </a:lnTo>
                    <a:lnTo>
                      <a:pt x="970" y="2"/>
                    </a:lnTo>
                    <a:lnTo>
                      <a:pt x="986" y="4"/>
                    </a:lnTo>
                    <a:lnTo>
                      <a:pt x="1002" y="8"/>
                    </a:lnTo>
                    <a:lnTo>
                      <a:pt x="1016" y="12"/>
                    </a:lnTo>
                    <a:lnTo>
                      <a:pt x="1028" y="20"/>
                    </a:lnTo>
                    <a:lnTo>
                      <a:pt x="1042" y="28"/>
                    </a:lnTo>
                    <a:lnTo>
                      <a:pt x="1054" y="36"/>
                    </a:lnTo>
                    <a:lnTo>
                      <a:pt x="1064" y="46"/>
                    </a:lnTo>
                    <a:lnTo>
                      <a:pt x="1074" y="57"/>
                    </a:lnTo>
                    <a:lnTo>
                      <a:pt x="1084" y="67"/>
                    </a:lnTo>
                    <a:lnTo>
                      <a:pt x="1092" y="81"/>
                    </a:lnTo>
                    <a:lnTo>
                      <a:pt x="1098" y="95"/>
                    </a:lnTo>
                    <a:lnTo>
                      <a:pt x="1102" y="109"/>
                    </a:lnTo>
                    <a:lnTo>
                      <a:pt x="1105" y="123"/>
                    </a:lnTo>
                    <a:lnTo>
                      <a:pt x="1109" y="139"/>
                    </a:lnTo>
                    <a:lnTo>
                      <a:pt x="1109" y="155"/>
                    </a:lnTo>
                    <a:lnTo>
                      <a:pt x="1109" y="954"/>
                    </a:lnTo>
                    <a:lnTo>
                      <a:pt x="1109" y="954"/>
                    </a:lnTo>
                    <a:lnTo>
                      <a:pt x="1109" y="970"/>
                    </a:lnTo>
                    <a:lnTo>
                      <a:pt x="1105" y="986"/>
                    </a:lnTo>
                    <a:lnTo>
                      <a:pt x="1102" y="1000"/>
                    </a:lnTo>
                    <a:lnTo>
                      <a:pt x="1098" y="1014"/>
                    </a:lnTo>
                    <a:lnTo>
                      <a:pt x="1092" y="1028"/>
                    </a:lnTo>
                    <a:lnTo>
                      <a:pt x="1084" y="1042"/>
                    </a:lnTo>
                    <a:lnTo>
                      <a:pt x="1074" y="1054"/>
                    </a:lnTo>
                    <a:lnTo>
                      <a:pt x="1064" y="1064"/>
                    </a:lnTo>
                    <a:lnTo>
                      <a:pt x="1054" y="1074"/>
                    </a:lnTo>
                    <a:lnTo>
                      <a:pt x="1042" y="1082"/>
                    </a:lnTo>
                    <a:lnTo>
                      <a:pt x="1028" y="1090"/>
                    </a:lnTo>
                    <a:lnTo>
                      <a:pt x="1016" y="1098"/>
                    </a:lnTo>
                    <a:lnTo>
                      <a:pt x="1002" y="1102"/>
                    </a:lnTo>
                    <a:lnTo>
                      <a:pt x="986" y="1106"/>
                    </a:lnTo>
                    <a:lnTo>
                      <a:pt x="970" y="1108"/>
                    </a:lnTo>
                    <a:lnTo>
                      <a:pt x="956" y="1110"/>
                    </a:lnTo>
                    <a:lnTo>
                      <a:pt x="155" y="1110"/>
                    </a:lnTo>
                    <a:lnTo>
                      <a:pt x="155" y="1110"/>
                    </a:lnTo>
                    <a:lnTo>
                      <a:pt x="139" y="1108"/>
                    </a:lnTo>
                    <a:lnTo>
                      <a:pt x="123" y="1106"/>
                    </a:lnTo>
                    <a:lnTo>
                      <a:pt x="109" y="1102"/>
                    </a:lnTo>
                    <a:lnTo>
                      <a:pt x="95" y="1098"/>
                    </a:lnTo>
                    <a:lnTo>
                      <a:pt x="81" y="1090"/>
                    </a:lnTo>
                    <a:lnTo>
                      <a:pt x="69" y="1082"/>
                    </a:lnTo>
                    <a:lnTo>
                      <a:pt x="57" y="1074"/>
                    </a:lnTo>
                    <a:lnTo>
                      <a:pt x="45" y="1064"/>
                    </a:lnTo>
                    <a:lnTo>
                      <a:pt x="35" y="1054"/>
                    </a:lnTo>
                    <a:lnTo>
                      <a:pt x="27" y="1042"/>
                    </a:lnTo>
                    <a:lnTo>
                      <a:pt x="20" y="1028"/>
                    </a:lnTo>
                    <a:lnTo>
                      <a:pt x="14" y="1014"/>
                    </a:lnTo>
                    <a:lnTo>
                      <a:pt x="8" y="1000"/>
                    </a:lnTo>
                    <a:lnTo>
                      <a:pt x="4" y="986"/>
                    </a:lnTo>
                    <a:lnTo>
                      <a:pt x="2" y="970"/>
                    </a:lnTo>
                    <a:lnTo>
                      <a:pt x="0" y="954"/>
                    </a:lnTo>
                    <a:lnTo>
                      <a:pt x="0" y="155"/>
                    </a:lnTo>
                    <a:lnTo>
                      <a:pt x="0" y="155"/>
                    </a:lnTo>
                    <a:lnTo>
                      <a:pt x="2" y="139"/>
                    </a:lnTo>
                    <a:lnTo>
                      <a:pt x="4" y="123"/>
                    </a:lnTo>
                    <a:lnTo>
                      <a:pt x="8" y="109"/>
                    </a:lnTo>
                    <a:lnTo>
                      <a:pt x="14" y="95"/>
                    </a:lnTo>
                    <a:lnTo>
                      <a:pt x="20" y="81"/>
                    </a:lnTo>
                    <a:lnTo>
                      <a:pt x="27" y="67"/>
                    </a:lnTo>
                    <a:lnTo>
                      <a:pt x="35" y="57"/>
                    </a:lnTo>
                    <a:lnTo>
                      <a:pt x="45" y="46"/>
                    </a:lnTo>
                    <a:lnTo>
                      <a:pt x="57" y="36"/>
                    </a:lnTo>
                    <a:lnTo>
                      <a:pt x="69" y="28"/>
                    </a:lnTo>
                    <a:lnTo>
                      <a:pt x="81" y="20"/>
                    </a:lnTo>
                    <a:lnTo>
                      <a:pt x="95" y="12"/>
                    </a:lnTo>
                    <a:lnTo>
                      <a:pt x="109" y="8"/>
                    </a:lnTo>
                    <a:lnTo>
                      <a:pt x="123" y="4"/>
                    </a:lnTo>
                    <a:lnTo>
                      <a:pt x="139" y="2"/>
                    </a:lnTo>
                    <a:lnTo>
                      <a:pt x="155" y="0"/>
                    </a:lnTo>
                    <a:lnTo>
                      <a:pt x="155" y="0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175" name="그룹 174"/>
              <p:cNvGrpSpPr/>
              <p:nvPr userDrawn="1"/>
            </p:nvGrpSpPr>
            <p:grpSpPr>
              <a:xfrm>
                <a:off x="3055873" y="4275138"/>
                <a:ext cx="1303337" cy="782638"/>
                <a:chOff x="3230563" y="4275138"/>
                <a:chExt cx="1303337" cy="782638"/>
              </a:xfrm>
            </p:grpSpPr>
            <p:sp>
              <p:nvSpPr>
                <p:cNvPr id="1188" name="Freeform 164"/>
                <p:cNvSpPr>
                  <a:spLocks/>
                </p:cNvSpPr>
                <p:nvPr userDrawn="1"/>
              </p:nvSpPr>
              <p:spPr bwMode="auto">
                <a:xfrm>
                  <a:off x="3230563" y="4275138"/>
                  <a:ext cx="741363" cy="782638"/>
                </a:xfrm>
                <a:custGeom>
                  <a:avLst/>
                  <a:gdLst/>
                  <a:ahLst/>
                  <a:cxnLst>
                    <a:cxn ang="0">
                      <a:pos x="415" y="487"/>
                    </a:cxn>
                    <a:cxn ang="0">
                      <a:pos x="372" y="493"/>
                    </a:cxn>
                    <a:cxn ang="0">
                      <a:pos x="328" y="489"/>
                    </a:cxn>
                    <a:cxn ang="0">
                      <a:pos x="288" y="481"/>
                    </a:cxn>
                    <a:cxn ang="0">
                      <a:pos x="250" y="467"/>
                    </a:cxn>
                    <a:cxn ang="0">
                      <a:pos x="215" y="448"/>
                    </a:cxn>
                    <a:cxn ang="0">
                      <a:pos x="181" y="422"/>
                    </a:cxn>
                    <a:cxn ang="0">
                      <a:pos x="151" y="392"/>
                    </a:cxn>
                    <a:cxn ang="0">
                      <a:pos x="97" y="322"/>
                    </a:cxn>
                    <a:cxn ang="0">
                      <a:pos x="53" y="239"/>
                    </a:cxn>
                    <a:cxn ang="0">
                      <a:pos x="24" y="147"/>
                    </a:cxn>
                    <a:cxn ang="0">
                      <a:pos x="4" y="50"/>
                    </a:cxn>
                    <a:cxn ang="0">
                      <a:pos x="0" y="0"/>
                    </a:cxn>
                    <a:cxn ang="0">
                      <a:pos x="117" y="18"/>
                    </a:cxn>
                    <a:cxn ang="0">
                      <a:pos x="222" y="50"/>
                    </a:cxn>
                    <a:cxn ang="0">
                      <a:pos x="312" y="94"/>
                    </a:cxn>
                    <a:cxn ang="0">
                      <a:pos x="350" y="119"/>
                    </a:cxn>
                    <a:cxn ang="0">
                      <a:pos x="384" y="147"/>
                    </a:cxn>
                    <a:cxn ang="0">
                      <a:pos x="411" y="179"/>
                    </a:cxn>
                    <a:cxn ang="0">
                      <a:pos x="435" y="213"/>
                    </a:cxn>
                    <a:cxn ang="0">
                      <a:pos x="451" y="251"/>
                    </a:cxn>
                    <a:cxn ang="0">
                      <a:pos x="463" y="290"/>
                    </a:cxn>
                    <a:cxn ang="0">
                      <a:pos x="467" y="332"/>
                    </a:cxn>
                    <a:cxn ang="0">
                      <a:pos x="463" y="376"/>
                    </a:cxn>
                    <a:cxn ang="0">
                      <a:pos x="455" y="424"/>
                    </a:cxn>
                    <a:cxn ang="0">
                      <a:pos x="437" y="471"/>
                    </a:cxn>
                    <a:cxn ang="0">
                      <a:pos x="429" y="452"/>
                    </a:cxn>
                    <a:cxn ang="0">
                      <a:pos x="409" y="406"/>
                    </a:cxn>
                    <a:cxn ang="0">
                      <a:pos x="380" y="362"/>
                    </a:cxn>
                    <a:cxn ang="0">
                      <a:pos x="344" y="314"/>
                    </a:cxn>
                    <a:cxn ang="0">
                      <a:pos x="274" y="243"/>
                    </a:cxn>
                    <a:cxn ang="0">
                      <a:pos x="161" y="147"/>
                    </a:cxn>
                    <a:cxn ang="0">
                      <a:pos x="97" y="97"/>
                    </a:cxn>
                    <a:cxn ang="0">
                      <a:pos x="207" y="195"/>
                    </a:cxn>
                    <a:cxn ang="0">
                      <a:pos x="296" y="294"/>
                    </a:cxn>
                    <a:cxn ang="0">
                      <a:pos x="368" y="394"/>
                    </a:cxn>
                    <a:cxn ang="0">
                      <a:pos x="405" y="465"/>
                    </a:cxn>
                    <a:cxn ang="0">
                      <a:pos x="415" y="487"/>
                    </a:cxn>
                  </a:cxnLst>
                  <a:rect l="0" t="0" r="r" b="b"/>
                  <a:pathLst>
                    <a:path w="467" h="493">
                      <a:moveTo>
                        <a:pt x="415" y="487"/>
                      </a:moveTo>
                      <a:lnTo>
                        <a:pt x="415" y="487"/>
                      </a:lnTo>
                      <a:lnTo>
                        <a:pt x="394" y="491"/>
                      </a:lnTo>
                      <a:lnTo>
                        <a:pt x="372" y="493"/>
                      </a:lnTo>
                      <a:lnTo>
                        <a:pt x="350" y="491"/>
                      </a:lnTo>
                      <a:lnTo>
                        <a:pt x="328" y="489"/>
                      </a:lnTo>
                      <a:lnTo>
                        <a:pt x="308" y="485"/>
                      </a:lnTo>
                      <a:lnTo>
                        <a:pt x="288" y="481"/>
                      </a:lnTo>
                      <a:lnTo>
                        <a:pt x="268" y="475"/>
                      </a:lnTo>
                      <a:lnTo>
                        <a:pt x="250" y="467"/>
                      </a:lnTo>
                      <a:lnTo>
                        <a:pt x="232" y="457"/>
                      </a:lnTo>
                      <a:lnTo>
                        <a:pt x="215" y="448"/>
                      </a:lnTo>
                      <a:lnTo>
                        <a:pt x="197" y="436"/>
                      </a:lnTo>
                      <a:lnTo>
                        <a:pt x="181" y="422"/>
                      </a:lnTo>
                      <a:lnTo>
                        <a:pt x="165" y="408"/>
                      </a:lnTo>
                      <a:lnTo>
                        <a:pt x="151" y="392"/>
                      </a:lnTo>
                      <a:lnTo>
                        <a:pt x="123" y="358"/>
                      </a:lnTo>
                      <a:lnTo>
                        <a:pt x="97" y="322"/>
                      </a:lnTo>
                      <a:lnTo>
                        <a:pt x="73" y="282"/>
                      </a:lnTo>
                      <a:lnTo>
                        <a:pt x="53" y="239"/>
                      </a:lnTo>
                      <a:lnTo>
                        <a:pt x="37" y="193"/>
                      </a:lnTo>
                      <a:lnTo>
                        <a:pt x="24" y="147"/>
                      </a:lnTo>
                      <a:lnTo>
                        <a:pt x="12" y="99"/>
                      </a:lnTo>
                      <a:lnTo>
                        <a:pt x="4" y="5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59" y="8"/>
                      </a:lnTo>
                      <a:lnTo>
                        <a:pt x="117" y="18"/>
                      </a:lnTo>
                      <a:lnTo>
                        <a:pt x="171" y="32"/>
                      </a:lnTo>
                      <a:lnTo>
                        <a:pt x="222" y="50"/>
                      </a:lnTo>
                      <a:lnTo>
                        <a:pt x="268" y="70"/>
                      </a:lnTo>
                      <a:lnTo>
                        <a:pt x="312" y="94"/>
                      </a:lnTo>
                      <a:lnTo>
                        <a:pt x="332" y="105"/>
                      </a:lnTo>
                      <a:lnTo>
                        <a:pt x="350" y="119"/>
                      </a:lnTo>
                      <a:lnTo>
                        <a:pt x="368" y="133"/>
                      </a:lnTo>
                      <a:lnTo>
                        <a:pt x="384" y="147"/>
                      </a:lnTo>
                      <a:lnTo>
                        <a:pt x="397" y="163"/>
                      </a:lnTo>
                      <a:lnTo>
                        <a:pt x="411" y="179"/>
                      </a:lnTo>
                      <a:lnTo>
                        <a:pt x="423" y="197"/>
                      </a:lnTo>
                      <a:lnTo>
                        <a:pt x="435" y="213"/>
                      </a:lnTo>
                      <a:lnTo>
                        <a:pt x="443" y="233"/>
                      </a:lnTo>
                      <a:lnTo>
                        <a:pt x="451" y="251"/>
                      </a:lnTo>
                      <a:lnTo>
                        <a:pt x="457" y="271"/>
                      </a:lnTo>
                      <a:lnTo>
                        <a:pt x="463" y="290"/>
                      </a:lnTo>
                      <a:lnTo>
                        <a:pt x="465" y="310"/>
                      </a:lnTo>
                      <a:lnTo>
                        <a:pt x="467" y="332"/>
                      </a:lnTo>
                      <a:lnTo>
                        <a:pt x="467" y="354"/>
                      </a:lnTo>
                      <a:lnTo>
                        <a:pt x="463" y="376"/>
                      </a:lnTo>
                      <a:lnTo>
                        <a:pt x="459" y="400"/>
                      </a:lnTo>
                      <a:lnTo>
                        <a:pt x="455" y="424"/>
                      </a:lnTo>
                      <a:lnTo>
                        <a:pt x="447" y="448"/>
                      </a:lnTo>
                      <a:lnTo>
                        <a:pt x="437" y="471"/>
                      </a:lnTo>
                      <a:lnTo>
                        <a:pt x="437" y="471"/>
                      </a:lnTo>
                      <a:lnTo>
                        <a:pt x="429" y="452"/>
                      </a:lnTo>
                      <a:lnTo>
                        <a:pt x="421" y="430"/>
                      </a:lnTo>
                      <a:lnTo>
                        <a:pt x="409" y="406"/>
                      </a:lnTo>
                      <a:lnTo>
                        <a:pt x="395" y="384"/>
                      </a:lnTo>
                      <a:lnTo>
                        <a:pt x="380" y="362"/>
                      </a:lnTo>
                      <a:lnTo>
                        <a:pt x="362" y="338"/>
                      </a:lnTo>
                      <a:lnTo>
                        <a:pt x="344" y="314"/>
                      </a:lnTo>
                      <a:lnTo>
                        <a:pt x="322" y="290"/>
                      </a:lnTo>
                      <a:lnTo>
                        <a:pt x="274" y="243"/>
                      </a:lnTo>
                      <a:lnTo>
                        <a:pt x="220" y="195"/>
                      </a:lnTo>
                      <a:lnTo>
                        <a:pt x="161" y="147"/>
                      </a:lnTo>
                      <a:lnTo>
                        <a:pt x="97" y="97"/>
                      </a:lnTo>
                      <a:lnTo>
                        <a:pt x="97" y="97"/>
                      </a:lnTo>
                      <a:lnTo>
                        <a:pt x="153" y="145"/>
                      </a:lnTo>
                      <a:lnTo>
                        <a:pt x="207" y="195"/>
                      </a:lnTo>
                      <a:lnTo>
                        <a:pt x="254" y="245"/>
                      </a:lnTo>
                      <a:lnTo>
                        <a:pt x="296" y="294"/>
                      </a:lnTo>
                      <a:lnTo>
                        <a:pt x="336" y="346"/>
                      </a:lnTo>
                      <a:lnTo>
                        <a:pt x="368" y="394"/>
                      </a:lnTo>
                      <a:lnTo>
                        <a:pt x="395" y="442"/>
                      </a:lnTo>
                      <a:lnTo>
                        <a:pt x="405" y="465"/>
                      </a:lnTo>
                      <a:lnTo>
                        <a:pt x="415" y="487"/>
                      </a:lnTo>
                      <a:lnTo>
                        <a:pt x="415" y="48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189" name="Freeform 165"/>
                <p:cNvSpPr>
                  <a:spLocks/>
                </p:cNvSpPr>
                <p:nvPr userDrawn="1"/>
              </p:nvSpPr>
              <p:spPr bwMode="auto">
                <a:xfrm>
                  <a:off x="3971925" y="4495800"/>
                  <a:ext cx="561975" cy="558800"/>
                </a:xfrm>
                <a:custGeom>
                  <a:avLst/>
                  <a:gdLst/>
                  <a:ahLst/>
                  <a:cxnLst>
                    <a:cxn ang="0">
                      <a:pos x="38" y="350"/>
                    </a:cxn>
                    <a:cxn ang="0">
                      <a:pos x="72" y="352"/>
                    </a:cxn>
                    <a:cxn ang="0">
                      <a:pos x="104" y="352"/>
                    </a:cxn>
                    <a:cxn ang="0">
                      <a:pos x="163" y="334"/>
                    </a:cxn>
                    <a:cxn ang="0">
                      <a:pos x="215" y="303"/>
                    </a:cxn>
                    <a:cxn ang="0">
                      <a:pos x="261" y="257"/>
                    </a:cxn>
                    <a:cxn ang="0">
                      <a:pos x="296" y="203"/>
                    </a:cxn>
                    <a:cxn ang="0">
                      <a:pos x="324" y="139"/>
                    </a:cxn>
                    <a:cxn ang="0">
                      <a:pos x="344" y="72"/>
                    </a:cxn>
                    <a:cxn ang="0">
                      <a:pos x="354" y="0"/>
                    </a:cxn>
                    <a:cxn ang="0">
                      <a:pos x="308" y="6"/>
                    </a:cxn>
                    <a:cxn ang="0">
                      <a:pos x="223" y="24"/>
                    </a:cxn>
                    <a:cxn ang="0">
                      <a:pos x="149" y="50"/>
                    </a:cxn>
                    <a:cxn ang="0">
                      <a:pos x="88" y="86"/>
                    </a:cxn>
                    <a:cxn ang="0">
                      <a:pos x="42" y="130"/>
                    </a:cxn>
                    <a:cxn ang="0">
                      <a:pos x="16" y="167"/>
                    </a:cxn>
                    <a:cxn ang="0">
                      <a:pos x="6" y="195"/>
                    </a:cxn>
                    <a:cxn ang="0">
                      <a:pos x="0" y="223"/>
                    </a:cxn>
                    <a:cxn ang="0">
                      <a:pos x="0" y="255"/>
                    </a:cxn>
                    <a:cxn ang="0">
                      <a:pos x="4" y="287"/>
                    </a:cxn>
                    <a:cxn ang="0">
                      <a:pos x="14" y="320"/>
                    </a:cxn>
                    <a:cxn ang="0">
                      <a:pos x="22" y="338"/>
                    </a:cxn>
                    <a:cxn ang="0">
                      <a:pos x="34" y="309"/>
                    </a:cxn>
                    <a:cxn ang="0">
                      <a:pos x="54" y="277"/>
                    </a:cxn>
                    <a:cxn ang="0">
                      <a:pos x="109" y="209"/>
                    </a:cxn>
                    <a:cxn ang="0">
                      <a:pos x="185" y="139"/>
                    </a:cxn>
                    <a:cxn ang="0">
                      <a:pos x="281" y="72"/>
                    </a:cxn>
                    <a:cxn ang="0">
                      <a:pos x="237" y="106"/>
                    </a:cxn>
                    <a:cxn ang="0">
                      <a:pos x="161" y="177"/>
                    </a:cxn>
                    <a:cxn ang="0">
                      <a:pos x="100" y="249"/>
                    </a:cxn>
                    <a:cxn ang="0">
                      <a:pos x="54" y="317"/>
                    </a:cxn>
                    <a:cxn ang="0">
                      <a:pos x="38" y="350"/>
                    </a:cxn>
                  </a:cxnLst>
                  <a:rect l="0" t="0" r="r" b="b"/>
                  <a:pathLst>
                    <a:path w="354" h="352">
                      <a:moveTo>
                        <a:pt x="38" y="350"/>
                      </a:moveTo>
                      <a:lnTo>
                        <a:pt x="38" y="350"/>
                      </a:lnTo>
                      <a:lnTo>
                        <a:pt x="56" y="352"/>
                      </a:lnTo>
                      <a:lnTo>
                        <a:pt x="72" y="352"/>
                      </a:lnTo>
                      <a:lnTo>
                        <a:pt x="88" y="352"/>
                      </a:lnTo>
                      <a:lnTo>
                        <a:pt x="104" y="352"/>
                      </a:lnTo>
                      <a:lnTo>
                        <a:pt x="135" y="344"/>
                      </a:lnTo>
                      <a:lnTo>
                        <a:pt x="163" y="334"/>
                      </a:lnTo>
                      <a:lnTo>
                        <a:pt x="191" y="320"/>
                      </a:lnTo>
                      <a:lnTo>
                        <a:pt x="215" y="303"/>
                      </a:lnTo>
                      <a:lnTo>
                        <a:pt x="239" y="283"/>
                      </a:lnTo>
                      <a:lnTo>
                        <a:pt x="261" y="257"/>
                      </a:lnTo>
                      <a:lnTo>
                        <a:pt x="281" y="231"/>
                      </a:lnTo>
                      <a:lnTo>
                        <a:pt x="296" y="203"/>
                      </a:lnTo>
                      <a:lnTo>
                        <a:pt x="312" y="171"/>
                      </a:lnTo>
                      <a:lnTo>
                        <a:pt x="324" y="139"/>
                      </a:lnTo>
                      <a:lnTo>
                        <a:pt x="336" y="106"/>
                      </a:lnTo>
                      <a:lnTo>
                        <a:pt x="344" y="72"/>
                      </a:lnTo>
                      <a:lnTo>
                        <a:pt x="350" y="36"/>
                      </a:lnTo>
                      <a:lnTo>
                        <a:pt x="354" y="0"/>
                      </a:lnTo>
                      <a:lnTo>
                        <a:pt x="354" y="0"/>
                      </a:lnTo>
                      <a:lnTo>
                        <a:pt x="308" y="6"/>
                      </a:lnTo>
                      <a:lnTo>
                        <a:pt x="265" y="14"/>
                      </a:lnTo>
                      <a:lnTo>
                        <a:pt x="223" y="24"/>
                      </a:lnTo>
                      <a:lnTo>
                        <a:pt x="185" y="36"/>
                      </a:lnTo>
                      <a:lnTo>
                        <a:pt x="149" y="50"/>
                      </a:lnTo>
                      <a:lnTo>
                        <a:pt x="117" y="68"/>
                      </a:lnTo>
                      <a:lnTo>
                        <a:pt x="88" y="86"/>
                      </a:lnTo>
                      <a:lnTo>
                        <a:pt x="62" y="106"/>
                      </a:lnTo>
                      <a:lnTo>
                        <a:pt x="42" y="130"/>
                      </a:lnTo>
                      <a:lnTo>
                        <a:pt x="24" y="153"/>
                      </a:lnTo>
                      <a:lnTo>
                        <a:pt x="16" y="167"/>
                      </a:lnTo>
                      <a:lnTo>
                        <a:pt x="10" y="181"/>
                      </a:lnTo>
                      <a:lnTo>
                        <a:pt x="6" y="195"/>
                      </a:lnTo>
                      <a:lnTo>
                        <a:pt x="2" y="209"/>
                      </a:lnTo>
                      <a:lnTo>
                        <a:pt x="0" y="223"/>
                      </a:lnTo>
                      <a:lnTo>
                        <a:pt x="0" y="239"/>
                      </a:lnTo>
                      <a:lnTo>
                        <a:pt x="0" y="255"/>
                      </a:lnTo>
                      <a:lnTo>
                        <a:pt x="2" y="271"/>
                      </a:lnTo>
                      <a:lnTo>
                        <a:pt x="4" y="287"/>
                      </a:lnTo>
                      <a:lnTo>
                        <a:pt x="8" y="305"/>
                      </a:lnTo>
                      <a:lnTo>
                        <a:pt x="14" y="320"/>
                      </a:lnTo>
                      <a:lnTo>
                        <a:pt x="22" y="338"/>
                      </a:lnTo>
                      <a:lnTo>
                        <a:pt x="22" y="338"/>
                      </a:lnTo>
                      <a:lnTo>
                        <a:pt x="28" y="322"/>
                      </a:lnTo>
                      <a:lnTo>
                        <a:pt x="34" y="309"/>
                      </a:lnTo>
                      <a:lnTo>
                        <a:pt x="44" y="293"/>
                      </a:lnTo>
                      <a:lnTo>
                        <a:pt x="54" y="277"/>
                      </a:lnTo>
                      <a:lnTo>
                        <a:pt x="78" y="243"/>
                      </a:lnTo>
                      <a:lnTo>
                        <a:pt x="109" y="209"/>
                      </a:lnTo>
                      <a:lnTo>
                        <a:pt x="145" y="175"/>
                      </a:lnTo>
                      <a:lnTo>
                        <a:pt x="185" y="139"/>
                      </a:lnTo>
                      <a:lnTo>
                        <a:pt x="231" y="106"/>
                      </a:lnTo>
                      <a:lnTo>
                        <a:pt x="281" y="72"/>
                      </a:lnTo>
                      <a:lnTo>
                        <a:pt x="281" y="72"/>
                      </a:lnTo>
                      <a:lnTo>
                        <a:pt x="237" y="106"/>
                      </a:lnTo>
                      <a:lnTo>
                        <a:pt x="197" y="141"/>
                      </a:lnTo>
                      <a:lnTo>
                        <a:pt x="161" y="177"/>
                      </a:lnTo>
                      <a:lnTo>
                        <a:pt x="127" y="213"/>
                      </a:lnTo>
                      <a:lnTo>
                        <a:pt x="100" y="249"/>
                      </a:lnTo>
                      <a:lnTo>
                        <a:pt x="74" y="283"/>
                      </a:lnTo>
                      <a:lnTo>
                        <a:pt x="54" y="317"/>
                      </a:lnTo>
                      <a:lnTo>
                        <a:pt x="38" y="350"/>
                      </a:lnTo>
                      <a:lnTo>
                        <a:pt x="38" y="35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</p:grpSp>
        <p:grpSp>
          <p:nvGrpSpPr>
            <p:cNvPr id="196" name="그룹 195"/>
            <p:cNvGrpSpPr/>
            <p:nvPr userDrawn="1"/>
          </p:nvGrpSpPr>
          <p:grpSpPr>
            <a:xfrm>
              <a:off x="5489566" y="2449513"/>
              <a:ext cx="1184275" cy="1184275"/>
              <a:chOff x="1511235" y="2449513"/>
              <a:chExt cx="1184275" cy="1184275"/>
            </a:xfrm>
          </p:grpSpPr>
          <p:sp>
            <p:nvSpPr>
              <p:cNvPr id="1173" name="Freeform 149"/>
              <p:cNvSpPr>
                <a:spLocks/>
              </p:cNvSpPr>
              <p:nvPr userDrawn="1"/>
            </p:nvSpPr>
            <p:spPr bwMode="auto">
              <a:xfrm>
                <a:off x="1511235" y="2449513"/>
                <a:ext cx="1184275" cy="1184275"/>
              </a:xfrm>
              <a:custGeom>
                <a:avLst/>
                <a:gdLst/>
                <a:ahLst/>
                <a:cxnLst>
                  <a:cxn ang="0">
                    <a:pos x="104" y="0"/>
                  </a:cxn>
                  <a:cxn ang="0">
                    <a:pos x="643" y="0"/>
                  </a:cxn>
                  <a:cxn ang="0">
                    <a:pos x="643" y="0"/>
                  </a:cxn>
                  <a:cxn ang="0">
                    <a:pos x="662" y="2"/>
                  </a:cxn>
                  <a:cxn ang="0">
                    <a:pos x="682" y="8"/>
                  </a:cxn>
                  <a:cxn ang="0">
                    <a:pos x="700" y="18"/>
                  </a:cxn>
                  <a:cxn ang="0">
                    <a:pos x="716" y="30"/>
                  </a:cxn>
                  <a:cxn ang="0">
                    <a:pos x="728" y="46"/>
                  </a:cxn>
                  <a:cxn ang="0">
                    <a:pos x="738" y="64"/>
                  </a:cxn>
                  <a:cxn ang="0">
                    <a:pos x="744" y="82"/>
                  </a:cxn>
                  <a:cxn ang="0">
                    <a:pos x="746" y="104"/>
                  </a:cxn>
                  <a:cxn ang="0">
                    <a:pos x="746" y="643"/>
                  </a:cxn>
                  <a:cxn ang="0">
                    <a:pos x="746" y="643"/>
                  </a:cxn>
                  <a:cxn ang="0">
                    <a:pos x="744" y="663"/>
                  </a:cxn>
                  <a:cxn ang="0">
                    <a:pos x="738" y="683"/>
                  </a:cxn>
                  <a:cxn ang="0">
                    <a:pos x="728" y="701"/>
                  </a:cxn>
                  <a:cxn ang="0">
                    <a:pos x="716" y="714"/>
                  </a:cxn>
                  <a:cxn ang="0">
                    <a:pos x="700" y="728"/>
                  </a:cxn>
                  <a:cxn ang="0">
                    <a:pos x="682" y="736"/>
                  </a:cxn>
                  <a:cxn ang="0">
                    <a:pos x="662" y="742"/>
                  </a:cxn>
                  <a:cxn ang="0">
                    <a:pos x="643" y="746"/>
                  </a:cxn>
                  <a:cxn ang="0">
                    <a:pos x="104" y="746"/>
                  </a:cxn>
                  <a:cxn ang="0">
                    <a:pos x="104" y="746"/>
                  </a:cxn>
                  <a:cxn ang="0">
                    <a:pos x="84" y="742"/>
                  </a:cxn>
                  <a:cxn ang="0">
                    <a:pos x="64" y="736"/>
                  </a:cxn>
                  <a:cxn ang="0">
                    <a:pos x="46" y="728"/>
                  </a:cxn>
                  <a:cxn ang="0">
                    <a:pos x="32" y="714"/>
                  </a:cxn>
                  <a:cxn ang="0">
                    <a:pos x="18" y="701"/>
                  </a:cxn>
                  <a:cxn ang="0">
                    <a:pos x="8" y="683"/>
                  </a:cxn>
                  <a:cxn ang="0">
                    <a:pos x="2" y="663"/>
                  </a:cxn>
                  <a:cxn ang="0">
                    <a:pos x="0" y="643"/>
                  </a:cxn>
                  <a:cxn ang="0">
                    <a:pos x="0" y="104"/>
                  </a:cxn>
                  <a:cxn ang="0">
                    <a:pos x="0" y="104"/>
                  </a:cxn>
                  <a:cxn ang="0">
                    <a:pos x="2" y="82"/>
                  </a:cxn>
                  <a:cxn ang="0">
                    <a:pos x="8" y="64"/>
                  </a:cxn>
                  <a:cxn ang="0">
                    <a:pos x="18" y="46"/>
                  </a:cxn>
                  <a:cxn ang="0">
                    <a:pos x="32" y="30"/>
                  </a:cxn>
                  <a:cxn ang="0">
                    <a:pos x="46" y="18"/>
                  </a:cxn>
                  <a:cxn ang="0">
                    <a:pos x="64" y="8"/>
                  </a:cxn>
                  <a:cxn ang="0">
                    <a:pos x="84" y="2"/>
                  </a:cxn>
                  <a:cxn ang="0">
                    <a:pos x="104" y="0"/>
                  </a:cxn>
                  <a:cxn ang="0">
                    <a:pos x="104" y="0"/>
                  </a:cxn>
                </a:cxnLst>
                <a:rect l="0" t="0" r="r" b="b"/>
                <a:pathLst>
                  <a:path w="746" h="746">
                    <a:moveTo>
                      <a:pt x="104" y="0"/>
                    </a:moveTo>
                    <a:lnTo>
                      <a:pt x="643" y="0"/>
                    </a:lnTo>
                    <a:lnTo>
                      <a:pt x="643" y="0"/>
                    </a:lnTo>
                    <a:lnTo>
                      <a:pt x="662" y="2"/>
                    </a:lnTo>
                    <a:lnTo>
                      <a:pt x="682" y="8"/>
                    </a:lnTo>
                    <a:lnTo>
                      <a:pt x="700" y="18"/>
                    </a:lnTo>
                    <a:lnTo>
                      <a:pt x="716" y="30"/>
                    </a:lnTo>
                    <a:lnTo>
                      <a:pt x="728" y="46"/>
                    </a:lnTo>
                    <a:lnTo>
                      <a:pt x="738" y="64"/>
                    </a:lnTo>
                    <a:lnTo>
                      <a:pt x="744" y="82"/>
                    </a:lnTo>
                    <a:lnTo>
                      <a:pt x="746" y="104"/>
                    </a:lnTo>
                    <a:lnTo>
                      <a:pt x="746" y="643"/>
                    </a:lnTo>
                    <a:lnTo>
                      <a:pt x="746" y="643"/>
                    </a:lnTo>
                    <a:lnTo>
                      <a:pt x="744" y="663"/>
                    </a:lnTo>
                    <a:lnTo>
                      <a:pt x="738" y="683"/>
                    </a:lnTo>
                    <a:lnTo>
                      <a:pt x="728" y="701"/>
                    </a:lnTo>
                    <a:lnTo>
                      <a:pt x="716" y="714"/>
                    </a:lnTo>
                    <a:lnTo>
                      <a:pt x="700" y="728"/>
                    </a:lnTo>
                    <a:lnTo>
                      <a:pt x="682" y="736"/>
                    </a:lnTo>
                    <a:lnTo>
                      <a:pt x="662" y="742"/>
                    </a:lnTo>
                    <a:lnTo>
                      <a:pt x="643" y="746"/>
                    </a:lnTo>
                    <a:lnTo>
                      <a:pt x="104" y="746"/>
                    </a:lnTo>
                    <a:lnTo>
                      <a:pt x="104" y="746"/>
                    </a:lnTo>
                    <a:lnTo>
                      <a:pt x="84" y="742"/>
                    </a:lnTo>
                    <a:lnTo>
                      <a:pt x="64" y="736"/>
                    </a:lnTo>
                    <a:lnTo>
                      <a:pt x="46" y="728"/>
                    </a:lnTo>
                    <a:lnTo>
                      <a:pt x="32" y="714"/>
                    </a:lnTo>
                    <a:lnTo>
                      <a:pt x="18" y="701"/>
                    </a:lnTo>
                    <a:lnTo>
                      <a:pt x="8" y="683"/>
                    </a:lnTo>
                    <a:lnTo>
                      <a:pt x="2" y="663"/>
                    </a:lnTo>
                    <a:lnTo>
                      <a:pt x="0" y="643"/>
                    </a:lnTo>
                    <a:lnTo>
                      <a:pt x="0" y="104"/>
                    </a:lnTo>
                    <a:lnTo>
                      <a:pt x="0" y="104"/>
                    </a:lnTo>
                    <a:lnTo>
                      <a:pt x="2" y="82"/>
                    </a:lnTo>
                    <a:lnTo>
                      <a:pt x="8" y="64"/>
                    </a:lnTo>
                    <a:lnTo>
                      <a:pt x="18" y="46"/>
                    </a:lnTo>
                    <a:lnTo>
                      <a:pt x="32" y="30"/>
                    </a:lnTo>
                    <a:lnTo>
                      <a:pt x="46" y="18"/>
                    </a:lnTo>
                    <a:lnTo>
                      <a:pt x="64" y="8"/>
                    </a:lnTo>
                    <a:lnTo>
                      <a:pt x="84" y="2"/>
                    </a:lnTo>
                    <a:lnTo>
                      <a:pt x="104" y="0"/>
                    </a:lnTo>
                    <a:lnTo>
                      <a:pt x="104" y="0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176" name="그룹 175"/>
              <p:cNvGrpSpPr/>
              <p:nvPr userDrawn="1"/>
            </p:nvGrpSpPr>
            <p:grpSpPr>
              <a:xfrm>
                <a:off x="1693798" y="2646363"/>
                <a:ext cx="844550" cy="820738"/>
                <a:chOff x="1868488" y="2646363"/>
                <a:chExt cx="844550" cy="820738"/>
              </a:xfrm>
            </p:grpSpPr>
            <p:sp>
              <p:nvSpPr>
                <p:cNvPr id="1190" name="Freeform 166"/>
                <p:cNvSpPr>
                  <a:spLocks noEditPoints="1"/>
                </p:cNvSpPr>
                <p:nvPr userDrawn="1"/>
              </p:nvSpPr>
              <p:spPr bwMode="auto">
                <a:xfrm>
                  <a:off x="1868488" y="2646363"/>
                  <a:ext cx="679450" cy="820738"/>
                </a:xfrm>
                <a:custGeom>
                  <a:avLst/>
                  <a:gdLst/>
                  <a:ahLst/>
                  <a:cxnLst>
                    <a:cxn ang="0">
                      <a:pos x="376" y="308"/>
                    </a:cxn>
                    <a:cxn ang="0">
                      <a:pos x="428" y="219"/>
                    </a:cxn>
                    <a:cxn ang="0">
                      <a:pos x="418" y="161"/>
                    </a:cxn>
                    <a:cxn ang="0">
                      <a:pos x="378" y="181"/>
                    </a:cxn>
                    <a:cxn ang="0">
                      <a:pos x="386" y="236"/>
                    </a:cxn>
                    <a:cxn ang="0">
                      <a:pos x="337" y="296"/>
                    </a:cxn>
                    <a:cxn ang="0">
                      <a:pos x="281" y="298"/>
                    </a:cxn>
                    <a:cxn ang="0">
                      <a:pos x="237" y="264"/>
                    </a:cxn>
                    <a:cxn ang="0">
                      <a:pos x="223" y="221"/>
                    </a:cxn>
                    <a:cxn ang="0">
                      <a:pos x="259" y="153"/>
                    </a:cxn>
                    <a:cxn ang="0">
                      <a:pos x="325" y="141"/>
                    </a:cxn>
                    <a:cxn ang="0">
                      <a:pos x="408" y="141"/>
                    </a:cxn>
                    <a:cxn ang="0">
                      <a:pos x="356" y="97"/>
                    </a:cxn>
                    <a:cxn ang="0">
                      <a:pos x="287" y="83"/>
                    </a:cxn>
                    <a:cxn ang="0">
                      <a:pos x="277" y="42"/>
                    </a:cxn>
                    <a:cxn ang="0">
                      <a:pos x="225" y="2"/>
                    </a:cxn>
                    <a:cxn ang="0">
                      <a:pos x="172" y="6"/>
                    </a:cxn>
                    <a:cxn ang="0">
                      <a:pos x="126" y="51"/>
                    </a:cxn>
                    <a:cxn ang="0">
                      <a:pos x="98" y="63"/>
                    </a:cxn>
                    <a:cxn ang="0">
                      <a:pos x="26" y="97"/>
                    </a:cxn>
                    <a:cxn ang="0">
                      <a:pos x="0" y="159"/>
                    </a:cxn>
                    <a:cxn ang="0">
                      <a:pos x="30" y="236"/>
                    </a:cxn>
                    <a:cxn ang="0">
                      <a:pos x="46" y="288"/>
                    </a:cxn>
                    <a:cxn ang="0">
                      <a:pos x="86" y="312"/>
                    </a:cxn>
                    <a:cxn ang="0">
                      <a:pos x="86" y="274"/>
                    </a:cxn>
                    <a:cxn ang="0">
                      <a:pos x="118" y="248"/>
                    </a:cxn>
                    <a:cxn ang="0">
                      <a:pos x="150" y="252"/>
                    </a:cxn>
                    <a:cxn ang="0">
                      <a:pos x="172" y="280"/>
                    </a:cxn>
                    <a:cxn ang="0">
                      <a:pos x="166" y="318"/>
                    </a:cxn>
                    <a:cxn ang="0">
                      <a:pos x="128" y="338"/>
                    </a:cxn>
                    <a:cxn ang="0">
                      <a:pos x="86" y="312"/>
                    </a:cxn>
                    <a:cxn ang="0">
                      <a:pos x="56" y="336"/>
                    </a:cxn>
                    <a:cxn ang="0">
                      <a:pos x="132" y="370"/>
                    </a:cxn>
                    <a:cxn ang="0">
                      <a:pos x="175" y="463"/>
                    </a:cxn>
                    <a:cxn ang="0">
                      <a:pos x="170" y="487"/>
                    </a:cxn>
                    <a:cxn ang="0">
                      <a:pos x="126" y="517"/>
                    </a:cxn>
                    <a:cxn ang="0">
                      <a:pos x="275" y="517"/>
                    </a:cxn>
                    <a:cxn ang="0">
                      <a:pos x="241" y="493"/>
                    </a:cxn>
                    <a:cxn ang="0">
                      <a:pos x="233" y="318"/>
                    </a:cxn>
                    <a:cxn ang="0">
                      <a:pos x="281" y="334"/>
                    </a:cxn>
                    <a:cxn ang="0">
                      <a:pos x="331" y="330"/>
                    </a:cxn>
                    <a:cxn ang="0">
                      <a:pos x="66" y="203"/>
                    </a:cxn>
                    <a:cxn ang="0">
                      <a:pos x="46" y="165"/>
                    </a:cxn>
                    <a:cxn ang="0">
                      <a:pos x="58" y="133"/>
                    </a:cxn>
                    <a:cxn ang="0">
                      <a:pos x="90" y="119"/>
                    </a:cxn>
                    <a:cxn ang="0">
                      <a:pos x="128" y="139"/>
                    </a:cxn>
                    <a:cxn ang="0">
                      <a:pos x="136" y="173"/>
                    </a:cxn>
                    <a:cxn ang="0">
                      <a:pos x="108" y="207"/>
                    </a:cxn>
                    <a:cxn ang="0">
                      <a:pos x="148" y="105"/>
                    </a:cxn>
                    <a:cxn ang="0">
                      <a:pos x="172" y="61"/>
                    </a:cxn>
                    <a:cxn ang="0">
                      <a:pos x="211" y="53"/>
                    </a:cxn>
                    <a:cxn ang="0">
                      <a:pos x="251" y="85"/>
                    </a:cxn>
                    <a:cxn ang="0">
                      <a:pos x="251" y="127"/>
                    </a:cxn>
                    <a:cxn ang="0">
                      <a:pos x="211" y="159"/>
                    </a:cxn>
                    <a:cxn ang="0">
                      <a:pos x="172" y="151"/>
                    </a:cxn>
                    <a:cxn ang="0">
                      <a:pos x="148" y="105"/>
                    </a:cxn>
                  </a:cxnLst>
                  <a:rect l="0" t="0" r="r" b="b"/>
                  <a:pathLst>
                    <a:path w="428" h="517">
                      <a:moveTo>
                        <a:pt x="331" y="330"/>
                      </a:moveTo>
                      <a:lnTo>
                        <a:pt x="331" y="330"/>
                      </a:lnTo>
                      <a:lnTo>
                        <a:pt x="345" y="326"/>
                      </a:lnTo>
                      <a:lnTo>
                        <a:pt x="354" y="322"/>
                      </a:lnTo>
                      <a:lnTo>
                        <a:pt x="376" y="308"/>
                      </a:lnTo>
                      <a:lnTo>
                        <a:pt x="394" y="294"/>
                      </a:lnTo>
                      <a:lnTo>
                        <a:pt x="408" y="274"/>
                      </a:lnTo>
                      <a:lnTo>
                        <a:pt x="420" y="254"/>
                      </a:lnTo>
                      <a:lnTo>
                        <a:pt x="426" y="230"/>
                      </a:lnTo>
                      <a:lnTo>
                        <a:pt x="428" y="219"/>
                      </a:lnTo>
                      <a:lnTo>
                        <a:pt x="428" y="207"/>
                      </a:lnTo>
                      <a:lnTo>
                        <a:pt x="428" y="195"/>
                      </a:lnTo>
                      <a:lnTo>
                        <a:pt x="426" y="183"/>
                      </a:lnTo>
                      <a:lnTo>
                        <a:pt x="426" y="183"/>
                      </a:lnTo>
                      <a:lnTo>
                        <a:pt x="418" y="161"/>
                      </a:lnTo>
                      <a:lnTo>
                        <a:pt x="408" y="141"/>
                      </a:lnTo>
                      <a:lnTo>
                        <a:pt x="408" y="141"/>
                      </a:lnTo>
                      <a:lnTo>
                        <a:pt x="370" y="171"/>
                      </a:lnTo>
                      <a:lnTo>
                        <a:pt x="370" y="171"/>
                      </a:lnTo>
                      <a:lnTo>
                        <a:pt x="378" y="181"/>
                      </a:lnTo>
                      <a:lnTo>
                        <a:pt x="382" y="193"/>
                      </a:lnTo>
                      <a:lnTo>
                        <a:pt x="386" y="207"/>
                      </a:lnTo>
                      <a:lnTo>
                        <a:pt x="388" y="221"/>
                      </a:lnTo>
                      <a:lnTo>
                        <a:pt x="388" y="221"/>
                      </a:lnTo>
                      <a:lnTo>
                        <a:pt x="386" y="236"/>
                      </a:lnTo>
                      <a:lnTo>
                        <a:pt x="380" y="252"/>
                      </a:lnTo>
                      <a:lnTo>
                        <a:pt x="372" y="266"/>
                      </a:lnTo>
                      <a:lnTo>
                        <a:pt x="362" y="278"/>
                      </a:lnTo>
                      <a:lnTo>
                        <a:pt x="351" y="288"/>
                      </a:lnTo>
                      <a:lnTo>
                        <a:pt x="337" y="296"/>
                      </a:lnTo>
                      <a:lnTo>
                        <a:pt x="323" y="300"/>
                      </a:lnTo>
                      <a:lnTo>
                        <a:pt x="305" y="302"/>
                      </a:lnTo>
                      <a:lnTo>
                        <a:pt x="305" y="302"/>
                      </a:lnTo>
                      <a:lnTo>
                        <a:pt x="293" y="300"/>
                      </a:lnTo>
                      <a:lnTo>
                        <a:pt x="281" y="298"/>
                      </a:lnTo>
                      <a:lnTo>
                        <a:pt x="271" y="294"/>
                      </a:lnTo>
                      <a:lnTo>
                        <a:pt x="261" y="288"/>
                      </a:lnTo>
                      <a:lnTo>
                        <a:pt x="251" y="282"/>
                      </a:lnTo>
                      <a:lnTo>
                        <a:pt x="243" y="272"/>
                      </a:lnTo>
                      <a:lnTo>
                        <a:pt x="237" y="264"/>
                      </a:lnTo>
                      <a:lnTo>
                        <a:pt x="231" y="254"/>
                      </a:lnTo>
                      <a:lnTo>
                        <a:pt x="231" y="254"/>
                      </a:lnTo>
                      <a:lnTo>
                        <a:pt x="225" y="236"/>
                      </a:lnTo>
                      <a:lnTo>
                        <a:pt x="223" y="221"/>
                      </a:lnTo>
                      <a:lnTo>
                        <a:pt x="223" y="221"/>
                      </a:lnTo>
                      <a:lnTo>
                        <a:pt x="225" y="203"/>
                      </a:lnTo>
                      <a:lnTo>
                        <a:pt x="229" y="189"/>
                      </a:lnTo>
                      <a:lnTo>
                        <a:pt x="237" y="175"/>
                      </a:lnTo>
                      <a:lnTo>
                        <a:pt x="247" y="163"/>
                      </a:lnTo>
                      <a:lnTo>
                        <a:pt x="259" y="153"/>
                      </a:lnTo>
                      <a:lnTo>
                        <a:pt x="273" y="145"/>
                      </a:lnTo>
                      <a:lnTo>
                        <a:pt x="289" y="139"/>
                      </a:lnTo>
                      <a:lnTo>
                        <a:pt x="305" y="139"/>
                      </a:lnTo>
                      <a:lnTo>
                        <a:pt x="305" y="139"/>
                      </a:lnTo>
                      <a:lnTo>
                        <a:pt x="325" y="141"/>
                      </a:lnTo>
                      <a:lnTo>
                        <a:pt x="343" y="147"/>
                      </a:lnTo>
                      <a:lnTo>
                        <a:pt x="358" y="157"/>
                      </a:lnTo>
                      <a:lnTo>
                        <a:pt x="370" y="171"/>
                      </a:lnTo>
                      <a:lnTo>
                        <a:pt x="370" y="171"/>
                      </a:lnTo>
                      <a:lnTo>
                        <a:pt x="408" y="141"/>
                      </a:lnTo>
                      <a:lnTo>
                        <a:pt x="408" y="141"/>
                      </a:lnTo>
                      <a:lnTo>
                        <a:pt x="398" y="127"/>
                      </a:lnTo>
                      <a:lnTo>
                        <a:pt x="384" y="115"/>
                      </a:lnTo>
                      <a:lnTo>
                        <a:pt x="370" y="105"/>
                      </a:lnTo>
                      <a:lnTo>
                        <a:pt x="356" y="97"/>
                      </a:lnTo>
                      <a:lnTo>
                        <a:pt x="339" y="91"/>
                      </a:lnTo>
                      <a:lnTo>
                        <a:pt x="323" y="85"/>
                      </a:lnTo>
                      <a:lnTo>
                        <a:pt x="305" y="83"/>
                      </a:lnTo>
                      <a:lnTo>
                        <a:pt x="287" y="85"/>
                      </a:lnTo>
                      <a:lnTo>
                        <a:pt x="287" y="83"/>
                      </a:lnTo>
                      <a:lnTo>
                        <a:pt x="287" y="83"/>
                      </a:lnTo>
                      <a:lnTo>
                        <a:pt x="287" y="69"/>
                      </a:lnTo>
                      <a:lnTo>
                        <a:pt x="283" y="53"/>
                      </a:lnTo>
                      <a:lnTo>
                        <a:pt x="283" y="53"/>
                      </a:lnTo>
                      <a:lnTo>
                        <a:pt x="277" y="42"/>
                      </a:lnTo>
                      <a:lnTo>
                        <a:pt x="269" y="30"/>
                      </a:lnTo>
                      <a:lnTo>
                        <a:pt x="261" y="22"/>
                      </a:lnTo>
                      <a:lnTo>
                        <a:pt x="249" y="14"/>
                      </a:lnTo>
                      <a:lnTo>
                        <a:pt x="237" y="6"/>
                      </a:lnTo>
                      <a:lnTo>
                        <a:pt x="225" y="2"/>
                      </a:lnTo>
                      <a:lnTo>
                        <a:pt x="211" y="0"/>
                      </a:lnTo>
                      <a:lnTo>
                        <a:pt x="197" y="0"/>
                      </a:lnTo>
                      <a:lnTo>
                        <a:pt x="197" y="0"/>
                      </a:lnTo>
                      <a:lnTo>
                        <a:pt x="185" y="2"/>
                      </a:lnTo>
                      <a:lnTo>
                        <a:pt x="172" y="6"/>
                      </a:lnTo>
                      <a:lnTo>
                        <a:pt x="160" y="12"/>
                      </a:lnTo>
                      <a:lnTo>
                        <a:pt x="150" y="20"/>
                      </a:lnTo>
                      <a:lnTo>
                        <a:pt x="140" y="28"/>
                      </a:lnTo>
                      <a:lnTo>
                        <a:pt x="132" y="40"/>
                      </a:lnTo>
                      <a:lnTo>
                        <a:pt x="126" y="51"/>
                      </a:lnTo>
                      <a:lnTo>
                        <a:pt x="122" y="63"/>
                      </a:lnTo>
                      <a:lnTo>
                        <a:pt x="122" y="63"/>
                      </a:lnTo>
                      <a:lnTo>
                        <a:pt x="110" y="63"/>
                      </a:lnTo>
                      <a:lnTo>
                        <a:pt x="98" y="63"/>
                      </a:lnTo>
                      <a:lnTo>
                        <a:pt x="98" y="63"/>
                      </a:lnTo>
                      <a:lnTo>
                        <a:pt x="82" y="65"/>
                      </a:lnTo>
                      <a:lnTo>
                        <a:pt x="66" y="71"/>
                      </a:lnTo>
                      <a:lnTo>
                        <a:pt x="52" y="77"/>
                      </a:lnTo>
                      <a:lnTo>
                        <a:pt x="38" y="87"/>
                      </a:lnTo>
                      <a:lnTo>
                        <a:pt x="26" y="97"/>
                      </a:lnTo>
                      <a:lnTo>
                        <a:pt x="16" y="111"/>
                      </a:lnTo>
                      <a:lnTo>
                        <a:pt x="10" y="125"/>
                      </a:lnTo>
                      <a:lnTo>
                        <a:pt x="4" y="141"/>
                      </a:lnTo>
                      <a:lnTo>
                        <a:pt x="4" y="141"/>
                      </a:lnTo>
                      <a:lnTo>
                        <a:pt x="0" y="159"/>
                      </a:lnTo>
                      <a:lnTo>
                        <a:pt x="2" y="177"/>
                      </a:lnTo>
                      <a:lnTo>
                        <a:pt x="4" y="193"/>
                      </a:lnTo>
                      <a:lnTo>
                        <a:pt x="10" y="209"/>
                      </a:lnTo>
                      <a:lnTo>
                        <a:pt x="20" y="223"/>
                      </a:lnTo>
                      <a:lnTo>
                        <a:pt x="30" y="236"/>
                      </a:lnTo>
                      <a:lnTo>
                        <a:pt x="44" y="248"/>
                      </a:lnTo>
                      <a:lnTo>
                        <a:pt x="60" y="256"/>
                      </a:lnTo>
                      <a:lnTo>
                        <a:pt x="60" y="256"/>
                      </a:lnTo>
                      <a:lnTo>
                        <a:pt x="50" y="272"/>
                      </a:lnTo>
                      <a:lnTo>
                        <a:pt x="46" y="288"/>
                      </a:lnTo>
                      <a:lnTo>
                        <a:pt x="46" y="306"/>
                      </a:lnTo>
                      <a:lnTo>
                        <a:pt x="50" y="322"/>
                      </a:lnTo>
                      <a:lnTo>
                        <a:pt x="50" y="322"/>
                      </a:lnTo>
                      <a:lnTo>
                        <a:pt x="86" y="312"/>
                      </a:lnTo>
                      <a:lnTo>
                        <a:pt x="86" y="312"/>
                      </a:lnTo>
                      <a:lnTo>
                        <a:pt x="84" y="302"/>
                      </a:lnTo>
                      <a:lnTo>
                        <a:pt x="82" y="292"/>
                      </a:lnTo>
                      <a:lnTo>
                        <a:pt x="82" y="292"/>
                      </a:lnTo>
                      <a:lnTo>
                        <a:pt x="82" y="284"/>
                      </a:lnTo>
                      <a:lnTo>
                        <a:pt x="86" y="274"/>
                      </a:lnTo>
                      <a:lnTo>
                        <a:pt x="90" y="266"/>
                      </a:lnTo>
                      <a:lnTo>
                        <a:pt x="96" y="260"/>
                      </a:lnTo>
                      <a:lnTo>
                        <a:pt x="102" y="254"/>
                      </a:lnTo>
                      <a:lnTo>
                        <a:pt x="110" y="250"/>
                      </a:lnTo>
                      <a:lnTo>
                        <a:pt x="118" y="248"/>
                      </a:lnTo>
                      <a:lnTo>
                        <a:pt x="128" y="246"/>
                      </a:lnTo>
                      <a:lnTo>
                        <a:pt x="128" y="246"/>
                      </a:lnTo>
                      <a:lnTo>
                        <a:pt x="136" y="248"/>
                      </a:lnTo>
                      <a:lnTo>
                        <a:pt x="142" y="250"/>
                      </a:lnTo>
                      <a:lnTo>
                        <a:pt x="150" y="252"/>
                      </a:lnTo>
                      <a:lnTo>
                        <a:pt x="156" y="256"/>
                      </a:lnTo>
                      <a:lnTo>
                        <a:pt x="166" y="268"/>
                      </a:lnTo>
                      <a:lnTo>
                        <a:pt x="170" y="274"/>
                      </a:lnTo>
                      <a:lnTo>
                        <a:pt x="172" y="280"/>
                      </a:lnTo>
                      <a:lnTo>
                        <a:pt x="172" y="280"/>
                      </a:lnTo>
                      <a:lnTo>
                        <a:pt x="173" y="292"/>
                      </a:lnTo>
                      <a:lnTo>
                        <a:pt x="173" y="292"/>
                      </a:lnTo>
                      <a:lnTo>
                        <a:pt x="172" y="302"/>
                      </a:lnTo>
                      <a:lnTo>
                        <a:pt x="170" y="310"/>
                      </a:lnTo>
                      <a:lnTo>
                        <a:pt x="166" y="318"/>
                      </a:lnTo>
                      <a:lnTo>
                        <a:pt x="160" y="324"/>
                      </a:lnTo>
                      <a:lnTo>
                        <a:pt x="154" y="330"/>
                      </a:lnTo>
                      <a:lnTo>
                        <a:pt x="146" y="334"/>
                      </a:lnTo>
                      <a:lnTo>
                        <a:pt x="138" y="338"/>
                      </a:lnTo>
                      <a:lnTo>
                        <a:pt x="128" y="338"/>
                      </a:lnTo>
                      <a:lnTo>
                        <a:pt x="128" y="338"/>
                      </a:lnTo>
                      <a:lnTo>
                        <a:pt x="114" y="336"/>
                      </a:lnTo>
                      <a:lnTo>
                        <a:pt x="102" y="330"/>
                      </a:lnTo>
                      <a:lnTo>
                        <a:pt x="94" y="322"/>
                      </a:lnTo>
                      <a:lnTo>
                        <a:pt x="86" y="312"/>
                      </a:lnTo>
                      <a:lnTo>
                        <a:pt x="86" y="312"/>
                      </a:lnTo>
                      <a:lnTo>
                        <a:pt x="50" y="322"/>
                      </a:lnTo>
                      <a:lnTo>
                        <a:pt x="50" y="322"/>
                      </a:lnTo>
                      <a:lnTo>
                        <a:pt x="56" y="336"/>
                      </a:lnTo>
                      <a:lnTo>
                        <a:pt x="56" y="336"/>
                      </a:lnTo>
                      <a:lnTo>
                        <a:pt x="68" y="350"/>
                      </a:lnTo>
                      <a:lnTo>
                        <a:pt x="82" y="360"/>
                      </a:lnTo>
                      <a:lnTo>
                        <a:pt x="98" y="368"/>
                      </a:lnTo>
                      <a:lnTo>
                        <a:pt x="114" y="372"/>
                      </a:lnTo>
                      <a:lnTo>
                        <a:pt x="132" y="370"/>
                      </a:lnTo>
                      <a:lnTo>
                        <a:pt x="148" y="366"/>
                      </a:lnTo>
                      <a:lnTo>
                        <a:pt x="164" y="358"/>
                      </a:lnTo>
                      <a:lnTo>
                        <a:pt x="177" y="346"/>
                      </a:lnTo>
                      <a:lnTo>
                        <a:pt x="175" y="459"/>
                      </a:lnTo>
                      <a:lnTo>
                        <a:pt x="175" y="463"/>
                      </a:lnTo>
                      <a:lnTo>
                        <a:pt x="175" y="463"/>
                      </a:lnTo>
                      <a:lnTo>
                        <a:pt x="175" y="463"/>
                      </a:lnTo>
                      <a:lnTo>
                        <a:pt x="173" y="479"/>
                      </a:lnTo>
                      <a:lnTo>
                        <a:pt x="173" y="479"/>
                      </a:lnTo>
                      <a:lnTo>
                        <a:pt x="170" y="487"/>
                      </a:lnTo>
                      <a:lnTo>
                        <a:pt x="166" y="493"/>
                      </a:lnTo>
                      <a:lnTo>
                        <a:pt x="162" y="501"/>
                      </a:lnTo>
                      <a:lnTo>
                        <a:pt x="156" y="505"/>
                      </a:lnTo>
                      <a:lnTo>
                        <a:pt x="142" y="513"/>
                      </a:lnTo>
                      <a:lnTo>
                        <a:pt x="126" y="517"/>
                      </a:lnTo>
                      <a:lnTo>
                        <a:pt x="279" y="517"/>
                      </a:lnTo>
                      <a:lnTo>
                        <a:pt x="279" y="517"/>
                      </a:lnTo>
                      <a:lnTo>
                        <a:pt x="277" y="517"/>
                      </a:lnTo>
                      <a:lnTo>
                        <a:pt x="277" y="517"/>
                      </a:lnTo>
                      <a:lnTo>
                        <a:pt x="275" y="517"/>
                      </a:lnTo>
                      <a:lnTo>
                        <a:pt x="275" y="517"/>
                      </a:lnTo>
                      <a:lnTo>
                        <a:pt x="263" y="513"/>
                      </a:lnTo>
                      <a:lnTo>
                        <a:pt x="255" y="509"/>
                      </a:lnTo>
                      <a:lnTo>
                        <a:pt x="247" y="501"/>
                      </a:lnTo>
                      <a:lnTo>
                        <a:pt x="241" y="493"/>
                      </a:lnTo>
                      <a:lnTo>
                        <a:pt x="241" y="493"/>
                      </a:lnTo>
                      <a:lnTo>
                        <a:pt x="237" y="485"/>
                      </a:lnTo>
                      <a:lnTo>
                        <a:pt x="237" y="479"/>
                      </a:lnTo>
                      <a:lnTo>
                        <a:pt x="235" y="463"/>
                      </a:lnTo>
                      <a:lnTo>
                        <a:pt x="233" y="318"/>
                      </a:lnTo>
                      <a:lnTo>
                        <a:pt x="233" y="318"/>
                      </a:lnTo>
                      <a:lnTo>
                        <a:pt x="243" y="322"/>
                      </a:lnTo>
                      <a:lnTo>
                        <a:pt x="255" y="328"/>
                      </a:lnTo>
                      <a:lnTo>
                        <a:pt x="269" y="330"/>
                      </a:lnTo>
                      <a:lnTo>
                        <a:pt x="281" y="334"/>
                      </a:lnTo>
                      <a:lnTo>
                        <a:pt x="293" y="334"/>
                      </a:lnTo>
                      <a:lnTo>
                        <a:pt x="307" y="334"/>
                      </a:lnTo>
                      <a:lnTo>
                        <a:pt x="319" y="332"/>
                      </a:lnTo>
                      <a:lnTo>
                        <a:pt x="331" y="330"/>
                      </a:lnTo>
                      <a:lnTo>
                        <a:pt x="331" y="330"/>
                      </a:lnTo>
                      <a:close/>
                      <a:moveTo>
                        <a:pt x="90" y="211"/>
                      </a:moveTo>
                      <a:lnTo>
                        <a:pt x="90" y="211"/>
                      </a:lnTo>
                      <a:lnTo>
                        <a:pt x="82" y="209"/>
                      </a:lnTo>
                      <a:lnTo>
                        <a:pt x="74" y="207"/>
                      </a:lnTo>
                      <a:lnTo>
                        <a:pt x="66" y="203"/>
                      </a:lnTo>
                      <a:lnTo>
                        <a:pt x="58" y="197"/>
                      </a:lnTo>
                      <a:lnTo>
                        <a:pt x="52" y="191"/>
                      </a:lnTo>
                      <a:lnTo>
                        <a:pt x="48" y="183"/>
                      </a:lnTo>
                      <a:lnTo>
                        <a:pt x="46" y="173"/>
                      </a:lnTo>
                      <a:lnTo>
                        <a:pt x="46" y="165"/>
                      </a:lnTo>
                      <a:lnTo>
                        <a:pt x="46" y="165"/>
                      </a:lnTo>
                      <a:lnTo>
                        <a:pt x="46" y="155"/>
                      </a:lnTo>
                      <a:lnTo>
                        <a:pt x="48" y="147"/>
                      </a:lnTo>
                      <a:lnTo>
                        <a:pt x="52" y="139"/>
                      </a:lnTo>
                      <a:lnTo>
                        <a:pt x="58" y="133"/>
                      </a:lnTo>
                      <a:lnTo>
                        <a:pt x="66" y="127"/>
                      </a:lnTo>
                      <a:lnTo>
                        <a:pt x="74" y="123"/>
                      </a:lnTo>
                      <a:lnTo>
                        <a:pt x="82" y="119"/>
                      </a:lnTo>
                      <a:lnTo>
                        <a:pt x="90" y="119"/>
                      </a:lnTo>
                      <a:lnTo>
                        <a:pt x="90" y="119"/>
                      </a:lnTo>
                      <a:lnTo>
                        <a:pt x="100" y="119"/>
                      </a:lnTo>
                      <a:lnTo>
                        <a:pt x="108" y="123"/>
                      </a:lnTo>
                      <a:lnTo>
                        <a:pt x="116" y="127"/>
                      </a:lnTo>
                      <a:lnTo>
                        <a:pt x="124" y="133"/>
                      </a:lnTo>
                      <a:lnTo>
                        <a:pt x="128" y="139"/>
                      </a:lnTo>
                      <a:lnTo>
                        <a:pt x="134" y="147"/>
                      </a:lnTo>
                      <a:lnTo>
                        <a:pt x="136" y="155"/>
                      </a:lnTo>
                      <a:lnTo>
                        <a:pt x="136" y="165"/>
                      </a:lnTo>
                      <a:lnTo>
                        <a:pt x="136" y="165"/>
                      </a:lnTo>
                      <a:lnTo>
                        <a:pt x="136" y="173"/>
                      </a:lnTo>
                      <a:lnTo>
                        <a:pt x="134" y="183"/>
                      </a:lnTo>
                      <a:lnTo>
                        <a:pt x="128" y="191"/>
                      </a:lnTo>
                      <a:lnTo>
                        <a:pt x="124" y="197"/>
                      </a:lnTo>
                      <a:lnTo>
                        <a:pt x="116" y="203"/>
                      </a:lnTo>
                      <a:lnTo>
                        <a:pt x="108" y="207"/>
                      </a:lnTo>
                      <a:lnTo>
                        <a:pt x="100" y="209"/>
                      </a:lnTo>
                      <a:lnTo>
                        <a:pt x="90" y="211"/>
                      </a:lnTo>
                      <a:lnTo>
                        <a:pt x="90" y="211"/>
                      </a:lnTo>
                      <a:close/>
                      <a:moveTo>
                        <a:pt x="148" y="105"/>
                      </a:moveTo>
                      <a:lnTo>
                        <a:pt x="148" y="105"/>
                      </a:lnTo>
                      <a:lnTo>
                        <a:pt x="148" y="95"/>
                      </a:lnTo>
                      <a:lnTo>
                        <a:pt x="152" y="85"/>
                      </a:lnTo>
                      <a:lnTo>
                        <a:pt x="156" y="75"/>
                      </a:lnTo>
                      <a:lnTo>
                        <a:pt x="164" y="67"/>
                      </a:lnTo>
                      <a:lnTo>
                        <a:pt x="172" y="61"/>
                      </a:lnTo>
                      <a:lnTo>
                        <a:pt x="179" y="55"/>
                      </a:lnTo>
                      <a:lnTo>
                        <a:pt x="189" y="53"/>
                      </a:lnTo>
                      <a:lnTo>
                        <a:pt x="201" y="51"/>
                      </a:lnTo>
                      <a:lnTo>
                        <a:pt x="201" y="51"/>
                      </a:lnTo>
                      <a:lnTo>
                        <a:pt x="211" y="53"/>
                      </a:lnTo>
                      <a:lnTo>
                        <a:pt x="221" y="55"/>
                      </a:lnTo>
                      <a:lnTo>
                        <a:pt x="231" y="61"/>
                      </a:lnTo>
                      <a:lnTo>
                        <a:pt x="239" y="67"/>
                      </a:lnTo>
                      <a:lnTo>
                        <a:pt x="245" y="75"/>
                      </a:lnTo>
                      <a:lnTo>
                        <a:pt x="251" y="85"/>
                      </a:lnTo>
                      <a:lnTo>
                        <a:pt x="253" y="95"/>
                      </a:lnTo>
                      <a:lnTo>
                        <a:pt x="255" y="105"/>
                      </a:lnTo>
                      <a:lnTo>
                        <a:pt x="255" y="105"/>
                      </a:lnTo>
                      <a:lnTo>
                        <a:pt x="253" y="117"/>
                      </a:lnTo>
                      <a:lnTo>
                        <a:pt x="251" y="127"/>
                      </a:lnTo>
                      <a:lnTo>
                        <a:pt x="245" y="135"/>
                      </a:lnTo>
                      <a:lnTo>
                        <a:pt x="239" y="143"/>
                      </a:lnTo>
                      <a:lnTo>
                        <a:pt x="231" y="151"/>
                      </a:lnTo>
                      <a:lnTo>
                        <a:pt x="221" y="155"/>
                      </a:lnTo>
                      <a:lnTo>
                        <a:pt x="211" y="159"/>
                      </a:lnTo>
                      <a:lnTo>
                        <a:pt x="201" y="159"/>
                      </a:lnTo>
                      <a:lnTo>
                        <a:pt x="201" y="159"/>
                      </a:lnTo>
                      <a:lnTo>
                        <a:pt x="189" y="159"/>
                      </a:lnTo>
                      <a:lnTo>
                        <a:pt x="179" y="155"/>
                      </a:lnTo>
                      <a:lnTo>
                        <a:pt x="172" y="151"/>
                      </a:lnTo>
                      <a:lnTo>
                        <a:pt x="164" y="143"/>
                      </a:lnTo>
                      <a:lnTo>
                        <a:pt x="156" y="135"/>
                      </a:lnTo>
                      <a:lnTo>
                        <a:pt x="152" y="127"/>
                      </a:lnTo>
                      <a:lnTo>
                        <a:pt x="148" y="117"/>
                      </a:lnTo>
                      <a:lnTo>
                        <a:pt x="148" y="105"/>
                      </a:lnTo>
                      <a:lnTo>
                        <a:pt x="148" y="10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191" name="Freeform 167"/>
                <p:cNvSpPr>
                  <a:spLocks noEditPoints="1"/>
                </p:cNvSpPr>
                <p:nvPr userDrawn="1"/>
              </p:nvSpPr>
              <p:spPr bwMode="auto">
                <a:xfrm>
                  <a:off x="2365375" y="3119438"/>
                  <a:ext cx="347663" cy="347663"/>
                </a:xfrm>
                <a:custGeom>
                  <a:avLst/>
                  <a:gdLst/>
                  <a:ahLst/>
                  <a:cxnLst>
                    <a:cxn ang="0">
                      <a:pos x="195" y="58"/>
                    </a:cxn>
                    <a:cxn ang="0">
                      <a:pos x="157" y="68"/>
                    </a:cxn>
                    <a:cxn ang="0">
                      <a:pos x="181" y="76"/>
                    </a:cxn>
                    <a:cxn ang="0">
                      <a:pos x="199" y="102"/>
                    </a:cxn>
                    <a:cxn ang="0">
                      <a:pos x="197" y="127"/>
                    </a:cxn>
                    <a:cxn ang="0">
                      <a:pos x="173" y="149"/>
                    </a:cxn>
                    <a:cxn ang="0">
                      <a:pos x="149" y="151"/>
                    </a:cxn>
                    <a:cxn ang="0">
                      <a:pos x="121" y="133"/>
                    </a:cxn>
                    <a:cxn ang="0">
                      <a:pos x="115" y="109"/>
                    </a:cxn>
                    <a:cxn ang="0">
                      <a:pos x="125" y="82"/>
                    </a:cxn>
                    <a:cxn ang="0">
                      <a:pos x="155" y="68"/>
                    </a:cxn>
                    <a:cxn ang="0">
                      <a:pos x="147" y="44"/>
                    </a:cxn>
                    <a:cxn ang="0">
                      <a:pos x="141" y="20"/>
                    </a:cxn>
                    <a:cxn ang="0">
                      <a:pos x="117" y="2"/>
                    </a:cxn>
                    <a:cxn ang="0">
                      <a:pos x="93" y="0"/>
                    </a:cxn>
                    <a:cxn ang="0">
                      <a:pos x="69" y="18"/>
                    </a:cxn>
                    <a:cxn ang="0">
                      <a:pos x="55" y="32"/>
                    </a:cxn>
                    <a:cxn ang="0">
                      <a:pos x="18" y="46"/>
                    </a:cxn>
                    <a:cxn ang="0">
                      <a:pos x="4" y="66"/>
                    </a:cxn>
                    <a:cxn ang="0">
                      <a:pos x="4" y="104"/>
                    </a:cxn>
                    <a:cxn ang="0">
                      <a:pos x="30" y="129"/>
                    </a:cxn>
                    <a:cxn ang="0">
                      <a:pos x="26" y="139"/>
                    </a:cxn>
                    <a:cxn ang="0">
                      <a:pos x="26" y="167"/>
                    </a:cxn>
                    <a:cxn ang="0">
                      <a:pos x="55" y="189"/>
                    </a:cxn>
                    <a:cxn ang="0">
                      <a:pos x="91" y="177"/>
                    </a:cxn>
                    <a:cxn ang="0">
                      <a:pos x="89" y="197"/>
                    </a:cxn>
                    <a:cxn ang="0">
                      <a:pos x="73" y="217"/>
                    </a:cxn>
                    <a:cxn ang="0">
                      <a:pos x="137" y="217"/>
                    </a:cxn>
                    <a:cxn ang="0">
                      <a:pos x="121" y="201"/>
                    </a:cxn>
                    <a:cxn ang="0">
                      <a:pos x="133" y="167"/>
                    </a:cxn>
                    <a:cxn ang="0">
                      <a:pos x="181" y="165"/>
                    </a:cxn>
                    <a:cxn ang="0">
                      <a:pos x="217" y="123"/>
                    </a:cxn>
                    <a:cxn ang="0">
                      <a:pos x="209" y="72"/>
                    </a:cxn>
                    <a:cxn ang="0">
                      <a:pos x="26" y="72"/>
                    </a:cxn>
                    <a:cxn ang="0">
                      <a:pos x="45" y="58"/>
                    </a:cxn>
                    <a:cxn ang="0">
                      <a:pos x="69" y="82"/>
                    </a:cxn>
                    <a:cxn ang="0">
                      <a:pos x="55" y="104"/>
                    </a:cxn>
                    <a:cxn ang="0">
                      <a:pos x="30" y="98"/>
                    </a:cxn>
                    <a:cxn ang="0">
                      <a:pos x="65" y="171"/>
                    </a:cxn>
                    <a:cxn ang="0">
                      <a:pos x="43" y="157"/>
                    </a:cxn>
                    <a:cxn ang="0">
                      <a:pos x="49" y="131"/>
                    </a:cxn>
                    <a:cxn ang="0">
                      <a:pos x="73" y="125"/>
                    </a:cxn>
                    <a:cxn ang="0">
                      <a:pos x="89" y="147"/>
                    </a:cxn>
                    <a:cxn ang="0">
                      <a:pos x="65" y="171"/>
                    </a:cxn>
                    <a:cxn ang="0">
                      <a:pos x="77" y="40"/>
                    </a:cxn>
                    <a:cxn ang="0">
                      <a:pos x="103" y="24"/>
                    </a:cxn>
                    <a:cxn ang="0">
                      <a:pos x="131" y="52"/>
                    </a:cxn>
                    <a:cxn ang="0">
                      <a:pos x="113" y="78"/>
                    </a:cxn>
                    <a:cxn ang="0">
                      <a:pos x="83" y="72"/>
                    </a:cxn>
                  </a:cxnLst>
                  <a:rect l="0" t="0" r="r" b="b"/>
                  <a:pathLst>
                    <a:path w="219" h="219">
                      <a:moveTo>
                        <a:pt x="209" y="72"/>
                      </a:moveTo>
                      <a:lnTo>
                        <a:pt x="209" y="72"/>
                      </a:lnTo>
                      <a:lnTo>
                        <a:pt x="203" y="64"/>
                      </a:lnTo>
                      <a:lnTo>
                        <a:pt x="195" y="58"/>
                      </a:lnTo>
                      <a:lnTo>
                        <a:pt x="181" y="48"/>
                      </a:lnTo>
                      <a:lnTo>
                        <a:pt x="181" y="48"/>
                      </a:lnTo>
                      <a:lnTo>
                        <a:pt x="155" y="68"/>
                      </a:lnTo>
                      <a:lnTo>
                        <a:pt x="157" y="68"/>
                      </a:lnTo>
                      <a:lnTo>
                        <a:pt x="157" y="68"/>
                      </a:lnTo>
                      <a:lnTo>
                        <a:pt x="165" y="70"/>
                      </a:lnTo>
                      <a:lnTo>
                        <a:pt x="173" y="72"/>
                      </a:lnTo>
                      <a:lnTo>
                        <a:pt x="181" y="76"/>
                      </a:lnTo>
                      <a:lnTo>
                        <a:pt x="187" y="80"/>
                      </a:lnTo>
                      <a:lnTo>
                        <a:pt x="193" y="88"/>
                      </a:lnTo>
                      <a:lnTo>
                        <a:pt x="197" y="94"/>
                      </a:lnTo>
                      <a:lnTo>
                        <a:pt x="199" y="102"/>
                      </a:lnTo>
                      <a:lnTo>
                        <a:pt x="199" y="109"/>
                      </a:lnTo>
                      <a:lnTo>
                        <a:pt x="199" y="109"/>
                      </a:lnTo>
                      <a:lnTo>
                        <a:pt x="199" y="119"/>
                      </a:lnTo>
                      <a:lnTo>
                        <a:pt x="197" y="127"/>
                      </a:lnTo>
                      <a:lnTo>
                        <a:pt x="193" y="133"/>
                      </a:lnTo>
                      <a:lnTo>
                        <a:pt x="187" y="139"/>
                      </a:lnTo>
                      <a:lnTo>
                        <a:pt x="181" y="145"/>
                      </a:lnTo>
                      <a:lnTo>
                        <a:pt x="173" y="149"/>
                      </a:lnTo>
                      <a:lnTo>
                        <a:pt x="165" y="151"/>
                      </a:lnTo>
                      <a:lnTo>
                        <a:pt x="157" y="153"/>
                      </a:lnTo>
                      <a:lnTo>
                        <a:pt x="157" y="153"/>
                      </a:lnTo>
                      <a:lnTo>
                        <a:pt x="149" y="151"/>
                      </a:lnTo>
                      <a:lnTo>
                        <a:pt x="141" y="149"/>
                      </a:lnTo>
                      <a:lnTo>
                        <a:pt x="133" y="145"/>
                      </a:lnTo>
                      <a:lnTo>
                        <a:pt x="127" y="139"/>
                      </a:lnTo>
                      <a:lnTo>
                        <a:pt x="121" y="133"/>
                      </a:lnTo>
                      <a:lnTo>
                        <a:pt x="117" y="127"/>
                      </a:lnTo>
                      <a:lnTo>
                        <a:pt x="115" y="119"/>
                      </a:lnTo>
                      <a:lnTo>
                        <a:pt x="115" y="109"/>
                      </a:lnTo>
                      <a:lnTo>
                        <a:pt x="115" y="109"/>
                      </a:lnTo>
                      <a:lnTo>
                        <a:pt x="115" y="102"/>
                      </a:lnTo>
                      <a:lnTo>
                        <a:pt x="119" y="92"/>
                      </a:lnTo>
                      <a:lnTo>
                        <a:pt x="119" y="92"/>
                      </a:lnTo>
                      <a:lnTo>
                        <a:pt x="125" y="82"/>
                      </a:lnTo>
                      <a:lnTo>
                        <a:pt x="133" y="76"/>
                      </a:lnTo>
                      <a:lnTo>
                        <a:pt x="145" y="70"/>
                      </a:lnTo>
                      <a:lnTo>
                        <a:pt x="155" y="68"/>
                      </a:lnTo>
                      <a:lnTo>
                        <a:pt x="155" y="68"/>
                      </a:lnTo>
                      <a:lnTo>
                        <a:pt x="181" y="48"/>
                      </a:lnTo>
                      <a:lnTo>
                        <a:pt x="181" y="48"/>
                      </a:lnTo>
                      <a:lnTo>
                        <a:pt x="165" y="44"/>
                      </a:lnTo>
                      <a:lnTo>
                        <a:pt x="147" y="44"/>
                      </a:lnTo>
                      <a:lnTo>
                        <a:pt x="147" y="44"/>
                      </a:lnTo>
                      <a:lnTo>
                        <a:pt x="147" y="36"/>
                      </a:lnTo>
                      <a:lnTo>
                        <a:pt x="145" y="28"/>
                      </a:lnTo>
                      <a:lnTo>
                        <a:pt x="141" y="20"/>
                      </a:lnTo>
                      <a:lnTo>
                        <a:pt x="137" y="14"/>
                      </a:lnTo>
                      <a:lnTo>
                        <a:pt x="131" y="8"/>
                      </a:lnTo>
                      <a:lnTo>
                        <a:pt x="125" y="4"/>
                      </a:lnTo>
                      <a:lnTo>
                        <a:pt x="117" y="2"/>
                      </a:lnTo>
                      <a:lnTo>
                        <a:pt x="109" y="0"/>
                      </a:lnTo>
                      <a:lnTo>
                        <a:pt x="109" y="0"/>
                      </a:lnTo>
                      <a:lnTo>
                        <a:pt x="101" y="0"/>
                      </a:lnTo>
                      <a:lnTo>
                        <a:pt x="93" y="0"/>
                      </a:lnTo>
                      <a:lnTo>
                        <a:pt x="87" y="4"/>
                      </a:lnTo>
                      <a:lnTo>
                        <a:pt x="79" y="8"/>
                      </a:lnTo>
                      <a:lnTo>
                        <a:pt x="73" y="12"/>
                      </a:lnTo>
                      <a:lnTo>
                        <a:pt x="69" y="18"/>
                      </a:lnTo>
                      <a:lnTo>
                        <a:pt x="65" y="24"/>
                      </a:lnTo>
                      <a:lnTo>
                        <a:pt x="63" y="32"/>
                      </a:lnTo>
                      <a:lnTo>
                        <a:pt x="63" y="32"/>
                      </a:lnTo>
                      <a:lnTo>
                        <a:pt x="55" y="32"/>
                      </a:lnTo>
                      <a:lnTo>
                        <a:pt x="55" y="32"/>
                      </a:lnTo>
                      <a:lnTo>
                        <a:pt x="40" y="34"/>
                      </a:lnTo>
                      <a:lnTo>
                        <a:pt x="24" y="42"/>
                      </a:lnTo>
                      <a:lnTo>
                        <a:pt x="18" y="46"/>
                      </a:lnTo>
                      <a:lnTo>
                        <a:pt x="12" y="52"/>
                      </a:lnTo>
                      <a:lnTo>
                        <a:pt x="8" y="58"/>
                      </a:lnTo>
                      <a:lnTo>
                        <a:pt x="4" y="66"/>
                      </a:lnTo>
                      <a:lnTo>
                        <a:pt x="4" y="66"/>
                      </a:lnTo>
                      <a:lnTo>
                        <a:pt x="2" y="76"/>
                      </a:lnTo>
                      <a:lnTo>
                        <a:pt x="0" y="86"/>
                      </a:lnTo>
                      <a:lnTo>
                        <a:pt x="2" y="94"/>
                      </a:lnTo>
                      <a:lnTo>
                        <a:pt x="4" y="104"/>
                      </a:lnTo>
                      <a:lnTo>
                        <a:pt x="8" y="111"/>
                      </a:lnTo>
                      <a:lnTo>
                        <a:pt x="14" y="117"/>
                      </a:lnTo>
                      <a:lnTo>
                        <a:pt x="20" y="125"/>
                      </a:lnTo>
                      <a:lnTo>
                        <a:pt x="30" y="129"/>
                      </a:lnTo>
                      <a:lnTo>
                        <a:pt x="30" y="129"/>
                      </a:lnTo>
                      <a:lnTo>
                        <a:pt x="32" y="131"/>
                      </a:lnTo>
                      <a:lnTo>
                        <a:pt x="32" y="131"/>
                      </a:lnTo>
                      <a:lnTo>
                        <a:pt x="26" y="139"/>
                      </a:lnTo>
                      <a:lnTo>
                        <a:pt x="24" y="147"/>
                      </a:lnTo>
                      <a:lnTo>
                        <a:pt x="24" y="157"/>
                      </a:lnTo>
                      <a:lnTo>
                        <a:pt x="26" y="167"/>
                      </a:lnTo>
                      <a:lnTo>
                        <a:pt x="26" y="167"/>
                      </a:lnTo>
                      <a:lnTo>
                        <a:pt x="32" y="175"/>
                      </a:lnTo>
                      <a:lnTo>
                        <a:pt x="38" y="181"/>
                      </a:lnTo>
                      <a:lnTo>
                        <a:pt x="45" y="187"/>
                      </a:lnTo>
                      <a:lnTo>
                        <a:pt x="55" y="189"/>
                      </a:lnTo>
                      <a:lnTo>
                        <a:pt x="65" y="189"/>
                      </a:lnTo>
                      <a:lnTo>
                        <a:pt x="73" y="187"/>
                      </a:lnTo>
                      <a:lnTo>
                        <a:pt x="83" y="183"/>
                      </a:lnTo>
                      <a:lnTo>
                        <a:pt x="91" y="177"/>
                      </a:lnTo>
                      <a:lnTo>
                        <a:pt x="89" y="189"/>
                      </a:lnTo>
                      <a:lnTo>
                        <a:pt x="89" y="191"/>
                      </a:lnTo>
                      <a:lnTo>
                        <a:pt x="89" y="191"/>
                      </a:lnTo>
                      <a:lnTo>
                        <a:pt x="89" y="197"/>
                      </a:lnTo>
                      <a:lnTo>
                        <a:pt x="89" y="197"/>
                      </a:lnTo>
                      <a:lnTo>
                        <a:pt x="87" y="205"/>
                      </a:lnTo>
                      <a:lnTo>
                        <a:pt x="81" y="211"/>
                      </a:lnTo>
                      <a:lnTo>
                        <a:pt x="73" y="217"/>
                      </a:lnTo>
                      <a:lnTo>
                        <a:pt x="65" y="219"/>
                      </a:lnTo>
                      <a:lnTo>
                        <a:pt x="143" y="219"/>
                      </a:lnTo>
                      <a:lnTo>
                        <a:pt x="143" y="219"/>
                      </a:lnTo>
                      <a:lnTo>
                        <a:pt x="137" y="217"/>
                      </a:lnTo>
                      <a:lnTo>
                        <a:pt x="137" y="217"/>
                      </a:lnTo>
                      <a:lnTo>
                        <a:pt x="129" y="213"/>
                      </a:lnTo>
                      <a:lnTo>
                        <a:pt x="125" y="209"/>
                      </a:lnTo>
                      <a:lnTo>
                        <a:pt x="121" y="201"/>
                      </a:lnTo>
                      <a:lnTo>
                        <a:pt x="121" y="193"/>
                      </a:lnTo>
                      <a:lnTo>
                        <a:pt x="119" y="161"/>
                      </a:lnTo>
                      <a:lnTo>
                        <a:pt x="119" y="161"/>
                      </a:lnTo>
                      <a:lnTo>
                        <a:pt x="133" y="167"/>
                      </a:lnTo>
                      <a:lnTo>
                        <a:pt x="149" y="171"/>
                      </a:lnTo>
                      <a:lnTo>
                        <a:pt x="165" y="169"/>
                      </a:lnTo>
                      <a:lnTo>
                        <a:pt x="181" y="165"/>
                      </a:lnTo>
                      <a:lnTo>
                        <a:pt x="181" y="165"/>
                      </a:lnTo>
                      <a:lnTo>
                        <a:pt x="193" y="157"/>
                      </a:lnTo>
                      <a:lnTo>
                        <a:pt x="203" y="147"/>
                      </a:lnTo>
                      <a:lnTo>
                        <a:pt x="211" y="137"/>
                      </a:lnTo>
                      <a:lnTo>
                        <a:pt x="217" y="123"/>
                      </a:lnTo>
                      <a:lnTo>
                        <a:pt x="219" y="111"/>
                      </a:lnTo>
                      <a:lnTo>
                        <a:pt x="219" y="98"/>
                      </a:lnTo>
                      <a:lnTo>
                        <a:pt x="215" y="84"/>
                      </a:lnTo>
                      <a:lnTo>
                        <a:pt x="209" y="72"/>
                      </a:lnTo>
                      <a:lnTo>
                        <a:pt x="209" y="72"/>
                      </a:lnTo>
                      <a:close/>
                      <a:moveTo>
                        <a:pt x="24" y="82"/>
                      </a:moveTo>
                      <a:lnTo>
                        <a:pt x="24" y="82"/>
                      </a:lnTo>
                      <a:lnTo>
                        <a:pt x="26" y="72"/>
                      </a:lnTo>
                      <a:lnTo>
                        <a:pt x="30" y="66"/>
                      </a:lnTo>
                      <a:lnTo>
                        <a:pt x="38" y="60"/>
                      </a:lnTo>
                      <a:lnTo>
                        <a:pt x="45" y="58"/>
                      </a:lnTo>
                      <a:lnTo>
                        <a:pt x="45" y="58"/>
                      </a:lnTo>
                      <a:lnTo>
                        <a:pt x="55" y="60"/>
                      </a:lnTo>
                      <a:lnTo>
                        <a:pt x="63" y="66"/>
                      </a:lnTo>
                      <a:lnTo>
                        <a:pt x="67" y="72"/>
                      </a:lnTo>
                      <a:lnTo>
                        <a:pt x="69" y="82"/>
                      </a:lnTo>
                      <a:lnTo>
                        <a:pt x="69" y="82"/>
                      </a:lnTo>
                      <a:lnTo>
                        <a:pt x="67" y="92"/>
                      </a:lnTo>
                      <a:lnTo>
                        <a:pt x="63" y="98"/>
                      </a:lnTo>
                      <a:lnTo>
                        <a:pt x="55" y="104"/>
                      </a:lnTo>
                      <a:lnTo>
                        <a:pt x="45" y="105"/>
                      </a:lnTo>
                      <a:lnTo>
                        <a:pt x="45" y="105"/>
                      </a:lnTo>
                      <a:lnTo>
                        <a:pt x="38" y="104"/>
                      </a:lnTo>
                      <a:lnTo>
                        <a:pt x="30" y="98"/>
                      </a:lnTo>
                      <a:lnTo>
                        <a:pt x="26" y="92"/>
                      </a:lnTo>
                      <a:lnTo>
                        <a:pt x="24" y="82"/>
                      </a:lnTo>
                      <a:lnTo>
                        <a:pt x="24" y="82"/>
                      </a:lnTo>
                      <a:close/>
                      <a:moveTo>
                        <a:pt x="65" y="171"/>
                      </a:moveTo>
                      <a:lnTo>
                        <a:pt x="65" y="171"/>
                      </a:lnTo>
                      <a:lnTo>
                        <a:pt x="55" y="169"/>
                      </a:lnTo>
                      <a:lnTo>
                        <a:pt x="49" y="165"/>
                      </a:lnTo>
                      <a:lnTo>
                        <a:pt x="43" y="157"/>
                      </a:lnTo>
                      <a:lnTo>
                        <a:pt x="41" y="147"/>
                      </a:lnTo>
                      <a:lnTo>
                        <a:pt x="41" y="147"/>
                      </a:lnTo>
                      <a:lnTo>
                        <a:pt x="43" y="139"/>
                      </a:lnTo>
                      <a:lnTo>
                        <a:pt x="49" y="131"/>
                      </a:lnTo>
                      <a:lnTo>
                        <a:pt x="55" y="125"/>
                      </a:lnTo>
                      <a:lnTo>
                        <a:pt x="65" y="123"/>
                      </a:lnTo>
                      <a:lnTo>
                        <a:pt x="65" y="123"/>
                      </a:lnTo>
                      <a:lnTo>
                        <a:pt x="73" y="125"/>
                      </a:lnTo>
                      <a:lnTo>
                        <a:pt x="81" y="131"/>
                      </a:lnTo>
                      <a:lnTo>
                        <a:pt x="87" y="139"/>
                      </a:lnTo>
                      <a:lnTo>
                        <a:pt x="89" y="147"/>
                      </a:lnTo>
                      <a:lnTo>
                        <a:pt x="89" y="147"/>
                      </a:lnTo>
                      <a:lnTo>
                        <a:pt x="87" y="157"/>
                      </a:lnTo>
                      <a:lnTo>
                        <a:pt x="81" y="165"/>
                      </a:lnTo>
                      <a:lnTo>
                        <a:pt x="73" y="169"/>
                      </a:lnTo>
                      <a:lnTo>
                        <a:pt x="65" y="171"/>
                      </a:lnTo>
                      <a:lnTo>
                        <a:pt x="65" y="171"/>
                      </a:lnTo>
                      <a:close/>
                      <a:moveTo>
                        <a:pt x="75" y="52"/>
                      </a:moveTo>
                      <a:lnTo>
                        <a:pt x="75" y="52"/>
                      </a:lnTo>
                      <a:lnTo>
                        <a:pt x="77" y="40"/>
                      </a:lnTo>
                      <a:lnTo>
                        <a:pt x="83" y="32"/>
                      </a:lnTo>
                      <a:lnTo>
                        <a:pt x="91" y="26"/>
                      </a:lnTo>
                      <a:lnTo>
                        <a:pt x="103" y="24"/>
                      </a:lnTo>
                      <a:lnTo>
                        <a:pt x="103" y="24"/>
                      </a:lnTo>
                      <a:lnTo>
                        <a:pt x="113" y="26"/>
                      </a:lnTo>
                      <a:lnTo>
                        <a:pt x="123" y="32"/>
                      </a:lnTo>
                      <a:lnTo>
                        <a:pt x="129" y="40"/>
                      </a:lnTo>
                      <a:lnTo>
                        <a:pt x="131" y="52"/>
                      </a:lnTo>
                      <a:lnTo>
                        <a:pt x="131" y="52"/>
                      </a:lnTo>
                      <a:lnTo>
                        <a:pt x="129" y="62"/>
                      </a:lnTo>
                      <a:lnTo>
                        <a:pt x="123" y="72"/>
                      </a:lnTo>
                      <a:lnTo>
                        <a:pt x="113" y="78"/>
                      </a:lnTo>
                      <a:lnTo>
                        <a:pt x="103" y="80"/>
                      </a:lnTo>
                      <a:lnTo>
                        <a:pt x="103" y="80"/>
                      </a:lnTo>
                      <a:lnTo>
                        <a:pt x="91" y="78"/>
                      </a:lnTo>
                      <a:lnTo>
                        <a:pt x="83" y="72"/>
                      </a:lnTo>
                      <a:lnTo>
                        <a:pt x="77" y="62"/>
                      </a:lnTo>
                      <a:lnTo>
                        <a:pt x="75" y="52"/>
                      </a:lnTo>
                      <a:lnTo>
                        <a:pt x="75" y="5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</p:grpSp>
        <p:grpSp>
          <p:nvGrpSpPr>
            <p:cNvPr id="198" name="그룹 197"/>
            <p:cNvGrpSpPr/>
            <p:nvPr userDrawn="1"/>
          </p:nvGrpSpPr>
          <p:grpSpPr>
            <a:xfrm>
              <a:off x="5626091" y="5756275"/>
              <a:ext cx="952500" cy="954088"/>
              <a:chOff x="1647760" y="5756275"/>
              <a:chExt cx="952500" cy="954088"/>
            </a:xfrm>
          </p:grpSpPr>
          <p:sp>
            <p:nvSpPr>
              <p:cNvPr id="1177" name="Freeform 153"/>
              <p:cNvSpPr>
                <a:spLocks/>
              </p:cNvSpPr>
              <p:nvPr userDrawn="1"/>
            </p:nvSpPr>
            <p:spPr bwMode="auto">
              <a:xfrm>
                <a:off x="1647760" y="5756275"/>
                <a:ext cx="952500" cy="954088"/>
              </a:xfrm>
              <a:custGeom>
                <a:avLst/>
                <a:gdLst/>
                <a:ahLst/>
                <a:cxnLst>
                  <a:cxn ang="0">
                    <a:pos x="83" y="0"/>
                  </a:cxn>
                  <a:cxn ang="0">
                    <a:pos x="517" y="0"/>
                  </a:cxn>
                  <a:cxn ang="0">
                    <a:pos x="517" y="0"/>
                  </a:cxn>
                  <a:cxn ang="0">
                    <a:pos x="535" y="2"/>
                  </a:cxn>
                  <a:cxn ang="0">
                    <a:pos x="551" y="6"/>
                  </a:cxn>
                  <a:cxn ang="0">
                    <a:pos x="564" y="14"/>
                  </a:cxn>
                  <a:cxn ang="0">
                    <a:pos x="576" y="24"/>
                  </a:cxn>
                  <a:cxn ang="0">
                    <a:pos x="586" y="38"/>
                  </a:cxn>
                  <a:cxn ang="0">
                    <a:pos x="594" y="52"/>
                  </a:cxn>
                  <a:cxn ang="0">
                    <a:pos x="598" y="67"/>
                  </a:cxn>
                  <a:cxn ang="0">
                    <a:pos x="600" y="83"/>
                  </a:cxn>
                  <a:cxn ang="0">
                    <a:pos x="600" y="517"/>
                  </a:cxn>
                  <a:cxn ang="0">
                    <a:pos x="600" y="517"/>
                  </a:cxn>
                  <a:cxn ang="0">
                    <a:pos x="598" y="535"/>
                  </a:cxn>
                  <a:cxn ang="0">
                    <a:pos x="594" y="549"/>
                  </a:cxn>
                  <a:cxn ang="0">
                    <a:pos x="586" y="565"/>
                  </a:cxn>
                  <a:cxn ang="0">
                    <a:pos x="576" y="577"/>
                  </a:cxn>
                  <a:cxn ang="0">
                    <a:pos x="564" y="587"/>
                  </a:cxn>
                  <a:cxn ang="0">
                    <a:pos x="551" y="595"/>
                  </a:cxn>
                  <a:cxn ang="0">
                    <a:pos x="535" y="599"/>
                  </a:cxn>
                  <a:cxn ang="0">
                    <a:pos x="517" y="601"/>
                  </a:cxn>
                  <a:cxn ang="0">
                    <a:pos x="83" y="601"/>
                  </a:cxn>
                  <a:cxn ang="0">
                    <a:pos x="83" y="601"/>
                  </a:cxn>
                  <a:cxn ang="0">
                    <a:pos x="67" y="599"/>
                  </a:cxn>
                  <a:cxn ang="0">
                    <a:pos x="51" y="595"/>
                  </a:cxn>
                  <a:cxn ang="0">
                    <a:pos x="37" y="587"/>
                  </a:cxn>
                  <a:cxn ang="0">
                    <a:pos x="25" y="577"/>
                  </a:cxn>
                  <a:cxn ang="0">
                    <a:pos x="14" y="565"/>
                  </a:cxn>
                  <a:cxn ang="0">
                    <a:pos x="6" y="549"/>
                  </a:cxn>
                  <a:cxn ang="0">
                    <a:pos x="2" y="535"/>
                  </a:cxn>
                  <a:cxn ang="0">
                    <a:pos x="0" y="517"/>
                  </a:cxn>
                  <a:cxn ang="0">
                    <a:pos x="0" y="83"/>
                  </a:cxn>
                  <a:cxn ang="0">
                    <a:pos x="0" y="83"/>
                  </a:cxn>
                  <a:cxn ang="0">
                    <a:pos x="2" y="67"/>
                  </a:cxn>
                  <a:cxn ang="0">
                    <a:pos x="6" y="52"/>
                  </a:cxn>
                  <a:cxn ang="0">
                    <a:pos x="14" y="38"/>
                  </a:cxn>
                  <a:cxn ang="0">
                    <a:pos x="25" y="24"/>
                  </a:cxn>
                  <a:cxn ang="0">
                    <a:pos x="37" y="14"/>
                  </a:cxn>
                  <a:cxn ang="0">
                    <a:pos x="51" y="6"/>
                  </a:cxn>
                  <a:cxn ang="0">
                    <a:pos x="67" y="2"/>
                  </a:cxn>
                  <a:cxn ang="0">
                    <a:pos x="83" y="0"/>
                  </a:cxn>
                  <a:cxn ang="0">
                    <a:pos x="83" y="0"/>
                  </a:cxn>
                </a:cxnLst>
                <a:rect l="0" t="0" r="r" b="b"/>
                <a:pathLst>
                  <a:path w="600" h="601">
                    <a:moveTo>
                      <a:pt x="83" y="0"/>
                    </a:moveTo>
                    <a:lnTo>
                      <a:pt x="517" y="0"/>
                    </a:lnTo>
                    <a:lnTo>
                      <a:pt x="517" y="0"/>
                    </a:lnTo>
                    <a:lnTo>
                      <a:pt x="535" y="2"/>
                    </a:lnTo>
                    <a:lnTo>
                      <a:pt x="551" y="6"/>
                    </a:lnTo>
                    <a:lnTo>
                      <a:pt x="564" y="14"/>
                    </a:lnTo>
                    <a:lnTo>
                      <a:pt x="576" y="24"/>
                    </a:lnTo>
                    <a:lnTo>
                      <a:pt x="586" y="38"/>
                    </a:lnTo>
                    <a:lnTo>
                      <a:pt x="594" y="52"/>
                    </a:lnTo>
                    <a:lnTo>
                      <a:pt x="598" y="67"/>
                    </a:lnTo>
                    <a:lnTo>
                      <a:pt x="600" y="83"/>
                    </a:lnTo>
                    <a:lnTo>
                      <a:pt x="600" y="517"/>
                    </a:lnTo>
                    <a:lnTo>
                      <a:pt x="600" y="517"/>
                    </a:lnTo>
                    <a:lnTo>
                      <a:pt x="598" y="535"/>
                    </a:lnTo>
                    <a:lnTo>
                      <a:pt x="594" y="549"/>
                    </a:lnTo>
                    <a:lnTo>
                      <a:pt x="586" y="565"/>
                    </a:lnTo>
                    <a:lnTo>
                      <a:pt x="576" y="577"/>
                    </a:lnTo>
                    <a:lnTo>
                      <a:pt x="564" y="587"/>
                    </a:lnTo>
                    <a:lnTo>
                      <a:pt x="551" y="595"/>
                    </a:lnTo>
                    <a:lnTo>
                      <a:pt x="535" y="599"/>
                    </a:lnTo>
                    <a:lnTo>
                      <a:pt x="517" y="601"/>
                    </a:lnTo>
                    <a:lnTo>
                      <a:pt x="83" y="601"/>
                    </a:lnTo>
                    <a:lnTo>
                      <a:pt x="83" y="601"/>
                    </a:lnTo>
                    <a:lnTo>
                      <a:pt x="67" y="599"/>
                    </a:lnTo>
                    <a:lnTo>
                      <a:pt x="51" y="595"/>
                    </a:lnTo>
                    <a:lnTo>
                      <a:pt x="37" y="587"/>
                    </a:lnTo>
                    <a:lnTo>
                      <a:pt x="25" y="577"/>
                    </a:lnTo>
                    <a:lnTo>
                      <a:pt x="14" y="565"/>
                    </a:lnTo>
                    <a:lnTo>
                      <a:pt x="6" y="549"/>
                    </a:lnTo>
                    <a:lnTo>
                      <a:pt x="2" y="535"/>
                    </a:lnTo>
                    <a:lnTo>
                      <a:pt x="0" y="517"/>
                    </a:lnTo>
                    <a:lnTo>
                      <a:pt x="0" y="83"/>
                    </a:lnTo>
                    <a:lnTo>
                      <a:pt x="0" y="83"/>
                    </a:lnTo>
                    <a:lnTo>
                      <a:pt x="2" y="67"/>
                    </a:lnTo>
                    <a:lnTo>
                      <a:pt x="6" y="52"/>
                    </a:lnTo>
                    <a:lnTo>
                      <a:pt x="14" y="38"/>
                    </a:lnTo>
                    <a:lnTo>
                      <a:pt x="25" y="24"/>
                    </a:lnTo>
                    <a:lnTo>
                      <a:pt x="37" y="14"/>
                    </a:lnTo>
                    <a:lnTo>
                      <a:pt x="51" y="6"/>
                    </a:lnTo>
                    <a:lnTo>
                      <a:pt x="67" y="2"/>
                    </a:lnTo>
                    <a:lnTo>
                      <a:pt x="83" y="0"/>
                    </a:lnTo>
                    <a:lnTo>
                      <a:pt x="83" y="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179" name="그룹 178"/>
              <p:cNvGrpSpPr/>
              <p:nvPr userDrawn="1"/>
            </p:nvGrpSpPr>
            <p:grpSpPr>
              <a:xfrm>
                <a:off x="1798573" y="6011863"/>
                <a:ext cx="695325" cy="587375"/>
                <a:chOff x="1973263" y="6011863"/>
                <a:chExt cx="695325" cy="587375"/>
              </a:xfrm>
            </p:grpSpPr>
            <p:sp>
              <p:nvSpPr>
                <p:cNvPr id="1192" name="Freeform 168"/>
                <p:cNvSpPr>
                  <a:spLocks/>
                </p:cNvSpPr>
                <p:nvPr userDrawn="1"/>
              </p:nvSpPr>
              <p:spPr bwMode="auto">
                <a:xfrm>
                  <a:off x="1973263" y="6570663"/>
                  <a:ext cx="284163" cy="28575"/>
                </a:xfrm>
                <a:custGeom>
                  <a:avLst/>
                  <a:gdLst/>
                  <a:ahLst/>
                  <a:cxnLst>
                    <a:cxn ang="0">
                      <a:pos x="173" y="18"/>
                    </a:cxn>
                    <a:cxn ang="0">
                      <a:pos x="6" y="18"/>
                    </a:cxn>
                    <a:cxn ang="0">
                      <a:pos x="6" y="18"/>
                    </a:cxn>
                    <a:cxn ang="0">
                      <a:pos x="2" y="16"/>
                    </a:cxn>
                    <a:cxn ang="0">
                      <a:pos x="0" y="14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2" y="2"/>
                    </a:cxn>
                    <a:cxn ang="0">
                      <a:pos x="6" y="0"/>
                    </a:cxn>
                    <a:cxn ang="0">
                      <a:pos x="173" y="0"/>
                    </a:cxn>
                    <a:cxn ang="0">
                      <a:pos x="173" y="0"/>
                    </a:cxn>
                    <a:cxn ang="0">
                      <a:pos x="177" y="2"/>
                    </a:cxn>
                    <a:cxn ang="0">
                      <a:pos x="179" y="4"/>
                    </a:cxn>
                    <a:cxn ang="0">
                      <a:pos x="179" y="14"/>
                    </a:cxn>
                    <a:cxn ang="0">
                      <a:pos x="179" y="14"/>
                    </a:cxn>
                    <a:cxn ang="0">
                      <a:pos x="177" y="16"/>
                    </a:cxn>
                    <a:cxn ang="0">
                      <a:pos x="173" y="18"/>
                    </a:cxn>
                    <a:cxn ang="0">
                      <a:pos x="173" y="18"/>
                    </a:cxn>
                  </a:cxnLst>
                  <a:rect l="0" t="0" r="r" b="b"/>
                  <a:pathLst>
                    <a:path w="179" h="18">
                      <a:moveTo>
                        <a:pt x="173" y="18"/>
                      </a:moveTo>
                      <a:lnTo>
                        <a:pt x="6" y="18"/>
                      </a:lnTo>
                      <a:lnTo>
                        <a:pt x="6" y="18"/>
                      </a:lnTo>
                      <a:lnTo>
                        <a:pt x="2" y="16"/>
                      </a:lnTo>
                      <a:lnTo>
                        <a:pt x="0" y="14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2" y="2"/>
                      </a:lnTo>
                      <a:lnTo>
                        <a:pt x="6" y="0"/>
                      </a:lnTo>
                      <a:lnTo>
                        <a:pt x="173" y="0"/>
                      </a:lnTo>
                      <a:lnTo>
                        <a:pt x="173" y="0"/>
                      </a:lnTo>
                      <a:lnTo>
                        <a:pt x="177" y="2"/>
                      </a:lnTo>
                      <a:lnTo>
                        <a:pt x="179" y="4"/>
                      </a:lnTo>
                      <a:lnTo>
                        <a:pt x="179" y="14"/>
                      </a:lnTo>
                      <a:lnTo>
                        <a:pt x="179" y="14"/>
                      </a:lnTo>
                      <a:lnTo>
                        <a:pt x="177" y="16"/>
                      </a:lnTo>
                      <a:lnTo>
                        <a:pt x="173" y="18"/>
                      </a:lnTo>
                      <a:lnTo>
                        <a:pt x="173" y="1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1193" name="Freeform 169"/>
                <p:cNvSpPr>
                  <a:spLocks noEditPoints="1"/>
                </p:cNvSpPr>
                <p:nvPr userDrawn="1"/>
              </p:nvSpPr>
              <p:spPr bwMode="auto">
                <a:xfrm>
                  <a:off x="2181225" y="6011863"/>
                  <a:ext cx="487363" cy="552450"/>
                </a:xfrm>
                <a:custGeom>
                  <a:avLst/>
                  <a:gdLst/>
                  <a:ahLst/>
                  <a:cxnLst>
                    <a:cxn ang="0">
                      <a:pos x="241" y="4"/>
                    </a:cxn>
                    <a:cxn ang="0">
                      <a:pos x="271" y="30"/>
                    </a:cxn>
                    <a:cxn ang="0">
                      <a:pos x="303" y="56"/>
                    </a:cxn>
                    <a:cxn ang="0">
                      <a:pos x="303" y="56"/>
                    </a:cxn>
                    <a:cxn ang="0">
                      <a:pos x="305" y="60"/>
                    </a:cxn>
                    <a:cxn ang="0">
                      <a:pos x="307" y="66"/>
                    </a:cxn>
                    <a:cxn ang="0">
                      <a:pos x="307" y="72"/>
                    </a:cxn>
                    <a:cxn ang="0">
                      <a:pos x="305" y="76"/>
                    </a:cxn>
                    <a:cxn ang="0">
                      <a:pos x="271" y="115"/>
                    </a:cxn>
                    <a:cxn ang="0">
                      <a:pos x="187" y="46"/>
                    </a:cxn>
                    <a:cxn ang="0">
                      <a:pos x="221" y="4"/>
                    </a:cxn>
                    <a:cxn ang="0">
                      <a:pos x="221" y="4"/>
                    </a:cxn>
                    <a:cxn ang="0">
                      <a:pos x="227" y="2"/>
                    </a:cxn>
                    <a:cxn ang="0">
                      <a:pos x="231" y="0"/>
                    </a:cxn>
                    <a:cxn ang="0">
                      <a:pos x="237" y="2"/>
                    </a:cxn>
                    <a:cxn ang="0">
                      <a:pos x="241" y="4"/>
                    </a:cxn>
                    <a:cxn ang="0">
                      <a:pos x="241" y="4"/>
                    </a:cxn>
                    <a:cxn ang="0">
                      <a:pos x="255" y="135"/>
                    </a:cxn>
                    <a:cxn ang="0">
                      <a:pos x="171" y="64"/>
                    </a:cxn>
                    <a:cxn ang="0">
                      <a:pos x="30" y="231"/>
                    </a:cxn>
                    <a:cxn ang="0">
                      <a:pos x="112" y="300"/>
                    </a:cxn>
                    <a:cxn ang="0">
                      <a:pos x="255" y="135"/>
                    </a:cxn>
                    <a:cxn ang="0">
                      <a:pos x="98" y="318"/>
                    </a:cxn>
                    <a:cxn ang="0">
                      <a:pos x="98" y="318"/>
                    </a:cxn>
                    <a:cxn ang="0">
                      <a:pos x="92" y="324"/>
                    </a:cxn>
                    <a:cxn ang="0">
                      <a:pos x="86" y="328"/>
                    </a:cxn>
                    <a:cxn ang="0">
                      <a:pos x="80" y="332"/>
                    </a:cxn>
                    <a:cxn ang="0">
                      <a:pos x="70" y="334"/>
                    </a:cxn>
                    <a:cxn ang="0">
                      <a:pos x="70" y="334"/>
                    </a:cxn>
                    <a:cxn ang="0">
                      <a:pos x="28" y="344"/>
                    </a:cxn>
                    <a:cxn ang="0">
                      <a:pos x="10" y="348"/>
                    </a:cxn>
                    <a:cxn ang="0">
                      <a:pos x="4" y="348"/>
                    </a:cxn>
                    <a:cxn ang="0">
                      <a:pos x="2" y="346"/>
                    </a:cxn>
                    <a:cxn ang="0">
                      <a:pos x="2" y="346"/>
                    </a:cxn>
                    <a:cxn ang="0">
                      <a:pos x="0" y="344"/>
                    </a:cxn>
                    <a:cxn ang="0">
                      <a:pos x="0" y="338"/>
                    </a:cxn>
                    <a:cxn ang="0">
                      <a:pos x="0" y="320"/>
                    </a:cxn>
                    <a:cxn ang="0">
                      <a:pos x="4" y="276"/>
                    </a:cxn>
                    <a:cxn ang="0">
                      <a:pos x="4" y="276"/>
                    </a:cxn>
                    <a:cxn ang="0">
                      <a:pos x="4" y="266"/>
                    </a:cxn>
                    <a:cxn ang="0">
                      <a:pos x="6" y="261"/>
                    </a:cxn>
                    <a:cxn ang="0">
                      <a:pos x="10" y="255"/>
                    </a:cxn>
                    <a:cxn ang="0">
                      <a:pos x="14" y="249"/>
                    </a:cxn>
                    <a:cxn ang="0">
                      <a:pos x="98" y="318"/>
                    </a:cxn>
                  </a:cxnLst>
                  <a:rect l="0" t="0" r="r" b="b"/>
                  <a:pathLst>
                    <a:path w="307" h="348">
                      <a:moveTo>
                        <a:pt x="241" y="4"/>
                      </a:moveTo>
                      <a:lnTo>
                        <a:pt x="271" y="30"/>
                      </a:lnTo>
                      <a:lnTo>
                        <a:pt x="303" y="56"/>
                      </a:lnTo>
                      <a:lnTo>
                        <a:pt x="303" y="56"/>
                      </a:lnTo>
                      <a:lnTo>
                        <a:pt x="305" y="60"/>
                      </a:lnTo>
                      <a:lnTo>
                        <a:pt x="307" y="66"/>
                      </a:lnTo>
                      <a:lnTo>
                        <a:pt x="307" y="72"/>
                      </a:lnTo>
                      <a:lnTo>
                        <a:pt x="305" y="76"/>
                      </a:lnTo>
                      <a:lnTo>
                        <a:pt x="271" y="115"/>
                      </a:lnTo>
                      <a:lnTo>
                        <a:pt x="187" y="46"/>
                      </a:lnTo>
                      <a:lnTo>
                        <a:pt x="221" y="4"/>
                      </a:lnTo>
                      <a:lnTo>
                        <a:pt x="221" y="4"/>
                      </a:lnTo>
                      <a:lnTo>
                        <a:pt x="227" y="2"/>
                      </a:lnTo>
                      <a:lnTo>
                        <a:pt x="231" y="0"/>
                      </a:lnTo>
                      <a:lnTo>
                        <a:pt x="237" y="2"/>
                      </a:lnTo>
                      <a:lnTo>
                        <a:pt x="241" y="4"/>
                      </a:lnTo>
                      <a:lnTo>
                        <a:pt x="241" y="4"/>
                      </a:lnTo>
                      <a:close/>
                      <a:moveTo>
                        <a:pt x="255" y="135"/>
                      </a:moveTo>
                      <a:lnTo>
                        <a:pt x="171" y="64"/>
                      </a:lnTo>
                      <a:lnTo>
                        <a:pt x="30" y="231"/>
                      </a:lnTo>
                      <a:lnTo>
                        <a:pt x="112" y="300"/>
                      </a:lnTo>
                      <a:lnTo>
                        <a:pt x="255" y="135"/>
                      </a:lnTo>
                      <a:close/>
                      <a:moveTo>
                        <a:pt x="98" y="318"/>
                      </a:moveTo>
                      <a:lnTo>
                        <a:pt x="98" y="318"/>
                      </a:lnTo>
                      <a:lnTo>
                        <a:pt x="92" y="324"/>
                      </a:lnTo>
                      <a:lnTo>
                        <a:pt x="86" y="328"/>
                      </a:lnTo>
                      <a:lnTo>
                        <a:pt x="80" y="332"/>
                      </a:lnTo>
                      <a:lnTo>
                        <a:pt x="70" y="334"/>
                      </a:lnTo>
                      <a:lnTo>
                        <a:pt x="70" y="334"/>
                      </a:lnTo>
                      <a:lnTo>
                        <a:pt x="28" y="344"/>
                      </a:lnTo>
                      <a:lnTo>
                        <a:pt x="10" y="348"/>
                      </a:lnTo>
                      <a:lnTo>
                        <a:pt x="4" y="348"/>
                      </a:lnTo>
                      <a:lnTo>
                        <a:pt x="2" y="346"/>
                      </a:lnTo>
                      <a:lnTo>
                        <a:pt x="2" y="346"/>
                      </a:lnTo>
                      <a:lnTo>
                        <a:pt x="0" y="344"/>
                      </a:lnTo>
                      <a:lnTo>
                        <a:pt x="0" y="338"/>
                      </a:lnTo>
                      <a:lnTo>
                        <a:pt x="0" y="320"/>
                      </a:lnTo>
                      <a:lnTo>
                        <a:pt x="4" y="276"/>
                      </a:lnTo>
                      <a:lnTo>
                        <a:pt x="4" y="276"/>
                      </a:lnTo>
                      <a:lnTo>
                        <a:pt x="4" y="266"/>
                      </a:lnTo>
                      <a:lnTo>
                        <a:pt x="6" y="261"/>
                      </a:lnTo>
                      <a:lnTo>
                        <a:pt x="10" y="255"/>
                      </a:lnTo>
                      <a:lnTo>
                        <a:pt x="14" y="249"/>
                      </a:lnTo>
                      <a:lnTo>
                        <a:pt x="98" y="31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</p:grpSp>
        <p:grpSp>
          <p:nvGrpSpPr>
            <p:cNvPr id="200" name="그룹 199"/>
            <p:cNvGrpSpPr/>
            <p:nvPr userDrawn="1"/>
          </p:nvGrpSpPr>
          <p:grpSpPr>
            <a:xfrm>
              <a:off x="4435466" y="1490663"/>
              <a:ext cx="865188" cy="865188"/>
              <a:chOff x="457135" y="1490663"/>
              <a:chExt cx="865188" cy="865188"/>
            </a:xfrm>
          </p:grpSpPr>
          <p:sp>
            <p:nvSpPr>
              <p:cNvPr id="1175" name="Freeform 151"/>
              <p:cNvSpPr>
                <a:spLocks/>
              </p:cNvSpPr>
              <p:nvPr userDrawn="1"/>
            </p:nvSpPr>
            <p:spPr bwMode="auto">
              <a:xfrm>
                <a:off x="457135" y="1490663"/>
                <a:ext cx="865188" cy="865188"/>
              </a:xfrm>
              <a:custGeom>
                <a:avLst/>
                <a:gdLst/>
                <a:ahLst/>
                <a:cxnLst>
                  <a:cxn ang="0">
                    <a:pos x="75" y="0"/>
                  </a:cxn>
                  <a:cxn ang="0">
                    <a:pos x="469" y="0"/>
                  </a:cxn>
                  <a:cxn ang="0">
                    <a:pos x="469" y="0"/>
                  </a:cxn>
                  <a:cxn ang="0">
                    <a:pos x="483" y="0"/>
                  </a:cxn>
                  <a:cxn ang="0">
                    <a:pos x="497" y="6"/>
                  </a:cxn>
                  <a:cxn ang="0">
                    <a:pos x="511" y="12"/>
                  </a:cxn>
                  <a:cxn ang="0">
                    <a:pos x="523" y="22"/>
                  </a:cxn>
                  <a:cxn ang="0">
                    <a:pos x="531" y="32"/>
                  </a:cxn>
                  <a:cxn ang="0">
                    <a:pos x="539" y="46"/>
                  </a:cxn>
                  <a:cxn ang="0">
                    <a:pos x="543" y="59"/>
                  </a:cxn>
                  <a:cxn ang="0">
                    <a:pos x="545" y="75"/>
                  </a:cxn>
                  <a:cxn ang="0">
                    <a:pos x="545" y="469"/>
                  </a:cxn>
                  <a:cxn ang="0">
                    <a:pos x="545" y="469"/>
                  </a:cxn>
                  <a:cxn ang="0">
                    <a:pos x="543" y="483"/>
                  </a:cxn>
                  <a:cxn ang="0">
                    <a:pos x="539" y="497"/>
                  </a:cxn>
                  <a:cxn ang="0">
                    <a:pos x="531" y="511"/>
                  </a:cxn>
                  <a:cxn ang="0">
                    <a:pos x="523" y="523"/>
                  </a:cxn>
                  <a:cxn ang="0">
                    <a:pos x="511" y="531"/>
                  </a:cxn>
                  <a:cxn ang="0">
                    <a:pos x="497" y="539"/>
                  </a:cxn>
                  <a:cxn ang="0">
                    <a:pos x="483" y="543"/>
                  </a:cxn>
                  <a:cxn ang="0">
                    <a:pos x="469" y="545"/>
                  </a:cxn>
                  <a:cxn ang="0">
                    <a:pos x="75" y="545"/>
                  </a:cxn>
                  <a:cxn ang="0">
                    <a:pos x="75" y="545"/>
                  </a:cxn>
                  <a:cxn ang="0">
                    <a:pos x="59" y="543"/>
                  </a:cxn>
                  <a:cxn ang="0">
                    <a:pos x="46" y="539"/>
                  </a:cxn>
                  <a:cxn ang="0">
                    <a:pos x="32" y="531"/>
                  </a:cxn>
                  <a:cxn ang="0">
                    <a:pos x="22" y="523"/>
                  </a:cxn>
                  <a:cxn ang="0">
                    <a:pos x="12" y="511"/>
                  </a:cxn>
                  <a:cxn ang="0">
                    <a:pos x="6" y="497"/>
                  </a:cxn>
                  <a:cxn ang="0">
                    <a:pos x="0" y="483"/>
                  </a:cxn>
                  <a:cxn ang="0">
                    <a:pos x="0" y="469"/>
                  </a:cxn>
                  <a:cxn ang="0">
                    <a:pos x="0" y="75"/>
                  </a:cxn>
                  <a:cxn ang="0">
                    <a:pos x="0" y="75"/>
                  </a:cxn>
                  <a:cxn ang="0">
                    <a:pos x="0" y="59"/>
                  </a:cxn>
                  <a:cxn ang="0">
                    <a:pos x="6" y="46"/>
                  </a:cxn>
                  <a:cxn ang="0">
                    <a:pos x="12" y="32"/>
                  </a:cxn>
                  <a:cxn ang="0">
                    <a:pos x="22" y="22"/>
                  </a:cxn>
                  <a:cxn ang="0">
                    <a:pos x="32" y="12"/>
                  </a:cxn>
                  <a:cxn ang="0">
                    <a:pos x="46" y="6"/>
                  </a:cxn>
                  <a:cxn ang="0">
                    <a:pos x="59" y="0"/>
                  </a:cxn>
                  <a:cxn ang="0">
                    <a:pos x="75" y="0"/>
                  </a:cxn>
                  <a:cxn ang="0">
                    <a:pos x="75" y="0"/>
                  </a:cxn>
                </a:cxnLst>
                <a:rect l="0" t="0" r="r" b="b"/>
                <a:pathLst>
                  <a:path w="545" h="545">
                    <a:moveTo>
                      <a:pt x="75" y="0"/>
                    </a:moveTo>
                    <a:lnTo>
                      <a:pt x="469" y="0"/>
                    </a:lnTo>
                    <a:lnTo>
                      <a:pt x="469" y="0"/>
                    </a:lnTo>
                    <a:lnTo>
                      <a:pt x="483" y="0"/>
                    </a:lnTo>
                    <a:lnTo>
                      <a:pt x="497" y="6"/>
                    </a:lnTo>
                    <a:lnTo>
                      <a:pt x="511" y="12"/>
                    </a:lnTo>
                    <a:lnTo>
                      <a:pt x="523" y="22"/>
                    </a:lnTo>
                    <a:lnTo>
                      <a:pt x="531" y="32"/>
                    </a:lnTo>
                    <a:lnTo>
                      <a:pt x="539" y="46"/>
                    </a:lnTo>
                    <a:lnTo>
                      <a:pt x="543" y="59"/>
                    </a:lnTo>
                    <a:lnTo>
                      <a:pt x="545" y="75"/>
                    </a:lnTo>
                    <a:lnTo>
                      <a:pt x="545" y="469"/>
                    </a:lnTo>
                    <a:lnTo>
                      <a:pt x="545" y="469"/>
                    </a:lnTo>
                    <a:lnTo>
                      <a:pt x="543" y="483"/>
                    </a:lnTo>
                    <a:lnTo>
                      <a:pt x="539" y="497"/>
                    </a:lnTo>
                    <a:lnTo>
                      <a:pt x="531" y="511"/>
                    </a:lnTo>
                    <a:lnTo>
                      <a:pt x="523" y="523"/>
                    </a:lnTo>
                    <a:lnTo>
                      <a:pt x="511" y="531"/>
                    </a:lnTo>
                    <a:lnTo>
                      <a:pt x="497" y="539"/>
                    </a:lnTo>
                    <a:lnTo>
                      <a:pt x="483" y="543"/>
                    </a:lnTo>
                    <a:lnTo>
                      <a:pt x="469" y="545"/>
                    </a:lnTo>
                    <a:lnTo>
                      <a:pt x="75" y="545"/>
                    </a:lnTo>
                    <a:lnTo>
                      <a:pt x="75" y="545"/>
                    </a:lnTo>
                    <a:lnTo>
                      <a:pt x="59" y="543"/>
                    </a:lnTo>
                    <a:lnTo>
                      <a:pt x="46" y="539"/>
                    </a:lnTo>
                    <a:lnTo>
                      <a:pt x="32" y="531"/>
                    </a:lnTo>
                    <a:lnTo>
                      <a:pt x="22" y="523"/>
                    </a:lnTo>
                    <a:lnTo>
                      <a:pt x="12" y="511"/>
                    </a:lnTo>
                    <a:lnTo>
                      <a:pt x="6" y="497"/>
                    </a:lnTo>
                    <a:lnTo>
                      <a:pt x="0" y="483"/>
                    </a:lnTo>
                    <a:lnTo>
                      <a:pt x="0" y="469"/>
                    </a:lnTo>
                    <a:lnTo>
                      <a:pt x="0" y="75"/>
                    </a:lnTo>
                    <a:lnTo>
                      <a:pt x="0" y="75"/>
                    </a:lnTo>
                    <a:lnTo>
                      <a:pt x="0" y="59"/>
                    </a:lnTo>
                    <a:lnTo>
                      <a:pt x="6" y="46"/>
                    </a:lnTo>
                    <a:lnTo>
                      <a:pt x="12" y="32"/>
                    </a:lnTo>
                    <a:lnTo>
                      <a:pt x="22" y="22"/>
                    </a:lnTo>
                    <a:lnTo>
                      <a:pt x="32" y="12"/>
                    </a:lnTo>
                    <a:lnTo>
                      <a:pt x="46" y="6"/>
                    </a:lnTo>
                    <a:lnTo>
                      <a:pt x="59" y="0"/>
                    </a:lnTo>
                    <a:lnTo>
                      <a:pt x="75" y="0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94" name="Freeform 170"/>
              <p:cNvSpPr>
                <a:spLocks noEditPoints="1"/>
              </p:cNvSpPr>
              <p:nvPr userDrawn="1"/>
            </p:nvSpPr>
            <p:spPr bwMode="auto">
              <a:xfrm>
                <a:off x="550798" y="1635125"/>
                <a:ext cx="663575" cy="615950"/>
              </a:xfrm>
              <a:custGeom>
                <a:avLst/>
                <a:gdLst/>
                <a:ahLst/>
                <a:cxnLst>
                  <a:cxn ang="0">
                    <a:pos x="412" y="257"/>
                  </a:cxn>
                  <a:cxn ang="0">
                    <a:pos x="418" y="203"/>
                  </a:cxn>
                  <a:cxn ang="0">
                    <a:pos x="279" y="6"/>
                  </a:cxn>
                  <a:cxn ang="0">
                    <a:pos x="317" y="42"/>
                  </a:cxn>
                  <a:cxn ang="0">
                    <a:pos x="325" y="90"/>
                  </a:cxn>
                  <a:cxn ang="0">
                    <a:pos x="285" y="112"/>
                  </a:cxn>
                  <a:cxn ang="0">
                    <a:pos x="303" y="114"/>
                  </a:cxn>
                  <a:cxn ang="0">
                    <a:pos x="299" y="140"/>
                  </a:cxn>
                  <a:cxn ang="0">
                    <a:pos x="275" y="185"/>
                  </a:cxn>
                  <a:cxn ang="0">
                    <a:pos x="285" y="199"/>
                  </a:cxn>
                  <a:cxn ang="0">
                    <a:pos x="331" y="185"/>
                  </a:cxn>
                  <a:cxn ang="0">
                    <a:pos x="351" y="189"/>
                  </a:cxn>
                  <a:cxn ang="0">
                    <a:pos x="374" y="199"/>
                  </a:cxn>
                  <a:cxn ang="0">
                    <a:pos x="313" y="205"/>
                  </a:cxn>
                  <a:cxn ang="0">
                    <a:pos x="253" y="235"/>
                  </a:cxn>
                  <a:cxn ang="0">
                    <a:pos x="229" y="303"/>
                  </a:cxn>
                  <a:cxn ang="0">
                    <a:pos x="297" y="315"/>
                  </a:cxn>
                  <a:cxn ang="0">
                    <a:pos x="315" y="366"/>
                  </a:cxn>
                  <a:cxn ang="0">
                    <a:pos x="82" y="36"/>
                  </a:cxn>
                  <a:cxn ang="0">
                    <a:pos x="0" y="173"/>
                  </a:cxn>
                  <a:cxn ang="0">
                    <a:pos x="18" y="241"/>
                  </a:cxn>
                  <a:cxn ang="0">
                    <a:pos x="34" y="315"/>
                  </a:cxn>
                  <a:cxn ang="0">
                    <a:pos x="114" y="378"/>
                  </a:cxn>
                  <a:cxn ang="0">
                    <a:pos x="138" y="334"/>
                  </a:cxn>
                  <a:cxn ang="0">
                    <a:pos x="80" y="289"/>
                  </a:cxn>
                  <a:cxn ang="0">
                    <a:pos x="26" y="245"/>
                  </a:cxn>
                  <a:cxn ang="0">
                    <a:pos x="6" y="179"/>
                  </a:cxn>
                  <a:cxn ang="0">
                    <a:pos x="34" y="177"/>
                  </a:cxn>
                  <a:cxn ang="0">
                    <a:pos x="68" y="161"/>
                  </a:cxn>
                  <a:cxn ang="0">
                    <a:pos x="110" y="136"/>
                  </a:cxn>
                  <a:cxn ang="0">
                    <a:pos x="134" y="134"/>
                  </a:cxn>
                  <a:cxn ang="0">
                    <a:pos x="108" y="96"/>
                  </a:cxn>
                  <a:cxn ang="0">
                    <a:pos x="98" y="72"/>
                  </a:cxn>
                  <a:cxn ang="0">
                    <a:pos x="138" y="80"/>
                  </a:cxn>
                  <a:cxn ang="0">
                    <a:pos x="146" y="82"/>
                  </a:cxn>
                  <a:cxn ang="0">
                    <a:pos x="130" y="52"/>
                  </a:cxn>
                  <a:cxn ang="0">
                    <a:pos x="132" y="30"/>
                  </a:cxn>
                  <a:cxn ang="0">
                    <a:pos x="138" y="12"/>
                  </a:cxn>
                  <a:cxn ang="0">
                    <a:pos x="261" y="66"/>
                  </a:cxn>
                  <a:cxn ang="0">
                    <a:pos x="388" y="223"/>
                  </a:cxn>
                  <a:cxn ang="0">
                    <a:pos x="380" y="303"/>
                  </a:cxn>
                  <a:cxn ang="0">
                    <a:pos x="396" y="151"/>
                  </a:cxn>
                  <a:cxn ang="0">
                    <a:pos x="360" y="155"/>
                  </a:cxn>
                  <a:cxn ang="0">
                    <a:pos x="392" y="140"/>
                  </a:cxn>
                  <a:cxn ang="0">
                    <a:pos x="179" y="114"/>
                  </a:cxn>
                  <a:cxn ang="0">
                    <a:pos x="172" y="74"/>
                  </a:cxn>
                  <a:cxn ang="0">
                    <a:pos x="217" y="60"/>
                  </a:cxn>
                  <a:cxn ang="0">
                    <a:pos x="289" y="22"/>
                  </a:cxn>
                  <a:cxn ang="0">
                    <a:pos x="317" y="64"/>
                  </a:cxn>
                  <a:cxn ang="0">
                    <a:pos x="267" y="138"/>
                  </a:cxn>
                  <a:cxn ang="0">
                    <a:pos x="265" y="136"/>
                  </a:cxn>
                  <a:cxn ang="0">
                    <a:pos x="38" y="205"/>
                  </a:cxn>
                  <a:cxn ang="0">
                    <a:pos x="235" y="112"/>
                  </a:cxn>
                  <a:cxn ang="0">
                    <a:pos x="142" y="28"/>
                  </a:cxn>
                  <a:cxn ang="0">
                    <a:pos x="56" y="233"/>
                  </a:cxn>
                  <a:cxn ang="0">
                    <a:pos x="154" y="46"/>
                  </a:cxn>
                  <a:cxn ang="0">
                    <a:pos x="152" y="52"/>
                  </a:cxn>
                  <a:cxn ang="0">
                    <a:pos x="162" y="44"/>
                  </a:cxn>
                  <a:cxn ang="0">
                    <a:pos x="58" y="241"/>
                  </a:cxn>
                  <a:cxn ang="0">
                    <a:pos x="62" y="112"/>
                  </a:cxn>
                </a:cxnLst>
                <a:rect l="0" t="0" r="r" b="b"/>
                <a:pathLst>
                  <a:path w="418" h="388">
                    <a:moveTo>
                      <a:pt x="309" y="388"/>
                    </a:moveTo>
                    <a:lnTo>
                      <a:pt x="309" y="388"/>
                    </a:lnTo>
                    <a:lnTo>
                      <a:pt x="333" y="372"/>
                    </a:lnTo>
                    <a:lnTo>
                      <a:pt x="356" y="354"/>
                    </a:lnTo>
                    <a:lnTo>
                      <a:pt x="374" y="332"/>
                    </a:lnTo>
                    <a:lnTo>
                      <a:pt x="390" y="309"/>
                    </a:lnTo>
                    <a:lnTo>
                      <a:pt x="390" y="309"/>
                    </a:lnTo>
                    <a:lnTo>
                      <a:pt x="392" y="305"/>
                    </a:lnTo>
                    <a:lnTo>
                      <a:pt x="394" y="301"/>
                    </a:lnTo>
                    <a:lnTo>
                      <a:pt x="396" y="297"/>
                    </a:lnTo>
                    <a:lnTo>
                      <a:pt x="398" y="293"/>
                    </a:lnTo>
                    <a:lnTo>
                      <a:pt x="400" y="287"/>
                    </a:lnTo>
                    <a:lnTo>
                      <a:pt x="402" y="283"/>
                    </a:lnTo>
                    <a:lnTo>
                      <a:pt x="404" y="279"/>
                    </a:lnTo>
                    <a:lnTo>
                      <a:pt x="406" y="275"/>
                    </a:lnTo>
                    <a:lnTo>
                      <a:pt x="408" y="273"/>
                    </a:lnTo>
                    <a:lnTo>
                      <a:pt x="408" y="273"/>
                    </a:lnTo>
                    <a:lnTo>
                      <a:pt x="412" y="257"/>
                    </a:lnTo>
                    <a:lnTo>
                      <a:pt x="416" y="241"/>
                    </a:lnTo>
                    <a:lnTo>
                      <a:pt x="416" y="239"/>
                    </a:lnTo>
                    <a:lnTo>
                      <a:pt x="416" y="235"/>
                    </a:lnTo>
                    <a:lnTo>
                      <a:pt x="412" y="239"/>
                    </a:lnTo>
                    <a:lnTo>
                      <a:pt x="410" y="241"/>
                    </a:lnTo>
                    <a:lnTo>
                      <a:pt x="408" y="245"/>
                    </a:lnTo>
                    <a:lnTo>
                      <a:pt x="406" y="249"/>
                    </a:lnTo>
                    <a:lnTo>
                      <a:pt x="406" y="245"/>
                    </a:lnTo>
                    <a:lnTo>
                      <a:pt x="408" y="241"/>
                    </a:lnTo>
                    <a:lnTo>
                      <a:pt x="408" y="237"/>
                    </a:lnTo>
                    <a:lnTo>
                      <a:pt x="410" y="233"/>
                    </a:lnTo>
                    <a:lnTo>
                      <a:pt x="412" y="229"/>
                    </a:lnTo>
                    <a:lnTo>
                      <a:pt x="414" y="225"/>
                    </a:lnTo>
                    <a:lnTo>
                      <a:pt x="416" y="219"/>
                    </a:lnTo>
                    <a:lnTo>
                      <a:pt x="416" y="215"/>
                    </a:lnTo>
                    <a:lnTo>
                      <a:pt x="418" y="211"/>
                    </a:lnTo>
                    <a:lnTo>
                      <a:pt x="418" y="211"/>
                    </a:lnTo>
                    <a:lnTo>
                      <a:pt x="418" y="203"/>
                    </a:lnTo>
                    <a:lnTo>
                      <a:pt x="418" y="203"/>
                    </a:lnTo>
                    <a:lnTo>
                      <a:pt x="418" y="191"/>
                    </a:lnTo>
                    <a:lnTo>
                      <a:pt x="418" y="191"/>
                    </a:lnTo>
                    <a:lnTo>
                      <a:pt x="418" y="191"/>
                    </a:lnTo>
                    <a:lnTo>
                      <a:pt x="418" y="191"/>
                    </a:lnTo>
                    <a:lnTo>
                      <a:pt x="418" y="183"/>
                    </a:lnTo>
                    <a:lnTo>
                      <a:pt x="416" y="183"/>
                    </a:lnTo>
                    <a:lnTo>
                      <a:pt x="414" y="179"/>
                    </a:lnTo>
                    <a:lnTo>
                      <a:pt x="416" y="175"/>
                    </a:lnTo>
                    <a:lnTo>
                      <a:pt x="416" y="175"/>
                    </a:lnTo>
                    <a:lnTo>
                      <a:pt x="410" y="147"/>
                    </a:lnTo>
                    <a:lnTo>
                      <a:pt x="400" y="120"/>
                    </a:lnTo>
                    <a:lnTo>
                      <a:pt x="388" y="94"/>
                    </a:lnTo>
                    <a:lnTo>
                      <a:pt x="370" y="70"/>
                    </a:lnTo>
                    <a:lnTo>
                      <a:pt x="353" y="50"/>
                    </a:lnTo>
                    <a:lnTo>
                      <a:pt x="329" y="32"/>
                    </a:lnTo>
                    <a:lnTo>
                      <a:pt x="305" y="18"/>
                    </a:lnTo>
                    <a:lnTo>
                      <a:pt x="279" y="6"/>
                    </a:lnTo>
                    <a:lnTo>
                      <a:pt x="281" y="6"/>
                    </a:lnTo>
                    <a:lnTo>
                      <a:pt x="283" y="8"/>
                    </a:lnTo>
                    <a:lnTo>
                      <a:pt x="287" y="10"/>
                    </a:lnTo>
                    <a:lnTo>
                      <a:pt x="291" y="12"/>
                    </a:lnTo>
                    <a:lnTo>
                      <a:pt x="287" y="10"/>
                    </a:lnTo>
                    <a:lnTo>
                      <a:pt x="283" y="10"/>
                    </a:lnTo>
                    <a:lnTo>
                      <a:pt x="285" y="14"/>
                    </a:lnTo>
                    <a:lnTo>
                      <a:pt x="289" y="16"/>
                    </a:lnTo>
                    <a:lnTo>
                      <a:pt x="295" y="18"/>
                    </a:lnTo>
                    <a:lnTo>
                      <a:pt x="297" y="22"/>
                    </a:lnTo>
                    <a:lnTo>
                      <a:pt x="301" y="24"/>
                    </a:lnTo>
                    <a:lnTo>
                      <a:pt x="303" y="28"/>
                    </a:lnTo>
                    <a:lnTo>
                      <a:pt x="307" y="30"/>
                    </a:lnTo>
                    <a:lnTo>
                      <a:pt x="311" y="34"/>
                    </a:lnTo>
                    <a:lnTo>
                      <a:pt x="313" y="36"/>
                    </a:lnTo>
                    <a:lnTo>
                      <a:pt x="317" y="36"/>
                    </a:lnTo>
                    <a:lnTo>
                      <a:pt x="319" y="42"/>
                    </a:lnTo>
                    <a:lnTo>
                      <a:pt x="317" y="42"/>
                    </a:lnTo>
                    <a:lnTo>
                      <a:pt x="321" y="44"/>
                    </a:lnTo>
                    <a:lnTo>
                      <a:pt x="323" y="46"/>
                    </a:lnTo>
                    <a:lnTo>
                      <a:pt x="319" y="46"/>
                    </a:lnTo>
                    <a:lnTo>
                      <a:pt x="315" y="44"/>
                    </a:lnTo>
                    <a:lnTo>
                      <a:pt x="319" y="48"/>
                    </a:lnTo>
                    <a:lnTo>
                      <a:pt x="321" y="50"/>
                    </a:lnTo>
                    <a:lnTo>
                      <a:pt x="325" y="52"/>
                    </a:lnTo>
                    <a:lnTo>
                      <a:pt x="329" y="56"/>
                    </a:lnTo>
                    <a:lnTo>
                      <a:pt x="325" y="58"/>
                    </a:lnTo>
                    <a:lnTo>
                      <a:pt x="327" y="62"/>
                    </a:lnTo>
                    <a:lnTo>
                      <a:pt x="327" y="68"/>
                    </a:lnTo>
                    <a:lnTo>
                      <a:pt x="325" y="72"/>
                    </a:lnTo>
                    <a:lnTo>
                      <a:pt x="325" y="78"/>
                    </a:lnTo>
                    <a:lnTo>
                      <a:pt x="321" y="78"/>
                    </a:lnTo>
                    <a:lnTo>
                      <a:pt x="323" y="80"/>
                    </a:lnTo>
                    <a:lnTo>
                      <a:pt x="327" y="82"/>
                    </a:lnTo>
                    <a:lnTo>
                      <a:pt x="325" y="86"/>
                    </a:lnTo>
                    <a:lnTo>
                      <a:pt x="325" y="90"/>
                    </a:lnTo>
                    <a:lnTo>
                      <a:pt x="325" y="94"/>
                    </a:lnTo>
                    <a:lnTo>
                      <a:pt x="319" y="94"/>
                    </a:lnTo>
                    <a:lnTo>
                      <a:pt x="317" y="90"/>
                    </a:lnTo>
                    <a:lnTo>
                      <a:pt x="321" y="88"/>
                    </a:lnTo>
                    <a:lnTo>
                      <a:pt x="323" y="84"/>
                    </a:lnTo>
                    <a:lnTo>
                      <a:pt x="317" y="80"/>
                    </a:lnTo>
                    <a:lnTo>
                      <a:pt x="313" y="82"/>
                    </a:lnTo>
                    <a:lnTo>
                      <a:pt x="309" y="82"/>
                    </a:lnTo>
                    <a:lnTo>
                      <a:pt x="303" y="84"/>
                    </a:lnTo>
                    <a:lnTo>
                      <a:pt x="297" y="82"/>
                    </a:lnTo>
                    <a:lnTo>
                      <a:pt x="293" y="84"/>
                    </a:lnTo>
                    <a:lnTo>
                      <a:pt x="291" y="90"/>
                    </a:lnTo>
                    <a:lnTo>
                      <a:pt x="291" y="94"/>
                    </a:lnTo>
                    <a:lnTo>
                      <a:pt x="289" y="96"/>
                    </a:lnTo>
                    <a:lnTo>
                      <a:pt x="289" y="100"/>
                    </a:lnTo>
                    <a:lnTo>
                      <a:pt x="285" y="104"/>
                    </a:lnTo>
                    <a:lnTo>
                      <a:pt x="287" y="108"/>
                    </a:lnTo>
                    <a:lnTo>
                      <a:pt x="285" y="112"/>
                    </a:lnTo>
                    <a:lnTo>
                      <a:pt x="283" y="116"/>
                    </a:lnTo>
                    <a:lnTo>
                      <a:pt x="279" y="118"/>
                    </a:lnTo>
                    <a:lnTo>
                      <a:pt x="281" y="124"/>
                    </a:lnTo>
                    <a:lnTo>
                      <a:pt x="281" y="128"/>
                    </a:lnTo>
                    <a:lnTo>
                      <a:pt x="285" y="132"/>
                    </a:lnTo>
                    <a:lnTo>
                      <a:pt x="289" y="130"/>
                    </a:lnTo>
                    <a:lnTo>
                      <a:pt x="293" y="130"/>
                    </a:lnTo>
                    <a:lnTo>
                      <a:pt x="297" y="134"/>
                    </a:lnTo>
                    <a:lnTo>
                      <a:pt x="299" y="136"/>
                    </a:lnTo>
                    <a:lnTo>
                      <a:pt x="303" y="140"/>
                    </a:lnTo>
                    <a:lnTo>
                      <a:pt x="309" y="138"/>
                    </a:lnTo>
                    <a:lnTo>
                      <a:pt x="309" y="132"/>
                    </a:lnTo>
                    <a:lnTo>
                      <a:pt x="309" y="128"/>
                    </a:lnTo>
                    <a:lnTo>
                      <a:pt x="309" y="124"/>
                    </a:lnTo>
                    <a:lnTo>
                      <a:pt x="309" y="122"/>
                    </a:lnTo>
                    <a:lnTo>
                      <a:pt x="305" y="120"/>
                    </a:lnTo>
                    <a:lnTo>
                      <a:pt x="303" y="118"/>
                    </a:lnTo>
                    <a:lnTo>
                      <a:pt x="303" y="114"/>
                    </a:lnTo>
                    <a:lnTo>
                      <a:pt x="303" y="108"/>
                    </a:lnTo>
                    <a:lnTo>
                      <a:pt x="305" y="104"/>
                    </a:lnTo>
                    <a:lnTo>
                      <a:pt x="305" y="102"/>
                    </a:lnTo>
                    <a:lnTo>
                      <a:pt x="309" y="106"/>
                    </a:lnTo>
                    <a:lnTo>
                      <a:pt x="307" y="112"/>
                    </a:lnTo>
                    <a:lnTo>
                      <a:pt x="309" y="116"/>
                    </a:lnTo>
                    <a:lnTo>
                      <a:pt x="315" y="118"/>
                    </a:lnTo>
                    <a:lnTo>
                      <a:pt x="319" y="120"/>
                    </a:lnTo>
                    <a:lnTo>
                      <a:pt x="319" y="124"/>
                    </a:lnTo>
                    <a:lnTo>
                      <a:pt x="317" y="130"/>
                    </a:lnTo>
                    <a:lnTo>
                      <a:pt x="319" y="134"/>
                    </a:lnTo>
                    <a:lnTo>
                      <a:pt x="315" y="138"/>
                    </a:lnTo>
                    <a:lnTo>
                      <a:pt x="311" y="141"/>
                    </a:lnTo>
                    <a:lnTo>
                      <a:pt x="307" y="141"/>
                    </a:lnTo>
                    <a:lnTo>
                      <a:pt x="303" y="143"/>
                    </a:lnTo>
                    <a:lnTo>
                      <a:pt x="299" y="143"/>
                    </a:lnTo>
                    <a:lnTo>
                      <a:pt x="297" y="141"/>
                    </a:lnTo>
                    <a:lnTo>
                      <a:pt x="299" y="140"/>
                    </a:lnTo>
                    <a:lnTo>
                      <a:pt x="295" y="138"/>
                    </a:lnTo>
                    <a:lnTo>
                      <a:pt x="293" y="134"/>
                    </a:lnTo>
                    <a:lnTo>
                      <a:pt x="293" y="138"/>
                    </a:lnTo>
                    <a:lnTo>
                      <a:pt x="293" y="141"/>
                    </a:lnTo>
                    <a:lnTo>
                      <a:pt x="295" y="145"/>
                    </a:lnTo>
                    <a:lnTo>
                      <a:pt x="291" y="145"/>
                    </a:lnTo>
                    <a:lnTo>
                      <a:pt x="289" y="149"/>
                    </a:lnTo>
                    <a:lnTo>
                      <a:pt x="285" y="151"/>
                    </a:lnTo>
                    <a:lnTo>
                      <a:pt x="283" y="157"/>
                    </a:lnTo>
                    <a:lnTo>
                      <a:pt x="281" y="161"/>
                    </a:lnTo>
                    <a:lnTo>
                      <a:pt x="279" y="165"/>
                    </a:lnTo>
                    <a:lnTo>
                      <a:pt x="275" y="167"/>
                    </a:lnTo>
                    <a:lnTo>
                      <a:pt x="271" y="167"/>
                    </a:lnTo>
                    <a:lnTo>
                      <a:pt x="269" y="171"/>
                    </a:lnTo>
                    <a:lnTo>
                      <a:pt x="271" y="173"/>
                    </a:lnTo>
                    <a:lnTo>
                      <a:pt x="275" y="177"/>
                    </a:lnTo>
                    <a:lnTo>
                      <a:pt x="277" y="181"/>
                    </a:lnTo>
                    <a:lnTo>
                      <a:pt x="275" y="185"/>
                    </a:lnTo>
                    <a:lnTo>
                      <a:pt x="271" y="187"/>
                    </a:lnTo>
                    <a:lnTo>
                      <a:pt x="265" y="187"/>
                    </a:lnTo>
                    <a:lnTo>
                      <a:pt x="261" y="189"/>
                    </a:lnTo>
                    <a:lnTo>
                      <a:pt x="257" y="191"/>
                    </a:lnTo>
                    <a:lnTo>
                      <a:pt x="255" y="195"/>
                    </a:lnTo>
                    <a:lnTo>
                      <a:pt x="255" y="199"/>
                    </a:lnTo>
                    <a:lnTo>
                      <a:pt x="255" y="203"/>
                    </a:lnTo>
                    <a:lnTo>
                      <a:pt x="255" y="207"/>
                    </a:lnTo>
                    <a:lnTo>
                      <a:pt x="257" y="211"/>
                    </a:lnTo>
                    <a:lnTo>
                      <a:pt x="261" y="213"/>
                    </a:lnTo>
                    <a:lnTo>
                      <a:pt x="265" y="213"/>
                    </a:lnTo>
                    <a:lnTo>
                      <a:pt x="269" y="215"/>
                    </a:lnTo>
                    <a:lnTo>
                      <a:pt x="273" y="213"/>
                    </a:lnTo>
                    <a:lnTo>
                      <a:pt x="277" y="211"/>
                    </a:lnTo>
                    <a:lnTo>
                      <a:pt x="281" y="209"/>
                    </a:lnTo>
                    <a:lnTo>
                      <a:pt x="283" y="207"/>
                    </a:lnTo>
                    <a:lnTo>
                      <a:pt x="285" y="203"/>
                    </a:lnTo>
                    <a:lnTo>
                      <a:pt x="285" y="199"/>
                    </a:lnTo>
                    <a:lnTo>
                      <a:pt x="289" y="195"/>
                    </a:lnTo>
                    <a:lnTo>
                      <a:pt x="291" y="191"/>
                    </a:lnTo>
                    <a:lnTo>
                      <a:pt x="291" y="187"/>
                    </a:lnTo>
                    <a:lnTo>
                      <a:pt x="295" y="185"/>
                    </a:lnTo>
                    <a:lnTo>
                      <a:pt x="299" y="183"/>
                    </a:lnTo>
                    <a:lnTo>
                      <a:pt x="303" y="181"/>
                    </a:lnTo>
                    <a:lnTo>
                      <a:pt x="305" y="179"/>
                    </a:lnTo>
                    <a:lnTo>
                      <a:pt x="309" y="183"/>
                    </a:lnTo>
                    <a:lnTo>
                      <a:pt x="315" y="185"/>
                    </a:lnTo>
                    <a:lnTo>
                      <a:pt x="319" y="187"/>
                    </a:lnTo>
                    <a:lnTo>
                      <a:pt x="323" y="187"/>
                    </a:lnTo>
                    <a:lnTo>
                      <a:pt x="327" y="189"/>
                    </a:lnTo>
                    <a:lnTo>
                      <a:pt x="329" y="193"/>
                    </a:lnTo>
                    <a:lnTo>
                      <a:pt x="331" y="197"/>
                    </a:lnTo>
                    <a:lnTo>
                      <a:pt x="331" y="191"/>
                    </a:lnTo>
                    <a:lnTo>
                      <a:pt x="331" y="187"/>
                    </a:lnTo>
                    <a:lnTo>
                      <a:pt x="333" y="187"/>
                    </a:lnTo>
                    <a:lnTo>
                      <a:pt x="331" y="185"/>
                    </a:lnTo>
                    <a:lnTo>
                      <a:pt x="327" y="183"/>
                    </a:lnTo>
                    <a:lnTo>
                      <a:pt x="323" y="181"/>
                    </a:lnTo>
                    <a:lnTo>
                      <a:pt x="319" y="181"/>
                    </a:lnTo>
                    <a:lnTo>
                      <a:pt x="315" y="175"/>
                    </a:lnTo>
                    <a:lnTo>
                      <a:pt x="321" y="175"/>
                    </a:lnTo>
                    <a:lnTo>
                      <a:pt x="323" y="177"/>
                    </a:lnTo>
                    <a:lnTo>
                      <a:pt x="327" y="177"/>
                    </a:lnTo>
                    <a:lnTo>
                      <a:pt x="331" y="179"/>
                    </a:lnTo>
                    <a:lnTo>
                      <a:pt x="335" y="181"/>
                    </a:lnTo>
                    <a:lnTo>
                      <a:pt x="337" y="185"/>
                    </a:lnTo>
                    <a:lnTo>
                      <a:pt x="341" y="187"/>
                    </a:lnTo>
                    <a:lnTo>
                      <a:pt x="343" y="191"/>
                    </a:lnTo>
                    <a:lnTo>
                      <a:pt x="347" y="195"/>
                    </a:lnTo>
                    <a:lnTo>
                      <a:pt x="349" y="197"/>
                    </a:lnTo>
                    <a:lnTo>
                      <a:pt x="349" y="195"/>
                    </a:lnTo>
                    <a:lnTo>
                      <a:pt x="353" y="193"/>
                    </a:lnTo>
                    <a:lnTo>
                      <a:pt x="349" y="191"/>
                    </a:lnTo>
                    <a:lnTo>
                      <a:pt x="351" y="189"/>
                    </a:lnTo>
                    <a:lnTo>
                      <a:pt x="349" y="187"/>
                    </a:lnTo>
                    <a:lnTo>
                      <a:pt x="347" y="183"/>
                    </a:lnTo>
                    <a:lnTo>
                      <a:pt x="349" y="179"/>
                    </a:lnTo>
                    <a:lnTo>
                      <a:pt x="351" y="177"/>
                    </a:lnTo>
                    <a:lnTo>
                      <a:pt x="354" y="175"/>
                    </a:lnTo>
                    <a:lnTo>
                      <a:pt x="354" y="179"/>
                    </a:lnTo>
                    <a:lnTo>
                      <a:pt x="354" y="183"/>
                    </a:lnTo>
                    <a:lnTo>
                      <a:pt x="356" y="187"/>
                    </a:lnTo>
                    <a:lnTo>
                      <a:pt x="360" y="189"/>
                    </a:lnTo>
                    <a:lnTo>
                      <a:pt x="364" y="187"/>
                    </a:lnTo>
                    <a:lnTo>
                      <a:pt x="368" y="185"/>
                    </a:lnTo>
                    <a:lnTo>
                      <a:pt x="372" y="185"/>
                    </a:lnTo>
                    <a:lnTo>
                      <a:pt x="374" y="181"/>
                    </a:lnTo>
                    <a:lnTo>
                      <a:pt x="376" y="185"/>
                    </a:lnTo>
                    <a:lnTo>
                      <a:pt x="376" y="189"/>
                    </a:lnTo>
                    <a:lnTo>
                      <a:pt x="378" y="195"/>
                    </a:lnTo>
                    <a:lnTo>
                      <a:pt x="376" y="199"/>
                    </a:lnTo>
                    <a:lnTo>
                      <a:pt x="374" y="199"/>
                    </a:lnTo>
                    <a:lnTo>
                      <a:pt x="370" y="203"/>
                    </a:lnTo>
                    <a:lnTo>
                      <a:pt x="366" y="205"/>
                    </a:lnTo>
                    <a:lnTo>
                      <a:pt x="362" y="207"/>
                    </a:lnTo>
                    <a:lnTo>
                      <a:pt x="356" y="207"/>
                    </a:lnTo>
                    <a:lnTo>
                      <a:pt x="353" y="207"/>
                    </a:lnTo>
                    <a:lnTo>
                      <a:pt x="349" y="207"/>
                    </a:lnTo>
                    <a:lnTo>
                      <a:pt x="345" y="213"/>
                    </a:lnTo>
                    <a:lnTo>
                      <a:pt x="345" y="215"/>
                    </a:lnTo>
                    <a:lnTo>
                      <a:pt x="345" y="219"/>
                    </a:lnTo>
                    <a:lnTo>
                      <a:pt x="341" y="219"/>
                    </a:lnTo>
                    <a:lnTo>
                      <a:pt x="337" y="219"/>
                    </a:lnTo>
                    <a:lnTo>
                      <a:pt x="333" y="217"/>
                    </a:lnTo>
                    <a:lnTo>
                      <a:pt x="329" y="215"/>
                    </a:lnTo>
                    <a:lnTo>
                      <a:pt x="325" y="217"/>
                    </a:lnTo>
                    <a:lnTo>
                      <a:pt x="321" y="217"/>
                    </a:lnTo>
                    <a:lnTo>
                      <a:pt x="319" y="211"/>
                    </a:lnTo>
                    <a:lnTo>
                      <a:pt x="317" y="207"/>
                    </a:lnTo>
                    <a:lnTo>
                      <a:pt x="313" y="205"/>
                    </a:lnTo>
                    <a:lnTo>
                      <a:pt x="309" y="205"/>
                    </a:lnTo>
                    <a:lnTo>
                      <a:pt x="305" y="207"/>
                    </a:lnTo>
                    <a:lnTo>
                      <a:pt x="301" y="207"/>
                    </a:lnTo>
                    <a:lnTo>
                      <a:pt x="297" y="209"/>
                    </a:lnTo>
                    <a:lnTo>
                      <a:pt x="293" y="209"/>
                    </a:lnTo>
                    <a:lnTo>
                      <a:pt x="289" y="211"/>
                    </a:lnTo>
                    <a:lnTo>
                      <a:pt x="285" y="213"/>
                    </a:lnTo>
                    <a:lnTo>
                      <a:pt x="281" y="215"/>
                    </a:lnTo>
                    <a:lnTo>
                      <a:pt x="277" y="219"/>
                    </a:lnTo>
                    <a:lnTo>
                      <a:pt x="273" y="217"/>
                    </a:lnTo>
                    <a:lnTo>
                      <a:pt x="269" y="215"/>
                    </a:lnTo>
                    <a:lnTo>
                      <a:pt x="267" y="219"/>
                    </a:lnTo>
                    <a:lnTo>
                      <a:pt x="265" y="223"/>
                    </a:lnTo>
                    <a:lnTo>
                      <a:pt x="261" y="225"/>
                    </a:lnTo>
                    <a:lnTo>
                      <a:pt x="257" y="227"/>
                    </a:lnTo>
                    <a:lnTo>
                      <a:pt x="255" y="229"/>
                    </a:lnTo>
                    <a:lnTo>
                      <a:pt x="255" y="231"/>
                    </a:lnTo>
                    <a:lnTo>
                      <a:pt x="253" y="235"/>
                    </a:lnTo>
                    <a:lnTo>
                      <a:pt x="251" y="241"/>
                    </a:lnTo>
                    <a:lnTo>
                      <a:pt x="247" y="243"/>
                    </a:lnTo>
                    <a:lnTo>
                      <a:pt x="245" y="245"/>
                    </a:lnTo>
                    <a:lnTo>
                      <a:pt x="241" y="249"/>
                    </a:lnTo>
                    <a:lnTo>
                      <a:pt x="237" y="251"/>
                    </a:lnTo>
                    <a:lnTo>
                      <a:pt x="233" y="253"/>
                    </a:lnTo>
                    <a:lnTo>
                      <a:pt x="231" y="257"/>
                    </a:lnTo>
                    <a:lnTo>
                      <a:pt x="229" y="261"/>
                    </a:lnTo>
                    <a:lnTo>
                      <a:pt x="229" y="267"/>
                    </a:lnTo>
                    <a:lnTo>
                      <a:pt x="227" y="273"/>
                    </a:lnTo>
                    <a:lnTo>
                      <a:pt x="227" y="277"/>
                    </a:lnTo>
                    <a:lnTo>
                      <a:pt x="227" y="283"/>
                    </a:lnTo>
                    <a:lnTo>
                      <a:pt x="225" y="285"/>
                    </a:lnTo>
                    <a:lnTo>
                      <a:pt x="225" y="289"/>
                    </a:lnTo>
                    <a:lnTo>
                      <a:pt x="225" y="293"/>
                    </a:lnTo>
                    <a:lnTo>
                      <a:pt x="227" y="297"/>
                    </a:lnTo>
                    <a:lnTo>
                      <a:pt x="225" y="301"/>
                    </a:lnTo>
                    <a:lnTo>
                      <a:pt x="229" y="303"/>
                    </a:lnTo>
                    <a:lnTo>
                      <a:pt x="233" y="305"/>
                    </a:lnTo>
                    <a:lnTo>
                      <a:pt x="237" y="309"/>
                    </a:lnTo>
                    <a:lnTo>
                      <a:pt x="239" y="311"/>
                    </a:lnTo>
                    <a:lnTo>
                      <a:pt x="239" y="315"/>
                    </a:lnTo>
                    <a:lnTo>
                      <a:pt x="243" y="317"/>
                    </a:lnTo>
                    <a:lnTo>
                      <a:pt x="247" y="319"/>
                    </a:lnTo>
                    <a:lnTo>
                      <a:pt x="249" y="322"/>
                    </a:lnTo>
                    <a:lnTo>
                      <a:pt x="253" y="322"/>
                    </a:lnTo>
                    <a:lnTo>
                      <a:pt x="259" y="322"/>
                    </a:lnTo>
                    <a:lnTo>
                      <a:pt x="265" y="322"/>
                    </a:lnTo>
                    <a:lnTo>
                      <a:pt x="269" y="322"/>
                    </a:lnTo>
                    <a:lnTo>
                      <a:pt x="273" y="320"/>
                    </a:lnTo>
                    <a:lnTo>
                      <a:pt x="277" y="320"/>
                    </a:lnTo>
                    <a:lnTo>
                      <a:pt x="283" y="320"/>
                    </a:lnTo>
                    <a:lnTo>
                      <a:pt x="287" y="320"/>
                    </a:lnTo>
                    <a:lnTo>
                      <a:pt x="291" y="319"/>
                    </a:lnTo>
                    <a:lnTo>
                      <a:pt x="293" y="317"/>
                    </a:lnTo>
                    <a:lnTo>
                      <a:pt x="297" y="315"/>
                    </a:lnTo>
                    <a:lnTo>
                      <a:pt x="303" y="315"/>
                    </a:lnTo>
                    <a:lnTo>
                      <a:pt x="307" y="317"/>
                    </a:lnTo>
                    <a:lnTo>
                      <a:pt x="313" y="317"/>
                    </a:lnTo>
                    <a:lnTo>
                      <a:pt x="317" y="317"/>
                    </a:lnTo>
                    <a:lnTo>
                      <a:pt x="321" y="319"/>
                    </a:lnTo>
                    <a:lnTo>
                      <a:pt x="317" y="322"/>
                    </a:lnTo>
                    <a:lnTo>
                      <a:pt x="315" y="326"/>
                    </a:lnTo>
                    <a:lnTo>
                      <a:pt x="313" y="332"/>
                    </a:lnTo>
                    <a:lnTo>
                      <a:pt x="317" y="334"/>
                    </a:lnTo>
                    <a:lnTo>
                      <a:pt x="319" y="338"/>
                    </a:lnTo>
                    <a:lnTo>
                      <a:pt x="321" y="342"/>
                    </a:lnTo>
                    <a:lnTo>
                      <a:pt x="323" y="346"/>
                    </a:lnTo>
                    <a:lnTo>
                      <a:pt x="325" y="350"/>
                    </a:lnTo>
                    <a:lnTo>
                      <a:pt x="323" y="352"/>
                    </a:lnTo>
                    <a:lnTo>
                      <a:pt x="321" y="356"/>
                    </a:lnTo>
                    <a:lnTo>
                      <a:pt x="319" y="360"/>
                    </a:lnTo>
                    <a:lnTo>
                      <a:pt x="315" y="362"/>
                    </a:lnTo>
                    <a:lnTo>
                      <a:pt x="315" y="366"/>
                    </a:lnTo>
                    <a:lnTo>
                      <a:pt x="313" y="370"/>
                    </a:lnTo>
                    <a:lnTo>
                      <a:pt x="311" y="372"/>
                    </a:lnTo>
                    <a:lnTo>
                      <a:pt x="311" y="380"/>
                    </a:lnTo>
                    <a:lnTo>
                      <a:pt x="309" y="382"/>
                    </a:lnTo>
                    <a:lnTo>
                      <a:pt x="309" y="386"/>
                    </a:lnTo>
                    <a:lnTo>
                      <a:pt x="309" y="388"/>
                    </a:lnTo>
                    <a:close/>
                    <a:moveTo>
                      <a:pt x="158" y="0"/>
                    </a:moveTo>
                    <a:lnTo>
                      <a:pt x="158" y="0"/>
                    </a:lnTo>
                    <a:lnTo>
                      <a:pt x="130" y="8"/>
                    </a:lnTo>
                    <a:lnTo>
                      <a:pt x="102" y="22"/>
                    </a:lnTo>
                    <a:lnTo>
                      <a:pt x="102" y="22"/>
                    </a:lnTo>
                    <a:lnTo>
                      <a:pt x="98" y="26"/>
                    </a:lnTo>
                    <a:lnTo>
                      <a:pt x="96" y="26"/>
                    </a:lnTo>
                    <a:lnTo>
                      <a:pt x="96" y="26"/>
                    </a:lnTo>
                    <a:lnTo>
                      <a:pt x="92" y="30"/>
                    </a:lnTo>
                    <a:lnTo>
                      <a:pt x="90" y="30"/>
                    </a:lnTo>
                    <a:lnTo>
                      <a:pt x="86" y="34"/>
                    </a:lnTo>
                    <a:lnTo>
                      <a:pt x="82" y="36"/>
                    </a:lnTo>
                    <a:lnTo>
                      <a:pt x="78" y="38"/>
                    </a:lnTo>
                    <a:lnTo>
                      <a:pt x="78" y="38"/>
                    </a:lnTo>
                    <a:lnTo>
                      <a:pt x="74" y="42"/>
                    </a:lnTo>
                    <a:lnTo>
                      <a:pt x="74" y="42"/>
                    </a:lnTo>
                    <a:lnTo>
                      <a:pt x="74" y="42"/>
                    </a:lnTo>
                    <a:lnTo>
                      <a:pt x="52" y="62"/>
                    </a:lnTo>
                    <a:lnTo>
                      <a:pt x="34" y="84"/>
                    </a:lnTo>
                    <a:lnTo>
                      <a:pt x="20" y="110"/>
                    </a:lnTo>
                    <a:lnTo>
                      <a:pt x="8" y="136"/>
                    </a:lnTo>
                    <a:lnTo>
                      <a:pt x="8" y="138"/>
                    </a:lnTo>
                    <a:lnTo>
                      <a:pt x="8" y="141"/>
                    </a:lnTo>
                    <a:lnTo>
                      <a:pt x="6" y="145"/>
                    </a:lnTo>
                    <a:lnTo>
                      <a:pt x="4" y="151"/>
                    </a:lnTo>
                    <a:lnTo>
                      <a:pt x="4" y="155"/>
                    </a:lnTo>
                    <a:lnTo>
                      <a:pt x="2" y="157"/>
                    </a:lnTo>
                    <a:lnTo>
                      <a:pt x="2" y="157"/>
                    </a:lnTo>
                    <a:lnTo>
                      <a:pt x="0" y="171"/>
                    </a:lnTo>
                    <a:lnTo>
                      <a:pt x="0" y="173"/>
                    </a:lnTo>
                    <a:lnTo>
                      <a:pt x="0" y="177"/>
                    </a:lnTo>
                    <a:lnTo>
                      <a:pt x="2" y="181"/>
                    </a:lnTo>
                    <a:lnTo>
                      <a:pt x="2" y="185"/>
                    </a:lnTo>
                    <a:lnTo>
                      <a:pt x="2" y="189"/>
                    </a:lnTo>
                    <a:lnTo>
                      <a:pt x="4" y="191"/>
                    </a:lnTo>
                    <a:lnTo>
                      <a:pt x="6" y="195"/>
                    </a:lnTo>
                    <a:lnTo>
                      <a:pt x="6" y="199"/>
                    </a:lnTo>
                    <a:lnTo>
                      <a:pt x="6" y="203"/>
                    </a:lnTo>
                    <a:lnTo>
                      <a:pt x="8" y="207"/>
                    </a:lnTo>
                    <a:lnTo>
                      <a:pt x="10" y="213"/>
                    </a:lnTo>
                    <a:lnTo>
                      <a:pt x="12" y="215"/>
                    </a:lnTo>
                    <a:lnTo>
                      <a:pt x="12" y="219"/>
                    </a:lnTo>
                    <a:lnTo>
                      <a:pt x="14" y="223"/>
                    </a:lnTo>
                    <a:lnTo>
                      <a:pt x="14" y="227"/>
                    </a:lnTo>
                    <a:lnTo>
                      <a:pt x="14" y="229"/>
                    </a:lnTo>
                    <a:lnTo>
                      <a:pt x="14" y="233"/>
                    </a:lnTo>
                    <a:lnTo>
                      <a:pt x="16" y="237"/>
                    </a:lnTo>
                    <a:lnTo>
                      <a:pt x="18" y="241"/>
                    </a:lnTo>
                    <a:lnTo>
                      <a:pt x="20" y="245"/>
                    </a:lnTo>
                    <a:lnTo>
                      <a:pt x="24" y="249"/>
                    </a:lnTo>
                    <a:lnTo>
                      <a:pt x="24" y="251"/>
                    </a:lnTo>
                    <a:lnTo>
                      <a:pt x="26" y="255"/>
                    </a:lnTo>
                    <a:lnTo>
                      <a:pt x="24" y="259"/>
                    </a:lnTo>
                    <a:lnTo>
                      <a:pt x="22" y="265"/>
                    </a:lnTo>
                    <a:lnTo>
                      <a:pt x="20" y="267"/>
                    </a:lnTo>
                    <a:lnTo>
                      <a:pt x="20" y="273"/>
                    </a:lnTo>
                    <a:lnTo>
                      <a:pt x="20" y="279"/>
                    </a:lnTo>
                    <a:lnTo>
                      <a:pt x="18" y="281"/>
                    </a:lnTo>
                    <a:lnTo>
                      <a:pt x="20" y="287"/>
                    </a:lnTo>
                    <a:lnTo>
                      <a:pt x="22" y="291"/>
                    </a:lnTo>
                    <a:lnTo>
                      <a:pt x="22" y="295"/>
                    </a:lnTo>
                    <a:lnTo>
                      <a:pt x="26" y="299"/>
                    </a:lnTo>
                    <a:lnTo>
                      <a:pt x="26" y="303"/>
                    </a:lnTo>
                    <a:lnTo>
                      <a:pt x="30" y="307"/>
                    </a:lnTo>
                    <a:lnTo>
                      <a:pt x="32" y="311"/>
                    </a:lnTo>
                    <a:lnTo>
                      <a:pt x="34" y="315"/>
                    </a:lnTo>
                    <a:lnTo>
                      <a:pt x="34" y="319"/>
                    </a:lnTo>
                    <a:lnTo>
                      <a:pt x="36" y="322"/>
                    </a:lnTo>
                    <a:lnTo>
                      <a:pt x="40" y="326"/>
                    </a:lnTo>
                    <a:lnTo>
                      <a:pt x="44" y="328"/>
                    </a:lnTo>
                    <a:lnTo>
                      <a:pt x="46" y="332"/>
                    </a:lnTo>
                    <a:lnTo>
                      <a:pt x="48" y="336"/>
                    </a:lnTo>
                    <a:lnTo>
                      <a:pt x="50" y="338"/>
                    </a:lnTo>
                    <a:lnTo>
                      <a:pt x="52" y="342"/>
                    </a:lnTo>
                    <a:lnTo>
                      <a:pt x="54" y="346"/>
                    </a:lnTo>
                    <a:lnTo>
                      <a:pt x="54" y="346"/>
                    </a:lnTo>
                    <a:lnTo>
                      <a:pt x="66" y="358"/>
                    </a:lnTo>
                    <a:lnTo>
                      <a:pt x="78" y="370"/>
                    </a:lnTo>
                    <a:lnTo>
                      <a:pt x="92" y="380"/>
                    </a:lnTo>
                    <a:lnTo>
                      <a:pt x="108" y="388"/>
                    </a:lnTo>
                    <a:lnTo>
                      <a:pt x="110" y="388"/>
                    </a:lnTo>
                    <a:lnTo>
                      <a:pt x="114" y="384"/>
                    </a:lnTo>
                    <a:lnTo>
                      <a:pt x="112" y="380"/>
                    </a:lnTo>
                    <a:lnTo>
                      <a:pt x="114" y="378"/>
                    </a:lnTo>
                    <a:lnTo>
                      <a:pt x="120" y="378"/>
                    </a:lnTo>
                    <a:lnTo>
                      <a:pt x="124" y="378"/>
                    </a:lnTo>
                    <a:lnTo>
                      <a:pt x="130" y="378"/>
                    </a:lnTo>
                    <a:lnTo>
                      <a:pt x="134" y="378"/>
                    </a:lnTo>
                    <a:lnTo>
                      <a:pt x="138" y="374"/>
                    </a:lnTo>
                    <a:lnTo>
                      <a:pt x="140" y="370"/>
                    </a:lnTo>
                    <a:lnTo>
                      <a:pt x="140" y="366"/>
                    </a:lnTo>
                    <a:lnTo>
                      <a:pt x="140" y="362"/>
                    </a:lnTo>
                    <a:lnTo>
                      <a:pt x="144" y="360"/>
                    </a:lnTo>
                    <a:lnTo>
                      <a:pt x="148" y="358"/>
                    </a:lnTo>
                    <a:lnTo>
                      <a:pt x="152" y="356"/>
                    </a:lnTo>
                    <a:lnTo>
                      <a:pt x="154" y="354"/>
                    </a:lnTo>
                    <a:lnTo>
                      <a:pt x="156" y="350"/>
                    </a:lnTo>
                    <a:lnTo>
                      <a:pt x="152" y="344"/>
                    </a:lnTo>
                    <a:lnTo>
                      <a:pt x="148" y="342"/>
                    </a:lnTo>
                    <a:lnTo>
                      <a:pt x="146" y="340"/>
                    </a:lnTo>
                    <a:lnTo>
                      <a:pt x="142" y="338"/>
                    </a:lnTo>
                    <a:lnTo>
                      <a:pt x="138" y="334"/>
                    </a:lnTo>
                    <a:lnTo>
                      <a:pt x="136" y="332"/>
                    </a:lnTo>
                    <a:lnTo>
                      <a:pt x="132" y="332"/>
                    </a:lnTo>
                    <a:lnTo>
                      <a:pt x="126" y="330"/>
                    </a:lnTo>
                    <a:lnTo>
                      <a:pt x="122" y="328"/>
                    </a:lnTo>
                    <a:lnTo>
                      <a:pt x="120" y="326"/>
                    </a:lnTo>
                    <a:lnTo>
                      <a:pt x="116" y="324"/>
                    </a:lnTo>
                    <a:lnTo>
                      <a:pt x="112" y="320"/>
                    </a:lnTo>
                    <a:lnTo>
                      <a:pt x="108" y="319"/>
                    </a:lnTo>
                    <a:lnTo>
                      <a:pt x="102" y="317"/>
                    </a:lnTo>
                    <a:lnTo>
                      <a:pt x="102" y="313"/>
                    </a:lnTo>
                    <a:lnTo>
                      <a:pt x="100" y="309"/>
                    </a:lnTo>
                    <a:lnTo>
                      <a:pt x="100" y="305"/>
                    </a:lnTo>
                    <a:lnTo>
                      <a:pt x="98" y="301"/>
                    </a:lnTo>
                    <a:lnTo>
                      <a:pt x="94" y="299"/>
                    </a:lnTo>
                    <a:lnTo>
                      <a:pt x="92" y="295"/>
                    </a:lnTo>
                    <a:lnTo>
                      <a:pt x="88" y="293"/>
                    </a:lnTo>
                    <a:lnTo>
                      <a:pt x="84" y="291"/>
                    </a:lnTo>
                    <a:lnTo>
                      <a:pt x="80" y="289"/>
                    </a:lnTo>
                    <a:lnTo>
                      <a:pt x="80" y="287"/>
                    </a:lnTo>
                    <a:lnTo>
                      <a:pt x="76" y="283"/>
                    </a:lnTo>
                    <a:lnTo>
                      <a:pt x="74" y="279"/>
                    </a:lnTo>
                    <a:lnTo>
                      <a:pt x="72" y="275"/>
                    </a:lnTo>
                    <a:lnTo>
                      <a:pt x="70" y="271"/>
                    </a:lnTo>
                    <a:lnTo>
                      <a:pt x="66" y="267"/>
                    </a:lnTo>
                    <a:lnTo>
                      <a:pt x="62" y="265"/>
                    </a:lnTo>
                    <a:lnTo>
                      <a:pt x="58" y="263"/>
                    </a:lnTo>
                    <a:lnTo>
                      <a:pt x="54" y="259"/>
                    </a:lnTo>
                    <a:lnTo>
                      <a:pt x="52" y="255"/>
                    </a:lnTo>
                    <a:lnTo>
                      <a:pt x="48" y="253"/>
                    </a:lnTo>
                    <a:lnTo>
                      <a:pt x="44" y="251"/>
                    </a:lnTo>
                    <a:lnTo>
                      <a:pt x="44" y="247"/>
                    </a:lnTo>
                    <a:lnTo>
                      <a:pt x="40" y="247"/>
                    </a:lnTo>
                    <a:lnTo>
                      <a:pt x="36" y="245"/>
                    </a:lnTo>
                    <a:lnTo>
                      <a:pt x="32" y="245"/>
                    </a:lnTo>
                    <a:lnTo>
                      <a:pt x="30" y="249"/>
                    </a:lnTo>
                    <a:lnTo>
                      <a:pt x="26" y="245"/>
                    </a:lnTo>
                    <a:lnTo>
                      <a:pt x="22" y="241"/>
                    </a:lnTo>
                    <a:lnTo>
                      <a:pt x="20" y="237"/>
                    </a:lnTo>
                    <a:lnTo>
                      <a:pt x="18" y="233"/>
                    </a:lnTo>
                    <a:lnTo>
                      <a:pt x="20" y="229"/>
                    </a:lnTo>
                    <a:lnTo>
                      <a:pt x="20" y="225"/>
                    </a:lnTo>
                    <a:lnTo>
                      <a:pt x="22" y="221"/>
                    </a:lnTo>
                    <a:lnTo>
                      <a:pt x="22" y="215"/>
                    </a:lnTo>
                    <a:lnTo>
                      <a:pt x="18" y="211"/>
                    </a:lnTo>
                    <a:lnTo>
                      <a:pt x="16" y="207"/>
                    </a:lnTo>
                    <a:lnTo>
                      <a:pt x="14" y="205"/>
                    </a:lnTo>
                    <a:lnTo>
                      <a:pt x="14" y="201"/>
                    </a:lnTo>
                    <a:lnTo>
                      <a:pt x="18" y="197"/>
                    </a:lnTo>
                    <a:lnTo>
                      <a:pt x="22" y="193"/>
                    </a:lnTo>
                    <a:lnTo>
                      <a:pt x="18" y="189"/>
                    </a:lnTo>
                    <a:lnTo>
                      <a:pt x="16" y="187"/>
                    </a:lnTo>
                    <a:lnTo>
                      <a:pt x="10" y="187"/>
                    </a:lnTo>
                    <a:lnTo>
                      <a:pt x="8" y="183"/>
                    </a:lnTo>
                    <a:lnTo>
                      <a:pt x="6" y="179"/>
                    </a:lnTo>
                    <a:lnTo>
                      <a:pt x="8" y="175"/>
                    </a:lnTo>
                    <a:lnTo>
                      <a:pt x="10" y="171"/>
                    </a:lnTo>
                    <a:lnTo>
                      <a:pt x="10" y="167"/>
                    </a:lnTo>
                    <a:lnTo>
                      <a:pt x="12" y="165"/>
                    </a:lnTo>
                    <a:lnTo>
                      <a:pt x="14" y="161"/>
                    </a:lnTo>
                    <a:lnTo>
                      <a:pt x="16" y="157"/>
                    </a:lnTo>
                    <a:lnTo>
                      <a:pt x="18" y="153"/>
                    </a:lnTo>
                    <a:lnTo>
                      <a:pt x="20" y="151"/>
                    </a:lnTo>
                    <a:lnTo>
                      <a:pt x="24" y="155"/>
                    </a:lnTo>
                    <a:lnTo>
                      <a:pt x="24" y="159"/>
                    </a:lnTo>
                    <a:lnTo>
                      <a:pt x="26" y="161"/>
                    </a:lnTo>
                    <a:lnTo>
                      <a:pt x="30" y="161"/>
                    </a:lnTo>
                    <a:lnTo>
                      <a:pt x="34" y="165"/>
                    </a:lnTo>
                    <a:lnTo>
                      <a:pt x="36" y="169"/>
                    </a:lnTo>
                    <a:lnTo>
                      <a:pt x="36" y="169"/>
                    </a:lnTo>
                    <a:lnTo>
                      <a:pt x="34" y="173"/>
                    </a:lnTo>
                    <a:lnTo>
                      <a:pt x="34" y="177"/>
                    </a:lnTo>
                    <a:lnTo>
                      <a:pt x="34" y="177"/>
                    </a:lnTo>
                    <a:lnTo>
                      <a:pt x="34" y="179"/>
                    </a:lnTo>
                    <a:lnTo>
                      <a:pt x="32" y="183"/>
                    </a:lnTo>
                    <a:lnTo>
                      <a:pt x="32" y="183"/>
                    </a:lnTo>
                    <a:lnTo>
                      <a:pt x="34" y="185"/>
                    </a:lnTo>
                    <a:lnTo>
                      <a:pt x="34" y="185"/>
                    </a:lnTo>
                    <a:lnTo>
                      <a:pt x="36" y="185"/>
                    </a:lnTo>
                    <a:lnTo>
                      <a:pt x="36" y="185"/>
                    </a:lnTo>
                    <a:lnTo>
                      <a:pt x="36" y="185"/>
                    </a:lnTo>
                    <a:lnTo>
                      <a:pt x="40" y="179"/>
                    </a:lnTo>
                    <a:lnTo>
                      <a:pt x="40" y="179"/>
                    </a:lnTo>
                    <a:lnTo>
                      <a:pt x="42" y="175"/>
                    </a:lnTo>
                    <a:lnTo>
                      <a:pt x="44" y="169"/>
                    </a:lnTo>
                    <a:lnTo>
                      <a:pt x="48" y="169"/>
                    </a:lnTo>
                    <a:lnTo>
                      <a:pt x="52" y="169"/>
                    </a:lnTo>
                    <a:lnTo>
                      <a:pt x="56" y="169"/>
                    </a:lnTo>
                    <a:lnTo>
                      <a:pt x="60" y="165"/>
                    </a:lnTo>
                    <a:lnTo>
                      <a:pt x="64" y="163"/>
                    </a:lnTo>
                    <a:lnTo>
                      <a:pt x="68" y="161"/>
                    </a:lnTo>
                    <a:lnTo>
                      <a:pt x="70" y="157"/>
                    </a:lnTo>
                    <a:lnTo>
                      <a:pt x="72" y="153"/>
                    </a:lnTo>
                    <a:lnTo>
                      <a:pt x="78" y="155"/>
                    </a:lnTo>
                    <a:lnTo>
                      <a:pt x="82" y="157"/>
                    </a:lnTo>
                    <a:lnTo>
                      <a:pt x="84" y="153"/>
                    </a:lnTo>
                    <a:lnTo>
                      <a:pt x="88" y="151"/>
                    </a:lnTo>
                    <a:lnTo>
                      <a:pt x="94" y="151"/>
                    </a:lnTo>
                    <a:lnTo>
                      <a:pt x="98" y="151"/>
                    </a:lnTo>
                    <a:lnTo>
                      <a:pt x="96" y="155"/>
                    </a:lnTo>
                    <a:lnTo>
                      <a:pt x="102" y="155"/>
                    </a:lnTo>
                    <a:lnTo>
                      <a:pt x="108" y="155"/>
                    </a:lnTo>
                    <a:lnTo>
                      <a:pt x="106" y="151"/>
                    </a:lnTo>
                    <a:lnTo>
                      <a:pt x="106" y="147"/>
                    </a:lnTo>
                    <a:lnTo>
                      <a:pt x="108" y="143"/>
                    </a:lnTo>
                    <a:lnTo>
                      <a:pt x="108" y="140"/>
                    </a:lnTo>
                    <a:lnTo>
                      <a:pt x="106" y="138"/>
                    </a:lnTo>
                    <a:lnTo>
                      <a:pt x="106" y="134"/>
                    </a:lnTo>
                    <a:lnTo>
                      <a:pt x="110" y="136"/>
                    </a:lnTo>
                    <a:lnTo>
                      <a:pt x="114" y="138"/>
                    </a:lnTo>
                    <a:lnTo>
                      <a:pt x="116" y="140"/>
                    </a:lnTo>
                    <a:lnTo>
                      <a:pt x="120" y="141"/>
                    </a:lnTo>
                    <a:lnTo>
                      <a:pt x="126" y="140"/>
                    </a:lnTo>
                    <a:lnTo>
                      <a:pt x="126" y="141"/>
                    </a:lnTo>
                    <a:lnTo>
                      <a:pt x="124" y="143"/>
                    </a:lnTo>
                    <a:lnTo>
                      <a:pt x="120" y="145"/>
                    </a:lnTo>
                    <a:lnTo>
                      <a:pt x="118" y="147"/>
                    </a:lnTo>
                    <a:lnTo>
                      <a:pt x="120" y="151"/>
                    </a:lnTo>
                    <a:lnTo>
                      <a:pt x="122" y="155"/>
                    </a:lnTo>
                    <a:lnTo>
                      <a:pt x="128" y="157"/>
                    </a:lnTo>
                    <a:lnTo>
                      <a:pt x="132" y="159"/>
                    </a:lnTo>
                    <a:lnTo>
                      <a:pt x="132" y="155"/>
                    </a:lnTo>
                    <a:lnTo>
                      <a:pt x="132" y="149"/>
                    </a:lnTo>
                    <a:lnTo>
                      <a:pt x="130" y="145"/>
                    </a:lnTo>
                    <a:lnTo>
                      <a:pt x="130" y="141"/>
                    </a:lnTo>
                    <a:lnTo>
                      <a:pt x="132" y="138"/>
                    </a:lnTo>
                    <a:lnTo>
                      <a:pt x="134" y="134"/>
                    </a:lnTo>
                    <a:lnTo>
                      <a:pt x="134" y="130"/>
                    </a:lnTo>
                    <a:lnTo>
                      <a:pt x="132" y="126"/>
                    </a:lnTo>
                    <a:lnTo>
                      <a:pt x="132" y="122"/>
                    </a:lnTo>
                    <a:lnTo>
                      <a:pt x="130" y="118"/>
                    </a:lnTo>
                    <a:lnTo>
                      <a:pt x="130" y="112"/>
                    </a:lnTo>
                    <a:lnTo>
                      <a:pt x="132" y="108"/>
                    </a:lnTo>
                    <a:lnTo>
                      <a:pt x="128" y="108"/>
                    </a:lnTo>
                    <a:lnTo>
                      <a:pt x="124" y="110"/>
                    </a:lnTo>
                    <a:lnTo>
                      <a:pt x="120" y="106"/>
                    </a:lnTo>
                    <a:lnTo>
                      <a:pt x="122" y="102"/>
                    </a:lnTo>
                    <a:lnTo>
                      <a:pt x="124" y="98"/>
                    </a:lnTo>
                    <a:lnTo>
                      <a:pt x="126" y="94"/>
                    </a:lnTo>
                    <a:lnTo>
                      <a:pt x="124" y="92"/>
                    </a:lnTo>
                    <a:lnTo>
                      <a:pt x="120" y="88"/>
                    </a:lnTo>
                    <a:lnTo>
                      <a:pt x="118" y="88"/>
                    </a:lnTo>
                    <a:lnTo>
                      <a:pt x="114" y="90"/>
                    </a:lnTo>
                    <a:lnTo>
                      <a:pt x="110" y="94"/>
                    </a:lnTo>
                    <a:lnTo>
                      <a:pt x="108" y="96"/>
                    </a:lnTo>
                    <a:lnTo>
                      <a:pt x="104" y="100"/>
                    </a:lnTo>
                    <a:lnTo>
                      <a:pt x="102" y="104"/>
                    </a:lnTo>
                    <a:lnTo>
                      <a:pt x="98" y="104"/>
                    </a:lnTo>
                    <a:lnTo>
                      <a:pt x="94" y="106"/>
                    </a:lnTo>
                    <a:lnTo>
                      <a:pt x="92" y="108"/>
                    </a:lnTo>
                    <a:lnTo>
                      <a:pt x="88" y="112"/>
                    </a:lnTo>
                    <a:lnTo>
                      <a:pt x="86" y="112"/>
                    </a:lnTo>
                    <a:lnTo>
                      <a:pt x="88" y="108"/>
                    </a:lnTo>
                    <a:lnTo>
                      <a:pt x="90" y="106"/>
                    </a:lnTo>
                    <a:lnTo>
                      <a:pt x="92" y="102"/>
                    </a:lnTo>
                    <a:lnTo>
                      <a:pt x="92" y="98"/>
                    </a:lnTo>
                    <a:lnTo>
                      <a:pt x="92" y="94"/>
                    </a:lnTo>
                    <a:lnTo>
                      <a:pt x="92" y="88"/>
                    </a:lnTo>
                    <a:lnTo>
                      <a:pt x="88" y="86"/>
                    </a:lnTo>
                    <a:lnTo>
                      <a:pt x="90" y="82"/>
                    </a:lnTo>
                    <a:lnTo>
                      <a:pt x="92" y="78"/>
                    </a:lnTo>
                    <a:lnTo>
                      <a:pt x="94" y="74"/>
                    </a:lnTo>
                    <a:lnTo>
                      <a:pt x="98" y="72"/>
                    </a:lnTo>
                    <a:lnTo>
                      <a:pt x="102" y="72"/>
                    </a:lnTo>
                    <a:lnTo>
                      <a:pt x="106" y="70"/>
                    </a:lnTo>
                    <a:lnTo>
                      <a:pt x="110" y="72"/>
                    </a:lnTo>
                    <a:lnTo>
                      <a:pt x="114" y="72"/>
                    </a:lnTo>
                    <a:lnTo>
                      <a:pt x="110" y="74"/>
                    </a:lnTo>
                    <a:lnTo>
                      <a:pt x="110" y="78"/>
                    </a:lnTo>
                    <a:lnTo>
                      <a:pt x="114" y="78"/>
                    </a:lnTo>
                    <a:lnTo>
                      <a:pt x="116" y="80"/>
                    </a:lnTo>
                    <a:lnTo>
                      <a:pt x="118" y="78"/>
                    </a:lnTo>
                    <a:lnTo>
                      <a:pt x="118" y="74"/>
                    </a:lnTo>
                    <a:lnTo>
                      <a:pt x="120" y="70"/>
                    </a:lnTo>
                    <a:lnTo>
                      <a:pt x="124" y="72"/>
                    </a:lnTo>
                    <a:lnTo>
                      <a:pt x="128" y="70"/>
                    </a:lnTo>
                    <a:lnTo>
                      <a:pt x="132" y="68"/>
                    </a:lnTo>
                    <a:lnTo>
                      <a:pt x="136" y="68"/>
                    </a:lnTo>
                    <a:lnTo>
                      <a:pt x="136" y="72"/>
                    </a:lnTo>
                    <a:lnTo>
                      <a:pt x="138" y="76"/>
                    </a:lnTo>
                    <a:lnTo>
                      <a:pt x="138" y="80"/>
                    </a:lnTo>
                    <a:lnTo>
                      <a:pt x="134" y="82"/>
                    </a:lnTo>
                    <a:lnTo>
                      <a:pt x="128" y="82"/>
                    </a:lnTo>
                    <a:lnTo>
                      <a:pt x="124" y="80"/>
                    </a:lnTo>
                    <a:lnTo>
                      <a:pt x="122" y="82"/>
                    </a:lnTo>
                    <a:lnTo>
                      <a:pt x="126" y="86"/>
                    </a:lnTo>
                    <a:lnTo>
                      <a:pt x="126" y="90"/>
                    </a:lnTo>
                    <a:lnTo>
                      <a:pt x="126" y="94"/>
                    </a:lnTo>
                    <a:lnTo>
                      <a:pt x="128" y="98"/>
                    </a:lnTo>
                    <a:lnTo>
                      <a:pt x="132" y="98"/>
                    </a:lnTo>
                    <a:lnTo>
                      <a:pt x="136" y="98"/>
                    </a:lnTo>
                    <a:lnTo>
                      <a:pt x="140" y="96"/>
                    </a:lnTo>
                    <a:lnTo>
                      <a:pt x="138" y="92"/>
                    </a:lnTo>
                    <a:lnTo>
                      <a:pt x="140" y="88"/>
                    </a:lnTo>
                    <a:lnTo>
                      <a:pt x="142" y="92"/>
                    </a:lnTo>
                    <a:lnTo>
                      <a:pt x="146" y="94"/>
                    </a:lnTo>
                    <a:lnTo>
                      <a:pt x="150" y="90"/>
                    </a:lnTo>
                    <a:lnTo>
                      <a:pt x="150" y="86"/>
                    </a:lnTo>
                    <a:lnTo>
                      <a:pt x="146" y="82"/>
                    </a:lnTo>
                    <a:lnTo>
                      <a:pt x="148" y="78"/>
                    </a:lnTo>
                    <a:lnTo>
                      <a:pt x="148" y="74"/>
                    </a:lnTo>
                    <a:lnTo>
                      <a:pt x="146" y="72"/>
                    </a:lnTo>
                    <a:lnTo>
                      <a:pt x="148" y="68"/>
                    </a:lnTo>
                    <a:lnTo>
                      <a:pt x="150" y="64"/>
                    </a:lnTo>
                    <a:lnTo>
                      <a:pt x="146" y="60"/>
                    </a:lnTo>
                    <a:lnTo>
                      <a:pt x="146" y="56"/>
                    </a:lnTo>
                    <a:lnTo>
                      <a:pt x="140" y="58"/>
                    </a:lnTo>
                    <a:lnTo>
                      <a:pt x="142" y="54"/>
                    </a:lnTo>
                    <a:lnTo>
                      <a:pt x="140" y="54"/>
                    </a:lnTo>
                    <a:lnTo>
                      <a:pt x="136" y="54"/>
                    </a:lnTo>
                    <a:lnTo>
                      <a:pt x="132" y="56"/>
                    </a:lnTo>
                    <a:lnTo>
                      <a:pt x="128" y="60"/>
                    </a:lnTo>
                    <a:lnTo>
                      <a:pt x="130" y="66"/>
                    </a:lnTo>
                    <a:lnTo>
                      <a:pt x="124" y="64"/>
                    </a:lnTo>
                    <a:lnTo>
                      <a:pt x="124" y="60"/>
                    </a:lnTo>
                    <a:lnTo>
                      <a:pt x="126" y="56"/>
                    </a:lnTo>
                    <a:lnTo>
                      <a:pt x="130" y="52"/>
                    </a:lnTo>
                    <a:lnTo>
                      <a:pt x="126" y="54"/>
                    </a:lnTo>
                    <a:lnTo>
                      <a:pt x="122" y="58"/>
                    </a:lnTo>
                    <a:lnTo>
                      <a:pt x="118" y="58"/>
                    </a:lnTo>
                    <a:lnTo>
                      <a:pt x="120" y="56"/>
                    </a:lnTo>
                    <a:lnTo>
                      <a:pt x="122" y="54"/>
                    </a:lnTo>
                    <a:lnTo>
                      <a:pt x="120" y="54"/>
                    </a:lnTo>
                    <a:lnTo>
                      <a:pt x="116" y="52"/>
                    </a:lnTo>
                    <a:lnTo>
                      <a:pt x="114" y="48"/>
                    </a:lnTo>
                    <a:lnTo>
                      <a:pt x="112" y="46"/>
                    </a:lnTo>
                    <a:lnTo>
                      <a:pt x="114" y="44"/>
                    </a:lnTo>
                    <a:lnTo>
                      <a:pt x="114" y="46"/>
                    </a:lnTo>
                    <a:lnTo>
                      <a:pt x="120" y="48"/>
                    </a:lnTo>
                    <a:lnTo>
                      <a:pt x="122" y="46"/>
                    </a:lnTo>
                    <a:lnTo>
                      <a:pt x="126" y="44"/>
                    </a:lnTo>
                    <a:lnTo>
                      <a:pt x="130" y="40"/>
                    </a:lnTo>
                    <a:lnTo>
                      <a:pt x="132" y="36"/>
                    </a:lnTo>
                    <a:lnTo>
                      <a:pt x="130" y="34"/>
                    </a:lnTo>
                    <a:lnTo>
                      <a:pt x="132" y="30"/>
                    </a:lnTo>
                    <a:lnTo>
                      <a:pt x="136" y="28"/>
                    </a:lnTo>
                    <a:lnTo>
                      <a:pt x="134" y="26"/>
                    </a:lnTo>
                    <a:lnTo>
                      <a:pt x="138" y="22"/>
                    </a:lnTo>
                    <a:lnTo>
                      <a:pt x="134" y="24"/>
                    </a:lnTo>
                    <a:lnTo>
                      <a:pt x="130" y="24"/>
                    </a:lnTo>
                    <a:lnTo>
                      <a:pt x="126" y="26"/>
                    </a:lnTo>
                    <a:lnTo>
                      <a:pt x="126" y="30"/>
                    </a:lnTo>
                    <a:lnTo>
                      <a:pt x="132" y="30"/>
                    </a:lnTo>
                    <a:lnTo>
                      <a:pt x="126" y="32"/>
                    </a:lnTo>
                    <a:lnTo>
                      <a:pt x="122" y="34"/>
                    </a:lnTo>
                    <a:lnTo>
                      <a:pt x="118" y="36"/>
                    </a:lnTo>
                    <a:lnTo>
                      <a:pt x="120" y="32"/>
                    </a:lnTo>
                    <a:lnTo>
                      <a:pt x="122" y="26"/>
                    </a:lnTo>
                    <a:lnTo>
                      <a:pt x="126" y="24"/>
                    </a:lnTo>
                    <a:lnTo>
                      <a:pt x="126" y="18"/>
                    </a:lnTo>
                    <a:lnTo>
                      <a:pt x="130" y="16"/>
                    </a:lnTo>
                    <a:lnTo>
                      <a:pt x="132" y="14"/>
                    </a:lnTo>
                    <a:lnTo>
                      <a:pt x="138" y="12"/>
                    </a:lnTo>
                    <a:lnTo>
                      <a:pt x="140" y="8"/>
                    </a:lnTo>
                    <a:lnTo>
                      <a:pt x="144" y="6"/>
                    </a:lnTo>
                    <a:lnTo>
                      <a:pt x="148" y="4"/>
                    </a:lnTo>
                    <a:lnTo>
                      <a:pt x="152" y="2"/>
                    </a:lnTo>
                    <a:lnTo>
                      <a:pt x="156" y="0"/>
                    </a:lnTo>
                    <a:lnTo>
                      <a:pt x="158" y="0"/>
                    </a:lnTo>
                    <a:close/>
                    <a:moveTo>
                      <a:pt x="261" y="66"/>
                    </a:moveTo>
                    <a:lnTo>
                      <a:pt x="265" y="64"/>
                    </a:lnTo>
                    <a:lnTo>
                      <a:pt x="271" y="64"/>
                    </a:lnTo>
                    <a:lnTo>
                      <a:pt x="269" y="62"/>
                    </a:lnTo>
                    <a:lnTo>
                      <a:pt x="275" y="60"/>
                    </a:lnTo>
                    <a:lnTo>
                      <a:pt x="277" y="66"/>
                    </a:lnTo>
                    <a:lnTo>
                      <a:pt x="273" y="66"/>
                    </a:lnTo>
                    <a:lnTo>
                      <a:pt x="275" y="68"/>
                    </a:lnTo>
                    <a:lnTo>
                      <a:pt x="271" y="74"/>
                    </a:lnTo>
                    <a:lnTo>
                      <a:pt x="269" y="70"/>
                    </a:lnTo>
                    <a:lnTo>
                      <a:pt x="265" y="70"/>
                    </a:lnTo>
                    <a:lnTo>
                      <a:pt x="261" y="66"/>
                    </a:lnTo>
                    <a:close/>
                    <a:moveTo>
                      <a:pt x="410" y="189"/>
                    </a:moveTo>
                    <a:lnTo>
                      <a:pt x="408" y="187"/>
                    </a:lnTo>
                    <a:lnTo>
                      <a:pt x="404" y="185"/>
                    </a:lnTo>
                    <a:lnTo>
                      <a:pt x="402" y="183"/>
                    </a:lnTo>
                    <a:lnTo>
                      <a:pt x="404" y="179"/>
                    </a:lnTo>
                    <a:lnTo>
                      <a:pt x="406" y="181"/>
                    </a:lnTo>
                    <a:lnTo>
                      <a:pt x="410" y="185"/>
                    </a:lnTo>
                    <a:lnTo>
                      <a:pt x="412" y="181"/>
                    </a:lnTo>
                    <a:lnTo>
                      <a:pt x="414" y="185"/>
                    </a:lnTo>
                    <a:lnTo>
                      <a:pt x="410" y="189"/>
                    </a:lnTo>
                    <a:close/>
                    <a:moveTo>
                      <a:pt x="400" y="241"/>
                    </a:moveTo>
                    <a:lnTo>
                      <a:pt x="398" y="239"/>
                    </a:lnTo>
                    <a:lnTo>
                      <a:pt x="396" y="235"/>
                    </a:lnTo>
                    <a:lnTo>
                      <a:pt x="394" y="233"/>
                    </a:lnTo>
                    <a:lnTo>
                      <a:pt x="392" y="229"/>
                    </a:lnTo>
                    <a:lnTo>
                      <a:pt x="392" y="225"/>
                    </a:lnTo>
                    <a:lnTo>
                      <a:pt x="390" y="223"/>
                    </a:lnTo>
                    <a:lnTo>
                      <a:pt x="388" y="223"/>
                    </a:lnTo>
                    <a:lnTo>
                      <a:pt x="384" y="221"/>
                    </a:lnTo>
                    <a:lnTo>
                      <a:pt x="382" y="217"/>
                    </a:lnTo>
                    <a:lnTo>
                      <a:pt x="380" y="211"/>
                    </a:lnTo>
                    <a:lnTo>
                      <a:pt x="382" y="209"/>
                    </a:lnTo>
                    <a:lnTo>
                      <a:pt x="386" y="211"/>
                    </a:lnTo>
                    <a:lnTo>
                      <a:pt x="388" y="215"/>
                    </a:lnTo>
                    <a:lnTo>
                      <a:pt x="390" y="217"/>
                    </a:lnTo>
                    <a:lnTo>
                      <a:pt x="392" y="221"/>
                    </a:lnTo>
                    <a:lnTo>
                      <a:pt x="396" y="225"/>
                    </a:lnTo>
                    <a:lnTo>
                      <a:pt x="398" y="227"/>
                    </a:lnTo>
                    <a:lnTo>
                      <a:pt x="402" y="231"/>
                    </a:lnTo>
                    <a:lnTo>
                      <a:pt x="404" y="235"/>
                    </a:lnTo>
                    <a:lnTo>
                      <a:pt x="404" y="241"/>
                    </a:lnTo>
                    <a:lnTo>
                      <a:pt x="400" y="241"/>
                    </a:lnTo>
                    <a:close/>
                    <a:moveTo>
                      <a:pt x="382" y="305"/>
                    </a:moveTo>
                    <a:lnTo>
                      <a:pt x="380" y="307"/>
                    </a:lnTo>
                    <a:lnTo>
                      <a:pt x="378" y="303"/>
                    </a:lnTo>
                    <a:lnTo>
                      <a:pt x="380" y="303"/>
                    </a:lnTo>
                    <a:lnTo>
                      <a:pt x="382" y="301"/>
                    </a:lnTo>
                    <a:lnTo>
                      <a:pt x="382" y="301"/>
                    </a:lnTo>
                    <a:lnTo>
                      <a:pt x="382" y="305"/>
                    </a:lnTo>
                    <a:close/>
                    <a:moveTo>
                      <a:pt x="384" y="143"/>
                    </a:moveTo>
                    <a:lnTo>
                      <a:pt x="382" y="140"/>
                    </a:lnTo>
                    <a:lnTo>
                      <a:pt x="378" y="136"/>
                    </a:lnTo>
                    <a:lnTo>
                      <a:pt x="376" y="132"/>
                    </a:lnTo>
                    <a:lnTo>
                      <a:pt x="376" y="126"/>
                    </a:lnTo>
                    <a:lnTo>
                      <a:pt x="378" y="128"/>
                    </a:lnTo>
                    <a:lnTo>
                      <a:pt x="378" y="124"/>
                    </a:lnTo>
                    <a:lnTo>
                      <a:pt x="380" y="126"/>
                    </a:lnTo>
                    <a:lnTo>
                      <a:pt x="380" y="130"/>
                    </a:lnTo>
                    <a:lnTo>
                      <a:pt x="380" y="134"/>
                    </a:lnTo>
                    <a:lnTo>
                      <a:pt x="384" y="138"/>
                    </a:lnTo>
                    <a:lnTo>
                      <a:pt x="390" y="140"/>
                    </a:lnTo>
                    <a:lnTo>
                      <a:pt x="392" y="143"/>
                    </a:lnTo>
                    <a:lnTo>
                      <a:pt x="394" y="147"/>
                    </a:lnTo>
                    <a:lnTo>
                      <a:pt x="396" y="151"/>
                    </a:lnTo>
                    <a:lnTo>
                      <a:pt x="394" y="153"/>
                    </a:lnTo>
                    <a:lnTo>
                      <a:pt x="390" y="151"/>
                    </a:lnTo>
                    <a:lnTo>
                      <a:pt x="388" y="145"/>
                    </a:lnTo>
                    <a:lnTo>
                      <a:pt x="384" y="143"/>
                    </a:lnTo>
                    <a:close/>
                    <a:moveTo>
                      <a:pt x="374" y="159"/>
                    </a:moveTo>
                    <a:lnTo>
                      <a:pt x="370" y="161"/>
                    </a:lnTo>
                    <a:lnTo>
                      <a:pt x="366" y="163"/>
                    </a:lnTo>
                    <a:lnTo>
                      <a:pt x="362" y="165"/>
                    </a:lnTo>
                    <a:lnTo>
                      <a:pt x="360" y="167"/>
                    </a:lnTo>
                    <a:lnTo>
                      <a:pt x="358" y="171"/>
                    </a:lnTo>
                    <a:lnTo>
                      <a:pt x="354" y="173"/>
                    </a:lnTo>
                    <a:lnTo>
                      <a:pt x="354" y="169"/>
                    </a:lnTo>
                    <a:lnTo>
                      <a:pt x="353" y="165"/>
                    </a:lnTo>
                    <a:lnTo>
                      <a:pt x="353" y="161"/>
                    </a:lnTo>
                    <a:lnTo>
                      <a:pt x="351" y="157"/>
                    </a:lnTo>
                    <a:lnTo>
                      <a:pt x="353" y="153"/>
                    </a:lnTo>
                    <a:lnTo>
                      <a:pt x="356" y="153"/>
                    </a:lnTo>
                    <a:lnTo>
                      <a:pt x="360" y="155"/>
                    </a:lnTo>
                    <a:lnTo>
                      <a:pt x="360" y="157"/>
                    </a:lnTo>
                    <a:lnTo>
                      <a:pt x="362" y="157"/>
                    </a:lnTo>
                    <a:lnTo>
                      <a:pt x="364" y="153"/>
                    </a:lnTo>
                    <a:lnTo>
                      <a:pt x="360" y="155"/>
                    </a:lnTo>
                    <a:lnTo>
                      <a:pt x="360" y="151"/>
                    </a:lnTo>
                    <a:lnTo>
                      <a:pt x="362" y="147"/>
                    </a:lnTo>
                    <a:lnTo>
                      <a:pt x="362" y="143"/>
                    </a:lnTo>
                    <a:lnTo>
                      <a:pt x="364" y="147"/>
                    </a:lnTo>
                    <a:lnTo>
                      <a:pt x="364" y="151"/>
                    </a:lnTo>
                    <a:lnTo>
                      <a:pt x="368" y="149"/>
                    </a:lnTo>
                    <a:lnTo>
                      <a:pt x="372" y="151"/>
                    </a:lnTo>
                    <a:lnTo>
                      <a:pt x="376" y="155"/>
                    </a:lnTo>
                    <a:lnTo>
                      <a:pt x="374" y="159"/>
                    </a:lnTo>
                    <a:close/>
                    <a:moveTo>
                      <a:pt x="392" y="140"/>
                    </a:moveTo>
                    <a:lnTo>
                      <a:pt x="390" y="138"/>
                    </a:lnTo>
                    <a:lnTo>
                      <a:pt x="390" y="140"/>
                    </a:lnTo>
                    <a:lnTo>
                      <a:pt x="388" y="138"/>
                    </a:lnTo>
                    <a:lnTo>
                      <a:pt x="392" y="140"/>
                    </a:lnTo>
                    <a:close/>
                    <a:moveTo>
                      <a:pt x="32" y="215"/>
                    </a:moveTo>
                    <a:lnTo>
                      <a:pt x="36" y="215"/>
                    </a:lnTo>
                    <a:lnTo>
                      <a:pt x="36" y="219"/>
                    </a:lnTo>
                    <a:lnTo>
                      <a:pt x="32" y="219"/>
                    </a:lnTo>
                    <a:lnTo>
                      <a:pt x="32" y="215"/>
                    </a:lnTo>
                    <a:close/>
                    <a:moveTo>
                      <a:pt x="221" y="92"/>
                    </a:moveTo>
                    <a:lnTo>
                      <a:pt x="221" y="96"/>
                    </a:lnTo>
                    <a:lnTo>
                      <a:pt x="219" y="100"/>
                    </a:lnTo>
                    <a:lnTo>
                      <a:pt x="215" y="104"/>
                    </a:lnTo>
                    <a:lnTo>
                      <a:pt x="211" y="104"/>
                    </a:lnTo>
                    <a:lnTo>
                      <a:pt x="207" y="104"/>
                    </a:lnTo>
                    <a:lnTo>
                      <a:pt x="201" y="104"/>
                    </a:lnTo>
                    <a:lnTo>
                      <a:pt x="197" y="104"/>
                    </a:lnTo>
                    <a:lnTo>
                      <a:pt x="193" y="108"/>
                    </a:lnTo>
                    <a:lnTo>
                      <a:pt x="189" y="110"/>
                    </a:lnTo>
                    <a:lnTo>
                      <a:pt x="183" y="110"/>
                    </a:lnTo>
                    <a:lnTo>
                      <a:pt x="181" y="112"/>
                    </a:lnTo>
                    <a:lnTo>
                      <a:pt x="179" y="114"/>
                    </a:lnTo>
                    <a:lnTo>
                      <a:pt x="177" y="118"/>
                    </a:lnTo>
                    <a:lnTo>
                      <a:pt x="175" y="122"/>
                    </a:lnTo>
                    <a:lnTo>
                      <a:pt x="170" y="122"/>
                    </a:lnTo>
                    <a:lnTo>
                      <a:pt x="166" y="122"/>
                    </a:lnTo>
                    <a:lnTo>
                      <a:pt x="162" y="116"/>
                    </a:lnTo>
                    <a:lnTo>
                      <a:pt x="162" y="112"/>
                    </a:lnTo>
                    <a:lnTo>
                      <a:pt x="162" y="108"/>
                    </a:lnTo>
                    <a:lnTo>
                      <a:pt x="160" y="104"/>
                    </a:lnTo>
                    <a:lnTo>
                      <a:pt x="162" y="100"/>
                    </a:lnTo>
                    <a:lnTo>
                      <a:pt x="164" y="96"/>
                    </a:lnTo>
                    <a:lnTo>
                      <a:pt x="166" y="92"/>
                    </a:lnTo>
                    <a:lnTo>
                      <a:pt x="170" y="92"/>
                    </a:lnTo>
                    <a:lnTo>
                      <a:pt x="170" y="88"/>
                    </a:lnTo>
                    <a:lnTo>
                      <a:pt x="168" y="86"/>
                    </a:lnTo>
                    <a:lnTo>
                      <a:pt x="172" y="84"/>
                    </a:lnTo>
                    <a:lnTo>
                      <a:pt x="170" y="82"/>
                    </a:lnTo>
                    <a:lnTo>
                      <a:pt x="172" y="78"/>
                    </a:lnTo>
                    <a:lnTo>
                      <a:pt x="172" y="74"/>
                    </a:lnTo>
                    <a:lnTo>
                      <a:pt x="172" y="70"/>
                    </a:lnTo>
                    <a:lnTo>
                      <a:pt x="170" y="68"/>
                    </a:lnTo>
                    <a:lnTo>
                      <a:pt x="166" y="66"/>
                    </a:lnTo>
                    <a:lnTo>
                      <a:pt x="164" y="60"/>
                    </a:lnTo>
                    <a:lnTo>
                      <a:pt x="164" y="56"/>
                    </a:lnTo>
                    <a:lnTo>
                      <a:pt x="168" y="56"/>
                    </a:lnTo>
                    <a:lnTo>
                      <a:pt x="172" y="58"/>
                    </a:lnTo>
                    <a:lnTo>
                      <a:pt x="177" y="56"/>
                    </a:lnTo>
                    <a:lnTo>
                      <a:pt x="181" y="58"/>
                    </a:lnTo>
                    <a:lnTo>
                      <a:pt x="185" y="56"/>
                    </a:lnTo>
                    <a:lnTo>
                      <a:pt x="191" y="58"/>
                    </a:lnTo>
                    <a:lnTo>
                      <a:pt x="197" y="58"/>
                    </a:lnTo>
                    <a:lnTo>
                      <a:pt x="199" y="58"/>
                    </a:lnTo>
                    <a:lnTo>
                      <a:pt x="203" y="56"/>
                    </a:lnTo>
                    <a:lnTo>
                      <a:pt x="209" y="58"/>
                    </a:lnTo>
                    <a:lnTo>
                      <a:pt x="211" y="60"/>
                    </a:lnTo>
                    <a:lnTo>
                      <a:pt x="215" y="60"/>
                    </a:lnTo>
                    <a:lnTo>
                      <a:pt x="217" y="60"/>
                    </a:lnTo>
                    <a:lnTo>
                      <a:pt x="219" y="62"/>
                    </a:lnTo>
                    <a:lnTo>
                      <a:pt x="223" y="64"/>
                    </a:lnTo>
                    <a:lnTo>
                      <a:pt x="227" y="64"/>
                    </a:lnTo>
                    <a:lnTo>
                      <a:pt x="233" y="66"/>
                    </a:lnTo>
                    <a:lnTo>
                      <a:pt x="233" y="68"/>
                    </a:lnTo>
                    <a:lnTo>
                      <a:pt x="233" y="68"/>
                    </a:lnTo>
                    <a:lnTo>
                      <a:pt x="229" y="72"/>
                    </a:lnTo>
                    <a:lnTo>
                      <a:pt x="223" y="74"/>
                    </a:lnTo>
                    <a:lnTo>
                      <a:pt x="227" y="78"/>
                    </a:lnTo>
                    <a:lnTo>
                      <a:pt x="225" y="80"/>
                    </a:lnTo>
                    <a:lnTo>
                      <a:pt x="225" y="84"/>
                    </a:lnTo>
                    <a:lnTo>
                      <a:pt x="223" y="88"/>
                    </a:lnTo>
                    <a:lnTo>
                      <a:pt x="221" y="92"/>
                    </a:lnTo>
                    <a:close/>
                    <a:moveTo>
                      <a:pt x="285" y="22"/>
                    </a:moveTo>
                    <a:lnTo>
                      <a:pt x="281" y="18"/>
                    </a:lnTo>
                    <a:lnTo>
                      <a:pt x="285" y="18"/>
                    </a:lnTo>
                    <a:lnTo>
                      <a:pt x="289" y="20"/>
                    </a:lnTo>
                    <a:lnTo>
                      <a:pt x="289" y="22"/>
                    </a:lnTo>
                    <a:lnTo>
                      <a:pt x="285" y="22"/>
                    </a:lnTo>
                    <a:close/>
                    <a:moveTo>
                      <a:pt x="327" y="201"/>
                    </a:moveTo>
                    <a:lnTo>
                      <a:pt x="325" y="201"/>
                    </a:lnTo>
                    <a:lnTo>
                      <a:pt x="321" y="201"/>
                    </a:lnTo>
                    <a:lnTo>
                      <a:pt x="321" y="197"/>
                    </a:lnTo>
                    <a:lnTo>
                      <a:pt x="323" y="199"/>
                    </a:lnTo>
                    <a:lnTo>
                      <a:pt x="325" y="195"/>
                    </a:lnTo>
                    <a:lnTo>
                      <a:pt x="329" y="197"/>
                    </a:lnTo>
                    <a:lnTo>
                      <a:pt x="327" y="201"/>
                    </a:lnTo>
                    <a:close/>
                    <a:moveTo>
                      <a:pt x="305" y="42"/>
                    </a:moveTo>
                    <a:lnTo>
                      <a:pt x="307" y="44"/>
                    </a:lnTo>
                    <a:lnTo>
                      <a:pt x="307" y="44"/>
                    </a:lnTo>
                    <a:lnTo>
                      <a:pt x="309" y="48"/>
                    </a:lnTo>
                    <a:lnTo>
                      <a:pt x="311" y="52"/>
                    </a:lnTo>
                    <a:lnTo>
                      <a:pt x="313" y="54"/>
                    </a:lnTo>
                    <a:lnTo>
                      <a:pt x="315" y="58"/>
                    </a:lnTo>
                    <a:lnTo>
                      <a:pt x="321" y="62"/>
                    </a:lnTo>
                    <a:lnTo>
                      <a:pt x="317" y="64"/>
                    </a:lnTo>
                    <a:lnTo>
                      <a:pt x="313" y="60"/>
                    </a:lnTo>
                    <a:lnTo>
                      <a:pt x="311" y="58"/>
                    </a:lnTo>
                    <a:lnTo>
                      <a:pt x="309" y="54"/>
                    </a:lnTo>
                    <a:lnTo>
                      <a:pt x="307" y="50"/>
                    </a:lnTo>
                    <a:lnTo>
                      <a:pt x="303" y="46"/>
                    </a:lnTo>
                    <a:lnTo>
                      <a:pt x="305" y="42"/>
                    </a:lnTo>
                    <a:close/>
                    <a:moveTo>
                      <a:pt x="309" y="197"/>
                    </a:moveTo>
                    <a:lnTo>
                      <a:pt x="307" y="193"/>
                    </a:lnTo>
                    <a:lnTo>
                      <a:pt x="309" y="191"/>
                    </a:lnTo>
                    <a:lnTo>
                      <a:pt x="311" y="191"/>
                    </a:lnTo>
                    <a:lnTo>
                      <a:pt x="311" y="195"/>
                    </a:lnTo>
                    <a:lnTo>
                      <a:pt x="313" y="199"/>
                    </a:lnTo>
                    <a:lnTo>
                      <a:pt x="309" y="197"/>
                    </a:lnTo>
                    <a:close/>
                    <a:moveTo>
                      <a:pt x="356" y="197"/>
                    </a:moveTo>
                    <a:lnTo>
                      <a:pt x="354" y="199"/>
                    </a:lnTo>
                    <a:lnTo>
                      <a:pt x="353" y="195"/>
                    </a:lnTo>
                    <a:lnTo>
                      <a:pt x="356" y="197"/>
                    </a:lnTo>
                    <a:close/>
                    <a:moveTo>
                      <a:pt x="267" y="138"/>
                    </a:moveTo>
                    <a:lnTo>
                      <a:pt x="269" y="141"/>
                    </a:lnTo>
                    <a:lnTo>
                      <a:pt x="271" y="145"/>
                    </a:lnTo>
                    <a:lnTo>
                      <a:pt x="273" y="147"/>
                    </a:lnTo>
                    <a:lnTo>
                      <a:pt x="275" y="151"/>
                    </a:lnTo>
                    <a:lnTo>
                      <a:pt x="279" y="153"/>
                    </a:lnTo>
                    <a:lnTo>
                      <a:pt x="281" y="155"/>
                    </a:lnTo>
                    <a:lnTo>
                      <a:pt x="277" y="159"/>
                    </a:lnTo>
                    <a:lnTo>
                      <a:pt x="273" y="163"/>
                    </a:lnTo>
                    <a:lnTo>
                      <a:pt x="269" y="167"/>
                    </a:lnTo>
                    <a:lnTo>
                      <a:pt x="263" y="165"/>
                    </a:lnTo>
                    <a:lnTo>
                      <a:pt x="265" y="159"/>
                    </a:lnTo>
                    <a:lnTo>
                      <a:pt x="267" y="155"/>
                    </a:lnTo>
                    <a:lnTo>
                      <a:pt x="265" y="151"/>
                    </a:lnTo>
                    <a:lnTo>
                      <a:pt x="265" y="147"/>
                    </a:lnTo>
                    <a:lnTo>
                      <a:pt x="263" y="141"/>
                    </a:lnTo>
                    <a:lnTo>
                      <a:pt x="259" y="141"/>
                    </a:lnTo>
                    <a:lnTo>
                      <a:pt x="259" y="136"/>
                    </a:lnTo>
                    <a:lnTo>
                      <a:pt x="265" y="136"/>
                    </a:lnTo>
                    <a:lnTo>
                      <a:pt x="267" y="138"/>
                    </a:lnTo>
                    <a:close/>
                    <a:moveTo>
                      <a:pt x="285" y="16"/>
                    </a:moveTo>
                    <a:lnTo>
                      <a:pt x="289" y="18"/>
                    </a:lnTo>
                    <a:lnTo>
                      <a:pt x="283" y="16"/>
                    </a:lnTo>
                    <a:lnTo>
                      <a:pt x="285" y="16"/>
                    </a:lnTo>
                    <a:close/>
                    <a:moveTo>
                      <a:pt x="44" y="215"/>
                    </a:moveTo>
                    <a:lnTo>
                      <a:pt x="40" y="217"/>
                    </a:lnTo>
                    <a:lnTo>
                      <a:pt x="36" y="213"/>
                    </a:lnTo>
                    <a:lnTo>
                      <a:pt x="34" y="209"/>
                    </a:lnTo>
                    <a:lnTo>
                      <a:pt x="34" y="205"/>
                    </a:lnTo>
                    <a:lnTo>
                      <a:pt x="32" y="201"/>
                    </a:lnTo>
                    <a:lnTo>
                      <a:pt x="30" y="197"/>
                    </a:lnTo>
                    <a:lnTo>
                      <a:pt x="28" y="193"/>
                    </a:lnTo>
                    <a:lnTo>
                      <a:pt x="28" y="191"/>
                    </a:lnTo>
                    <a:lnTo>
                      <a:pt x="32" y="193"/>
                    </a:lnTo>
                    <a:lnTo>
                      <a:pt x="32" y="197"/>
                    </a:lnTo>
                    <a:lnTo>
                      <a:pt x="36" y="201"/>
                    </a:lnTo>
                    <a:lnTo>
                      <a:pt x="38" y="205"/>
                    </a:lnTo>
                    <a:lnTo>
                      <a:pt x="42" y="209"/>
                    </a:lnTo>
                    <a:lnTo>
                      <a:pt x="44" y="211"/>
                    </a:lnTo>
                    <a:lnTo>
                      <a:pt x="44" y="215"/>
                    </a:lnTo>
                    <a:close/>
                    <a:moveTo>
                      <a:pt x="309" y="187"/>
                    </a:moveTo>
                    <a:lnTo>
                      <a:pt x="307" y="185"/>
                    </a:lnTo>
                    <a:lnTo>
                      <a:pt x="309" y="185"/>
                    </a:lnTo>
                    <a:lnTo>
                      <a:pt x="309" y="187"/>
                    </a:lnTo>
                    <a:close/>
                    <a:moveTo>
                      <a:pt x="253" y="151"/>
                    </a:moveTo>
                    <a:lnTo>
                      <a:pt x="255" y="145"/>
                    </a:lnTo>
                    <a:lnTo>
                      <a:pt x="259" y="147"/>
                    </a:lnTo>
                    <a:lnTo>
                      <a:pt x="259" y="153"/>
                    </a:lnTo>
                    <a:lnTo>
                      <a:pt x="257" y="157"/>
                    </a:lnTo>
                    <a:lnTo>
                      <a:pt x="253" y="161"/>
                    </a:lnTo>
                    <a:lnTo>
                      <a:pt x="251" y="159"/>
                    </a:lnTo>
                    <a:lnTo>
                      <a:pt x="251" y="155"/>
                    </a:lnTo>
                    <a:lnTo>
                      <a:pt x="253" y="151"/>
                    </a:lnTo>
                    <a:close/>
                    <a:moveTo>
                      <a:pt x="231" y="112"/>
                    </a:moveTo>
                    <a:lnTo>
                      <a:pt x="235" y="112"/>
                    </a:lnTo>
                    <a:lnTo>
                      <a:pt x="239" y="114"/>
                    </a:lnTo>
                    <a:lnTo>
                      <a:pt x="235" y="116"/>
                    </a:lnTo>
                    <a:lnTo>
                      <a:pt x="233" y="120"/>
                    </a:lnTo>
                    <a:lnTo>
                      <a:pt x="229" y="122"/>
                    </a:lnTo>
                    <a:lnTo>
                      <a:pt x="225" y="120"/>
                    </a:lnTo>
                    <a:lnTo>
                      <a:pt x="219" y="118"/>
                    </a:lnTo>
                    <a:lnTo>
                      <a:pt x="219" y="114"/>
                    </a:lnTo>
                    <a:lnTo>
                      <a:pt x="223" y="114"/>
                    </a:lnTo>
                    <a:lnTo>
                      <a:pt x="227" y="112"/>
                    </a:lnTo>
                    <a:lnTo>
                      <a:pt x="231" y="112"/>
                    </a:lnTo>
                    <a:close/>
                    <a:moveTo>
                      <a:pt x="148" y="24"/>
                    </a:moveTo>
                    <a:lnTo>
                      <a:pt x="144" y="28"/>
                    </a:lnTo>
                    <a:lnTo>
                      <a:pt x="140" y="24"/>
                    </a:lnTo>
                    <a:lnTo>
                      <a:pt x="144" y="24"/>
                    </a:lnTo>
                    <a:lnTo>
                      <a:pt x="148" y="24"/>
                    </a:lnTo>
                    <a:close/>
                    <a:moveTo>
                      <a:pt x="136" y="30"/>
                    </a:moveTo>
                    <a:lnTo>
                      <a:pt x="138" y="28"/>
                    </a:lnTo>
                    <a:lnTo>
                      <a:pt x="142" y="28"/>
                    </a:lnTo>
                    <a:lnTo>
                      <a:pt x="140" y="32"/>
                    </a:lnTo>
                    <a:lnTo>
                      <a:pt x="142" y="32"/>
                    </a:lnTo>
                    <a:lnTo>
                      <a:pt x="140" y="36"/>
                    </a:lnTo>
                    <a:lnTo>
                      <a:pt x="136" y="36"/>
                    </a:lnTo>
                    <a:lnTo>
                      <a:pt x="136" y="34"/>
                    </a:lnTo>
                    <a:lnTo>
                      <a:pt x="136" y="30"/>
                    </a:lnTo>
                    <a:close/>
                    <a:moveTo>
                      <a:pt x="128" y="44"/>
                    </a:moveTo>
                    <a:lnTo>
                      <a:pt x="132" y="42"/>
                    </a:lnTo>
                    <a:lnTo>
                      <a:pt x="136" y="42"/>
                    </a:lnTo>
                    <a:lnTo>
                      <a:pt x="136" y="46"/>
                    </a:lnTo>
                    <a:lnTo>
                      <a:pt x="132" y="48"/>
                    </a:lnTo>
                    <a:lnTo>
                      <a:pt x="128" y="50"/>
                    </a:lnTo>
                    <a:lnTo>
                      <a:pt x="126" y="48"/>
                    </a:lnTo>
                    <a:lnTo>
                      <a:pt x="128" y="44"/>
                    </a:lnTo>
                    <a:close/>
                    <a:moveTo>
                      <a:pt x="50" y="221"/>
                    </a:moveTo>
                    <a:lnTo>
                      <a:pt x="54" y="225"/>
                    </a:lnTo>
                    <a:lnTo>
                      <a:pt x="56" y="229"/>
                    </a:lnTo>
                    <a:lnTo>
                      <a:pt x="56" y="233"/>
                    </a:lnTo>
                    <a:lnTo>
                      <a:pt x="50" y="231"/>
                    </a:lnTo>
                    <a:lnTo>
                      <a:pt x="48" y="229"/>
                    </a:lnTo>
                    <a:lnTo>
                      <a:pt x="44" y="225"/>
                    </a:lnTo>
                    <a:lnTo>
                      <a:pt x="44" y="221"/>
                    </a:lnTo>
                    <a:lnTo>
                      <a:pt x="46" y="219"/>
                    </a:lnTo>
                    <a:lnTo>
                      <a:pt x="50" y="221"/>
                    </a:lnTo>
                    <a:close/>
                    <a:moveTo>
                      <a:pt x="140" y="48"/>
                    </a:moveTo>
                    <a:lnTo>
                      <a:pt x="136" y="52"/>
                    </a:lnTo>
                    <a:lnTo>
                      <a:pt x="132" y="52"/>
                    </a:lnTo>
                    <a:lnTo>
                      <a:pt x="134" y="48"/>
                    </a:lnTo>
                    <a:lnTo>
                      <a:pt x="140" y="48"/>
                    </a:lnTo>
                    <a:close/>
                    <a:moveTo>
                      <a:pt x="142" y="40"/>
                    </a:moveTo>
                    <a:lnTo>
                      <a:pt x="144" y="42"/>
                    </a:lnTo>
                    <a:lnTo>
                      <a:pt x="140" y="44"/>
                    </a:lnTo>
                    <a:lnTo>
                      <a:pt x="140" y="38"/>
                    </a:lnTo>
                    <a:lnTo>
                      <a:pt x="144" y="38"/>
                    </a:lnTo>
                    <a:lnTo>
                      <a:pt x="142" y="40"/>
                    </a:lnTo>
                    <a:close/>
                    <a:moveTo>
                      <a:pt x="154" y="46"/>
                    </a:moveTo>
                    <a:lnTo>
                      <a:pt x="156" y="40"/>
                    </a:lnTo>
                    <a:lnTo>
                      <a:pt x="160" y="38"/>
                    </a:lnTo>
                    <a:lnTo>
                      <a:pt x="164" y="40"/>
                    </a:lnTo>
                    <a:lnTo>
                      <a:pt x="170" y="40"/>
                    </a:lnTo>
                    <a:lnTo>
                      <a:pt x="170" y="44"/>
                    </a:lnTo>
                    <a:lnTo>
                      <a:pt x="173" y="42"/>
                    </a:lnTo>
                    <a:lnTo>
                      <a:pt x="175" y="46"/>
                    </a:lnTo>
                    <a:lnTo>
                      <a:pt x="181" y="48"/>
                    </a:lnTo>
                    <a:lnTo>
                      <a:pt x="183" y="50"/>
                    </a:lnTo>
                    <a:lnTo>
                      <a:pt x="177" y="52"/>
                    </a:lnTo>
                    <a:lnTo>
                      <a:pt x="175" y="54"/>
                    </a:lnTo>
                    <a:lnTo>
                      <a:pt x="172" y="54"/>
                    </a:lnTo>
                    <a:lnTo>
                      <a:pt x="168" y="54"/>
                    </a:lnTo>
                    <a:lnTo>
                      <a:pt x="164" y="54"/>
                    </a:lnTo>
                    <a:lnTo>
                      <a:pt x="160" y="54"/>
                    </a:lnTo>
                    <a:lnTo>
                      <a:pt x="156" y="54"/>
                    </a:lnTo>
                    <a:lnTo>
                      <a:pt x="152" y="54"/>
                    </a:lnTo>
                    <a:lnTo>
                      <a:pt x="152" y="52"/>
                    </a:lnTo>
                    <a:lnTo>
                      <a:pt x="150" y="52"/>
                    </a:lnTo>
                    <a:lnTo>
                      <a:pt x="150" y="54"/>
                    </a:lnTo>
                    <a:lnTo>
                      <a:pt x="150" y="56"/>
                    </a:lnTo>
                    <a:lnTo>
                      <a:pt x="148" y="58"/>
                    </a:lnTo>
                    <a:lnTo>
                      <a:pt x="146" y="56"/>
                    </a:lnTo>
                    <a:lnTo>
                      <a:pt x="142" y="54"/>
                    </a:lnTo>
                    <a:lnTo>
                      <a:pt x="140" y="50"/>
                    </a:lnTo>
                    <a:lnTo>
                      <a:pt x="144" y="46"/>
                    </a:lnTo>
                    <a:lnTo>
                      <a:pt x="146" y="42"/>
                    </a:lnTo>
                    <a:lnTo>
                      <a:pt x="148" y="42"/>
                    </a:lnTo>
                    <a:lnTo>
                      <a:pt x="148" y="46"/>
                    </a:lnTo>
                    <a:lnTo>
                      <a:pt x="148" y="50"/>
                    </a:lnTo>
                    <a:lnTo>
                      <a:pt x="150" y="50"/>
                    </a:lnTo>
                    <a:lnTo>
                      <a:pt x="150" y="48"/>
                    </a:lnTo>
                    <a:lnTo>
                      <a:pt x="156" y="48"/>
                    </a:lnTo>
                    <a:lnTo>
                      <a:pt x="160" y="46"/>
                    </a:lnTo>
                    <a:lnTo>
                      <a:pt x="164" y="46"/>
                    </a:lnTo>
                    <a:lnTo>
                      <a:pt x="162" y="44"/>
                    </a:lnTo>
                    <a:lnTo>
                      <a:pt x="162" y="44"/>
                    </a:lnTo>
                    <a:lnTo>
                      <a:pt x="162" y="44"/>
                    </a:lnTo>
                    <a:lnTo>
                      <a:pt x="158" y="46"/>
                    </a:lnTo>
                    <a:lnTo>
                      <a:pt x="154" y="46"/>
                    </a:lnTo>
                    <a:close/>
                    <a:moveTo>
                      <a:pt x="62" y="235"/>
                    </a:moveTo>
                    <a:lnTo>
                      <a:pt x="64" y="237"/>
                    </a:lnTo>
                    <a:lnTo>
                      <a:pt x="60" y="239"/>
                    </a:lnTo>
                    <a:lnTo>
                      <a:pt x="58" y="235"/>
                    </a:lnTo>
                    <a:lnTo>
                      <a:pt x="62" y="235"/>
                    </a:lnTo>
                    <a:close/>
                    <a:moveTo>
                      <a:pt x="154" y="34"/>
                    </a:moveTo>
                    <a:lnTo>
                      <a:pt x="152" y="38"/>
                    </a:lnTo>
                    <a:lnTo>
                      <a:pt x="148" y="36"/>
                    </a:lnTo>
                    <a:lnTo>
                      <a:pt x="154" y="34"/>
                    </a:lnTo>
                    <a:close/>
                    <a:moveTo>
                      <a:pt x="60" y="247"/>
                    </a:moveTo>
                    <a:lnTo>
                      <a:pt x="60" y="247"/>
                    </a:lnTo>
                    <a:lnTo>
                      <a:pt x="60" y="245"/>
                    </a:lnTo>
                    <a:lnTo>
                      <a:pt x="60" y="247"/>
                    </a:lnTo>
                    <a:close/>
                    <a:moveTo>
                      <a:pt x="58" y="241"/>
                    </a:moveTo>
                    <a:lnTo>
                      <a:pt x="60" y="241"/>
                    </a:lnTo>
                    <a:lnTo>
                      <a:pt x="60" y="241"/>
                    </a:lnTo>
                    <a:lnTo>
                      <a:pt x="58" y="241"/>
                    </a:lnTo>
                    <a:lnTo>
                      <a:pt x="58" y="241"/>
                    </a:lnTo>
                    <a:close/>
                    <a:moveTo>
                      <a:pt x="58" y="126"/>
                    </a:moveTo>
                    <a:lnTo>
                      <a:pt x="60" y="122"/>
                    </a:lnTo>
                    <a:lnTo>
                      <a:pt x="64" y="122"/>
                    </a:lnTo>
                    <a:lnTo>
                      <a:pt x="66" y="122"/>
                    </a:lnTo>
                    <a:lnTo>
                      <a:pt x="62" y="126"/>
                    </a:lnTo>
                    <a:lnTo>
                      <a:pt x="60" y="128"/>
                    </a:lnTo>
                    <a:lnTo>
                      <a:pt x="56" y="130"/>
                    </a:lnTo>
                    <a:lnTo>
                      <a:pt x="58" y="126"/>
                    </a:lnTo>
                    <a:close/>
                    <a:moveTo>
                      <a:pt x="66" y="110"/>
                    </a:moveTo>
                    <a:lnTo>
                      <a:pt x="70" y="110"/>
                    </a:lnTo>
                    <a:lnTo>
                      <a:pt x="72" y="116"/>
                    </a:lnTo>
                    <a:lnTo>
                      <a:pt x="70" y="120"/>
                    </a:lnTo>
                    <a:lnTo>
                      <a:pt x="66" y="116"/>
                    </a:lnTo>
                    <a:lnTo>
                      <a:pt x="62" y="112"/>
                    </a:lnTo>
                    <a:lnTo>
                      <a:pt x="66" y="110"/>
                    </a:lnTo>
                    <a:close/>
                    <a:moveTo>
                      <a:pt x="68" y="134"/>
                    </a:moveTo>
                    <a:lnTo>
                      <a:pt x="66" y="130"/>
                    </a:lnTo>
                    <a:lnTo>
                      <a:pt x="68" y="126"/>
                    </a:lnTo>
                    <a:lnTo>
                      <a:pt x="70" y="130"/>
                    </a:lnTo>
                    <a:lnTo>
                      <a:pt x="68" y="134"/>
                    </a:lnTo>
                    <a:close/>
                    <a:moveTo>
                      <a:pt x="72" y="138"/>
                    </a:moveTo>
                    <a:lnTo>
                      <a:pt x="72" y="140"/>
                    </a:lnTo>
                    <a:lnTo>
                      <a:pt x="74" y="140"/>
                    </a:lnTo>
                    <a:lnTo>
                      <a:pt x="72" y="141"/>
                    </a:lnTo>
                    <a:lnTo>
                      <a:pt x="70" y="140"/>
                    </a:lnTo>
                    <a:lnTo>
                      <a:pt x="72" y="13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sp>
        <p:nvSpPr>
          <p:cNvPr id="71" name="Freeform 665"/>
          <p:cNvSpPr>
            <a:spLocks noEditPoints="1"/>
          </p:cNvSpPr>
          <p:nvPr userDrawn="1"/>
        </p:nvSpPr>
        <p:spPr bwMode="auto">
          <a:xfrm>
            <a:off x="373005" y="4049721"/>
            <a:ext cx="803286" cy="799167"/>
          </a:xfrm>
          <a:custGeom>
            <a:avLst/>
            <a:gdLst/>
            <a:ahLst/>
            <a:cxnLst>
              <a:cxn ang="0">
                <a:pos x="266" y="232"/>
              </a:cxn>
              <a:cxn ang="0">
                <a:pos x="266" y="256"/>
              </a:cxn>
              <a:cxn ang="0">
                <a:pos x="284" y="256"/>
              </a:cxn>
              <a:cxn ang="0">
                <a:pos x="330" y="206"/>
              </a:cxn>
              <a:cxn ang="0">
                <a:pos x="342" y="154"/>
              </a:cxn>
              <a:cxn ang="0">
                <a:pos x="332" y="108"/>
              </a:cxn>
              <a:cxn ang="0">
                <a:pos x="306" y="70"/>
              </a:cxn>
              <a:cxn ang="0">
                <a:pos x="250" y="42"/>
              </a:cxn>
              <a:cxn ang="0">
                <a:pos x="146" y="46"/>
              </a:cxn>
              <a:cxn ang="0">
                <a:pos x="98" y="70"/>
              </a:cxn>
              <a:cxn ang="0">
                <a:pos x="64" y="110"/>
              </a:cxn>
              <a:cxn ang="0">
                <a:pos x="38" y="206"/>
              </a:cxn>
              <a:cxn ang="0">
                <a:pos x="52" y="270"/>
              </a:cxn>
              <a:cxn ang="0">
                <a:pos x="92" y="318"/>
              </a:cxn>
              <a:cxn ang="0">
                <a:pos x="156" y="346"/>
              </a:cxn>
              <a:cxn ang="0">
                <a:pos x="240" y="348"/>
              </a:cxn>
              <a:cxn ang="0">
                <a:pos x="302" y="332"/>
              </a:cxn>
              <a:cxn ang="0">
                <a:pos x="346" y="296"/>
              </a:cxn>
              <a:cxn ang="0">
                <a:pos x="362" y="336"/>
              </a:cxn>
              <a:cxn ang="0">
                <a:pos x="272" y="382"/>
              </a:cxn>
              <a:cxn ang="0">
                <a:pos x="186" y="386"/>
              </a:cxn>
              <a:cxn ang="0">
                <a:pos x="102" y="368"/>
              </a:cxn>
              <a:cxn ang="0">
                <a:pos x="42" y="324"/>
              </a:cxn>
              <a:cxn ang="0">
                <a:pos x="8" y="262"/>
              </a:cxn>
              <a:cxn ang="0">
                <a:pos x="2" y="182"/>
              </a:cxn>
              <a:cxn ang="0">
                <a:pos x="22" y="106"/>
              </a:cxn>
              <a:cxn ang="0">
                <a:pos x="70" y="46"/>
              </a:cxn>
              <a:cxn ang="0">
                <a:pos x="142" y="10"/>
              </a:cxn>
              <a:cxn ang="0">
                <a:pos x="226" y="2"/>
              </a:cxn>
              <a:cxn ang="0">
                <a:pos x="292" y="18"/>
              </a:cxn>
              <a:cxn ang="0">
                <a:pos x="342" y="54"/>
              </a:cxn>
              <a:cxn ang="0">
                <a:pos x="372" y="108"/>
              </a:cxn>
              <a:cxn ang="0">
                <a:pos x="378" y="170"/>
              </a:cxn>
              <a:cxn ang="0">
                <a:pos x="364" y="222"/>
              </a:cxn>
              <a:cxn ang="0">
                <a:pos x="332" y="266"/>
              </a:cxn>
              <a:cxn ang="0">
                <a:pos x="286" y="294"/>
              </a:cxn>
              <a:cxn ang="0">
                <a:pos x="232" y="300"/>
              </a:cxn>
              <a:cxn ang="0">
                <a:pos x="208" y="278"/>
              </a:cxn>
              <a:cxn ang="0">
                <a:pos x="168" y="300"/>
              </a:cxn>
              <a:cxn ang="0">
                <a:pos x="124" y="294"/>
              </a:cxn>
              <a:cxn ang="0">
                <a:pos x="90" y="266"/>
              </a:cxn>
              <a:cxn ang="0">
                <a:pos x="76" y="214"/>
              </a:cxn>
              <a:cxn ang="0">
                <a:pos x="90" y="152"/>
              </a:cxn>
              <a:cxn ang="0">
                <a:pos x="128" y="102"/>
              </a:cxn>
              <a:cxn ang="0">
                <a:pos x="186" y="82"/>
              </a:cxn>
              <a:cxn ang="0">
                <a:pos x="238" y="110"/>
              </a:cxn>
              <a:cxn ang="0">
                <a:pos x="134" y="244"/>
              </a:cxn>
              <a:cxn ang="0">
                <a:pos x="158" y="262"/>
              </a:cxn>
              <a:cxn ang="0">
                <a:pos x="190" y="256"/>
              </a:cxn>
              <a:cxn ang="0">
                <a:pos x="220" y="210"/>
              </a:cxn>
              <a:cxn ang="0">
                <a:pos x="226" y="156"/>
              </a:cxn>
              <a:cxn ang="0">
                <a:pos x="218" y="132"/>
              </a:cxn>
              <a:cxn ang="0">
                <a:pos x="190" y="118"/>
              </a:cxn>
              <a:cxn ang="0">
                <a:pos x="158" y="132"/>
              </a:cxn>
              <a:cxn ang="0">
                <a:pos x="136" y="168"/>
              </a:cxn>
            </a:cxnLst>
            <a:rect l="0" t="0" r="r" b="b"/>
            <a:pathLst>
              <a:path w="390" h="388">
                <a:moveTo>
                  <a:pt x="238" y="110"/>
                </a:moveTo>
                <a:lnTo>
                  <a:pt x="244" y="88"/>
                </a:lnTo>
                <a:lnTo>
                  <a:pt x="296" y="88"/>
                </a:lnTo>
                <a:lnTo>
                  <a:pt x="266" y="232"/>
                </a:lnTo>
                <a:lnTo>
                  <a:pt x="266" y="232"/>
                </a:lnTo>
                <a:lnTo>
                  <a:pt x="264" y="250"/>
                </a:lnTo>
                <a:lnTo>
                  <a:pt x="264" y="250"/>
                </a:lnTo>
                <a:lnTo>
                  <a:pt x="264" y="254"/>
                </a:lnTo>
                <a:lnTo>
                  <a:pt x="266" y="256"/>
                </a:lnTo>
                <a:lnTo>
                  <a:pt x="266" y="256"/>
                </a:lnTo>
                <a:lnTo>
                  <a:pt x="268" y="258"/>
                </a:lnTo>
                <a:lnTo>
                  <a:pt x="272" y="260"/>
                </a:lnTo>
                <a:lnTo>
                  <a:pt x="272" y="260"/>
                </a:lnTo>
                <a:lnTo>
                  <a:pt x="276" y="258"/>
                </a:lnTo>
                <a:lnTo>
                  <a:pt x="284" y="256"/>
                </a:lnTo>
                <a:lnTo>
                  <a:pt x="300" y="246"/>
                </a:lnTo>
                <a:lnTo>
                  <a:pt x="300" y="246"/>
                </a:lnTo>
                <a:lnTo>
                  <a:pt x="308" y="238"/>
                </a:lnTo>
                <a:lnTo>
                  <a:pt x="316" y="228"/>
                </a:lnTo>
                <a:lnTo>
                  <a:pt x="330" y="206"/>
                </a:lnTo>
                <a:lnTo>
                  <a:pt x="330" y="206"/>
                </a:lnTo>
                <a:lnTo>
                  <a:pt x="334" y="194"/>
                </a:lnTo>
                <a:lnTo>
                  <a:pt x="338" y="182"/>
                </a:lnTo>
                <a:lnTo>
                  <a:pt x="342" y="168"/>
                </a:lnTo>
                <a:lnTo>
                  <a:pt x="342" y="154"/>
                </a:lnTo>
                <a:lnTo>
                  <a:pt x="342" y="154"/>
                </a:lnTo>
                <a:lnTo>
                  <a:pt x="340" y="130"/>
                </a:lnTo>
                <a:lnTo>
                  <a:pt x="336" y="118"/>
                </a:lnTo>
                <a:lnTo>
                  <a:pt x="332" y="108"/>
                </a:lnTo>
                <a:lnTo>
                  <a:pt x="332" y="108"/>
                </a:lnTo>
                <a:lnTo>
                  <a:pt x="328" y="98"/>
                </a:lnTo>
                <a:lnTo>
                  <a:pt x="322" y="88"/>
                </a:lnTo>
                <a:lnTo>
                  <a:pt x="314" y="80"/>
                </a:lnTo>
                <a:lnTo>
                  <a:pt x="306" y="70"/>
                </a:lnTo>
                <a:lnTo>
                  <a:pt x="306" y="70"/>
                </a:lnTo>
                <a:lnTo>
                  <a:pt x="298" y="64"/>
                </a:lnTo>
                <a:lnTo>
                  <a:pt x="288" y="56"/>
                </a:lnTo>
                <a:lnTo>
                  <a:pt x="264" y="46"/>
                </a:lnTo>
                <a:lnTo>
                  <a:pt x="264" y="46"/>
                </a:lnTo>
                <a:lnTo>
                  <a:pt x="250" y="42"/>
                </a:lnTo>
                <a:lnTo>
                  <a:pt x="236" y="40"/>
                </a:lnTo>
                <a:lnTo>
                  <a:pt x="206" y="38"/>
                </a:lnTo>
                <a:lnTo>
                  <a:pt x="206" y="38"/>
                </a:lnTo>
                <a:lnTo>
                  <a:pt x="174" y="40"/>
                </a:lnTo>
                <a:lnTo>
                  <a:pt x="146" y="46"/>
                </a:lnTo>
                <a:lnTo>
                  <a:pt x="146" y="46"/>
                </a:lnTo>
                <a:lnTo>
                  <a:pt x="120" y="56"/>
                </a:lnTo>
                <a:lnTo>
                  <a:pt x="108" y="64"/>
                </a:lnTo>
                <a:lnTo>
                  <a:pt x="98" y="70"/>
                </a:lnTo>
                <a:lnTo>
                  <a:pt x="98" y="70"/>
                </a:lnTo>
                <a:lnTo>
                  <a:pt x="88" y="80"/>
                </a:lnTo>
                <a:lnTo>
                  <a:pt x="78" y="88"/>
                </a:lnTo>
                <a:lnTo>
                  <a:pt x="70" y="98"/>
                </a:lnTo>
                <a:lnTo>
                  <a:pt x="64" y="110"/>
                </a:lnTo>
                <a:lnTo>
                  <a:pt x="64" y="110"/>
                </a:lnTo>
                <a:lnTo>
                  <a:pt x="52" y="132"/>
                </a:lnTo>
                <a:lnTo>
                  <a:pt x="44" y="156"/>
                </a:lnTo>
                <a:lnTo>
                  <a:pt x="44" y="156"/>
                </a:lnTo>
                <a:lnTo>
                  <a:pt x="40" y="180"/>
                </a:lnTo>
                <a:lnTo>
                  <a:pt x="38" y="206"/>
                </a:lnTo>
                <a:lnTo>
                  <a:pt x="38" y="206"/>
                </a:lnTo>
                <a:lnTo>
                  <a:pt x="38" y="224"/>
                </a:lnTo>
                <a:lnTo>
                  <a:pt x="42" y="240"/>
                </a:lnTo>
                <a:lnTo>
                  <a:pt x="46" y="256"/>
                </a:lnTo>
                <a:lnTo>
                  <a:pt x="52" y="270"/>
                </a:lnTo>
                <a:lnTo>
                  <a:pt x="52" y="270"/>
                </a:lnTo>
                <a:lnTo>
                  <a:pt x="60" y="284"/>
                </a:lnTo>
                <a:lnTo>
                  <a:pt x="68" y="296"/>
                </a:lnTo>
                <a:lnTo>
                  <a:pt x="80" y="308"/>
                </a:lnTo>
                <a:lnTo>
                  <a:pt x="92" y="318"/>
                </a:lnTo>
                <a:lnTo>
                  <a:pt x="92" y="318"/>
                </a:lnTo>
                <a:lnTo>
                  <a:pt x="106" y="326"/>
                </a:lnTo>
                <a:lnTo>
                  <a:pt x="120" y="334"/>
                </a:lnTo>
                <a:lnTo>
                  <a:pt x="138" y="340"/>
                </a:lnTo>
                <a:lnTo>
                  <a:pt x="156" y="346"/>
                </a:lnTo>
                <a:lnTo>
                  <a:pt x="156" y="346"/>
                </a:lnTo>
                <a:lnTo>
                  <a:pt x="174" y="348"/>
                </a:lnTo>
                <a:lnTo>
                  <a:pt x="194" y="350"/>
                </a:lnTo>
                <a:lnTo>
                  <a:pt x="216" y="350"/>
                </a:lnTo>
                <a:lnTo>
                  <a:pt x="240" y="348"/>
                </a:lnTo>
                <a:lnTo>
                  <a:pt x="240" y="348"/>
                </a:lnTo>
                <a:lnTo>
                  <a:pt x="258" y="346"/>
                </a:lnTo>
                <a:lnTo>
                  <a:pt x="274" y="342"/>
                </a:lnTo>
                <a:lnTo>
                  <a:pt x="288" y="338"/>
                </a:lnTo>
                <a:lnTo>
                  <a:pt x="302" y="332"/>
                </a:lnTo>
                <a:lnTo>
                  <a:pt x="302" y="332"/>
                </a:lnTo>
                <a:lnTo>
                  <a:pt x="314" y="324"/>
                </a:lnTo>
                <a:lnTo>
                  <a:pt x="326" y="316"/>
                </a:lnTo>
                <a:lnTo>
                  <a:pt x="336" y="308"/>
                </a:lnTo>
                <a:lnTo>
                  <a:pt x="346" y="296"/>
                </a:lnTo>
                <a:lnTo>
                  <a:pt x="390" y="296"/>
                </a:lnTo>
                <a:lnTo>
                  <a:pt x="390" y="296"/>
                </a:lnTo>
                <a:lnTo>
                  <a:pt x="376" y="318"/>
                </a:lnTo>
                <a:lnTo>
                  <a:pt x="362" y="336"/>
                </a:lnTo>
                <a:lnTo>
                  <a:pt x="362" y="336"/>
                </a:lnTo>
                <a:lnTo>
                  <a:pt x="344" y="350"/>
                </a:lnTo>
                <a:lnTo>
                  <a:pt x="322" y="364"/>
                </a:lnTo>
                <a:lnTo>
                  <a:pt x="322" y="364"/>
                </a:lnTo>
                <a:lnTo>
                  <a:pt x="298" y="374"/>
                </a:lnTo>
                <a:lnTo>
                  <a:pt x="272" y="382"/>
                </a:lnTo>
                <a:lnTo>
                  <a:pt x="272" y="382"/>
                </a:lnTo>
                <a:lnTo>
                  <a:pt x="242" y="386"/>
                </a:lnTo>
                <a:lnTo>
                  <a:pt x="212" y="388"/>
                </a:lnTo>
                <a:lnTo>
                  <a:pt x="212" y="388"/>
                </a:lnTo>
                <a:lnTo>
                  <a:pt x="186" y="386"/>
                </a:lnTo>
                <a:lnTo>
                  <a:pt x="164" y="384"/>
                </a:lnTo>
                <a:lnTo>
                  <a:pt x="142" y="380"/>
                </a:lnTo>
                <a:lnTo>
                  <a:pt x="122" y="374"/>
                </a:lnTo>
                <a:lnTo>
                  <a:pt x="122" y="374"/>
                </a:lnTo>
                <a:lnTo>
                  <a:pt x="102" y="368"/>
                </a:lnTo>
                <a:lnTo>
                  <a:pt x="86" y="358"/>
                </a:lnTo>
                <a:lnTo>
                  <a:pt x="70" y="348"/>
                </a:lnTo>
                <a:lnTo>
                  <a:pt x="56" y="336"/>
                </a:lnTo>
                <a:lnTo>
                  <a:pt x="56" y="336"/>
                </a:lnTo>
                <a:lnTo>
                  <a:pt x="42" y="324"/>
                </a:lnTo>
                <a:lnTo>
                  <a:pt x="32" y="310"/>
                </a:lnTo>
                <a:lnTo>
                  <a:pt x="22" y="294"/>
                </a:lnTo>
                <a:lnTo>
                  <a:pt x="14" y="278"/>
                </a:lnTo>
                <a:lnTo>
                  <a:pt x="14" y="278"/>
                </a:lnTo>
                <a:lnTo>
                  <a:pt x="8" y="262"/>
                </a:lnTo>
                <a:lnTo>
                  <a:pt x="4" y="242"/>
                </a:lnTo>
                <a:lnTo>
                  <a:pt x="2" y="224"/>
                </a:lnTo>
                <a:lnTo>
                  <a:pt x="0" y="204"/>
                </a:lnTo>
                <a:lnTo>
                  <a:pt x="0" y="204"/>
                </a:lnTo>
                <a:lnTo>
                  <a:pt x="2" y="182"/>
                </a:lnTo>
                <a:lnTo>
                  <a:pt x="4" y="162"/>
                </a:lnTo>
                <a:lnTo>
                  <a:pt x="8" y="142"/>
                </a:lnTo>
                <a:lnTo>
                  <a:pt x="14" y="124"/>
                </a:lnTo>
                <a:lnTo>
                  <a:pt x="14" y="124"/>
                </a:lnTo>
                <a:lnTo>
                  <a:pt x="22" y="106"/>
                </a:lnTo>
                <a:lnTo>
                  <a:pt x="32" y="88"/>
                </a:lnTo>
                <a:lnTo>
                  <a:pt x="44" y="74"/>
                </a:lnTo>
                <a:lnTo>
                  <a:pt x="56" y="58"/>
                </a:lnTo>
                <a:lnTo>
                  <a:pt x="56" y="58"/>
                </a:lnTo>
                <a:lnTo>
                  <a:pt x="70" y="46"/>
                </a:lnTo>
                <a:lnTo>
                  <a:pt x="86" y="34"/>
                </a:lnTo>
                <a:lnTo>
                  <a:pt x="102" y="24"/>
                </a:lnTo>
                <a:lnTo>
                  <a:pt x="122" y="16"/>
                </a:lnTo>
                <a:lnTo>
                  <a:pt x="122" y="16"/>
                </a:lnTo>
                <a:lnTo>
                  <a:pt x="142" y="10"/>
                </a:lnTo>
                <a:lnTo>
                  <a:pt x="162" y="4"/>
                </a:lnTo>
                <a:lnTo>
                  <a:pt x="184" y="2"/>
                </a:lnTo>
                <a:lnTo>
                  <a:pt x="206" y="0"/>
                </a:lnTo>
                <a:lnTo>
                  <a:pt x="206" y="0"/>
                </a:lnTo>
                <a:lnTo>
                  <a:pt x="226" y="2"/>
                </a:lnTo>
                <a:lnTo>
                  <a:pt x="244" y="4"/>
                </a:lnTo>
                <a:lnTo>
                  <a:pt x="260" y="6"/>
                </a:lnTo>
                <a:lnTo>
                  <a:pt x="276" y="12"/>
                </a:lnTo>
                <a:lnTo>
                  <a:pt x="276" y="12"/>
                </a:lnTo>
                <a:lnTo>
                  <a:pt x="292" y="18"/>
                </a:lnTo>
                <a:lnTo>
                  <a:pt x="306" y="26"/>
                </a:lnTo>
                <a:lnTo>
                  <a:pt x="320" y="34"/>
                </a:lnTo>
                <a:lnTo>
                  <a:pt x="332" y="44"/>
                </a:lnTo>
                <a:lnTo>
                  <a:pt x="332" y="44"/>
                </a:lnTo>
                <a:lnTo>
                  <a:pt x="342" y="54"/>
                </a:lnTo>
                <a:lnTo>
                  <a:pt x="352" y="66"/>
                </a:lnTo>
                <a:lnTo>
                  <a:pt x="360" y="80"/>
                </a:lnTo>
                <a:lnTo>
                  <a:pt x="366" y="94"/>
                </a:lnTo>
                <a:lnTo>
                  <a:pt x="366" y="94"/>
                </a:lnTo>
                <a:lnTo>
                  <a:pt x="372" y="108"/>
                </a:lnTo>
                <a:lnTo>
                  <a:pt x="376" y="124"/>
                </a:lnTo>
                <a:lnTo>
                  <a:pt x="378" y="140"/>
                </a:lnTo>
                <a:lnTo>
                  <a:pt x="378" y="156"/>
                </a:lnTo>
                <a:lnTo>
                  <a:pt x="378" y="156"/>
                </a:lnTo>
                <a:lnTo>
                  <a:pt x="378" y="170"/>
                </a:lnTo>
                <a:lnTo>
                  <a:pt x="376" y="184"/>
                </a:lnTo>
                <a:lnTo>
                  <a:pt x="372" y="196"/>
                </a:lnTo>
                <a:lnTo>
                  <a:pt x="368" y="210"/>
                </a:lnTo>
                <a:lnTo>
                  <a:pt x="368" y="210"/>
                </a:lnTo>
                <a:lnTo>
                  <a:pt x="364" y="222"/>
                </a:lnTo>
                <a:lnTo>
                  <a:pt x="356" y="234"/>
                </a:lnTo>
                <a:lnTo>
                  <a:pt x="350" y="246"/>
                </a:lnTo>
                <a:lnTo>
                  <a:pt x="340" y="256"/>
                </a:lnTo>
                <a:lnTo>
                  <a:pt x="340" y="256"/>
                </a:lnTo>
                <a:lnTo>
                  <a:pt x="332" y="266"/>
                </a:lnTo>
                <a:lnTo>
                  <a:pt x="322" y="274"/>
                </a:lnTo>
                <a:lnTo>
                  <a:pt x="310" y="282"/>
                </a:lnTo>
                <a:lnTo>
                  <a:pt x="298" y="288"/>
                </a:lnTo>
                <a:lnTo>
                  <a:pt x="298" y="288"/>
                </a:lnTo>
                <a:lnTo>
                  <a:pt x="286" y="294"/>
                </a:lnTo>
                <a:lnTo>
                  <a:pt x="274" y="298"/>
                </a:lnTo>
                <a:lnTo>
                  <a:pt x="260" y="300"/>
                </a:lnTo>
                <a:lnTo>
                  <a:pt x="246" y="300"/>
                </a:lnTo>
                <a:lnTo>
                  <a:pt x="246" y="300"/>
                </a:lnTo>
                <a:lnTo>
                  <a:pt x="232" y="300"/>
                </a:lnTo>
                <a:lnTo>
                  <a:pt x="220" y="294"/>
                </a:lnTo>
                <a:lnTo>
                  <a:pt x="220" y="294"/>
                </a:lnTo>
                <a:lnTo>
                  <a:pt x="214" y="288"/>
                </a:lnTo>
                <a:lnTo>
                  <a:pt x="208" y="278"/>
                </a:lnTo>
                <a:lnTo>
                  <a:pt x="208" y="278"/>
                </a:lnTo>
                <a:lnTo>
                  <a:pt x="200" y="286"/>
                </a:lnTo>
                <a:lnTo>
                  <a:pt x="190" y="292"/>
                </a:lnTo>
                <a:lnTo>
                  <a:pt x="180" y="296"/>
                </a:lnTo>
                <a:lnTo>
                  <a:pt x="168" y="300"/>
                </a:lnTo>
                <a:lnTo>
                  <a:pt x="168" y="300"/>
                </a:lnTo>
                <a:lnTo>
                  <a:pt x="158" y="300"/>
                </a:lnTo>
                <a:lnTo>
                  <a:pt x="146" y="300"/>
                </a:lnTo>
                <a:lnTo>
                  <a:pt x="136" y="298"/>
                </a:lnTo>
                <a:lnTo>
                  <a:pt x="124" y="294"/>
                </a:lnTo>
                <a:lnTo>
                  <a:pt x="124" y="294"/>
                </a:lnTo>
                <a:lnTo>
                  <a:pt x="114" y="290"/>
                </a:lnTo>
                <a:lnTo>
                  <a:pt x="106" y="284"/>
                </a:lnTo>
                <a:lnTo>
                  <a:pt x="96" y="274"/>
                </a:lnTo>
                <a:lnTo>
                  <a:pt x="90" y="266"/>
                </a:lnTo>
                <a:lnTo>
                  <a:pt x="90" y="266"/>
                </a:lnTo>
                <a:lnTo>
                  <a:pt x="84" y="254"/>
                </a:lnTo>
                <a:lnTo>
                  <a:pt x="80" y="242"/>
                </a:lnTo>
                <a:lnTo>
                  <a:pt x="78" y="228"/>
                </a:lnTo>
                <a:lnTo>
                  <a:pt x="76" y="214"/>
                </a:lnTo>
                <a:lnTo>
                  <a:pt x="76" y="214"/>
                </a:lnTo>
                <a:lnTo>
                  <a:pt x="78" y="198"/>
                </a:lnTo>
                <a:lnTo>
                  <a:pt x="80" y="182"/>
                </a:lnTo>
                <a:lnTo>
                  <a:pt x="84" y="168"/>
                </a:lnTo>
                <a:lnTo>
                  <a:pt x="90" y="152"/>
                </a:lnTo>
                <a:lnTo>
                  <a:pt x="90" y="152"/>
                </a:lnTo>
                <a:lnTo>
                  <a:pt x="98" y="138"/>
                </a:lnTo>
                <a:lnTo>
                  <a:pt x="106" y="124"/>
                </a:lnTo>
                <a:lnTo>
                  <a:pt x="118" y="112"/>
                </a:lnTo>
                <a:lnTo>
                  <a:pt x="128" y="102"/>
                </a:lnTo>
                <a:lnTo>
                  <a:pt x="128" y="102"/>
                </a:lnTo>
                <a:lnTo>
                  <a:pt x="142" y="94"/>
                </a:lnTo>
                <a:lnTo>
                  <a:pt x="156" y="88"/>
                </a:lnTo>
                <a:lnTo>
                  <a:pt x="170" y="84"/>
                </a:lnTo>
                <a:lnTo>
                  <a:pt x="186" y="82"/>
                </a:lnTo>
                <a:lnTo>
                  <a:pt x="186" y="82"/>
                </a:lnTo>
                <a:lnTo>
                  <a:pt x="202" y="84"/>
                </a:lnTo>
                <a:lnTo>
                  <a:pt x="216" y="90"/>
                </a:lnTo>
                <a:lnTo>
                  <a:pt x="228" y="98"/>
                </a:lnTo>
                <a:lnTo>
                  <a:pt x="238" y="110"/>
                </a:lnTo>
                <a:lnTo>
                  <a:pt x="238" y="110"/>
                </a:lnTo>
                <a:close/>
                <a:moveTo>
                  <a:pt x="128" y="214"/>
                </a:moveTo>
                <a:lnTo>
                  <a:pt x="128" y="214"/>
                </a:lnTo>
                <a:lnTo>
                  <a:pt x="130" y="226"/>
                </a:lnTo>
                <a:lnTo>
                  <a:pt x="132" y="236"/>
                </a:lnTo>
                <a:lnTo>
                  <a:pt x="134" y="244"/>
                </a:lnTo>
                <a:lnTo>
                  <a:pt x="138" y="250"/>
                </a:lnTo>
                <a:lnTo>
                  <a:pt x="138" y="250"/>
                </a:lnTo>
                <a:lnTo>
                  <a:pt x="144" y="256"/>
                </a:lnTo>
                <a:lnTo>
                  <a:pt x="150" y="260"/>
                </a:lnTo>
                <a:lnTo>
                  <a:pt x="158" y="262"/>
                </a:lnTo>
                <a:lnTo>
                  <a:pt x="164" y="264"/>
                </a:lnTo>
                <a:lnTo>
                  <a:pt x="164" y="264"/>
                </a:lnTo>
                <a:lnTo>
                  <a:pt x="174" y="262"/>
                </a:lnTo>
                <a:lnTo>
                  <a:pt x="182" y="260"/>
                </a:lnTo>
                <a:lnTo>
                  <a:pt x="190" y="256"/>
                </a:lnTo>
                <a:lnTo>
                  <a:pt x="198" y="248"/>
                </a:lnTo>
                <a:lnTo>
                  <a:pt x="198" y="248"/>
                </a:lnTo>
                <a:lnTo>
                  <a:pt x="206" y="240"/>
                </a:lnTo>
                <a:lnTo>
                  <a:pt x="210" y="232"/>
                </a:lnTo>
                <a:lnTo>
                  <a:pt x="220" y="210"/>
                </a:lnTo>
                <a:lnTo>
                  <a:pt x="220" y="210"/>
                </a:lnTo>
                <a:lnTo>
                  <a:pt x="226" y="188"/>
                </a:lnTo>
                <a:lnTo>
                  <a:pt x="228" y="166"/>
                </a:lnTo>
                <a:lnTo>
                  <a:pt x="228" y="166"/>
                </a:lnTo>
                <a:lnTo>
                  <a:pt x="226" y="156"/>
                </a:lnTo>
                <a:lnTo>
                  <a:pt x="226" y="146"/>
                </a:lnTo>
                <a:lnTo>
                  <a:pt x="226" y="146"/>
                </a:lnTo>
                <a:lnTo>
                  <a:pt x="222" y="138"/>
                </a:lnTo>
                <a:lnTo>
                  <a:pt x="218" y="132"/>
                </a:lnTo>
                <a:lnTo>
                  <a:pt x="218" y="132"/>
                </a:lnTo>
                <a:lnTo>
                  <a:pt x="212" y="126"/>
                </a:lnTo>
                <a:lnTo>
                  <a:pt x="206" y="122"/>
                </a:lnTo>
                <a:lnTo>
                  <a:pt x="206" y="122"/>
                </a:lnTo>
                <a:lnTo>
                  <a:pt x="198" y="120"/>
                </a:lnTo>
                <a:lnTo>
                  <a:pt x="190" y="118"/>
                </a:lnTo>
                <a:lnTo>
                  <a:pt x="190" y="118"/>
                </a:lnTo>
                <a:lnTo>
                  <a:pt x="182" y="120"/>
                </a:lnTo>
                <a:lnTo>
                  <a:pt x="174" y="122"/>
                </a:lnTo>
                <a:lnTo>
                  <a:pt x="166" y="126"/>
                </a:lnTo>
                <a:lnTo>
                  <a:pt x="158" y="132"/>
                </a:lnTo>
                <a:lnTo>
                  <a:pt x="158" y="132"/>
                </a:lnTo>
                <a:lnTo>
                  <a:pt x="152" y="140"/>
                </a:lnTo>
                <a:lnTo>
                  <a:pt x="146" y="148"/>
                </a:lnTo>
                <a:lnTo>
                  <a:pt x="136" y="168"/>
                </a:lnTo>
                <a:lnTo>
                  <a:pt x="136" y="168"/>
                </a:lnTo>
                <a:lnTo>
                  <a:pt x="130" y="190"/>
                </a:lnTo>
                <a:lnTo>
                  <a:pt x="128" y="214"/>
                </a:lnTo>
                <a:lnTo>
                  <a:pt x="128" y="21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1066752" y="983879"/>
            <a:ext cx="1497033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r">
              <a:lnSpc>
                <a:spcPct val="130000"/>
              </a:lnSpc>
              <a:buNone/>
              <a:defRPr sz="30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3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4535487" y="1457298"/>
            <a:ext cx="2154267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4" name="텍스트 개체 틀 62"/>
          <p:cNvSpPr>
            <a:spLocks noGrp="1"/>
          </p:cNvSpPr>
          <p:nvPr>
            <p:ph type="body" sz="quarter" idx="29" hasCustomPrompt="1"/>
          </p:nvPr>
        </p:nvSpPr>
        <p:spPr>
          <a:xfrm>
            <a:off x="4754565" y="1768009"/>
            <a:ext cx="1921738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5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4535487" y="2990844"/>
            <a:ext cx="2154267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6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4754565" y="3301555"/>
            <a:ext cx="1921738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7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6580215" y="1457298"/>
            <a:ext cx="2154267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8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6799293" y="1768009"/>
            <a:ext cx="1921738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9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6580215" y="2990844"/>
            <a:ext cx="2154267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4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0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6799293" y="3301555"/>
            <a:ext cx="1921738" cy="10525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grpSp>
        <p:nvGrpSpPr>
          <p:cNvPr id="20" name="그룹 19"/>
          <p:cNvGrpSpPr/>
          <p:nvPr userDrawn="1"/>
        </p:nvGrpSpPr>
        <p:grpSpPr>
          <a:xfrm>
            <a:off x="1991834" y="1639863"/>
            <a:ext cx="365719" cy="44600"/>
            <a:chOff x="1963738" y="625475"/>
            <a:chExt cx="650875" cy="79375"/>
          </a:xfrm>
          <a:solidFill>
            <a:schemeClr val="accent1"/>
          </a:solidFill>
        </p:grpSpPr>
        <p:sp>
          <p:nvSpPr>
            <p:cNvPr id="21" name="Freeform 127"/>
            <p:cNvSpPr>
              <a:spLocks/>
            </p:cNvSpPr>
            <p:nvPr userDrawn="1"/>
          </p:nvSpPr>
          <p:spPr bwMode="auto">
            <a:xfrm>
              <a:off x="1963738" y="625475"/>
              <a:ext cx="82550" cy="79375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2" y="46"/>
                </a:cxn>
                <a:cxn ang="0">
                  <a:pos x="4" y="48"/>
                </a:cxn>
                <a:cxn ang="0">
                  <a:pos x="6" y="50"/>
                </a:cxn>
                <a:cxn ang="0">
                  <a:pos x="10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6" y="50"/>
                </a:cxn>
                <a:cxn ang="0">
                  <a:pos x="50" y="48"/>
                </a:cxn>
                <a:cxn ang="0">
                  <a:pos x="52" y="46"/>
                </a:cxn>
                <a:cxn ang="0">
                  <a:pos x="52" y="42"/>
                </a:cxn>
                <a:cxn ang="0">
                  <a:pos x="52" y="8"/>
                </a:cxn>
                <a:cxn ang="0">
                  <a:pos x="52" y="8"/>
                </a:cxn>
                <a:cxn ang="0">
                  <a:pos x="52" y="4"/>
                </a:cxn>
                <a:cxn ang="0">
                  <a:pos x="50" y="2"/>
                </a:cxn>
                <a:cxn ang="0">
                  <a:pos x="46" y="0"/>
                </a:cxn>
                <a:cxn ang="0">
                  <a:pos x="44" y="0"/>
                </a:cxn>
              </a:cxnLst>
              <a:rect l="0" t="0" r="r" b="b"/>
              <a:pathLst>
                <a:path w="52" h="50">
                  <a:moveTo>
                    <a:pt x="44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2" y="46"/>
                  </a:lnTo>
                  <a:lnTo>
                    <a:pt x="4" y="48"/>
                  </a:lnTo>
                  <a:lnTo>
                    <a:pt x="6" y="50"/>
                  </a:lnTo>
                  <a:lnTo>
                    <a:pt x="10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6" y="50"/>
                  </a:lnTo>
                  <a:lnTo>
                    <a:pt x="50" y="48"/>
                  </a:lnTo>
                  <a:lnTo>
                    <a:pt x="52" y="46"/>
                  </a:lnTo>
                  <a:lnTo>
                    <a:pt x="52" y="42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2" y="4"/>
                  </a:lnTo>
                  <a:lnTo>
                    <a:pt x="50" y="2"/>
                  </a:lnTo>
                  <a:lnTo>
                    <a:pt x="46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" name="Freeform 128"/>
            <p:cNvSpPr>
              <a:spLocks/>
            </p:cNvSpPr>
            <p:nvPr userDrawn="1"/>
          </p:nvSpPr>
          <p:spPr bwMode="auto">
            <a:xfrm>
              <a:off x="1963738" y="625475"/>
              <a:ext cx="82550" cy="79375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2" y="46"/>
                </a:cxn>
                <a:cxn ang="0">
                  <a:pos x="4" y="48"/>
                </a:cxn>
                <a:cxn ang="0">
                  <a:pos x="6" y="50"/>
                </a:cxn>
                <a:cxn ang="0">
                  <a:pos x="10" y="50"/>
                </a:cxn>
                <a:cxn ang="0">
                  <a:pos x="44" y="50"/>
                </a:cxn>
                <a:cxn ang="0">
                  <a:pos x="44" y="50"/>
                </a:cxn>
                <a:cxn ang="0">
                  <a:pos x="46" y="50"/>
                </a:cxn>
                <a:cxn ang="0">
                  <a:pos x="50" y="48"/>
                </a:cxn>
                <a:cxn ang="0">
                  <a:pos x="52" y="46"/>
                </a:cxn>
                <a:cxn ang="0">
                  <a:pos x="52" y="42"/>
                </a:cxn>
                <a:cxn ang="0">
                  <a:pos x="52" y="8"/>
                </a:cxn>
                <a:cxn ang="0">
                  <a:pos x="52" y="8"/>
                </a:cxn>
                <a:cxn ang="0">
                  <a:pos x="52" y="4"/>
                </a:cxn>
                <a:cxn ang="0">
                  <a:pos x="50" y="2"/>
                </a:cxn>
                <a:cxn ang="0">
                  <a:pos x="46" y="0"/>
                </a:cxn>
                <a:cxn ang="0">
                  <a:pos x="44" y="0"/>
                </a:cxn>
              </a:cxnLst>
              <a:rect l="0" t="0" r="r" b="b"/>
              <a:pathLst>
                <a:path w="52" h="50">
                  <a:moveTo>
                    <a:pt x="44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2" y="46"/>
                  </a:lnTo>
                  <a:lnTo>
                    <a:pt x="4" y="48"/>
                  </a:lnTo>
                  <a:lnTo>
                    <a:pt x="6" y="50"/>
                  </a:lnTo>
                  <a:lnTo>
                    <a:pt x="10" y="50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6" y="50"/>
                  </a:lnTo>
                  <a:lnTo>
                    <a:pt x="50" y="48"/>
                  </a:lnTo>
                  <a:lnTo>
                    <a:pt x="52" y="46"/>
                  </a:lnTo>
                  <a:lnTo>
                    <a:pt x="52" y="42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2" y="4"/>
                  </a:lnTo>
                  <a:lnTo>
                    <a:pt x="50" y="2"/>
                  </a:lnTo>
                  <a:lnTo>
                    <a:pt x="46" y="0"/>
                  </a:lnTo>
                  <a:lnTo>
                    <a:pt x="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" name="Freeform 129"/>
            <p:cNvSpPr>
              <a:spLocks/>
            </p:cNvSpPr>
            <p:nvPr userDrawn="1"/>
          </p:nvSpPr>
          <p:spPr bwMode="auto">
            <a:xfrm>
              <a:off x="2106613" y="625475"/>
              <a:ext cx="80963" cy="7937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2" y="46"/>
                </a:cxn>
                <a:cxn ang="0">
                  <a:pos x="4" y="48"/>
                </a:cxn>
                <a:cxn ang="0">
                  <a:pos x="6" y="50"/>
                </a:cxn>
                <a:cxn ang="0">
                  <a:pos x="10" y="50"/>
                </a:cxn>
                <a:cxn ang="0">
                  <a:pos x="43" y="50"/>
                </a:cxn>
                <a:cxn ang="0">
                  <a:pos x="43" y="50"/>
                </a:cxn>
                <a:cxn ang="0">
                  <a:pos x="47" y="50"/>
                </a:cxn>
                <a:cxn ang="0">
                  <a:pos x="49" y="48"/>
                </a:cxn>
                <a:cxn ang="0">
                  <a:pos x="51" y="46"/>
                </a:cxn>
                <a:cxn ang="0">
                  <a:pos x="51" y="42"/>
                </a:cxn>
                <a:cxn ang="0">
                  <a:pos x="51" y="8"/>
                </a:cxn>
                <a:cxn ang="0">
                  <a:pos x="51" y="8"/>
                </a:cxn>
                <a:cxn ang="0">
                  <a:pos x="51" y="4"/>
                </a:cxn>
                <a:cxn ang="0">
                  <a:pos x="49" y="2"/>
                </a:cxn>
                <a:cxn ang="0">
                  <a:pos x="47" y="0"/>
                </a:cxn>
                <a:cxn ang="0">
                  <a:pos x="43" y="0"/>
                </a:cxn>
              </a:cxnLst>
              <a:rect l="0" t="0" r="r" b="b"/>
              <a:pathLst>
                <a:path w="51" h="50">
                  <a:moveTo>
                    <a:pt x="43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2" y="46"/>
                  </a:lnTo>
                  <a:lnTo>
                    <a:pt x="4" y="48"/>
                  </a:lnTo>
                  <a:lnTo>
                    <a:pt x="6" y="50"/>
                  </a:lnTo>
                  <a:lnTo>
                    <a:pt x="10" y="50"/>
                  </a:lnTo>
                  <a:lnTo>
                    <a:pt x="43" y="50"/>
                  </a:lnTo>
                  <a:lnTo>
                    <a:pt x="43" y="50"/>
                  </a:lnTo>
                  <a:lnTo>
                    <a:pt x="47" y="50"/>
                  </a:lnTo>
                  <a:lnTo>
                    <a:pt x="49" y="48"/>
                  </a:lnTo>
                  <a:lnTo>
                    <a:pt x="51" y="46"/>
                  </a:lnTo>
                  <a:lnTo>
                    <a:pt x="51" y="42"/>
                  </a:lnTo>
                  <a:lnTo>
                    <a:pt x="51" y="8"/>
                  </a:lnTo>
                  <a:lnTo>
                    <a:pt x="51" y="8"/>
                  </a:lnTo>
                  <a:lnTo>
                    <a:pt x="51" y="4"/>
                  </a:lnTo>
                  <a:lnTo>
                    <a:pt x="49" y="2"/>
                  </a:lnTo>
                  <a:lnTo>
                    <a:pt x="47" y="0"/>
                  </a:lnTo>
                  <a:lnTo>
                    <a:pt x="43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" name="Freeform 130"/>
            <p:cNvSpPr>
              <a:spLocks/>
            </p:cNvSpPr>
            <p:nvPr userDrawn="1"/>
          </p:nvSpPr>
          <p:spPr bwMode="auto">
            <a:xfrm>
              <a:off x="2106613" y="625475"/>
              <a:ext cx="80963" cy="79375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2" y="46"/>
                </a:cxn>
                <a:cxn ang="0">
                  <a:pos x="4" y="48"/>
                </a:cxn>
                <a:cxn ang="0">
                  <a:pos x="6" y="50"/>
                </a:cxn>
                <a:cxn ang="0">
                  <a:pos x="10" y="50"/>
                </a:cxn>
                <a:cxn ang="0">
                  <a:pos x="43" y="50"/>
                </a:cxn>
                <a:cxn ang="0">
                  <a:pos x="43" y="50"/>
                </a:cxn>
                <a:cxn ang="0">
                  <a:pos x="47" y="50"/>
                </a:cxn>
                <a:cxn ang="0">
                  <a:pos x="49" y="48"/>
                </a:cxn>
                <a:cxn ang="0">
                  <a:pos x="51" y="46"/>
                </a:cxn>
                <a:cxn ang="0">
                  <a:pos x="51" y="42"/>
                </a:cxn>
                <a:cxn ang="0">
                  <a:pos x="51" y="8"/>
                </a:cxn>
                <a:cxn ang="0">
                  <a:pos x="51" y="8"/>
                </a:cxn>
                <a:cxn ang="0">
                  <a:pos x="51" y="4"/>
                </a:cxn>
                <a:cxn ang="0">
                  <a:pos x="49" y="2"/>
                </a:cxn>
                <a:cxn ang="0">
                  <a:pos x="47" y="0"/>
                </a:cxn>
                <a:cxn ang="0">
                  <a:pos x="43" y="0"/>
                </a:cxn>
              </a:cxnLst>
              <a:rect l="0" t="0" r="r" b="b"/>
              <a:pathLst>
                <a:path w="51" h="50">
                  <a:moveTo>
                    <a:pt x="43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2" y="46"/>
                  </a:lnTo>
                  <a:lnTo>
                    <a:pt x="4" y="48"/>
                  </a:lnTo>
                  <a:lnTo>
                    <a:pt x="6" y="50"/>
                  </a:lnTo>
                  <a:lnTo>
                    <a:pt x="10" y="50"/>
                  </a:lnTo>
                  <a:lnTo>
                    <a:pt x="43" y="50"/>
                  </a:lnTo>
                  <a:lnTo>
                    <a:pt x="43" y="50"/>
                  </a:lnTo>
                  <a:lnTo>
                    <a:pt x="47" y="50"/>
                  </a:lnTo>
                  <a:lnTo>
                    <a:pt x="49" y="48"/>
                  </a:lnTo>
                  <a:lnTo>
                    <a:pt x="51" y="46"/>
                  </a:lnTo>
                  <a:lnTo>
                    <a:pt x="51" y="42"/>
                  </a:lnTo>
                  <a:lnTo>
                    <a:pt x="51" y="8"/>
                  </a:lnTo>
                  <a:lnTo>
                    <a:pt x="51" y="8"/>
                  </a:lnTo>
                  <a:lnTo>
                    <a:pt x="51" y="4"/>
                  </a:lnTo>
                  <a:lnTo>
                    <a:pt x="49" y="2"/>
                  </a:lnTo>
                  <a:lnTo>
                    <a:pt x="47" y="0"/>
                  </a:lnTo>
                  <a:lnTo>
                    <a:pt x="43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31"/>
            <p:cNvSpPr>
              <a:spLocks/>
            </p:cNvSpPr>
            <p:nvPr userDrawn="1"/>
          </p:nvSpPr>
          <p:spPr bwMode="auto">
            <a:xfrm>
              <a:off x="2251075" y="625475"/>
              <a:ext cx="79375" cy="793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0" y="46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8" y="50"/>
                </a:cxn>
                <a:cxn ang="0">
                  <a:pos x="42" y="50"/>
                </a:cxn>
                <a:cxn ang="0">
                  <a:pos x="42" y="50"/>
                </a:cxn>
                <a:cxn ang="0">
                  <a:pos x="46" y="50"/>
                </a:cxn>
                <a:cxn ang="0">
                  <a:pos x="48" y="48"/>
                </a:cxn>
                <a:cxn ang="0">
                  <a:pos x="50" y="46"/>
                </a:cxn>
                <a:cxn ang="0">
                  <a:pos x="50" y="42"/>
                </a:cxn>
                <a:cxn ang="0">
                  <a:pos x="50" y="8"/>
                </a:cxn>
                <a:cxn ang="0">
                  <a:pos x="50" y="8"/>
                </a:cxn>
                <a:cxn ang="0">
                  <a:pos x="50" y="4"/>
                </a:cxn>
                <a:cxn ang="0">
                  <a:pos x="48" y="2"/>
                </a:cxn>
                <a:cxn ang="0">
                  <a:pos x="46" y="0"/>
                </a:cxn>
                <a:cxn ang="0">
                  <a:pos x="42" y="0"/>
                </a:cxn>
              </a:cxnLst>
              <a:rect l="0" t="0" r="r" b="b"/>
              <a:pathLst>
                <a:path w="50" h="50">
                  <a:moveTo>
                    <a:pt x="42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8" y="50"/>
                  </a:lnTo>
                  <a:lnTo>
                    <a:pt x="42" y="50"/>
                  </a:lnTo>
                  <a:lnTo>
                    <a:pt x="42" y="50"/>
                  </a:lnTo>
                  <a:lnTo>
                    <a:pt x="46" y="50"/>
                  </a:lnTo>
                  <a:lnTo>
                    <a:pt x="48" y="48"/>
                  </a:lnTo>
                  <a:lnTo>
                    <a:pt x="50" y="46"/>
                  </a:lnTo>
                  <a:lnTo>
                    <a:pt x="50" y="42"/>
                  </a:lnTo>
                  <a:lnTo>
                    <a:pt x="50" y="8"/>
                  </a:lnTo>
                  <a:lnTo>
                    <a:pt x="50" y="8"/>
                  </a:lnTo>
                  <a:lnTo>
                    <a:pt x="50" y="4"/>
                  </a:lnTo>
                  <a:lnTo>
                    <a:pt x="48" y="2"/>
                  </a:lnTo>
                  <a:lnTo>
                    <a:pt x="46" y="0"/>
                  </a:lnTo>
                  <a:lnTo>
                    <a:pt x="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Freeform 132"/>
            <p:cNvSpPr>
              <a:spLocks/>
            </p:cNvSpPr>
            <p:nvPr userDrawn="1"/>
          </p:nvSpPr>
          <p:spPr bwMode="auto">
            <a:xfrm>
              <a:off x="2251075" y="625475"/>
              <a:ext cx="79375" cy="793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0" y="46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8" y="50"/>
                </a:cxn>
                <a:cxn ang="0">
                  <a:pos x="42" y="50"/>
                </a:cxn>
                <a:cxn ang="0">
                  <a:pos x="42" y="50"/>
                </a:cxn>
                <a:cxn ang="0">
                  <a:pos x="46" y="50"/>
                </a:cxn>
                <a:cxn ang="0">
                  <a:pos x="48" y="48"/>
                </a:cxn>
                <a:cxn ang="0">
                  <a:pos x="50" y="46"/>
                </a:cxn>
                <a:cxn ang="0">
                  <a:pos x="50" y="42"/>
                </a:cxn>
                <a:cxn ang="0">
                  <a:pos x="50" y="8"/>
                </a:cxn>
                <a:cxn ang="0">
                  <a:pos x="50" y="8"/>
                </a:cxn>
                <a:cxn ang="0">
                  <a:pos x="50" y="4"/>
                </a:cxn>
                <a:cxn ang="0">
                  <a:pos x="48" y="2"/>
                </a:cxn>
                <a:cxn ang="0">
                  <a:pos x="46" y="0"/>
                </a:cxn>
                <a:cxn ang="0">
                  <a:pos x="42" y="0"/>
                </a:cxn>
              </a:cxnLst>
              <a:rect l="0" t="0" r="r" b="b"/>
              <a:pathLst>
                <a:path w="50" h="50">
                  <a:moveTo>
                    <a:pt x="42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8" y="50"/>
                  </a:lnTo>
                  <a:lnTo>
                    <a:pt x="42" y="50"/>
                  </a:lnTo>
                  <a:lnTo>
                    <a:pt x="42" y="50"/>
                  </a:lnTo>
                  <a:lnTo>
                    <a:pt x="46" y="50"/>
                  </a:lnTo>
                  <a:lnTo>
                    <a:pt x="48" y="48"/>
                  </a:lnTo>
                  <a:lnTo>
                    <a:pt x="50" y="46"/>
                  </a:lnTo>
                  <a:lnTo>
                    <a:pt x="50" y="42"/>
                  </a:lnTo>
                  <a:lnTo>
                    <a:pt x="50" y="8"/>
                  </a:lnTo>
                  <a:lnTo>
                    <a:pt x="50" y="8"/>
                  </a:lnTo>
                  <a:lnTo>
                    <a:pt x="50" y="4"/>
                  </a:lnTo>
                  <a:lnTo>
                    <a:pt x="48" y="2"/>
                  </a:lnTo>
                  <a:lnTo>
                    <a:pt x="46" y="0"/>
                  </a:lnTo>
                  <a:lnTo>
                    <a:pt x="4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" name="Freeform 133"/>
            <p:cNvSpPr>
              <a:spLocks/>
            </p:cNvSpPr>
            <p:nvPr userDrawn="1"/>
          </p:nvSpPr>
          <p:spPr bwMode="auto">
            <a:xfrm>
              <a:off x="2393950" y="625475"/>
              <a:ext cx="77788" cy="79375"/>
            </a:xfrm>
            <a:custGeom>
              <a:avLst/>
              <a:gdLst/>
              <a:ahLst/>
              <a:cxnLst>
                <a:cxn ang="0">
                  <a:pos x="41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0" y="46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8" y="50"/>
                </a:cxn>
                <a:cxn ang="0">
                  <a:pos x="41" y="50"/>
                </a:cxn>
                <a:cxn ang="0">
                  <a:pos x="41" y="50"/>
                </a:cxn>
                <a:cxn ang="0">
                  <a:pos x="45" y="50"/>
                </a:cxn>
                <a:cxn ang="0">
                  <a:pos x="47" y="48"/>
                </a:cxn>
                <a:cxn ang="0">
                  <a:pos x="49" y="46"/>
                </a:cxn>
                <a:cxn ang="0">
                  <a:pos x="49" y="42"/>
                </a:cxn>
                <a:cxn ang="0">
                  <a:pos x="49" y="8"/>
                </a:cxn>
                <a:cxn ang="0">
                  <a:pos x="49" y="8"/>
                </a:cxn>
                <a:cxn ang="0">
                  <a:pos x="49" y="4"/>
                </a:cxn>
                <a:cxn ang="0">
                  <a:pos x="47" y="2"/>
                </a:cxn>
                <a:cxn ang="0">
                  <a:pos x="45" y="0"/>
                </a:cxn>
                <a:cxn ang="0">
                  <a:pos x="41" y="0"/>
                </a:cxn>
              </a:cxnLst>
              <a:rect l="0" t="0" r="r" b="b"/>
              <a:pathLst>
                <a:path w="49" h="50">
                  <a:moveTo>
                    <a:pt x="41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8" y="50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5" y="50"/>
                  </a:lnTo>
                  <a:lnTo>
                    <a:pt x="47" y="48"/>
                  </a:lnTo>
                  <a:lnTo>
                    <a:pt x="49" y="46"/>
                  </a:lnTo>
                  <a:lnTo>
                    <a:pt x="49" y="42"/>
                  </a:lnTo>
                  <a:lnTo>
                    <a:pt x="49" y="8"/>
                  </a:lnTo>
                  <a:lnTo>
                    <a:pt x="49" y="8"/>
                  </a:lnTo>
                  <a:lnTo>
                    <a:pt x="49" y="4"/>
                  </a:lnTo>
                  <a:lnTo>
                    <a:pt x="47" y="2"/>
                  </a:lnTo>
                  <a:lnTo>
                    <a:pt x="45" y="0"/>
                  </a:lnTo>
                  <a:lnTo>
                    <a:pt x="41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134"/>
            <p:cNvSpPr>
              <a:spLocks/>
            </p:cNvSpPr>
            <p:nvPr userDrawn="1"/>
          </p:nvSpPr>
          <p:spPr bwMode="auto">
            <a:xfrm>
              <a:off x="2393950" y="625475"/>
              <a:ext cx="77788" cy="79375"/>
            </a:xfrm>
            <a:custGeom>
              <a:avLst/>
              <a:gdLst/>
              <a:ahLst/>
              <a:cxnLst>
                <a:cxn ang="0">
                  <a:pos x="41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0" y="46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8" y="50"/>
                </a:cxn>
                <a:cxn ang="0">
                  <a:pos x="41" y="50"/>
                </a:cxn>
                <a:cxn ang="0">
                  <a:pos x="41" y="50"/>
                </a:cxn>
                <a:cxn ang="0">
                  <a:pos x="45" y="50"/>
                </a:cxn>
                <a:cxn ang="0">
                  <a:pos x="47" y="48"/>
                </a:cxn>
                <a:cxn ang="0">
                  <a:pos x="49" y="46"/>
                </a:cxn>
                <a:cxn ang="0">
                  <a:pos x="49" y="42"/>
                </a:cxn>
                <a:cxn ang="0">
                  <a:pos x="49" y="8"/>
                </a:cxn>
                <a:cxn ang="0">
                  <a:pos x="49" y="8"/>
                </a:cxn>
                <a:cxn ang="0">
                  <a:pos x="49" y="4"/>
                </a:cxn>
                <a:cxn ang="0">
                  <a:pos x="47" y="2"/>
                </a:cxn>
                <a:cxn ang="0">
                  <a:pos x="45" y="0"/>
                </a:cxn>
                <a:cxn ang="0">
                  <a:pos x="41" y="0"/>
                </a:cxn>
              </a:cxnLst>
              <a:rect l="0" t="0" r="r" b="b"/>
              <a:pathLst>
                <a:path w="49" h="50">
                  <a:moveTo>
                    <a:pt x="41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8" y="50"/>
                  </a:lnTo>
                  <a:lnTo>
                    <a:pt x="41" y="50"/>
                  </a:lnTo>
                  <a:lnTo>
                    <a:pt x="41" y="50"/>
                  </a:lnTo>
                  <a:lnTo>
                    <a:pt x="45" y="50"/>
                  </a:lnTo>
                  <a:lnTo>
                    <a:pt x="47" y="48"/>
                  </a:lnTo>
                  <a:lnTo>
                    <a:pt x="49" y="46"/>
                  </a:lnTo>
                  <a:lnTo>
                    <a:pt x="49" y="42"/>
                  </a:lnTo>
                  <a:lnTo>
                    <a:pt x="49" y="8"/>
                  </a:lnTo>
                  <a:lnTo>
                    <a:pt x="49" y="8"/>
                  </a:lnTo>
                  <a:lnTo>
                    <a:pt x="49" y="4"/>
                  </a:lnTo>
                  <a:lnTo>
                    <a:pt x="47" y="2"/>
                  </a:lnTo>
                  <a:lnTo>
                    <a:pt x="45" y="0"/>
                  </a:lnTo>
                  <a:lnTo>
                    <a:pt x="41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Freeform 135"/>
            <p:cNvSpPr>
              <a:spLocks/>
            </p:cNvSpPr>
            <p:nvPr userDrawn="1"/>
          </p:nvSpPr>
          <p:spPr bwMode="auto">
            <a:xfrm>
              <a:off x="2535238" y="625475"/>
              <a:ext cx="79375" cy="793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0" y="46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8" y="50"/>
                </a:cxn>
                <a:cxn ang="0">
                  <a:pos x="42" y="50"/>
                </a:cxn>
                <a:cxn ang="0">
                  <a:pos x="42" y="50"/>
                </a:cxn>
                <a:cxn ang="0">
                  <a:pos x="46" y="50"/>
                </a:cxn>
                <a:cxn ang="0">
                  <a:pos x="48" y="48"/>
                </a:cxn>
                <a:cxn ang="0">
                  <a:pos x="50" y="46"/>
                </a:cxn>
                <a:cxn ang="0">
                  <a:pos x="50" y="42"/>
                </a:cxn>
                <a:cxn ang="0">
                  <a:pos x="50" y="8"/>
                </a:cxn>
                <a:cxn ang="0">
                  <a:pos x="50" y="8"/>
                </a:cxn>
                <a:cxn ang="0">
                  <a:pos x="50" y="4"/>
                </a:cxn>
                <a:cxn ang="0">
                  <a:pos x="48" y="2"/>
                </a:cxn>
                <a:cxn ang="0">
                  <a:pos x="46" y="0"/>
                </a:cxn>
                <a:cxn ang="0">
                  <a:pos x="42" y="0"/>
                </a:cxn>
              </a:cxnLst>
              <a:rect l="0" t="0" r="r" b="b"/>
              <a:pathLst>
                <a:path w="50" h="50">
                  <a:moveTo>
                    <a:pt x="42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8" y="50"/>
                  </a:lnTo>
                  <a:lnTo>
                    <a:pt x="42" y="50"/>
                  </a:lnTo>
                  <a:lnTo>
                    <a:pt x="42" y="50"/>
                  </a:lnTo>
                  <a:lnTo>
                    <a:pt x="46" y="50"/>
                  </a:lnTo>
                  <a:lnTo>
                    <a:pt x="48" y="48"/>
                  </a:lnTo>
                  <a:lnTo>
                    <a:pt x="50" y="46"/>
                  </a:lnTo>
                  <a:lnTo>
                    <a:pt x="50" y="42"/>
                  </a:lnTo>
                  <a:lnTo>
                    <a:pt x="50" y="8"/>
                  </a:lnTo>
                  <a:lnTo>
                    <a:pt x="50" y="8"/>
                  </a:lnTo>
                  <a:lnTo>
                    <a:pt x="50" y="4"/>
                  </a:lnTo>
                  <a:lnTo>
                    <a:pt x="48" y="2"/>
                  </a:lnTo>
                  <a:lnTo>
                    <a:pt x="46" y="0"/>
                  </a:lnTo>
                  <a:lnTo>
                    <a:pt x="4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" name="Freeform 136"/>
            <p:cNvSpPr>
              <a:spLocks/>
            </p:cNvSpPr>
            <p:nvPr userDrawn="1"/>
          </p:nvSpPr>
          <p:spPr bwMode="auto">
            <a:xfrm>
              <a:off x="2535238" y="625475"/>
              <a:ext cx="79375" cy="7937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0" y="46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8" y="50"/>
                </a:cxn>
                <a:cxn ang="0">
                  <a:pos x="42" y="50"/>
                </a:cxn>
                <a:cxn ang="0">
                  <a:pos x="42" y="50"/>
                </a:cxn>
                <a:cxn ang="0">
                  <a:pos x="46" y="50"/>
                </a:cxn>
                <a:cxn ang="0">
                  <a:pos x="48" y="48"/>
                </a:cxn>
                <a:cxn ang="0">
                  <a:pos x="50" y="46"/>
                </a:cxn>
                <a:cxn ang="0">
                  <a:pos x="50" y="42"/>
                </a:cxn>
                <a:cxn ang="0">
                  <a:pos x="50" y="8"/>
                </a:cxn>
                <a:cxn ang="0">
                  <a:pos x="50" y="8"/>
                </a:cxn>
                <a:cxn ang="0">
                  <a:pos x="50" y="4"/>
                </a:cxn>
                <a:cxn ang="0">
                  <a:pos x="48" y="2"/>
                </a:cxn>
                <a:cxn ang="0">
                  <a:pos x="46" y="0"/>
                </a:cxn>
                <a:cxn ang="0">
                  <a:pos x="42" y="0"/>
                </a:cxn>
              </a:cxnLst>
              <a:rect l="0" t="0" r="r" b="b"/>
              <a:pathLst>
                <a:path w="50" h="50">
                  <a:moveTo>
                    <a:pt x="42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8" y="50"/>
                  </a:lnTo>
                  <a:lnTo>
                    <a:pt x="42" y="50"/>
                  </a:lnTo>
                  <a:lnTo>
                    <a:pt x="42" y="50"/>
                  </a:lnTo>
                  <a:lnTo>
                    <a:pt x="46" y="50"/>
                  </a:lnTo>
                  <a:lnTo>
                    <a:pt x="48" y="48"/>
                  </a:lnTo>
                  <a:lnTo>
                    <a:pt x="50" y="46"/>
                  </a:lnTo>
                  <a:lnTo>
                    <a:pt x="50" y="42"/>
                  </a:lnTo>
                  <a:lnTo>
                    <a:pt x="50" y="8"/>
                  </a:lnTo>
                  <a:lnTo>
                    <a:pt x="50" y="8"/>
                  </a:lnTo>
                  <a:lnTo>
                    <a:pt x="50" y="4"/>
                  </a:lnTo>
                  <a:lnTo>
                    <a:pt x="48" y="2"/>
                  </a:lnTo>
                  <a:lnTo>
                    <a:pt x="46" y="0"/>
                  </a:lnTo>
                  <a:lnTo>
                    <a:pt x="42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31" name="그룹 30"/>
          <p:cNvGrpSpPr/>
          <p:nvPr userDrawn="1"/>
        </p:nvGrpSpPr>
        <p:grpSpPr>
          <a:xfrm>
            <a:off x="1392412" y="4655999"/>
            <a:ext cx="365719" cy="46384"/>
            <a:chOff x="896938" y="5705475"/>
            <a:chExt cx="650875" cy="82550"/>
          </a:xfrm>
          <a:solidFill>
            <a:schemeClr val="accent1"/>
          </a:solidFill>
        </p:grpSpPr>
        <p:sp>
          <p:nvSpPr>
            <p:cNvPr id="33" name="Freeform 137"/>
            <p:cNvSpPr>
              <a:spLocks/>
            </p:cNvSpPr>
            <p:nvPr userDrawn="1"/>
          </p:nvSpPr>
          <p:spPr bwMode="auto">
            <a:xfrm>
              <a:off x="896938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2" y="50"/>
                </a:cxn>
                <a:cxn ang="0">
                  <a:pos x="6" y="52"/>
                </a:cxn>
                <a:cxn ang="0">
                  <a:pos x="8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48" y="50"/>
                </a:cxn>
                <a:cxn ang="0">
                  <a:pos x="50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0" y="6"/>
                </a:cxn>
                <a:cxn ang="0">
                  <a:pos x="48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2" y="50"/>
                  </a:lnTo>
                  <a:lnTo>
                    <a:pt x="6" y="52"/>
                  </a:lnTo>
                  <a:lnTo>
                    <a:pt x="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48" y="50"/>
                  </a:lnTo>
                  <a:lnTo>
                    <a:pt x="50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0" y="6"/>
                  </a:lnTo>
                  <a:lnTo>
                    <a:pt x="48" y="4"/>
                  </a:lnTo>
                  <a:lnTo>
                    <a:pt x="46" y="2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" name="Freeform 138"/>
            <p:cNvSpPr>
              <a:spLocks/>
            </p:cNvSpPr>
            <p:nvPr userDrawn="1"/>
          </p:nvSpPr>
          <p:spPr bwMode="auto">
            <a:xfrm>
              <a:off x="896938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2" y="50"/>
                </a:cxn>
                <a:cxn ang="0">
                  <a:pos x="6" y="52"/>
                </a:cxn>
                <a:cxn ang="0">
                  <a:pos x="8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48" y="50"/>
                </a:cxn>
                <a:cxn ang="0">
                  <a:pos x="50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0" y="6"/>
                </a:cxn>
                <a:cxn ang="0">
                  <a:pos x="48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2" y="50"/>
                  </a:lnTo>
                  <a:lnTo>
                    <a:pt x="6" y="52"/>
                  </a:lnTo>
                  <a:lnTo>
                    <a:pt x="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48" y="50"/>
                  </a:lnTo>
                  <a:lnTo>
                    <a:pt x="50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0" y="6"/>
                  </a:lnTo>
                  <a:lnTo>
                    <a:pt x="48" y="4"/>
                  </a:lnTo>
                  <a:lnTo>
                    <a:pt x="46" y="2"/>
                  </a:lnTo>
                  <a:lnTo>
                    <a:pt x="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" name="Freeform 139"/>
            <p:cNvSpPr>
              <a:spLocks/>
            </p:cNvSpPr>
            <p:nvPr userDrawn="1"/>
          </p:nvSpPr>
          <p:spPr bwMode="auto">
            <a:xfrm>
              <a:off x="1038225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2" y="50"/>
                </a:cxn>
                <a:cxn ang="0">
                  <a:pos x="6" y="52"/>
                </a:cxn>
                <a:cxn ang="0">
                  <a:pos x="8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2" y="50"/>
                  </a:lnTo>
                  <a:lnTo>
                    <a:pt x="6" y="52"/>
                  </a:lnTo>
                  <a:lnTo>
                    <a:pt x="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6" y="2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" name="Freeform 140"/>
            <p:cNvSpPr>
              <a:spLocks/>
            </p:cNvSpPr>
            <p:nvPr userDrawn="1"/>
          </p:nvSpPr>
          <p:spPr bwMode="auto">
            <a:xfrm>
              <a:off x="1038225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2" y="50"/>
                </a:cxn>
                <a:cxn ang="0">
                  <a:pos x="6" y="52"/>
                </a:cxn>
                <a:cxn ang="0">
                  <a:pos x="8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2" y="50"/>
                  </a:lnTo>
                  <a:lnTo>
                    <a:pt x="6" y="52"/>
                  </a:lnTo>
                  <a:lnTo>
                    <a:pt x="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6" y="2"/>
                  </a:lnTo>
                  <a:lnTo>
                    <a:pt x="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141"/>
            <p:cNvSpPr>
              <a:spLocks/>
            </p:cNvSpPr>
            <p:nvPr userDrawn="1"/>
          </p:nvSpPr>
          <p:spPr bwMode="auto">
            <a:xfrm>
              <a:off x="1181100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" y="48"/>
                </a:cxn>
                <a:cxn ang="0">
                  <a:pos x="2" y="50"/>
                </a:cxn>
                <a:cxn ang="0">
                  <a:pos x="6" y="52"/>
                </a:cxn>
                <a:cxn ang="0">
                  <a:pos x="8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48"/>
                  </a:lnTo>
                  <a:lnTo>
                    <a:pt x="2" y="50"/>
                  </a:lnTo>
                  <a:lnTo>
                    <a:pt x="6" y="52"/>
                  </a:lnTo>
                  <a:lnTo>
                    <a:pt x="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6" y="2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Freeform 142"/>
            <p:cNvSpPr>
              <a:spLocks/>
            </p:cNvSpPr>
            <p:nvPr userDrawn="1"/>
          </p:nvSpPr>
          <p:spPr bwMode="auto">
            <a:xfrm>
              <a:off x="1181100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" y="48"/>
                </a:cxn>
                <a:cxn ang="0">
                  <a:pos x="2" y="50"/>
                </a:cxn>
                <a:cxn ang="0">
                  <a:pos x="6" y="52"/>
                </a:cxn>
                <a:cxn ang="0">
                  <a:pos x="8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48"/>
                  </a:lnTo>
                  <a:lnTo>
                    <a:pt x="2" y="50"/>
                  </a:lnTo>
                  <a:lnTo>
                    <a:pt x="6" y="52"/>
                  </a:lnTo>
                  <a:lnTo>
                    <a:pt x="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6" y="2"/>
                  </a:lnTo>
                  <a:lnTo>
                    <a:pt x="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143"/>
            <p:cNvSpPr>
              <a:spLocks/>
            </p:cNvSpPr>
            <p:nvPr userDrawn="1"/>
          </p:nvSpPr>
          <p:spPr bwMode="auto">
            <a:xfrm>
              <a:off x="1322388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6" y="52"/>
                </a:cxn>
                <a:cxn ang="0">
                  <a:pos x="10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6" y="52"/>
                  </a:lnTo>
                  <a:lnTo>
                    <a:pt x="10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6" y="2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" name="Freeform 144"/>
            <p:cNvSpPr>
              <a:spLocks/>
            </p:cNvSpPr>
            <p:nvPr userDrawn="1"/>
          </p:nvSpPr>
          <p:spPr bwMode="auto">
            <a:xfrm>
              <a:off x="1322388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6" y="52"/>
                </a:cxn>
                <a:cxn ang="0">
                  <a:pos x="10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6" y="52"/>
                  </a:lnTo>
                  <a:lnTo>
                    <a:pt x="10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6" y="2"/>
                  </a:lnTo>
                  <a:lnTo>
                    <a:pt x="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" name="Freeform 145"/>
            <p:cNvSpPr>
              <a:spLocks/>
            </p:cNvSpPr>
            <p:nvPr userDrawn="1"/>
          </p:nvSpPr>
          <p:spPr bwMode="auto">
            <a:xfrm>
              <a:off x="1465263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6" y="52"/>
                </a:cxn>
                <a:cxn ang="0">
                  <a:pos x="10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8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8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6" y="52"/>
                  </a:lnTo>
                  <a:lnTo>
                    <a:pt x="10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8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8" y="2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Freeform 146"/>
            <p:cNvSpPr>
              <a:spLocks/>
            </p:cNvSpPr>
            <p:nvPr userDrawn="1"/>
          </p:nvSpPr>
          <p:spPr bwMode="auto">
            <a:xfrm>
              <a:off x="1465263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6" y="52"/>
                </a:cxn>
                <a:cxn ang="0">
                  <a:pos x="10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8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8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6" y="52"/>
                  </a:lnTo>
                  <a:lnTo>
                    <a:pt x="10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8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8" y="2"/>
                  </a:lnTo>
                  <a:lnTo>
                    <a:pt x="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44" name="Freeform 147"/>
          <p:cNvSpPr>
            <a:spLocks noEditPoints="1"/>
          </p:cNvSpPr>
          <p:nvPr userDrawn="1"/>
        </p:nvSpPr>
        <p:spPr bwMode="auto">
          <a:xfrm>
            <a:off x="993726" y="1457298"/>
            <a:ext cx="3176401" cy="3819531"/>
          </a:xfrm>
          <a:custGeom>
            <a:avLst/>
            <a:gdLst/>
            <a:ahLst/>
            <a:cxnLst>
              <a:cxn ang="0">
                <a:pos x="872" y="3264"/>
              </a:cxn>
              <a:cxn ang="0">
                <a:pos x="951" y="3192"/>
              </a:cxn>
              <a:cxn ang="0">
                <a:pos x="969" y="2490"/>
              </a:cxn>
              <a:cxn ang="0">
                <a:pos x="1007" y="2389"/>
              </a:cxn>
              <a:cxn ang="0">
                <a:pos x="1112" y="2341"/>
              </a:cxn>
              <a:cxn ang="0">
                <a:pos x="1695" y="2401"/>
              </a:cxn>
              <a:cxn ang="0">
                <a:pos x="1707" y="3347"/>
              </a:cxn>
              <a:cxn ang="0">
                <a:pos x="1687" y="3445"/>
              </a:cxn>
              <a:cxn ang="0">
                <a:pos x="1604" y="3530"/>
              </a:cxn>
              <a:cxn ang="0">
                <a:pos x="1094" y="3554"/>
              </a:cxn>
              <a:cxn ang="0">
                <a:pos x="999" y="3660"/>
              </a:cxn>
              <a:cxn ang="0">
                <a:pos x="1019" y="4230"/>
              </a:cxn>
              <a:cxn ang="0">
                <a:pos x="1610" y="4282"/>
              </a:cxn>
              <a:cxn ang="0">
                <a:pos x="1709" y="4230"/>
              </a:cxn>
              <a:cxn ang="0">
                <a:pos x="1735" y="3709"/>
              </a:cxn>
              <a:cxn ang="0">
                <a:pos x="1802" y="3600"/>
              </a:cxn>
              <a:cxn ang="0">
                <a:pos x="2747" y="3552"/>
              </a:cxn>
              <a:cxn ang="0">
                <a:pos x="2863" y="3516"/>
              </a:cxn>
              <a:cxn ang="0">
                <a:pos x="2942" y="3409"/>
              </a:cxn>
              <a:cxn ang="0">
                <a:pos x="2952" y="2502"/>
              </a:cxn>
              <a:cxn ang="0">
                <a:pos x="3042" y="2403"/>
              </a:cxn>
              <a:cxn ang="0">
                <a:pos x="3531" y="2367"/>
              </a:cxn>
              <a:cxn ang="0">
                <a:pos x="3559" y="1848"/>
              </a:cxn>
              <a:cxn ang="0">
                <a:pos x="3457" y="1764"/>
              </a:cxn>
              <a:cxn ang="0">
                <a:pos x="2946" y="1810"/>
              </a:cxn>
              <a:cxn ang="0">
                <a:pos x="2916" y="2220"/>
              </a:cxn>
              <a:cxn ang="0">
                <a:pos x="2845" y="2295"/>
              </a:cxn>
              <a:cxn ang="0">
                <a:pos x="1912" y="2307"/>
              </a:cxn>
              <a:cxn ang="0">
                <a:pos x="1806" y="2269"/>
              </a:cxn>
              <a:cxn ang="0">
                <a:pos x="1775" y="1691"/>
              </a:cxn>
              <a:cxn ang="0">
                <a:pos x="1932" y="1569"/>
              </a:cxn>
              <a:cxn ang="0">
                <a:pos x="3089" y="1567"/>
              </a:cxn>
              <a:cxn ang="0">
                <a:pos x="3244" y="1492"/>
              </a:cxn>
              <a:cxn ang="0">
                <a:pos x="3320" y="1337"/>
              </a:cxn>
              <a:cxn ang="0">
                <a:pos x="3300" y="157"/>
              </a:cxn>
              <a:cxn ang="0">
                <a:pos x="3185" y="32"/>
              </a:cxn>
              <a:cxn ang="0">
                <a:pos x="2011" y="0"/>
              </a:cxn>
              <a:cxn ang="0">
                <a:pos x="1846" y="60"/>
              </a:cxn>
              <a:cxn ang="0">
                <a:pos x="1759" y="207"/>
              </a:cxn>
              <a:cxn ang="0">
                <a:pos x="1751" y="1350"/>
              </a:cxn>
              <a:cxn ang="0">
                <a:pos x="1657" y="1458"/>
              </a:cxn>
              <a:cxn ang="0">
                <a:pos x="1013" y="1474"/>
              </a:cxn>
              <a:cxn ang="0">
                <a:pos x="907" y="1412"/>
              </a:cxn>
              <a:cxn ang="0">
                <a:pos x="860" y="889"/>
              </a:cxn>
              <a:cxn ang="0">
                <a:pos x="311" y="879"/>
              </a:cxn>
              <a:cxn ang="0">
                <a:pos x="245" y="1426"/>
              </a:cxn>
              <a:cxn ang="0">
                <a:pos x="311" y="1525"/>
              </a:cxn>
              <a:cxn ang="0">
                <a:pos x="818" y="1537"/>
              </a:cxn>
              <a:cxn ang="0">
                <a:pos x="909" y="1621"/>
              </a:cxn>
              <a:cxn ang="0">
                <a:pos x="901" y="2232"/>
              </a:cxn>
              <a:cxn ang="0">
                <a:pos x="842" y="2295"/>
              </a:cxn>
              <a:cxn ang="0">
                <a:pos x="128" y="2309"/>
              </a:cxn>
              <a:cxn ang="0">
                <a:pos x="36" y="2365"/>
              </a:cxn>
              <a:cxn ang="0">
                <a:pos x="0" y="2466"/>
              </a:cxn>
              <a:cxn ang="0">
                <a:pos x="18" y="3192"/>
              </a:cxn>
              <a:cxn ang="0">
                <a:pos x="98" y="3264"/>
              </a:cxn>
              <a:cxn ang="0">
                <a:pos x="2972" y="1883"/>
              </a:cxn>
              <a:cxn ang="0">
                <a:pos x="3032" y="1810"/>
              </a:cxn>
              <a:cxn ang="0">
                <a:pos x="3495" y="1832"/>
              </a:cxn>
              <a:cxn ang="0">
                <a:pos x="3515" y="2293"/>
              </a:cxn>
              <a:cxn ang="0">
                <a:pos x="3441" y="2355"/>
              </a:cxn>
              <a:cxn ang="0">
                <a:pos x="2986" y="2321"/>
              </a:cxn>
            </a:cxnLst>
            <a:rect l="0" t="0" r="r" b="b"/>
            <a:pathLst>
              <a:path w="3561" h="4282">
                <a:moveTo>
                  <a:pt x="160" y="3276"/>
                </a:moveTo>
                <a:lnTo>
                  <a:pt x="810" y="3276"/>
                </a:lnTo>
                <a:lnTo>
                  <a:pt x="810" y="3276"/>
                </a:lnTo>
                <a:lnTo>
                  <a:pt x="826" y="3276"/>
                </a:lnTo>
                <a:lnTo>
                  <a:pt x="842" y="3274"/>
                </a:lnTo>
                <a:lnTo>
                  <a:pt x="858" y="3270"/>
                </a:lnTo>
                <a:lnTo>
                  <a:pt x="872" y="3264"/>
                </a:lnTo>
                <a:lnTo>
                  <a:pt x="886" y="3258"/>
                </a:lnTo>
                <a:lnTo>
                  <a:pt x="899" y="3250"/>
                </a:lnTo>
                <a:lnTo>
                  <a:pt x="911" y="3240"/>
                </a:lnTo>
                <a:lnTo>
                  <a:pt x="923" y="3230"/>
                </a:lnTo>
                <a:lnTo>
                  <a:pt x="933" y="3218"/>
                </a:lnTo>
                <a:lnTo>
                  <a:pt x="943" y="3206"/>
                </a:lnTo>
                <a:lnTo>
                  <a:pt x="951" y="3192"/>
                </a:lnTo>
                <a:lnTo>
                  <a:pt x="957" y="3178"/>
                </a:lnTo>
                <a:lnTo>
                  <a:pt x="963" y="3164"/>
                </a:lnTo>
                <a:lnTo>
                  <a:pt x="967" y="3148"/>
                </a:lnTo>
                <a:lnTo>
                  <a:pt x="969" y="3135"/>
                </a:lnTo>
                <a:lnTo>
                  <a:pt x="969" y="3117"/>
                </a:lnTo>
                <a:lnTo>
                  <a:pt x="969" y="2490"/>
                </a:lnTo>
                <a:lnTo>
                  <a:pt x="969" y="2490"/>
                </a:lnTo>
                <a:lnTo>
                  <a:pt x="973" y="2472"/>
                </a:lnTo>
                <a:lnTo>
                  <a:pt x="975" y="2454"/>
                </a:lnTo>
                <a:lnTo>
                  <a:pt x="979" y="2438"/>
                </a:lnTo>
                <a:lnTo>
                  <a:pt x="985" y="2424"/>
                </a:lnTo>
                <a:lnTo>
                  <a:pt x="991" y="2411"/>
                </a:lnTo>
                <a:lnTo>
                  <a:pt x="999" y="2399"/>
                </a:lnTo>
                <a:lnTo>
                  <a:pt x="1007" y="2389"/>
                </a:lnTo>
                <a:lnTo>
                  <a:pt x="1015" y="2379"/>
                </a:lnTo>
                <a:lnTo>
                  <a:pt x="1025" y="2371"/>
                </a:lnTo>
                <a:lnTo>
                  <a:pt x="1035" y="2363"/>
                </a:lnTo>
                <a:lnTo>
                  <a:pt x="1047" y="2357"/>
                </a:lnTo>
                <a:lnTo>
                  <a:pt x="1059" y="2353"/>
                </a:lnTo>
                <a:lnTo>
                  <a:pt x="1084" y="2345"/>
                </a:lnTo>
                <a:lnTo>
                  <a:pt x="1112" y="2341"/>
                </a:lnTo>
                <a:lnTo>
                  <a:pt x="1623" y="2341"/>
                </a:lnTo>
                <a:lnTo>
                  <a:pt x="1623" y="2341"/>
                </a:lnTo>
                <a:lnTo>
                  <a:pt x="1641" y="2347"/>
                </a:lnTo>
                <a:lnTo>
                  <a:pt x="1657" y="2357"/>
                </a:lnTo>
                <a:lnTo>
                  <a:pt x="1671" y="2367"/>
                </a:lnTo>
                <a:lnTo>
                  <a:pt x="1685" y="2383"/>
                </a:lnTo>
                <a:lnTo>
                  <a:pt x="1695" y="2401"/>
                </a:lnTo>
                <a:lnTo>
                  <a:pt x="1703" y="2422"/>
                </a:lnTo>
                <a:lnTo>
                  <a:pt x="1709" y="2446"/>
                </a:lnTo>
                <a:lnTo>
                  <a:pt x="1711" y="2476"/>
                </a:lnTo>
                <a:lnTo>
                  <a:pt x="1711" y="2476"/>
                </a:lnTo>
                <a:lnTo>
                  <a:pt x="1709" y="2494"/>
                </a:lnTo>
                <a:lnTo>
                  <a:pt x="1707" y="2512"/>
                </a:lnTo>
                <a:lnTo>
                  <a:pt x="1707" y="3347"/>
                </a:lnTo>
                <a:lnTo>
                  <a:pt x="1707" y="3347"/>
                </a:lnTo>
                <a:lnTo>
                  <a:pt x="1709" y="3367"/>
                </a:lnTo>
                <a:lnTo>
                  <a:pt x="1709" y="3367"/>
                </a:lnTo>
                <a:lnTo>
                  <a:pt x="1707" y="3389"/>
                </a:lnTo>
                <a:lnTo>
                  <a:pt x="1701" y="3409"/>
                </a:lnTo>
                <a:lnTo>
                  <a:pt x="1695" y="3427"/>
                </a:lnTo>
                <a:lnTo>
                  <a:pt x="1687" y="3445"/>
                </a:lnTo>
                <a:lnTo>
                  <a:pt x="1679" y="3461"/>
                </a:lnTo>
                <a:lnTo>
                  <a:pt x="1667" y="3475"/>
                </a:lnTo>
                <a:lnTo>
                  <a:pt x="1655" y="3489"/>
                </a:lnTo>
                <a:lnTo>
                  <a:pt x="1643" y="3501"/>
                </a:lnTo>
                <a:lnTo>
                  <a:pt x="1631" y="3512"/>
                </a:lnTo>
                <a:lnTo>
                  <a:pt x="1617" y="3522"/>
                </a:lnTo>
                <a:lnTo>
                  <a:pt x="1604" y="3530"/>
                </a:lnTo>
                <a:lnTo>
                  <a:pt x="1590" y="3536"/>
                </a:lnTo>
                <a:lnTo>
                  <a:pt x="1562" y="3546"/>
                </a:lnTo>
                <a:lnTo>
                  <a:pt x="1536" y="3552"/>
                </a:lnTo>
                <a:lnTo>
                  <a:pt x="1118" y="3552"/>
                </a:lnTo>
                <a:lnTo>
                  <a:pt x="1118" y="3552"/>
                </a:lnTo>
                <a:lnTo>
                  <a:pt x="1106" y="3552"/>
                </a:lnTo>
                <a:lnTo>
                  <a:pt x="1094" y="3554"/>
                </a:lnTo>
                <a:lnTo>
                  <a:pt x="1073" y="3562"/>
                </a:lnTo>
                <a:lnTo>
                  <a:pt x="1053" y="3572"/>
                </a:lnTo>
                <a:lnTo>
                  <a:pt x="1035" y="3586"/>
                </a:lnTo>
                <a:lnTo>
                  <a:pt x="1019" y="3604"/>
                </a:lnTo>
                <a:lnTo>
                  <a:pt x="1009" y="3626"/>
                </a:lnTo>
                <a:lnTo>
                  <a:pt x="1001" y="3648"/>
                </a:lnTo>
                <a:lnTo>
                  <a:pt x="999" y="3660"/>
                </a:lnTo>
                <a:lnTo>
                  <a:pt x="999" y="3672"/>
                </a:lnTo>
                <a:lnTo>
                  <a:pt x="999" y="4163"/>
                </a:lnTo>
                <a:lnTo>
                  <a:pt x="999" y="4163"/>
                </a:lnTo>
                <a:lnTo>
                  <a:pt x="999" y="4175"/>
                </a:lnTo>
                <a:lnTo>
                  <a:pt x="1001" y="4187"/>
                </a:lnTo>
                <a:lnTo>
                  <a:pt x="1009" y="4209"/>
                </a:lnTo>
                <a:lnTo>
                  <a:pt x="1019" y="4230"/>
                </a:lnTo>
                <a:lnTo>
                  <a:pt x="1035" y="4246"/>
                </a:lnTo>
                <a:lnTo>
                  <a:pt x="1053" y="4262"/>
                </a:lnTo>
                <a:lnTo>
                  <a:pt x="1073" y="4272"/>
                </a:lnTo>
                <a:lnTo>
                  <a:pt x="1094" y="4280"/>
                </a:lnTo>
                <a:lnTo>
                  <a:pt x="1106" y="4282"/>
                </a:lnTo>
                <a:lnTo>
                  <a:pt x="1118" y="4282"/>
                </a:lnTo>
                <a:lnTo>
                  <a:pt x="1610" y="4282"/>
                </a:lnTo>
                <a:lnTo>
                  <a:pt x="1610" y="4282"/>
                </a:lnTo>
                <a:lnTo>
                  <a:pt x="1621" y="4282"/>
                </a:lnTo>
                <a:lnTo>
                  <a:pt x="1633" y="4280"/>
                </a:lnTo>
                <a:lnTo>
                  <a:pt x="1657" y="4272"/>
                </a:lnTo>
                <a:lnTo>
                  <a:pt x="1677" y="4262"/>
                </a:lnTo>
                <a:lnTo>
                  <a:pt x="1695" y="4246"/>
                </a:lnTo>
                <a:lnTo>
                  <a:pt x="1709" y="4230"/>
                </a:lnTo>
                <a:lnTo>
                  <a:pt x="1721" y="4209"/>
                </a:lnTo>
                <a:lnTo>
                  <a:pt x="1727" y="4187"/>
                </a:lnTo>
                <a:lnTo>
                  <a:pt x="1729" y="4175"/>
                </a:lnTo>
                <a:lnTo>
                  <a:pt x="1729" y="4163"/>
                </a:lnTo>
                <a:lnTo>
                  <a:pt x="1729" y="3731"/>
                </a:lnTo>
                <a:lnTo>
                  <a:pt x="1729" y="3731"/>
                </a:lnTo>
                <a:lnTo>
                  <a:pt x="1735" y="3709"/>
                </a:lnTo>
                <a:lnTo>
                  <a:pt x="1739" y="3689"/>
                </a:lnTo>
                <a:lnTo>
                  <a:pt x="1747" y="3672"/>
                </a:lnTo>
                <a:lnTo>
                  <a:pt x="1757" y="3654"/>
                </a:lnTo>
                <a:lnTo>
                  <a:pt x="1767" y="3638"/>
                </a:lnTo>
                <a:lnTo>
                  <a:pt x="1777" y="3624"/>
                </a:lnTo>
                <a:lnTo>
                  <a:pt x="1789" y="3612"/>
                </a:lnTo>
                <a:lnTo>
                  <a:pt x="1802" y="3600"/>
                </a:lnTo>
                <a:lnTo>
                  <a:pt x="1816" y="3590"/>
                </a:lnTo>
                <a:lnTo>
                  <a:pt x="1832" y="3580"/>
                </a:lnTo>
                <a:lnTo>
                  <a:pt x="1846" y="3574"/>
                </a:lnTo>
                <a:lnTo>
                  <a:pt x="1862" y="3566"/>
                </a:lnTo>
                <a:lnTo>
                  <a:pt x="1894" y="3556"/>
                </a:lnTo>
                <a:lnTo>
                  <a:pt x="1928" y="3552"/>
                </a:lnTo>
                <a:lnTo>
                  <a:pt x="2747" y="3552"/>
                </a:lnTo>
                <a:lnTo>
                  <a:pt x="2747" y="3552"/>
                </a:lnTo>
                <a:lnTo>
                  <a:pt x="2769" y="3550"/>
                </a:lnTo>
                <a:lnTo>
                  <a:pt x="2789" y="3548"/>
                </a:lnTo>
                <a:lnTo>
                  <a:pt x="2809" y="3542"/>
                </a:lnTo>
                <a:lnTo>
                  <a:pt x="2827" y="3536"/>
                </a:lnTo>
                <a:lnTo>
                  <a:pt x="2845" y="3526"/>
                </a:lnTo>
                <a:lnTo>
                  <a:pt x="2863" y="3516"/>
                </a:lnTo>
                <a:lnTo>
                  <a:pt x="2878" y="3504"/>
                </a:lnTo>
                <a:lnTo>
                  <a:pt x="2892" y="3493"/>
                </a:lnTo>
                <a:lnTo>
                  <a:pt x="2906" y="3477"/>
                </a:lnTo>
                <a:lnTo>
                  <a:pt x="2916" y="3461"/>
                </a:lnTo>
                <a:lnTo>
                  <a:pt x="2928" y="3445"/>
                </a:lnTo>
                <a:lnTo>
                  <a:pt x="2936" y="3427"/>
                </a:lnTo>
                <a:lnTo>
                  <a:pt x="2942" y="3409"/>
                </a:lnTo>
                <a:lnTo>
                  <a:pt x="2948" y="3389"/>
                </a:lnTo>
                <a:lnTo>
                  <a:pt x="2952" y="3369"/>
                </a:lnTo>
                <a:lnTo>
                  <a:pt x="2952" y="3347"/>
                </a:lnTo>
                <a:lnTo>
                  <a:pt x="2952" y="2512"/>
                </a:lnTo>
                <a:lnTo>
                  <a:pt x="2952" y="2512"/>
                </a:lnTo>
                <a:lnTo>
                  <a:pt x="2952" y="2502"/>
                </a:lnTo>
                <a:lnTo>
                  <a:pt x="2952" y="2502"/>
                </a:lnTo>
                <a:lnTo>
                  <a:pt x="2958" y="2478"/>
                </a:lnTo>
                <a:lnTo>
                  <a:pt x="2966" y="2456"/>
                </a:lnTo>
                <a:lnTo>
                  <a:pt x="2978" y="2440"/>
                </a:lnTo>
                <a:lnTo>
                  <a:pt x="2992" y="2426"/>
                </a:lnTo>
                <a:lnTo>
                  <a:pt x="3008" y="2417"/>
                </a:lnTo>
                <a:lnTo>
                  <a:pt x="3024" y="2409"/>
                </a:lnTo>
                <a:lnTo>
                  <a:pt x="3042" y="2403"/>
                </a:lnTo>
                <a:lnTo>
                  <a:pt x="3059" y="2399"/>
                </a:lnTo>
                <a:lnTo>
                  <a:pt x="3457" y="2399"/>
                </a:lnTo>
                <a:lnTo>
                  <a:pt x="3457" y="2399"/>
                </a:lnTo>
                <a:lnTo>
                  <a:pt x="3479" y="2397"/>
                </a:lnTo>
                <a:lnTo>
                  <a:pt x="3497" y="2391"/>
                </a:lnTo>
                <a:lnTo>
                  <a:pt x="3515" y="2381"/>
                </a:lnTo>
                <a:lnTo>
                  <a:pt x="3531" y="2367"/>
                </a:lnTo>
                <a:lnTo>
                  <a:pt x="3543" y="2353"/>
                </a:lnTo>
                <a:lnTo>
                  <a:pt x="3553" y="2335"/>
                </a:lnTo>
                <a:lnTo>
                  <a:pt x="3559" y="2315"/>
                </a:lnTo>
                <a:lnTo>
                  <a:pt x="3561" y="2293"/>
                </a:lnTo>
                <a:lnTo>
                  <a:pt x="3561" y="1868"/>
                </a:lnTo>
                <a:lnTo>
                  <a:pt x="3561" y="1868"/>
                </a:lnTo>
                <a:lnTo>
                  <a:pt x="3559" y="1848"/>
                </a:lnTo>
                <a:lnTo>
                  <a:pt x="3553" y="1828"/>
                </a:lnTo>
                <a:lnTo>
                  <a:pt x="3543" y="1810"/>
                </a:lnTo>
                <a:lnTo>
                  <a:pt x="3531" y="1794"/>
                </a:lnTo>
                <a:lnTo>
                  <a:pt x="3515" y="1782"/>
                </a:lnTo>
                <a:lnTo>
                  <a:pt x="3497" y="1772"/>
                </a:lnTo>
                <a:lnTo>
                  <a:pt x="3479" y="1766"/>
                </a:lnTo>
                <a:lnTo>
                  <a:pt x="3457" y="1764"/>
                </a:lnTo>
                <a:lnTo>
                  <a:pt x="3032" y="1764"/>
                </a:lnTo>
                <a:lnTo>
                  <a:pt x="3032" y="1764"/>
                </a:lnTo>
                <a:lnTo>
                  <a:pt x="3010" y="1766"/>
                </a:lnTo>
                <a:lnTo>
                  <a:pt x="2992" y="1772"/>
                </a:lnTo>
                <a:lnTo>
                  <a:pt x="2974" y="1782"/>
                </a:lnTo>
                <a:lnTo>
                  <a:pt x="2958" y="1794"/>
                </a:lnTo>
                <a:lnTo>
                  <a:pt x="2946" y="1810"/>
                </a:lnTo>
                <a:lnTo>
                  <a:pt x="2936" y="1828"/>
                </a:lnTo>
                <a:lnTo>
                  <a:pt x="2930" y="1848"/>
                </a:lnTo>
                <a:lnTo>
                  <a:pt x="2928" y="1868"/>
                </a:lnTo>
                <a:lnTo>
                  <a:pt x="2928" y="2186"/>
                </a:lnTo>
                <a:lnTo>
                  <a:pt x="2928" y="2186"/>
                </a:lnTo>
                <a:lnTo>
                  <a:pt x="2922" y="2204"/>
                </a:lnTo>
                <a:lnTo>
                  <a:pt x="2916" y="2220"/>
                </a:lnTo>
                <a:lnTo>
                  <a:pt x="2908" y="2236"/>
                </a:lnTo>
                <a:lnTo>
                  <a:pt x="2900" y="2247"/>
                </a:lnTo>
                <a:lnTo>
                  <a:pt x="2892" y="2259"/>
                </a:lnTo>
                <a:lnTo>
                  <a:pt x="2884" y="2269"/>
                </a:lnTo>
                <a:lnTo>
                  <a:pt x="2875" y="2277"/>
                </a:lnTo>
                <a:lnTo>
                  <a:pt x="2865" y="2285"/>
                </a:lnTo>
                <a:lnTo>
                  <a:pt x="2845" y="2295"/>
                </a:lnTo>
                <a:lnTo>
                  <a:pt x="2823" y="2303"/>
                </a:lnTo>
                <a:lnTo>
                  <a:pt x="2799" y="2307"/>
                </a:lnTo>
                <a:lnTo>
                  <a:pt x="2775" y="2309"/>
                </a:lnTo>
                <a:lnTo>
                  <a:pt x="2775" y="2309"/>
                </a:lnTo>
                <a:lnTo>
                  <a:pt x="2747" y="2307"/>
                </a:lnTo>
                <a:lnTo>
                  <a:pt x="1912" y="2307"/>
                </a:lnTo>
                <a:lnTo>
                  <a:pt x="1912" y="2307"/>
                </a:lnTo>
                <a:lnTo>
                  <a:pt x="1912" y="2307"/>
                </a:lnTo>
                <a:lnTo>
                  <a:pt x="1912" y="2307"/>
                </a:lnTo>
                <a:lnTo>
                  <a:pt x="1886" y="2307"/>
                </a:lnTo>
                <a:lnTo>
                  <a:pt x="1864" y="2303"/>
                </a:lnTo>
                <a:lnTo>
                  <a:pt x="1842" y="2295"/>
                </a:lnTo>
                <a:lnTo>
                  <a:pt x="1822" y="2283"/>
                </a:lnTo>
                <a:lnTo>
                  <a:pt x="1806" y="2269"/>
                </a:lnTo>
                <a:lnTo>
                  <a:pt x="1793" y="2253"/>
                </a:lnTo>
                <a:lnTo>
                  <a:pt x="1783" y="2234"/>
                </a:lnTo>
                <a:lnTo>
                  <a:pt x="1775" y="2212"/>
                </a:lnTo>
                <a:lnTo>
                  <a:pt x="1775" y="2212"/>
                </a:lnTo>
                <a:lnTo>
                  <a:pt x="1775" y="2200"/>
                </a:lnTo>
                <a:lnTo>
                  <a:pt x="1775" y="1691"/>
                </a:lnTo>
                <a:lnTo>
                  <a:pt x="1775" y="1691"/>
                </a:lnTo>
                <a:lnTo>
                  <a:pt x="1791" y="1669"/>
                </a:lnTo>
                <a:lnTo>
                  <a:pt x="1808" y="1647"/>
                </a:lnTo>
                <a:lnTo>
                  <a:pt x="1828" y="1627"/>
                </a:lnTo>
                <a:lnTo>
                  <a:pt x="1850" y="1609"/>
                </a:lnTo>
                <a:lnTo>
                  <a:pt x="1874" y="1593"/>
                </a:lnTo>
                <a:lnTo>
                  <a:pt x="1902" y="1579"/>
                </a:lnTo>
                <a:lnTo>
                  <a:pt x="1932" y="1569"/>
                </a:lnTo>
                <a:lnTo>
                  <a:pt x="1966" y="1563"/>
                </a:lnTo>
                <a:lnTo>
                  <a:pt x="1966" y="1563"/>
                </a:lnTo>
                <a:lnTo>
                  <a:pt x="1987" y="1567"/>
                </a:lnTo>
                <a:lnTo>
                  <a:pt x="2011" y="1567"/>
                </a:lnTo>
                <a:lnTo>
                  <a:pt x="3063" y="1567"/>
                </a:lnTo>
                <a:lnTo>
                  <a:pt x="3063" y="1567"/>
                </a:lnTo>
                <a:lnTo>
                  <a:pt x="3089" y="1567"/>
                </a:lnTo>
                <a:lnTo>
                  <a:pt x="3115" y="1563"/>
                </a:lnTo>
                <a:lnTo>
                  <a:pt x="3139" y="1555"/>
                </a:lnTo>
                <a:lnTo>
                  <a:pt x="3163" y="1547"/>
                </a:lnTo>
                <a:lnTo>
                  <a:pt x="3185" y="1537"/>
                </a:lnTo>
                <a:lnTo>
                  <a:pt x="3207" y="1523"/>
                </a:lnTo>
                <a:lnTo>
                  <a:pt x="3227" y="1510"/>
                </a:lnTo>
                <a:lnTo>
                  <a:pt x="3244" y="1492"/>
                </a:lnTo>
                <a:lnTo>
                  <a:pt x="3262" y="1474"/>
                </a:lnTo>
                <a:lnTo>
                  <a:pt x="3276" y="1454"/>
                </a:lnTo>
                <a:lnTo>
                  <a:pt x="3290" y="1432"/>
                </a:lnTo>
                <a:lnTo>
                  <a:pt x="3300" y="1410"/>
                </a:lnTo>
                <a:lnTo>
                  <a:pt x="3308" y="1386"/>
                </a:lnTo>
                <a:lnTo>
                  <a:pt x="3316" y="1362"/>
                </a:lnTo>
                <a:lnTo>
                  <a:pt x="3320" y="1337"/>
                </a:lnTo>
                <a:lnTo>
                  <a:pt x="3320" y="1311"/>
                </a:lnTo>
                <a:lnTo>
                  <a:pt x="3320" y="259"/>
                </a:lnTo>
                <a:lnTo>
                  <a:pt x="3320" y="259"/>
                </a:lnTo>
                <a:lnTo>
                  <a:pt x="3320" y="233"/>
                </a:lnTo>
                <a:lnTo>
                  <a:pt x="3316" y="207"/>
                </a:lnTo>
                <a:lnTo>
                  <a:pt x="3308" y="181"/>
                </a:lnTo>
                <a:lnTo>
                  <a:pt x="3300" y="157"/>
                </a:lnTo>
                <a:lnTo>
                  <a:pt x="3290" y="135"/>
                </a:lnTo>
                <a:lnTo>
                  <a:pt x="3276" y="113"/>
                </a:lnTo>
                <a:lnTo>
                  <a:pt x="3262" y="95"/>
                </a:lnTo>
                <a:lnTo>
                  <a:pt x="3244" y="76"/>
                </a:lnTo>
                <a:lnTo>
                  <a:pt x="3227" y="60"/>
                </a:lnTo>
                <a:lnTo>
                  <a:pt x="3207" y="44"/>
                </a:lnTo>
                <a:lnTo>
                  <a:pt x="3185" y="32"/>
                </a:lnTo>
                <a:lnTo>
                  <a:pt x="3163" y="20"/>
                </a:lnTo>
                <a:lnTo>
                  <a:pt x="3139" y="12"/>
                </a:lnTo>
                <a:lnTo>
                  <a:pt x="3115" y="6"/>
                </a:lnTo>
                <a:lnTo>
                  <a:pt x="3089" y="2"/>
                </a:lnTo>
                <a:lnTo>
                  <a:pt x="3063" y="0"/>
                </a:lnTo>
                <a:lnTo>
                  <a:pt x="2011" y="0"/>
                </a:lnTo>
                <a:lnTo>
                  <a:pt x="2011" y="0"/>
                </a:lnTo>
                <a:lnTo>
                  <a:pt x="1983" y="2"/>
                </a:lnTo>
                <a:lnTo>
                  <a:pt x="1960" y="6"/>
                </a:lnTo>
                <a:lnTo>
                  <a:pt x="1934" y="12"/>
                </a:lnTo>
                <a:lnTo>
                  <a:pt x="1910" y="20"/>
                </a:lnTo>
                <a:lnTo>
                  <a:pt x="1888" y="32"/>
                </a:lnTo>
                <a:lnTo>
                  <a:pt x="1866" y="44"/>
                </a:lnTo>
                <a:lnTo>
                  <a:pt x="1846" y="60"/>
                </a:lnTo>
                <a:lnTo>
                  <a:pt x="1828" y="76"/>
                </a:lnTo>
                <a:lnTo>
                  <a:pt x="1812" y="95"/>
                </a:lnTo>
                <a:lnTo>
                  <a:pt x="1797" y="113"/>
                </a:lnTo>
                <a:lnTo>
                  <a:pt x="1785" y="135"/>
                </a:lnTo>
                <a:lnTo>
                  <a:pt x="1773" y="157"/>
                </a:lnTo>
                <a:lnTo>
                  <a:pt x="1765" y="181"/>
                </a:lnTo>
                <a:lnTo>
                  <a:pt x="1759" y="207"/>
                </a:lnTo>
                <a:lnTo>
                  <a:pt x="1755" y="233"/>
                </a:lnTo>
                <a:lnTo>
                  <a:pt x="1753" y="259"/>
                </a:lnTo>
                <a:lnTo>
                  <a:pt x="1753" y="1311"/>
                </a:lnTo>
                <a:lnTo>
                  <a:pt x="1753" y="1311"/>
                </a:lnTo>
                <a:lnTo>
                  <a:pt x="1755" y="1337"/>
                </a:lnTo>
                <a:lnTo>
                  <a:pt x="1755" y="1337"/>
                </a:lnTo>
                <a:lnTo>
                  <a:pt x="1751" y="1350"/>
                </a:lnTo>
                <a:lnTo>
                  <a:pt x="1747" y="1364"/>
                </a:lnTo>
                <a:lnTo>
                  <a:pt x="1741" y="1376"/>
                </a:lnTo>
                <a:lnTo>
                  <a:pt x="1735" y="1388"/>
                </a:lnTo>
                <a:lnTo>
                  <a:pt x="1719" y="1410"/>
                </a:lnTo>
                <a:lnTo>
                  <a:pt x="1699" y="1428"/>
                </a:lnTo>
                <a:lnTo>
                  <a:pt x="1679" y="1444"/>
                </a:lnTo>
                <a:lnTo>
                  <a:pt x="1657" y="1458"/>
                </a:lnTo>
                <a:lnTo>
                  <a:pt x="1637" y="1468"/>
                </a:lnTo>
                <a:lnTo>
                  <a:pt x="1616" y="1474"/>
                </a:lnTo>
                <a:lnTo>
                  <a:pt x="1051" y="1474"/>
                </a:lnTo>
                <a:lnTo>
                  <a:pt x="1051" y="1474"/>
                </a:lnTo>
                <a:lnTo>
                  <a:pt x="1031" y="1476"/>
                </a:lnTo>
                <a:lnTo>
                  <a:pt x="1031" y="1476"/>
                </a:lnTo>
                <a:lnTo>
                  <a:pt x="1013" y="1474"/>
                </a:lnTo>
                <a:lnTo>
                  <a:pt x="997" y="1470"/>
                </a:lnTo>
                <a:lnTo>
                  <a:pt x="979" y="1466"/>
                </a:lnTo>
                <a:lnTo>
                  <a:pt x="961" y="1458"/>
                </a:lnTo>
                <a:lnTo>
                  <a:pt x="945" y="1450"/>
                </a:lnTo>
                <a:lnTo>
                  <a:pt x="931" y="1438"/>
                </a:lnTo>
                <a:lnTo>
                  <a:pt x="917" y="1426"/>
                </a:lnTo>
                <a:lnTo>
                  <a:pt x="907" y="1412"/>
                </a:lnTo>
                <a:lnTo>
                  <a:pt x="907" y="981"/>
                </a:lnTo>
                <a:lnTo>
                  <a:pt x="907" y="981"/>
                </a:lnTo>
                <a:lnTo>
                  <a:pt x="905" y="959"/>
                </a:lnTo>
                <a:lnTo>
                  <a:pt x="899" y="937"/>
                </a:lnTo>
                <a:lnTo>
                  <a:pt x="890" y="919"/>
                </a:lnTo>
                <a:lnTo>
                  <a:pt x="876" y="903"/>
                </a:lnTo>
                <a:lnTo>
                  <a:pt x="860" y="889"/>
                </a:lnTo>
                <a:lnTo>
                  <a:pt x="842" y="879"/>
                </a:lnTo>
                <a:lnTo>
                  <a:pt x="822" y="873"/>
                </a:lnTo>
                <a:lnTo>
                  <a:pt x="800" y="871"/>
                </a:lnTo>
                <a:lnTo>
                  <a:pt x="355" y="871"/>
                </a:lnTo>
                <a:lnTo>
                  <a:pt x="355" y="871"/>
                </a:lnTo>
                <a:lnTo>
                  <a:pt x="333" y="873"/>
                </a:lnTo>
                <a:lnTo>
                  <a:pt x="311" y="879"/>
                </a:lnTo>
                <a:lnTo>
                  <a:pt x="293" y="889"/>
                </a:lnTo>
                <a:lnTo>
                  <a:pt x="277" y="903"/>
                </a:lnTo>
                <a:lnTo>
                  <a:pt x="263" y="919"/>
                </a:lnTo>
                <a:lnTo>
                  <a:pt x="253" y="937"/>
                </a:lnTo>
                <a:lnTo>
                  <a:pt x="247" y="959"/>
                </a:lnTo>
                <a:lnTo>
                  <a:pt x="245" y="981"/>
                </a:lnTo>
                <a:lnTo>
                  <a:pt x="245" y="1426"/>
                </a:lnTo>
                <a:lnTo>
                  <a:pt x="245" y="1426"/>
                </a:lnTo>
                <a:lnTo>
                  <a:pt x="247" y="1448"/>
                </a:lnTo>
                <a:lnTo>
                  <a:pt x="253" y="1468"/>
                </a:lnTo>
                <a:lnTo>
                  <a:pt x="263" y="1486"/>
                </a:lnTo>
                <a:lnTo>
                  <a:pt x="277" y="1502"/>
                </a:lnTo>
                <a:lnTo>
                  <a:pt x="293" y="1516"/>
                </a:lnTo>
                <a:lnTo>
                  <a:pt x="311" y="1525"/>
                </a:lnTo>
                <a:lnTo>
                  <a:pt x="333" y="1531"/>
                </a:lnTo>
                <a:lnTo>
                  <a:pt x="355" y="1533"/>
                </a:lnTo>
                <a:lnTo>
                  <a:pt x="800" y="1533"/>
                </a:lnTo>
                <a:lnTo>
                  <a:pt x="800" y="1533"/>
                </a:lnTo>
                <a:lnTo>
                  <a:pt x="802" y="1533"/>
                </a:lnTo>
                <a:lnTo>
                  <a:pt x="802" y="1533"/>
                </a:lnTo>
                <a:lnTo>
                  <a:pt x="818" y="1537"/>
                </a:lnTo>
                <a:lnTo>
                  <a:pt x="836" y="1543"/>
                </a:lnTo>
                <a:lnTo>
                  <a:pt x="852" y="1551"/>
                </a:lnTo>
                <a:lnTo>
                  <a:pt x="866" y="1559"/>
                </a:lnTo>
                <a:lnTo>
                  <a:pt x="880" y="1571"/>
                </a:lnTo>
                <a:lnTo>
                  <a:pt x="892" y="1585"/>
                </a:lnTo>
                <a:lnTo>
                  <a:pt x="901" y="1601"/>
                </a:lnTo>
                <a:lnTo>
                  <a:pt x="909" y="1621"/>
                </a:lnTo>
                <a:lnTo>
                  <a:pt x="909" y="2162"/>
                </a:lnTo>
                <a:lnTo>
                  <a:pt x="907" y="2160"/>
                </a:lnTo>
                <a:lnTo>
                  <a:pt x="907" y="2160"/>
                </a:lnTo>
                <a:lnTo>
                  <a:pt x="909" y="2182"/>
                </a:lnTo>
                <a:lnTo>
                  <a:pt x="907" y="2200"/>
                </a:lnTo>
                <a:lnTo>
                  <a:pt x="905" y="2218"/>
                </a:lnTo>
                <a:lnTo>
                  <a:pt x="901" y="2232"/>
                </a:lnTo>
                <a:lnTo>
                  <a:pt x="897" y="2245"/>
                </a:lnTo>
                <a:lnTo>
                  <a:pt x="892" y="2257"/>
                </a:lnTo>
                <a:lnTo>
                  <a:pt x="884" y="2267"/>
                </a:lnTo>
                <a:lnTo>
                  <a:pt x="874" y="2275"/>
                </a:lnTo>
                <a:lnTo>
                  <a:pt x="866" y="2283"/>
                </a:lnTo>
                <a:lnTo>
                  <a:pt x="854" y="2289"/>
                </a:lnTo>
                <a:lnTo>
                  <a:pt x="842" y="2295"/>
                </a:lnTo>
                <a:lnTo>
                  <a:pt x="828" y="2299"/>
                </a:lnTo>
                <a:lnTo>
                  <a:pt x="800" y="2303"/>
                </a:lnTo>
                <a:lnTo>
                  <a:pt x="768" y="2307"/>
                </a:lnTo>
                <a:lnTo>
                  <a:pt x="160" y="2307"/>
                </a:lnTo>
                <a:lnTo>
                  <a:pt x="160" y="2307"/>
                </a:lnTo>
                <a:lnTo>
                  <a:pt x="144" y="2307"/>
                </a:lnTo>
                <a:lnTo>
                  <a:pt x="128" y="2309"/>
                </a:lnTo>
                <a:lnTo>
                  <a:pt x="112" y="2313"/>
                </a:lnTo>
                <a:lnTo>
                  <a:pt x="98" y="2319"/>
                </a:lnTo>
                <a:lnTo>
                  <a:pt x="84" y="2325"/>
                </a:lnTo>
                <a:lnTo>
                  <a:pt x="70" y="2333"/>
                </a:lnTo>
                <a:lnTo>
                  <a:pt x="58" y="2343"/>
                </a:lnTo>
                <a:lnTo>
                  <a:pt x="46" y="2353"/>
                </a:lnTo>
                <a:lnTo>
                  <a:pt x="36" y="2365"/>
                </a:lnTo>
                <a:lnTo>
                  <a:pt x="26" y="2377"/>
                </a:lnTo>
                <a:lnTo>
                  <a:pt x="18" y="2391"/>
                </a:lnTo>
                <a:lnTo>
                  <a:pt x="12" y="2405"/>
                </a:lnTo>
                <a:lnTo>
                  <a:pt x="6" y="2419"/>
                </a:lnTo>
                <a:lnTo>
                  <a:pt x="2" y="2434"/>
                </a:lnTo>
                <a:lnTo>
                  <a:pt x="0" y="2450"/>
                </a:lnTo>
                <a:lnTo>
                  <a:pt x="0" y="2466"/>
                </a:lnTo>
                <a:lnTo>
                  <a:pt x="0" y="3117"/>
                </a:lnTo>
                <a:lnTo>
                  <a:pt x="0" y="3117"/>
                </a:lnTo>
                <a:lnTo>
                  <a:pt x="0" y="3135"/>
                </a:lnTo>
                <a:lnTo>
                  <a:pt x="2" y="3148"/>
                </a:lnTo>
                <a:lnTo>
                  <a:pt x="6" y="3164"/>
                </a:lnTo>
                <a:lnTo>
                  <a:pt x="12" y="3178"/>
                </a:lnTo>
                <a:lnTo>
                  <a:pt x="18" y="3192"/>
                </a:lnTo>
                <a:lnTo>
                  <a:pt x="26" y="3206"/>
                </a:lnTo>
                <a:lnTo>
                  <a:pt x="36" y="3218"/>
                </a:lnTo>
                <a:lnTo>
                  <a:pt x="46" y="3230"/>
                </a:lnTo>
                <a:lnTo>
                  <a:pt x="58" y="3240"/>
                </a:lnTo>
                <a:lnTo>
                  <a:pt x="70" y="3250"/>
                </a:lnTo>
                <a:lnTo>
                  <a:pt x="84" y="3258"/>
                </a:lnTo>
                <a:lnTo>
                  <a:pt x="98" y="3264"/>
                </a:lnTo>
                <a:lnTo>
                  <a:pt x="112" y="3270"/>
                </a:lnTo>
                <a:lnTo>
                  <a:pt x="128" y="3274"/>
                </a:lnTo>
                <a:lnTo>
                  <a:pt x="144" y="3276"/>
                </a:lnTo>
                <a:lnTo>
                  <a:pt x="160" y="3276"/>
                </a:lnTo>
                <a:lnTo>
                  <a:pt x="160" y="3276"/>
                </a:lnTo>
                <a:close/>
                <a:moveTo>
                  <a:pt x="2972" y="1883"/>
                </a:moveTo>
                <a:lnTo>
                  <a:pt x="2972" y="1883"/>
                </a:lnTo>
                <a:lnTo>
                  <a:pt x="2974" y="1870"/>
                </a:lnTo>
                <a:lnTo>
                  <a:pt x="2978" y="1856"/>
                </a:lnTo>
                <a:lnTo>
                  <a:pt x="2986" y="1842"/>
                </a:lnTo>
                <a:lnTo>
                  <a:pt x="2994" y="1832"/>
                </a:lnTo>
                <a:lnTo>
                  <a:pt x="3006" y="1822"/>
                </a:lnTo>
                <a:lnTo>
                  <a:pt x="3018" y="1814"/>
                </a:lnTo>
                <a:lnTo>
                  <a:pt x="3032" y="1810"/>
                </a:lnTo>
                <a:lnTo>
                  <a:pt x="3048" y="1808"/>
                </a:lnTo>
                <a:lnTo>
                  <a:pt x="3441" y="1808"/>
                </a:lnTo>
                <a:lnTo>
                  <a:pt x="3441" y="1808"/>
                </a:lnTo>
                <a:lnTo>
                  <a:pt x="3457" y="1810"/>
                </a:lnTo>
                <a:lnTo>
                  <a:pt x="3471" y="1814"/>
                </a:lnTo>
                <a:lnTo>
                  <a:pt x="3483" y="1822"/>
                </a:lnTo>
                <a:lnTo>
                  <a:pt x="3495" y="1832"/>
                </a:lnTo>
                <a:lnTo>
                  <a:pt x="3505" y="1842"/>
                </a:lnTo>
                <a:lnTo>
                  <a:pt x="3511" y="1856"/>
                </a:lnTo>
                <a:lnTo>
                  <a:pt x="3515" y="1870"/>
                </a:lnTo>
                <a:lnTo>
                  <a:pt x="3517" y="1883"/>
                </a:lnTo>
                <a:lnTo>
                  <a:pt x="3517" y="2277"/>
                </a:lnTo>
                <a:lnTo>
                  <a:pt x="3517" y="2277"/>
                </a:lnTo>
                <a:lnTo>
                  <a:pt x="3515" y="2293"/>
                </a:lnTo>
                <a:lnTo>
                  <a:pt x="3511" y="2307"/>
                </a:lnTo>
                <a:lnTo>
                  <a:pt x="3505" y="2321"/>
                </a:lnTo>
                <a:lnTo>
                  <a:pt x="3495" y="2331"/>
                </a:lnTo>
                <a:lnTo>
                  <a:pt x="3483" y="2341"/>
                </a:lnTo>
                <a:lnTo>
                  <a:pt x="3471" y="2349"/>
                </a:lnTo>
                <a:lnTo>
                  <a:pt x="3457" y="2353"/>
                </a:lnTo>
                <a:lnTo>
                  <a:pt x="3441" y="2355"/>
                </a:lnTo>
                <a:lnTo>
                  <a:pt x="3048" y="2355"/>
                </a:lnTo>
                <a:lnTo>
                  <a:pt x="3048" y="2355"/>
                </a:lnTo>
                <a:lnTo>
                  <a:pt x="3032" y="2353"/>
                </a:lnTo>
                <a:lnTo>
                  <a:pt x="3018" y="2349"/>
                </a:lnTo>
                <a:lnTo>
                  <a:pt x="3006" y="2341"/>
                </a:lnTo>
                <a:lnTo>
                  <a:pt x="2994" y="2331"/>
                </a:lnTo>
                <a:lnTo>
                  <a:pt x="2986" y="2321"/>
                </a:lnTo>
                <a:lnTo>
                  <a:pt x="2978" y="2307"/>
                </a:lnTo>
                <a:lnTo>
                  <a:pt x="2974" y="2293"/>
                </a:lnTo>
                <a:lnTo>
                  <a:pt x="2972" y="2277"/>
                </a:lnTo>
                <a:lnTo>
                  <a:pt x="2972" y="1883"/>
                </a:lnTo>
                <a:close/>
              </a:path>
            </a:pathLst>
          </a:custGeom>
          <a:gradFill flip="none" rotWithShape="1">
            <a:gsLst>
              <a:gs pos="14000">
                <a:srgbClr val="FFFFFF"/>
              </a:gs>
              <a:gs pos="33000">
                <a:schemeClr val="accent1"/>
              </a:gs>
              <a:gs pos="49000">
                <a:schemeClr val="accent1"/>
              </a:gs>
              <a:gs pos="59000">
                <a:srgbClr val="E6E6E6"/>
              </a:gs>
              <a:gs pos="67000">
                <a:schemeClr val="accent1"/>
              </a:gs>
            </a:gsLst>
            <a:lin ang="2700000" scaled="1"/>
            <a:tileRect/>
          </a:gradFill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45" name="그룹 194"/>
          <p:cNvGrpSpPr/>
          <p:nvPr userDrawn="1"/>
        </p:nvGrpSpPr>
        <p:grpSpPr>
          <a:xfrm>
            <a:off x="2617160" y="1517954"/>
            <a:ext cx="1277339" cy="1277340"/>
            <a:chOff x="2862198" y="120650"/>
            <a:chExt cx="2273300" cy="2273300"/>
          </a:xfrm>
        </p:grpSpPr>
        <p:sp>
          <p:nvSpPr>
            <p:cNvPr id="71" name="Freeform 150"/>
            <p:cNvSpPr>
              <a:spLocks/>
            </p:cNvSpPr>
            <p:nvPr userDrawn="1"/>
          </p:nvSpPr>
          <p:spPr bwMode="auto">
            <a:xfrm>
              <a:off x="2862198" y="120650"/>
              <a:ext cx="2273300" cy="2273300"/>
            </a:xfrm>
            <a:custGeom>
              <a:avLst/>
              <a:gdLst/>
              <a:ahLst/>
              <a:cxnLst>
                <a:cxn ang="0">
                  <a:pos x="1234" y="0"/>
                </a:cxn>
                <a:cxn ang="0">
                  <a:pos x="1253" y="2"/>
                </a:cxn>
                <a:cxn ang="0">
                  <a:pos x="1293" y="10"/>
                </a:cxn>
                <a:cxn ang="0">
                  <a:pos x="1329" y="25"/>
                </a:cxn>
                <a:cxn ang="0">
                  <a:pos x="1361" y="45"/>
                </a:cxn>
                <a:cxn ang="0">
                  <a:pos x="1387" y="73"/>
                </a:cxn>
                <a:cxn ang="0">
                  <a:pos x="1409" y="105"/>
                </a:cxn>
                <a:cxn ang="0">
                  <a:pos x="1424" y="141"/>
                </a:cxn>
                <a:cxn ang="0">
                  <a:pos x="1432" y="179"/>
                </a:cxn>
                <a:cxn ang="0">
                  <a:pos x="1432" y="1233"/>
                </a:cxn>
                <a:cxn ang="0">
                  <a:pos x="1432" y="1253"/>
                </a:cxn>
                <a:cxn ang="0">
                  <a:pos x="1424" y="1292"/>
                </a:cxn>
                <a:cxn ang="0">
                  <a:pos x="1409" y="1328"/>
                </a:cxn>
                <a:cxn ang="0">
                  <a:pos x="1387" y="1360"/>
                </a:cxn>
                <a:cxn ang="0">
                  <a:pos x="1361" y="1386"/>
                </a:cxn>
                <a:cxn ang="0">
                  <a:pos x="1329" y="1408"/>
                </a:cxn>
                <a:cxn ang="0">
                  <a:pos x="1293" y="1424"/>
                </a:cxn>
                <a:cxn ang="0">
                  <a:pos x="1253" y="1432"/>
                </a:cxn>
                <a:cxn ang="0">
                  <a:pos x="199" y="1432"/>
                </a:cxn>
                <a:cxn ang="0">
                  <a:pos x="179" y="1432"/>
                </a:cxn>
                <a:cxn ang="0">
                  <a:pos x="142" y="1424"/>
                </a:cxn>
                <a:cxn ang="0">
                  <a:pos x="106" y="1408"/>
                </a:cxn>
                <a:cxn ang="0">
                  <a:pos x="74" y="1386"/>
                </a:cxn>
                <a:cxn ang="0">
                  <a:pos x="46" y="1360"/>
                </a:cxn>
                <a:cxn ang="0">
                  <a:pos x="24" y="1328"/>
                </a:cxn>
                <a:cxn ang="0">
                  <a:pos x="10" y="1292"/>
                </a:cxn>
                <a:cxn ang="0">
                  <a:pos x="2" y="1253"/>
                </a:cxn>
                <a:cxn ang="0">
                  <a:pos x="0" y="198"/>
                </a:cxn>
                <a:cxn ang="0">
                  <a:pos x="2" y="179"/>
                </a:cxn>
                <a:cxn ang="0">
                  <a:pos x="10" y="141"/>
                </a:cxn>
                <a:cxn ang="0">
                  <a:pos x="24" y="105"/>
                </a:cxn>
                <a:cxn ang="0">
                  <a:pos x="46" y="73"/>
                </a:cxn>
                <a:cxn ang="0">
                  <a:pos x="74" y="45"/>
                </a:cxn>
                <a:cxn ang="0">
                  <a:pos x="106" y="25"/>
                </a:cxn>
                <a:cxn ang="0">
                  <a:pos x="142" y="10"/>
                </a:cxn>
                <a:cxn ang="0">
                  <a:pos x="179" y="2"/>
                </a:cxn>
                <a:cxn ang="0">
                  <a:pos x="199" y="0"/>
                </a:cxn>
              </a:cxnLst>
              <a:rect l="0" t="0" r="r" b="b"/>
              <a:pathLst>
                <a:path w="1432" h="1432">
                  <a:moveTo>
                    <a:pt x="199" y="0"/>
                  </a:moveTo>
                  <a:lnTo>
                    <a:pt x="1234" y="0"/>
                  </a:lnTo>
                  <a:lnTo>
                    <a:pt x="1234" y="0"/>
                  </a:lnTo>
                  <a:lnTo>
                    <a:pt x="1253" y="2"/>
                  </a:lnTo>
                  <a:lnTo>
                    <a:pt x="1273" y="4"/>
                  </a:lnTo>
                  <a:lnTo>
                    <a:pt x="1293" y="10"/>
                  </a:lnTo>
                  <a:lnTo>
                    <a:pt x="1311" y="15"/>
                  </a:lnTo>
                  <a:lnTo>
                    <a:pt x="1329" y="25"/>
                  </a:lnTo>
                  <a:lnTo>
                    <a:pt x="1345" y="35"/>
                  </a:lnTo>
                  <a:lnTo>
                    <a:pt x="1361" y="45"/>
                  </a:lnTo>
                  <a:lnTo>
                    <a:pt x="1375" y="59"/>
                  </a:lnTo>
                  <a:lnTo>
                    <a:pt x="1387" y="73"/>
                  </a:lnTo>
                  <a:lnTo>
                    <a:pt x="1399" y="89"/>
                  </a:lnTo>
                  <a:lnTo>
                    <a:pt x="1409" y="105"/>
                  </a:lnTo>
                  <a:lnTo>
                    <a:pt x="1417" y="123"/>
                  </a:lnTo>
                  <a:lnTo>
                    <a:pt x="1424" y="141"/>
                  </a:lnTo>
                  <a:lnTo>
                    <a:pt x="1428" y="159"/>
                  </a:lnTo>
                  <a:lnTo>
                    <a:pt x="1432" y="179"/>
                  </a:lnTo>
                  <a:lnTo>
                    <a:pt x="1432" y="198"/>
                  </a:lnTo>
                  <a:lnTo>
                    <a:pt x="1432" y="1233"/>
                  </a:lnTo>
                  <a:lnTo>
                    <a:pt x="1432" y="1233"/>
                  </a:lnTo>
                  <a:lnTo>
                    <a:pt x="1432" y="1253"/>
                  </a:lnTo>
                  <a:lnTo>
                    <a:pt x="1428" y="1273"/>
                  </a:lnTo>
                  <a:lnTo>
                    <a:pt x="1424" y="1292"/>
                  </a:lnTo>
                  <a:lnTo>
                    <a:pt x="1417" y="1310"/>
                  </a:lnTo>
                  <a:lnTo>
                    <a:pt x="1409" y="1328"/>
                  </a:lnTo>
                  <a:lnTo>
                    <a:pt x="1399" y="1344"/>
                  </a:lnTo>
                  <a:lnTo>
                    <a:pt x="1387" y="1360"/>
                  </a:lnTo>
                  <a:lnTo>
                    <a:pt x="1375" y="1374"/>
                  </a:lnTo>
                  <a:lnTo>
                    <a:pt x="1361" y="1386"/>
                  </a:lnTo>
                  <a:lnTo>
                    <a:pt x="1345" y="1398"/>
                  </a:lnTo>
                  <a:lnTo>
                    <a:pt x="1329" y="1408"/>
                  </a:lnTo>
                  <a:lnTo>
                    <a:pt x="1311" y="1416"/>
                  </a:lnTo>
                  <a:lnTo>
                    <a:pt x="1293" y="1424"/>
                  </a:lnTo>
                  <a:lnTo>
                    <a:pt x="1273" y="1428"/>
                  </a:lnTo>
                  <a:lnTo>
                    <a:pt x="1253" y="1432"/>
                  </a:lnTo>
                  <a:lnTo>
                    <a:pt x="1234" y="1432"/>
                  </a:lnTo>
                  <a:lnTo>
                    <a:pt x="199" y="1432"/>
                  </a:lnTo>
                  <a:lnTo>
                    <a:pt x="199" y="1432"/>
                  </a:lnTo>
                  <a:lnTo>
                    <a:pt x="179" y="1432"/>
                  </a:lnTo>
                  <a:lnTo>
                    <a:pt x="159" y="1428"/>
                  </a:lnTo>
                  <a:lnTo>
                    <a:pt x="142" y="1424"/>
                  </a:lnTo>
                  <a:lnTo>
                    <a:pt x="122" y="1416"/>
                  </a:lnTo>
                  <a:lnTo>
                    <a:pt x="106" y="1408"/>
                  </a:lnTo>
                  <a:lnTo>
                    <a:pt x="88" y="1398"/>
                  </a:lnTo>
                  <a:lnTo>
                    <a:pt x="74" y="1386"/>
                  </a:lnTo>
                  <a:lnTo>
                    <a:pt x="60" y="1374"/>
                  </a:lnTo>
                  <a:lnTo>
                    <a:pt x="46" y="1360"/>
                  </a:lnTo>
                  <a:lnTo>
                    <a:pt x="34" y="1344"/>
                  </a:lnTo>
                  <a:lnTo>
                    <a:pt x="24" y="1328"/>
                  </a:lnTo>
                  <a:lnTo>
                    <a:pt x="16" y="1310"/>
                  </a:lnTo>
                  <a:lnTo>
                    <a:pt x="10" y="1292"/>
                  </a:lnTo>
                  <a:lnTo>
                    <a:pt x="4" y="1273"/>
                  </a:lnTo>
                  <a:lnTo>
                    <a:pt x="2" y="1253"/>
                  </a:lnTo>
                  <a:lnTo>
                    <a:pt x="0" y="1233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2" y="179"/>
                  </a:lnTo>
                  <a:lnTo>
                    <a:pt x="4" y="159"/>
                  </a:lnTo>
                  <a:lnTo>
                    <a:pt x="10" y="141"/>
                  </a:lnTo>
                  <a:lnTo>
                    <a:pt x="16" y="123"/>
                  </a:lnTo>
                  <a:lnTo>
                    <a:pt x="24" y="105"/>
                  </a:lnTo>
                  <a:lnTo>
                    <a:pt x="34" y="89"/>
                  </a:lnTo>
                  <a:lnTo>
                    <a:pt x="46" y="73"/>
                  </a:lnTo>
                  <a:lnTo>
                    <a:pt x="60" y="59"/>
                  </a:lnTo>
                  <a:lnTo>
                    <a:pt x="74" y="45"/>
                  </a:lnTo>
                  <a:lnTo>
                    <a:pt x="88" y="35"/>
                  </a:lnTo>
                  <a:lnTo>
                    <a:pt x="106" y="25"/>
                  </a:lnTo>
                  <a:lnTo>
                    <a:pt x="122" y="15"/>
                  </a:lnTo>
                  <a:lnTo>
                    <a:pt x="142" y="10"/>
                  </a:lnTo>
                  <a:lnTo>
                    <a:pt x="159" y="4"/>
                  </a:lnTo>
                  <a:lnTo>
                    <a:pt x="179" y="2"/>
                  </a:lnTo>
                  <a:lnTo>
                    <a:pt x="199" y="0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72" name="그룹 176"/>
            <p:cNvGrpSpPr/>
            <p:nvPr userDrawn="1"/>
          </p:nvGrpSpPr>
          <p:grpSpPr>
            <a:xfrm>
              <a:off x="3209860" y="511175"/>
              <a:ext cx="1611313" cy="1395413"/>
              <a:chOff x="3384550" y="511175"/>
              <a:chExt cx="1611313" cy="1395413"/>
            </a:xfrm>
          </p:grpSpPr>
          <p:sp>
            <p:nvSpPr>
              <p:cNvPr id="73" name="Freeform 154"/>
              <p:cNvSpPr>
                <a:spLocks noEditPoints="1"/>
              </p:cNvSpPr>
              <p:nvPr userDrawn="1"/>
            </p:nvSpPr>
            <p:spPr bwMode="auto">
              <a:xfrm>
                <a:off x="3681413" y="830263"/>
                <a:ext cx="1017588" cy="1076325"/>
              </a:xfrm>
              <a:custGeom>
                <a:avLst/>
                <a:gdLst/>
                <a:ahLst/>
                <a:cxnLst>
                  <a:cxn ang="0">
                    <a:pos x="0" y="346"/>
                  </a:cxn>
                  <a:cxn ang="0">
                    <a:pos x="0" y="678"/>
                  </a:cxn>
                  <a:cxn ang="0">
                    <a:pos x="641" y="678"/>
                  </a:cxn>
                  <a:cxn ang="0">
                    <a:pos x="641" y="346"/>
                  </a:cxn>
                  <a:cxn ang="0">
                    <a:pos x="320" y="0"/>
                  </a:cxn>
                  <a:cxn ang="0">
                    <a:pos x="0" y="346"/>
                  </a:cxn>
                  <a:cxn ang="0">
                    <a:pos x="585" y="631"/>
                  </a:cxn>
                  <a:cxn ang="0">
                    <a:pos x="58" y="631"/>
                  </a:cxn>
                  <a:cxn ang="0">
                    <a:pos x="58" y="358"/>
                  </a:cxn>
                  <a:cxn ang="0">
                    <a:pos x="320" y="74"/>
                  </a:cxn>
                  <a:cxn ang="0">
                    <a:pos x="585" y="358"/>
                  </a:cxn>
                  <a:cxn ang="0">
                    <a:pos x="585" y="631"/>
                  </a:cxn>
                </a:cxnLst>
                <a:rect l="0" t="0" r="r" b="b"/>
                <a:pathLst>
                  <a:path w="641" h="678">
                    <a:moveTo>
                      <a:pt x="0" y="346"/>
                    </a:moveTo>
                    <a:lnTo>
                      <a:pt x="0" y="678"/>
                    </a:lnTo>
                    <a:lnTo>
                      <a:pt x="641" y="678"/>
                    </a:lnTo>
                    <a:lnTo>
                      <a:pt x="641" y="346"/>
                    </a:lnTo>
                    <a:lnTo>
                      <a:pt x="320" y="0"/>
                    </a:lnTo>
                    <a:lnTo>
                      <a:pt x="0" y="346"/>
                    </a:lnTo>
                    <a:close/>
                    <a:moveTo>
                      <a:pt x="585" y="631"/>
                    </a:moveTo>
                    <a:lnTo>
                      <a:pt x="58" y="631"/>
                    </a:lnTo>
                    <a:lnTo>
                      <a:pt x="58" y="358"/>
                    </a:lnTo>
                    <a:lnTo>
                      <a:pt x="320" y="74"/>
                    </a:lnTo>
                    <a:lnTo>
                      <a:pt x="585" y="358"/>
                    </a:lnTo>
                    <a:lnTo>
                      <a:pt x="585" y="63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4" name="Freeform 155"/>
              <p:cNvSpPr>
                <a:spLocks/>
              </p:cNvSpPr>
              <p:nvPr userDrawn="1"/>
            </p:nvSpPr>
            <p:spPr bwMode="auto">
              <a:xfrm>
                <a:off x="3384550" y="511175"/>
                <a:ext cx="1611313" cy="976313"/>
              </a:xfrm>
              <a:custGeom>
                <a:avLst/>
                <a:gdLst/>
                <a:ahLst/>
                <a:cxnLst>
                  <a:cxn ang="0">
                    <a:pos x="997" y="501"/>
                  </a:cxn>
                  <a:cxn ang="0">
                    <a:pos x="553" y="18"/>
                  </a:cxn>
                  <a:cxn ang="0">
                    <a:pos x="553" y="18"/>
                  </a:cxn>
                  <a:cxn ang="0">
                    <a:pos x="543" y="10"/>
                  </a:cxn>
                  <a:cxn ang="0">
                    <a:pos x="531" y="4"/>
                  </a:cxn>
                  <a:cxn ang="0">
                    <a:pos x="519" y="0"/>
                  </a:cxn>
                  <a:cxn ang="0">
                    <a:pos x="507" y="0"/>
                  </a:cxn>
                  <a:cxn ang="0">
                    <a:pos x="507" y="0"/>
                  </a:cxn>
                  <a:cxn ang="0">
                    <a:pos x="495" y="0"/>
                  </a:cxn>
                  <a:cxn ang="0">
                    <a:pos x="485" y="4"/>
                  </a:cxn>
                  <a:cxn ang="0">
                    <a:pos x="474" y="10"/>
                  </a:cxn>
                  <a:cxn ang="0">
                    <a:pos x="464" y="18"/>
                  </a:cxn>
                  <a:cxn ang="0">
                    <a:pos x="344" y="147"/>
                  </a:cxn>
                  <a:cxn ang="0">
                    <a:pos x="344" y="72"/>
                  </a:cxn>
                  <a:cxn ang="0">
                    <a:pos x="251" y="72"/>
                  </a:cxn>
                  <a:cxn ang="0">
                    <a:pos x="251" y="251"/>
                  </a:cxn>
                  <a:cxn ang="0">
                    <a:pos x="18" y="501"/>
                  </a:cxn>
                  <a:cxn ang="0">
                    <a:pos x="18" y="501"/>
                  </a:cxn>
                  <a:cxn ang="0">
                    <a:pos x="10" y="511"/>
                  </a:cxn>
                  <a:cxn ang="0">
                    <a:pos x="6" y="523"/>
                  </a:cxn>
                  <a:cxn ang="0">
                    <a:pos x="2" y="535"/>
                  </a:cxn>
                  <a:cxn ang="0">
                    <a:pos x="0" y="549"/>
                  </a:cxn>
                  <a:cxn ang="0">
                    <a:pos x="2" y="561"/>
                  </a:cxn>
                  <a:cxn ang="0">
                    <a:pos x="6" y="573"/>
                  </a:cxn>
                  <a:cxn ang="0">
                    <a:pos x="10" y="585"/>
                  </a:cxn>
                  <a:cxn ang="0">
                    <a:pos x="18" y="595"/>
                  </a:cxn>
                  <a:cxn ang="0">
                    <a:pos x="18" y="595"/>
                  </a:cxn>
                  <a:cxn ang="0">
                    <a:pos x="28" y="605"/>
                  </a:cxn>
                  <a:cxn ang="0">
                    <a:pos x="40" y="611"/>
                  </a:cxn>
                  <a:cxn ang="0">
                    <a:pos x="52" y="615"/>
                  </a:cxn>
                  <a:cxn ang="0">
                    <a:pos x="64" y="615"/>
                  </a:cxn>
                  <a:cxn ang="0">
                    <a:pos x="76" y="615"/>
                  </a:cxn>
                  <a:cxn ang="0">
                    <a:pos x="86" y="611"/>
                  </a:cxn>
                  <a:cxn ang="0">
                    <a:pos x="98" y="605"/>
                  </a:cxn>
                  <a:cxn ang="0">
                    <a:pos x="108" y="595"/>
                  </a:cxn>
                  <a:cxn ang="0">
                    <a:pos x="507" y="161"/>
                  </a:cxn>
                  <a:cxn ang="0">
                    <a:pos x="909" y="595"/>
                  </a:cxn>
                  <a:cxn ang="0">
                    <a:pos x="909" y="595"/>
                  </a:cxn>
                  <a:cxn ang="0">
                    <a:pos x="919" y="605"/>
                  </a:cxn>
                  <a:cxn ang="0">
                    <a:pos x="929" y="611"/>
                  </a:cxn>
                  <a:cxn ang="0">
                    <a:pos x="941" y="615"/>
                  </a:cxn>
                  <a:cxn ang="0">
                    <a:pos x="953" y="615"/>
                  </a:cxn>
                  <a:cxn ang="0">
                    <a:pos x="965" y="615"/>
                  </a:cxn>
                  <a:cxn ang="0">
                    <a:pos x="977" y="611"/>
                  </a:cxn>
                  <a:cxn ang="0">
                    <a:pos x="987" y="605"/>
                  </a:cxn>
                  <a:cxn ang="0">
                    <a:pos x="997" y="595"/>
                  </a:cxn>
                  <a:cxn ang="0">
                    <a:pos x="997" y="595"/>
                  </a:cxn>
                  <a:cxn ang="0">
                    <a:pos x="1005" y="585"/>
                  </a:cxn>
                  <a:cxn ang="0">
                    <a:pos x="1011" y="573"/>
                  </a:cxn>
                  <a:cxn ang="0">
                    <a:pos x="1015" y="561"/>
                  </a:cxn>
                  <a:cxn ang="0">
                    <a:pos x="1015" y="549"/>
                  </a:cxn>
                  <a:cxn ang="0">
                    <a:pos x="1015" y="535"/>
                  </a:cxn>
                  <a:cxn ang="0">
                    <a:pos x="1011" y="523"/>
                  </a:cxn>
                  <a:cxn ang="0">
                    <a:pos x="1005" y="511"/>
                  </a:cxn>
                  <a:cxn ang="0">
                    <a:pos x="997" y="501"/>
                  </a:cxn>
                  <a:cxn ang="0">
                    <a:pos x="997" y="501"/>
                  </a:cxn>
                </a:cxnLst>
                <a:rect l="0" t="0" r="r" b="b"/>
                <a:pathLst>
                  <a:path w="1015" h="615">
                    <a:moveTo>
                      <a:pt x="997" y="501"/>
                    </a:moveTo>
                    <a:lnTo>
                      <a:pt x="553" y="18"/>
                    </a:lnTo>
                    <a:lnTo>
                      <a:pt x="553" y="18"/>
                    </a:lnTo>
                    <a:lnTo>
                      <a:pt x="543" y="10"/>
                    </a:lnTo>
                    <a:lnTo>
                      <a:pt x="531" y="4"/>
                    </a:lnTo>
                    <a:lnTo>
                      <a:pt x="519" y="0"/>
                    </a:lnTo>
                    <a:lnTo>
                      <a:pt x="507" y="0"/>
                    </a:lnTo>
                    <a:lnTo>
                      <a:pt x="507" y="0"/>
                    </a:lnTo>
                    <a:lnTo>
                      <a:pt x="495" y="0"/>
                    </a:lnTo>
                    <a:lnTo>
                      <a:pt x="485" y="4"/>
                    </a:lnTo>
                    <a:lnTo>
                      <a:pt x="474" y="10"/>
                    </a:lnTo>
                    <a:lnTo>
                      <a:pt x="464" y="18"/>
                    </a:lnTo>
                    <a:lnTo>
                      <a:pt x="344" y="147"/>
                    </a:lnTo>
                    <a:lnTo>
                      <a:pt x="344" y="72"/>
                    </a:lnTo>
                    <a:lnTo>
                      <a:pt x="251" y="72"/>
                    </a:lnTo>
                    <a:lnTo>
                      <a:pt x="251" y="251"/>
                    </a:lnTo>
                    <a:lnTo>
                      <a:pt x="18" y="501"/>
                    </a:lnTo>
                    <a:lnTo>
                      <a:pt x="18" y="501"/>
                    </a:lnTo>
                    <a:lnTo>
                      <a:pt x="10" y="511"/>
                    </a:lnTo>
                    <a:lnTo>
                      <a:pt x="6" y="523"/>
                    </a:lnTo>
                    <a:lnTo>
                      <a:pt x="2" y="535"/>
                    </a:lnTo>
                    <a:lnTo>
                      <a:pt x="0" y="549"/>
                    </a:lnTo>
                    <a:lnTo>
                      <a:pt x="2" y="561"/>
                    </a:lnTo>
                    <a:lnTo>
                      <a:pt x="6" y="573"/>
                    </a:lnTo>
                    <a:lnTo>
                      <a:pt x="10" y="585"/>
                    </a:lnTo>
                    <a:lnTo>
                      <a:pt x="18" y="595"/>
                    </a:lnTo>
                    <a:lnTo>
                      <a:pt x="18" y="595"/>
                    </a:lnTo>
                    <a:lnTo>
                      <a:pt x="28" y="605"/>
                    </a:lnTo>
                    <a:lnTo>
                      <a:pt x="40" y="611"/>
                    </a:lnTo>
                    <a:lnTo>
                      <a:pt x="52" y="615"/>
                    </a:lnTo>
                    <a:lnTo>
                      <a:pt x="64" y="615"/>
                    </a:lnTo>
                    <a:lnTo>
                      <a:pt x="76" y="615"/>
                    </a:lnTo>
                    <a:lnTo>
                      <a:pt x="86" y="611"/>
                    </a:lnTo>
                    <a:lnTo>
                      <a:pt x="98" y="605"/>
                    </a:lnTo>
                    <a:lnTo>
                      <a:pt x="108" y="595"/>
                    </a:lnTo>
                    <a:lnTo>
                      <a:pt x="507" y="161"/>
                    </a:lnTo>
                    <a:lnTo>
                      <a:pt x="909" y="595"/>
                    </a:lnTo>
                    <a:lnTo>
                      <a:pt x="909" y="595"/>
                    </a:lnTo>
                    <a:lnTo>
                      <a:pt x="919" y="605"/>
                    </a:lnTo>
                    <a:lnTo>
                      <a:pt x="929" y="611"/>
                    </a:lnTo>
                    <a:lnTo>
                      <a:pt x="941" y="615"/>
                    </a:lnTo>
                    <a:lnTo>
                      <a:pt x="953" y="615"/>
                    </a:lnTo>
                    <a:lnTo>
                      <a:pt x="965" y="615"/>
                    </a:lnTo>
                    <a:lnTo>
                      <a:pt x="977" y="611"/>
                    </a:lnTo>
                    <a:lnTo>
                      <a:pt x="987" y="605"/>
                    </a:lnTo>
                    <a:lnTo>
                      <a:pt x="997" y="595"/>
                    </a:lnTo>
                    <a:lnTo>
                      <a:pt x="997" y="595"/>
                    </a:lnTo>
                    <a:lnTo>
                      <a:pt x="1005" y="585"/>
                    </a:lnTo>
                    <a:lnTo>
                      <a:pt x="1011" y="573"/>
                    </a:lnTo>
                    <a:lnTo>
                      <a:pt x="1015" y="561"/>
                    </a:lnTo>
                    <a:lnTo>
                      <a:pt x="1015" y="549"/>
                    </a:lnTo>
                    <a:lnTo>
                      <a:pt x="1015" y="535"/>
                    </a:lnTo>
                    <a:lnTo>
                      <a:pt x="1011" y="523"/>
                    </a:lnTo>
                    <a:lnTo>
                      <a:pt x="1005" y="511"/>
                    </a:lnTo>
                    <a:lnTo>
                      <a:pt x="997" y="501"/>
                    </a:lnTo>
                    <a:lnTo>
                      <a:pt x="997" y="50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5" name="Rectangle 156"/>
              <p:cNvSpPr>
                <a:spLocks noChangeArrowheads="1"/>
              </p:cNvSpPr>
              <p:nvPr userDrawn="1"/>
            </p:nvSpPr>
            <p:spPr bwMode="auto">
              <a:xfrm>
                <a:off x="4205288" y="1433513"/>
                <a:ext cx="168275" cy="141288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6" name="Rectangle 157"/>
              <p:cNvSpPr>
                <a:spLocks noChangeArrowheads="1"/>
              </p:cNvSpPr>
              <p:nvPr userDrawn="1"/>
            </p:nvSpPr>
            <p:spPr bwMode="auto">
              <a:xfrm>
                <a:off x="4010025" y="1433513"/>
                <a:ext cx="163513" cy="141288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7" name="Rectangle 158"/>
              <p:cNvSpPr>
                <a:spLocks noChangeArrowheads="1"/>
              </p:cNvSpPr>
              <p:nvPr userDrawn="1"/>
            </p:nvSpPr>
            <p:spPr bwMode="auto">
              <a:xfrm>
                <a:off x="4010025" y="1263650"/>
                <a:ext cx="163513" cy="141288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8" name="Rectangle 159"/>
              <p:cNvSpPr>
                <a:spLocks noChangeArrowheads="1"/>
              </p:cNvSpPr>
              <p:nvPr userDrawn="1"/>
            </p:nvSpPr>
            <p:spPr bwMode="auto">
              <a:xfrm>
                <a:off x="4205288" y="1263650"/>
                <a:ext cx="168275" cy="141288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grpSp>
        <p:nvGrpSpPr>
          <p:cNvPr id="47" name="그룹 196"/>
          <p:cNvGrpSpPr/>
          <p:nvPr userDrawn="1"/>
        </p:nvGrpSpPr>
        <p:grpSpPr>
          <a:xfrm>
            <a:off x="2577020" y="3575791"/>
            <a:ext cx="989225" cy="990117"/>
            <a:chOff x="2790760" y="3783013"/>
            <a:chExt cx="1760538" cy="1762125"/>
          </a:xfrm>
        </p:grpSpPr>
        <p:sp>
          <p:nvSpPr>
            <p:cNvPr id="61" name="Freeform 148"/>
            <p:cNvSpPr>
              <a:spLocks/>
            </p:cNvSpPr>
            <p:nvPr userDrawn="1"/>
          </p:nvSpPr>
          <p:spPr bwMode="auto">
            <a:xfrm>
              <a:off x="2790760" y="3783013"/>
              <a:ext cx="1760538" cy="1762125"/>
            </a:xfrm>
            <a:custGeom>
              <a:avLst/>
              <a:gdLst/>
              <a:ahLst/>
              <a:cxnLst>
                <a:cxn ang="0">
                  <a:pos x="956" y="0"/>
                </a:cxn>
                <a:cxn ang="0">
                  <a:pos x="970" y="2"/>
                </a:cxn>
                <a:cxn ang="0">
                  <a:pos x="1002" y="8"/>
                </a:cxn>
                <a:cxn ang="0">
                  <a:pos x="1028" y="20"/>
                </a:cxn>
                <a:cxn ang="0">
                  <a:pos x="1054" y="36"/>
                </a:cxn>
                <a:cxn ang="0">
                  <a:pos x="1074" y="57"/>
                </a:cxn>
                <a:cxn ang="0">
                  <a:pos x="1092" y="81"/>
                </a:cxn>
                <a:cxn ang="0">
                  <a:pos x="1102" y="109"/>
                </a:cxn>
                <a:cxn ang="0">
                  <a:pos x="1109" y="139"/>
                </a:cxn>
                <a:cxn ang="0">
                  <a:pos x="1109" y="954"/>
                </a:cxn>
                <a:cxn ang="0">
                  <a:pos x="1109" y="970"/>
                </a:cxn>
                <a:cxn ang="0">
                  <a:pos x="1102" y="1000"/>
                </a:cxn>
                <a:cxn ang="0">
                  <a:pos x="1092" y="1028"/>
                </a:cxn>
                <a:cxn ang="0">
                  <a:pos x="1074" y="1054"/>
                </a:cxn>
                <a:cxn ang="0">
                  <a:pos x="1054" y="1074"/>
                </a:cxn>
                <a:cxn ang="0">
                  <a:pos x="1028" y="1090"/>
                </a:cxn>
                <a:cxn ang="0">
                  <a:pos x="1002" y="1102"/>
                </a:cxn>
                <a:cxn ang="0">
                  <a:pos x="970" y="1108"/>
                </a:cxn>
                <a:cxn ang="0">
                  <a:pos x="155" y="1110"/>
                </a:cxn>
                <a:cxn ang="0">
                  <a:pos x="139" y="1108"/>
                </a:cxn>
                <a:cxn ang="0">
                  <a:pos x="109" y="1102"/>
                </a:cxn>
                <a:cxn ang="0">
                  <a:pos x="81" y="1090"/>
                </a:cxn>
                <a:cxn ang="0">
                  <a:pos x="57" y="1074"/>
                </a:cxn>
                <a:cxn ang="0">
                  <a:pos x="35" y="1054"/>
                </a:cxn>
                <a:cxn ang="0">
                  <a:pos x="20" y="1028"/>
                </a:cxn>
                <a:cxn ang="0">
                  <a:pos x="8" y="1000"/>
                </a:cxn>
                <a:cxn ang="0">
                  <a:pos x="2" y="970"/>
                </a:cxn>
                <a:cxn ang="0">
                  <a:pos x="0" y="155"/>
                </a:cxn>
                <a:cxn ang="0">
                  <a:pos x="2" y="139"/>
                </a:cxn>
                <a:cxn ang="0">
                  <a:pos x="8" y="109"/>
                </a:cxn>
                <a:cxn ang="0">
                  <a:pos x="20" y="81"/>
                </a:cxn>
                <a:cxn ang="0">
                  <a:pos x="35" y="57"/>
                </a:cxn>
                <a:cxn ang="0">
                  <a:pos x="57" y="36"/>
                </a:cxn>
                <a:cxn ang="0">
                  <a:pos x="81" y="20"/>
                </a:cxn>
                <a:cxn ang="0">
                  <a:pos x="109" y="8"/>
                </a:cxn>
                <a:cxn ang="0">
                  <a:pos x="139" y="2"/>
                </a:cxn>
                <a:cxn ang="0">
                  <a:pos x="155" y="0"/>
                </a:cxn>
              </a:cxnLst>
              <a:rect l="0" t="0" r="r" b="b"/>
              <a:pathLst>
                <a:path w="1109" h="1110">
                  <a:moveTo>
                    <a:pt x="155" y="0"/>
                  </a:moveTo>
                  <a:lnTo>
                    <a:pt x="956" y="0"/>
                  </a:lnTo>
                  <a:lnTo>
                    <a:pt x="956" y="0"/>
                  </a:lnTo>
                  <a:lnTo>
                    <a:pt x="970" y="2"/>
                  </a:lnTo>
                  <a:lnTo>
                    <a:pt x="986" y="4"/>
                  </a:lnTo>
                  <a:lnTo>
                    <a:pt x="1002" y="8"/>
                  </a:lnTo>
                  <a:lnTo>
                    <a:pt x="1016" y="12"/>
                  </a:lnTo>
                  <a:lnTo>
                    <a:pt x="1028" y="20"/>
                  </a:lnTo>
                  <a:lnTo>
                    <a:pt x="1042" y="28"/>
                  </a:lnTo>
                  <a:lnTo>
                    <a:pt x="1054" y="36"/>
                  </a:lnTo>
                  <a:lnTo>
                    <a:pt x="1064" y="46"/>
                  </a:lnTo>
                  <a:lnTo>
                    <a:pt x="1074" y="57"/>
                  </a:lnTo>
                  <a:lnTo>
                    <a:pt x="1084" y="67"/>
                  </a:lnTo>
                  <a:lnTo>
                    <a:pt x="1092" y="81"/>
                  </a:lnTo>
                  <a:lnTo>
                    <a:pt x="1098" y="95"/>
                  </a:lnTo>
                  <a:lnTo>
                    <a:pt x="1102" y="109"/>
                  </a:lnTo>
                  <a:lnTo>
                    <a:pt x="1105" y="123"/>
                  </a:lnTo>
                  <a:lnTo>
                    <a:pt x="1109" y="139"/>
                  </a:lnTo>
                  <a:lnTo>
                    <a:pt x="1109" y="155"/>
                  </a:lnTo>
                  <a:lnTo>
                    <a:pt x="1109" y="954"/>
                  </a:lnTo>
                  <a:lnTo>
                    <a:pt x="1109" y="954"/>
                  </a:lnTo>
                  <a:lnTo>
                    <a:pt x="1109" y="970"/>
                  </a:lnTo>
                  <a:lnTo>
                    <a:pt x="1105" y="986"/>
                  </a:lnTo>
                  <a:lnTo>
                    <a:pt x="1102" y="1000"/>
                  </a:lnTo>
                  <a:lnTo>
                    <a:pt x="1098" y="1014"/>
                  </a:lnTo>
                  <a:lnTo>
                    <a:pt x="1092" y="1028"/>
                  </a:lnTo>
                  <a:lnTo>
                    <a:pt x="1084" y="1042"/>
                  </a:lnTo>
                  <a:lnTo>
                    <a:pt x="1074" y="1054"/>
                  </a:lnTo>
                  <a:lnTo>
                    <a:pt x="1064" y="1064"/>
                  </a:lnTo>
                  <a:lnTo>
                    <a:pt x="1054" y="1074"/>
                  </a:lnTo>
                  <a:lnTo>
                    <a:pt x="1042" y="1082"/>
                  </a:lnTo>
                  <a:lnTo>
                    <a:pt x="1028" y="1090"/>
                  </a:lnTo>
                  <a:lnTo>
                    <a:pt x="1016" y="1098"/>
                  </a:lnTo>
                  <a:lnTo>
                    <a:pt x="1002" y="1102"/>
                  </a:lnTo>
                  <a:lnTo>
                    <a:pt x="986" y="1106"/>
                  </a:lnTo>
                  <a:lnTo>
                    <a:pt x="970" y="1108"/>
                  </a:lnTo>
                  <a:lnTo>
                    <a:pt x="956" y="1110"/>
                  </a:lnTo>
                  <a:lnTo>
                    <a:pt x="155" y="1110"/>
                  </a:lnTo>
                  <a:lnTo>
                    <a:pt x="155" y="1110"/>
                  </a:lnTo>
                  <a:lnTo>
                    <a:pt x="139" y="1108"/>
                  </a:lnTo>
                  <a:lnTo>
                    <a:pt x="123" y="1106"/>
                  </a:lnTo>
                  <a:lnTo>
                    <a:pt x="109" y="1102"/>
                  </a:lnTo>
                  <a:lnTo>
                    <a:pt x="95" y="1098"/>
                  </a:lnTo>
                  <a:lnTo>
                    <a:pt x="81" y="1090"/>
                  </a:lnTo>
                  <a:lnTo>
                    <a:pt x="69" y="1082"/>
                  </a:lnTo>
                  <a:lnTo>
                    <a:pt x="57" y="1074"/>
                  </a:lnTo>
                  <a:lnTo>
                    <a:pt x="45" y="1064"/>
                  </a:lnTo>
                  <a:lnTo>
                    <a:pt x="35" y="1054"/>
                  </a:lnTo>
                  <a:lnTo>
                    <a:pt x="27" y="1042"/>
                  </a:lnTo>
                  <a:lnTo>
                    <a:pt x="20" y="1028"/>
                  </a:lnTo>
                  <a:lnTo>
                    <a:pt x="14" y="1014"/>
                  </a:lnTo>
                  <a:lnTo>
                    <a:pt x="8" y="1000"/>
                  </a:lnTo>
                  <a:lnTo>
                    <a:pt x="4" y="986"/>
                  </a:lnTo>
                  <a:lnTo>
                    <a:pt x="2" y="970"/>
                  </a:lnTo>
                  <a:lnTo>
                    <a:pt x="0" y="954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2" y="139"/>
                  </a:lnTo>
                  <a:lnTo>
                    <a:pt x="4" y="123"/>
                  </a:lnTo>
                  <a:lnTo>
                    <a:pt x="8" y="109"/>
                  </a:lnTo>
                  <a:lnTo>
                    <a:pt x="14" y="95"/>
                  </a:lnTo>
                  <a:lnTo>
                    <a:pt x="20" y="81"/>
                  </a:lnTo>
                  <a:lnTo>
                    <a:pt x="27" y="67"/>
                  </a:lnTo>
                  <a:lnTo>
                    <a:pt x="35" y="57"/>
                  </a:lnTo>
                  <a:lnTo>
                    <a:pt x="45" y="46"/>
                  </a:lnTo>
                  <a:lnTo>
                    <a:pt x="57" y="36"/>
                  </a:lnTo>
                  <a:lnTo>
                    <a:pt x="69" y="28"/>
                  </a:lnTo>
                  <a:lnTo>
                    <a:pt x="81" y="20"/>
                  </a:lnTo>
                  <a:lnTo>
                    <a:pt x="95" y="12"/>
                  </a:lnTo>
                  <a:lnTo>
                    <a:pt x="109" y="8"/>
                  </a:lnTo>
                  <a:lnTo>
                    <a:pt x="123" y="4"/>
                  </a:lnTo>
                  <a:lnTo>
                    <a:pt x="139" y="2"/>
                  </a:lnTo>
                  <a:lnTo>
                    <a:pt x="155" y="0"/>
                  </a:lnTo>
                  <a:lnTo>
                    <a:pt x="155" y="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2" name="그룹 174"/>
            <p:cNvGrpSpPr/>
            <p:nvPr userDrawn="1"/>
          </p:nvGrpSpPr>
          <p:grpSpPr>
            <a:xfrm>
              <a:off x="3055873" y="4275138"/>
              <a:ext cx="1303337" cy="782638"/>
              <a:chOff x="3230563" y="4275138"/>
              <a:chExt cx="1303337" cy="782638"/>
            </a:xfrm>
          </p:grpSpPr>
          <p:sp>
            <p:nvSpPr>
              <p:cNvPr id="63" name="Freeform 164"/>
              <p:cNvSpPr>
                <a:spLocks/>
              </p:cNvSpPr>
              <p:nvPr userDrawn="1"/>
            </p:nvSpPr>
            <p:spPr bwMode="auto">
              <a:xfrm>
                <a:off x="3230563" y="4275138"/>
                <a:ext cx="741363" cy="782638"/>
              </a:xfrm>
              <a:custGeom>
                <a:avLst/>
                <a:gdLst/>
                <a:ahLst/>
                <a:cxnLst>
                  <a:cxn ang="0">
                    <a:pos x="415" y="487"/>
                  </a:cxn>
                  <a:cxn ang="0">
                    <a:pos x="372" y="493"/>
                  </a:cxn>
                  <a:cxn ang="0">
                    <a:pos x="328" y="489"/>
                  </a:cxn>
                  <a:cxn ang="0">
                    <a:pos x="288" y="481"/>
                  </a:cxn>
                  <a:cxn ang="0">
                    <a:pos x="250" y="467"/>
                  </a:cxn>
                  <a:cxn ang="0">
                    <a:pos x="215" y="448"/>
                  </a:cxn>
                  <a:cxn ang="0">
                    <a:pos x="181" y="422"/>
                  </a:cxn>
                  <a:cxn ang="0">
                    <a:pos x="151" y="392"/>
                  </a:cxn>
                  <a:cxn ang="0">
                    <a:pos x="97" y="322"/>
                  </a:cxn>
                  <a:cxn ang="0">
                    <a:pos x="53" y="239"/>
                  </a:cxn>
                  <a:cxn ang="0">
                    <a:pos x="24" y="147"/>
                  </a:cxn>
                  <a:cxn ang="0">
                    <a:pos x="4" y="50"/>
                  </a:cxn>
                  <a:cxn ang="0">
                    <a:pos x="0" y="0"/>
                  </a:cxn>
                  <a:cxn ang="0">
                    <a:pos x="117" y="18"/>
                  </a:cxn>
                  <a:cxn ang="0">
                    <a:pos x="222" y="50"/>
                  </a:cxn>
                  <a:cxn ang="0">
                    <a:pos x="312" y="94"/>
                  </a:cxn>
                  <a:cxn ang="0">
                    <a:pos x="350" y="119"/>
                  </a:cxn>
                  <a:cxn ang="0">
                    <a:pos x="384" y="147"/>
                  </a:cxn>
                  <a:cxn ang="0">
                    <a:pos x="411" y="179"/>
                  </a:cxn>
                  <a:cxn ang="0">
                    <a:pos x="435" y="213"/>
                  </a:cxn>
                  <a:cxn ang="0">
                    <a:pos x="451" y="251"/>
                  </a:cxn>
                  <a:cxn ang="0">
                    <a:pos x="463" y="290"/>
                  </a:cxn>
                  <a:cxn ang="0">
                    <a:pos x="467" y="332"/>
                  </a:cxn>
                  <a:cxn ang="0">
                    <a:pos x="463" y="376"/>
                  </a:cxn>
                  <a:cxn ang="0">
                    <a:pos x="455" y="424"/>
                  </a:cxn>
                  <a:cxn ang="0">
                    <a:pos x="437" y="471"/>
                  </a:cxn>
                  <a:cxn ang="0">
                    <a:pos x="429" y="452"/>
                  </a:cxn>
                  <a:cxn ang="0">
                    <a:pos x="409" y="406"/>
                  </a:cxn>
                  <a:cxn ang="0">
                    <a:pos x="380" y="362"/>
                  </a:cxn>
                  <a:cxn ang="0">
                    <a:pos x="344" y="314"/>
                  </a:cxn>
                  <a:cxn ang="0">
                    <a:pos x="274" y="243"/>
                  </a:cxn>
                  <a:cxn ang="0">
                    <a:pos x="161" y="147"/>
                  </a:cxn>
                  <a:cxn ang="0">
                    <a:pos x="97" y="97"/>
                  </a:cxn>
                  <a:cxn ang="0">
                    <a:pos x="207" y="195"/>
                  </a:cxn>
                  <a:cxn ang="0">
                    <a:pos x="296" y="294"/>
                  </a:cxn>
                  <a:cxn ang="0">
                    <a:pos x="368" y="394"/>
                  </a:cxn>
                  <a:cxn ang="0">
                    <a:pos x="405" y="465"/>
                  </a:cxn>
                  <a:cxn ang="0">
                    <a:pos x="415" y="487"/>
                  </a:cxn>
                </a:cxnLst>
                <a:rect l="0" t="0" r="r" b="b"/>
                <a:pathLst>
                  <a:path w="467" h="493">
                    <a:moveTo>
                      <a:pt x="415" y="487"/>
                    </a:moveTo>
                    <a:lnTo>
                      <a:pt x="415" y="487"/>
                    </a:lnTo>
                    <a:lnTo>
                      <a:pt x="394" y="491"/>
                    </a:lnTo>
                    <a:lnTo>
                      <a:pt x="372" y="493"/>
                    </a:lnTo>
                    <a:lnTo>
                      <a:pt x="350" y="491"/>
                    </a:lnTo>
                    <a:lnTo>
                      <a:pt x="328" y="489"/>
                    </a:lnTo>
                    <a:lnTo>
                      <a:pt x="308" y="485"/>
                    </a:lnTo>
                    <a:lnTo>
                      <a:pt x="288" y="481"/>
                    </a:lnTo>
                    <a:lnTo>
                      <a:pt x="268" y="475"/>
                    </a:lnTo>
                    <a:lnTo>
                      <a:pt x="250" y="467"/>
                    </a:lnTo>
                    <a:lnTo>
                      <a:pt x="232" y="457"/>
                    </a:lnTo>
                    <a:lnTo>
                      <a:pt x="215" y="448"/>
                    </a:lnTo>
                    <a:lnTo>
                      <a:pt x="197" y="436"/>
                    </a:lnTo>
                    <a:lnTo>
                      <a:pt x="181" y="422"/>
                    </a:lnTo>
                    <a:lnTo>
                      <a:pt x="165" y="408"/>
                    </a:lnTo>
                    <a:lnTo>
                      <a:pt x="151" y="392"/>
                    </a:lnTo>
                    <a:lnTo>
                      <a:pt x="123" y="358"/>
                    </a:lnTo>
                    <a:lnTo>
                      <a:pt x="97" y="322"/>
                    </a:lnTo>
                    <a:lnTo>
                      <a:pt x="73" y="282"/>
                    </a:lnTo>
                    <a:lnTo>
                      <a:pt x="53" y="239"/>
                    </a:lnTo>
                    <a:lnTo>
                      <a:pt x="37" y="193"/>
                    </a:lnTo>
                    <a:lnTo>
                      <a:pt x="24" y="147"/>
                    </a:lnTo>
                    <a:lnTo>
                      <a:pt x="12" y="99"/>
                    </a:lnTo>
                    <a:lnTo>
                      <a:pt x="4" y="5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59" y="8"/>
                    </a:lnTo>
                    <a:lnTo>
                      <a:pt x="117" y="18"/>
                    </a:lnTo>
                    <a:lnTo>
                      <a:pt x="171" y="32"/>
                    </a:lnTo>
                    <a:lnTo>
                      <a:pt x="222" y="50"/>
                    </a:lnTo>
                    <a:lnTo>
                      <a:pt x="268" y="70"/>
                    </a:lnTo>
                    <a:lnTo>
                      <a:pt x="312" y="94"/>
                    </a:lnTo>
                    <a:lnTo>
                      <a:pt x="332" y="105"/>
                    </a:lnTo>
                    <a:lnTo>
                      <a:pt x="350" y="119"/>
                    </a:lnTo>
                    <a:lnTo>
                      <a:pt x="368" y="133"/>
                    </a:lnTo>
                    <a:lnTo>
                      <a:pt x="384" y="147"/>
                    </a:lnTo>
                    <a:lnTo>
                      <a:pt x="397" y="163"/>
                    </a:lnTo>
                    <a:lnTo>
                      <a:pt x="411" y="179"/>
                    </a:lnTo>
                    <a:lnTo>
                      <a:pt x="423" y="197"/>
                    </a:lnTo>
                    <a:lnTo>
                      <a:pt x="435" y="213"/>
                    </a:lnTo>
                    <a:lnTo>
                      <a:pt x="443" y="233"/>
                    </a:lnTo>
                    <a:lnTo>
                      <a:pt x="451" y="251"/>
                    </a:lnTo>
                    <a:lnTo>
                      <a:pt x="457" y="271"/>
                    </a:lnTo>
                    <a:lnTo>
                      <a:pt x="463" y="290"/>
                    </a:lnTo>
                    <a:lnTo>
                      <a:pt x="465" y="310"/>
                    </a:lnTo>
                    <a:lnTo>
                      <a:pt x="467" y="332"/>
                    </a:lnTo>
                    <a:lnTo>
                      <a:pt x="467" y="354"/>
                    </a:lnTo>
                    <a:lnTo>
                      <a:pt x="463" y="376"/>
                    </a:lnTo>
                    <a:lnTo>
                      <a:pt x="459" y="400"/>
                    </a:lnTo>
                    <a:lnTo>
                      <a:pt x="455" y="424"/>
                    </a:lnTo>
                    <a:lnTo>
                      <a:pt x="447" y="448"/>
                    </a:lnTo>
                    <a:lnTo>
                      <a:pt x="437" y="471"/>
                    </a:lnTo>
                    <a:lnTo>
                      <a:pt x="437" y="471"/>
                    </a:lnTo>
                    <a:lnTo>
                      <a:pt x="429" y="452"/>
                    </a:lnTo>
                    <a:lnTo>
                      <a:pt x="421" y="430"/>
                    </a:lnTo>
                    <a:lnTo>
                      <a:pt x="409" y="406"/>
                    </a:lnTo>
                    <a:lnTo>
                      <a:pt x="395" y="384"/>
                    </a:lnTo>
                    <a:lnTo>
                      <a:pt x="380" y="362"/>
                    </a:lnTo>
                    <a:lnTo>
                      <a:pt x="362" y="338"/>
                    </a:lnTo>
                    <a:lnTo>
                      <a:pt x="344" y="314"/>
                    </a:lnTo>
                    <a:lnTo>
                      <a:pt x="322" y="290"/>
                    </a:lnTo>
                    <a:lnTo>
                      <a:pt x="274" y="243"/>
                    </a:lnTo>
                    <a:lnTo>
                      <a:pt x="220" y="195"/>
                    </a:lnTo>
                    <a:lnTo>
                      <a:pt x="161" y="147"/>
                    </a:lnTo>
                    <a:lnTo>
                      <a:pt x="97" y="97"/>
                    </a:lnTo>
                    <a:lnTo>
                      <a:pt x="97" y="97"/>
                    </a:lnTo>
                    <a:lnTo>
                      <a:pt x="153" y="145"/>
                    </a:lnTo>
                    <a:lnTo>
                      <a:pt x="207" y="195"/>
                    </a:lnTo>
                    <a:lnTo>
                      <a:pt x="254" y="245"/>
                    </a:lnTo>
                    <a:lnTo>
                      <a:pt x="296" y="294"/>
                    </a:lnTo>
                    <a:lnTo>
                      <a:pt x="336" y="346"/>
                    </a:lnTo>
                    <a:lnTo>
                      <a:pt x="368" y="394"/>
                    </a:lnTo>
                    <a:lnTo>
                      <a:pt x="395" y="442"/>
                    </a:lnTo>
                    <a:lnTo>
                      <a:pt x="405" y="465"/>
                    </a:lnTo>
                    <a:lnTo>
                      <a:pt x="415" y="487"/>
                    </a:lnTo>
                    <a:lnTo>
                      <a:pt x="415" y="48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4" name="Freeform 165"/>
              <p:cNvSpPr>
                <a:spLocks/>
              </p:cNvSpPr>
              <p:nvPr userDrawn="1"/>
            </p:nvSpPr>
            <p:spPr bwMode="auto">
              <a:xfrm>
                <a:off x="3971925" y="4495800"/>
                <a:ext cx="561975" cy="558800"/>
              </a:xfrm>
              <a:custGeom>
                <a:avLst/>
                <a:gdLst/>
                <a:ahLst/>
                <a:cxnLst>
                  <a:cxn ang="0">
                    <a:pos x="38" y="350"/>
                  </a:cxn>
                  <a:cxn ang="0">
                    <a:pos x="72" y="352"/>
                  </a:cxn>
                  <a:cxn ang="0">
                    <a:pos x="104" y="352"/>
                  </a:cxn>
                  <a:cxn ang="0">
                    <a:pos x="163" y="334"/>
                  </a:cxn>
                  <a:cxn ang="0">
                    <a:pos x="215" y="303"/>
                  </a:cxn>
                  <a:cxn ang="0">
                    <a:pos x="261" y="257"/>
                  </a:cxn>
                  <a:cxn ang="0">
                    <a:pos x="296" y="203"/>
                  </a:cxn>
                  <a:cxn ang="0">
                    <a:pos x="324" y="139"/>
                  </a:cxn>
                  <a:cxn ang="0">
                    <a:pos x="344" y="72"/>
                  </a:cxn>
                  <a:cxn ang="0">
                    <a:pos x="354" y="0"/>
                  </a:cxn>
                  <a:cxn ang="0">
                    <a:pos x="308" y="6"/>
                  </a:cxn>
                  <a:cxn ang="0">
                    <a:pos x="223" y="24"/>
                  </a:cxn>
                  <a:cxn ang="0">
                    <a:pos x="149" y="50"/>
                  </a:cxn>
                  <a:cxn ang="0">
                    <a:pos x="88" y="86"/>
                  </a:cxn>
                  <a:cxn ang="0">
                    <a:pos x="42" y="130"/>
                  </a:cxn>
                  <a:cxn ang="0">
                    <a:pos x="16" y="167"/>
                  </a:cxn>
                  <a:cxn ang="0">
                    <a:pos x="6" y="195"/>
                  </a:cxn>
                  <a:cxn ang="0">
                    <a:pos x="0" y="223"/>
                  </a:cxn>
                  <a:cxn ang="0">
                    <a:pos x="0" y="255"/>
                  </a:cxn>
                  <a:cxn ang="0">
                    <a:pos x="4" y="287"/>
                  </a:cxn>
                  <a:cxn ang="0">
                    <a:pos x="14" y="320"/>
                  </a:cxn>
                  <a:cxn ang="0">
                    <a:pos x="22" y="338"/>
                  </a:cxn>
                  <a:cxn ang="0">
                    <a:pos x="34" y="309"/>
                  </a:cxn>
                  <a:cxn ang="0">
                    <a:pos x="54" y="277"/>
                  </a:cxn>
                  <a:cxn ang="0">
                    <a:pos x="109" y="209"/>
                  </a:cxn>
                  <a:cxn ang="0">
                    <a:pos x="185" y="139"/>
                  </a:cxn>
                  <a:cxn ang="0">
                    <a:pos x="281" y="72"/>
                  </a:cxn>
                  <a:cxn ang="0">
                    <a:pos x="237" y="106"/>
                  </a:cxn>
                  <a:cxn ang="0">
                    <a:pos x="161" y="177"/>
                  </a:cxn>
                  <a:cxn ang="0">
                    <a:pos x="100" y="249"/>
                  </a:cxn>
                  <a:cxn ang="0">
                    <a:pos x="54" y="317"/>
                  </a:cxn>
                  <a:cxn ang="0">
                    <a:pos x="38" y="350"/>
                  </a:cxn>
                </a:cxnLst>
                <a:rect l="0" t="0" r="r" b="b"/>
                <a:pathLst>
                  <a:path w="354" h="352">
                    <a:moveTo>
                      <a:pt x="38" y="350"/>
                    </a:moveTo>
                    <a:lnTo>
                      <a:pt x="38" y="350"/>
                    </a:lnTo>
                    <a:lnTo>
                      <a:pt x="56" y="352"/>
                    </a:lnTo>
                    <a:lnTo>
                      <a:pt x="72" y="352"/>
                    </a:lnTo>
                    <a:lnTo>
                      <a:pt x="88" y="352"/>
                    </a:lnTo>
                    <a:lnTo>
                      <a:pt x="104" y="352"/>
                    </a:lnTo>
                    <a:lnTo>
                      <a:pt x="135" y="344"/>
                    </a:lnTo>
                    <a:lnTo>
                      <a:pt x="163" y="334"/>
                    </a:lnTo>
                    <a:lnTo>
                      <a:pt x="191" y="320"/>
                    </a:lnTo>
                    <a:lnTo>
                      <a:pt x="215" y="303"/>
                    </a:lnTo>
                    <a:lnTo>
                      <a:pt x="239" y="283"/>
                    </a:lnTo>
                    <a:lnTo>
                      <a:pt x="261" y="257"/>
                    </a:lnTo>
                    <a:lnTo>
                      <a:pt x="281" y="231"/>
                    </a:lnTo>
                    <a:lnTo>
                      <a:pt x="296" y="203"/>
                    </a:lnTo>
                    <a:lnTo>
                      <a:pt x="312" y="171"/>
                    </a:lnTo>
                    <a:lnTo>
                      <a:pt x="324" y="139"/>
                    </a:lnTo>
                    <a:lnTo>
                      <a:pt x="336" y="106"/>
                    </a:lnTo>
                    <a:lnTo>
                      <a:pt x="344" y="72"/>
                    </a:lnTo>
                    <a:lnTo>
                      <a:pt x="350" y="36"/>
                    </a:lnTo>
                    <a:lnTo>
                      <a:pt x="354" y="0"/>
                    </a:lnTo>
                    <a:lnTo>
                      <a:pt x="354" y="0"/>
                    </a:lnTo>
                    <a:lnTo>
                      <a:pt x="308" y="6"/>
                    </a:lnTo>
                    <a:lnTo>
                      <a:pt x="265" y="14"/>
                    </a:lnTo>
                    <a:lnTo>
                      <a:pt x="223" y="24"/>
                    </a:lnTo>
                    <a:lnTo>
                      <a:pt x="185" y="36"/>
                    </a:lnTo>
                    <a:lnTo>
                      <a:pt x="149" y="50"/>
                    </a:lnTo>
                    <a:lnTo>
                      <a:pt x="117" y="68"/>
                    </a:lnTo>
                    <a:lnTo>
                      <a:pt x="88" y="86"/>
                    </a:lnTo>
                    <a:lnTo>
                      <a:pt x="62" y="106"/>
                    </a:lnTo>
                    <a:lnTo>
                      <a:pt x="42" y="130"/>
                    </a:lnTo>
                    <a:lnTo>
                      <a:pt x="24" y="153"/>
                    </a:lnTo>
                    <a:lnTo>
                      <a:pt x="16" y="167"/>
                    </a:lnTo>
                    <a:lnTo>
                      <a:pt x="10" y="181"/>
                    </a:lnTo>
                    <a:lnTo>
                      <a:pt x="6" y="195"/>
                    </a:lnTo>
                    <a:lnTo>
                      <a:pt x="2" y="209"/>
                    </a:lnTo>
                    <a:lnTo>
                      <a:pt x="0" y="223"/>
                    </a:lnTo>
                    <a:lnTo>
                      <a:pt x="0" y="239"/>
                    </a:lnTo>
                    <a:lnTo>
                      <a:pt x="0" y="255"/>
                    </a:lnTo>
                    <a:lnTo>
                      <a:pt x="2" y="271"/>
                    </a:lnTo>
                    <a:lnTo>
                      <a:pt x="4" y="287"/>
                    </a:lnTo>
                    <a:lnTo>
                      <a:pt x="8" y="305"/>
                    </a:lnTo>
                    <a:lnTo>
                      <a:pt x="14" y="320"/>
                    </a:lnTo>
                    <a:lnTo>
                      <a:pt x="22" y="338"/>
                    </a:lnTo>
                    <a:lnTo>
                      <a:pt x="22" y="338"/>
                    </a:lnTo>
                    <a:lnTo>
                      <a:pt x="28" y="322"/>
                    </a:lnTo>
                    <a:lnTo>
                      <a:pt x="34" y="309"/>
                    </a:lnTo>
                    <a:lnTo>
                      <a:pt x="44" y="293"/>
                    </a:lnTo>
                    <a:lnTo>
                      <a:pt x="54" y="277"/>
                    </a:lnTo>
                    <a:lnTo>
                      <a:pt x="78" y="243"/>
                    </a:lnTo>
                    <a:lnTo>
                      <a:pt x="109" y="209"/>
                    </a:lnTo>
                    <a:lnTo>
                      <a:pt x="145" y="175"/>
                    </a:lnTo>
                    <a:lnTo>
                      <a:pt x="185" y="139"/>
                    </a:lnTo>
                    <a:lnTo>
                      <a:pt x="231" y="106"/>
                    </a:lnTo>
                    <a:lnTo>
                      <a:pt x="281" y="72"/>
                    </a:lnTo>
                    <a:lnTo>
                      <a:pt x="281" y="72"/>
                    </a:lnTo>
                    <a:lnTo>
                      <a:pt x="237" y="106"/>
                    </a:lnTo>
                    <a:lnTo>
                      <a:pt x="197" y="141"/>
                    </a:lnTo>
                    <a:lnTo>
                      <a:pt x="161" y="177"/>
                    </a:lnTo>
                    <a:lnTo>
                      <a:pt x="127" y="213"/>
                    </a:lnTo>
                    <a:lnTo>
                      <a:pt x="100" y="249"/>
                    </a:lnTo>
                    <a:lnTo>
                      <a:pt x="74" y="283"/>
                    </a:lnTo>
                    <a:lnTo>
                      <a:pt x="54" y="317"/>
                    </a:lnTo>
                    <a:lnTo>
                      <a:pt x="38" y="350"/>
                    </a:lnTo>
                    <a:lnTo>
                      <a:pt x="38" y="35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grpSp>
        <p:nvGrpSpPr>
          <p:cNvPr id="48" name="그룹 195"/>
          <p:cNvGrpSpPr/>
          <p:nvPr userDrawn="1"/>
        </p:nvGrpSpPr>
        <p:grpSpPr>
          <a:xfrm>
            <a:off x="1858071" y="2826514"/>
            <a:ext cx="665430" cy="665430"/>
            <a:chOff x="1511235" y="2449513"/>
            <a:chExt cx="1184275" cy="1184275"/>
          </a:xfrm>
        </p:grpSpPr>
        <p:sp>
          <p:nvSpPr>
            <p:cNvPr id="57" name="Freeform 149"/>
            <p:cNvSpPr>
              <a:spLocks/>
            </p:cNvSpPr>
            <p:nvPr userDrawn="1"/>
          </p:nvSpPr>
          <p:spPr bwMode="auto">
            <a:xfrm>
              <a:off x="1511235" y="2449513"/>
              <a:ext cx="1184275" cy="1184275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643" y="0"/>
                </a:cxn>
                <a:cxn ang="0">
                  <a:pos x="643" y="0"/>
                </a:cxn>
                <a:cxn ang="0">
                  <a:pos x="662" y="2"/>
                </a:cxn>
                <a:cxn ang="0">
                  <a:pos x="682" y="8"/>
                </a:cxn>
                <a:cxn ang="0">
                  <a:pos x="700" y="18"/>
                </a:cxn>
                <a:cxn ang="0">
                  <a:pos x="716" y="30"/>
                </a:cxn>
                <a:cxn ang="0">
                  <a:pos x="728" y="46"/>
                </a:cxn>
                <a:cxn ang="0">
                  <a:pos x="738" y="64"/>
                </a:cxn>
                <a:cxn ang="0">
                  <a:pos x="744" y="82"/>
                </a:cxn>
                <a:cxn ang="0">
                  <a:pos x="746" y="104"/>
                </a:cxn>
                <a:cxn ang="0">
                  <a:pos x="746" y="643"/>
                </a:cxn>
                <a:cxn ang="0">
                  <a:pos x="746" y="643"/>
                </a:cxn>
                <a:cxn ang="0">
                  <a:pos x="744" y="663"/>
                </a:cxn>
                <a:cxn ang="0">
                  <a:pos x="738" y="683"/>
                </a:cxn>
                <a:cxn ang="0">
                  <a:pos x="728" y="701"/>
                </a:cxn>
                <a:cxn ang="0">
                  <a:pos x="716" y="714"/>
                </a:cxn>
                <a:cxn ang="0">
                  <a:pos x="700" y="728"/>
                </a:cxn>
                <a:cxn ang="0">
                  <a:pos x="682" y="736"/>
                </a:cxn>
                <a:cxn ang="0">
                  <a:pos x="662" y="742"/>
                </a:cxn>
                <a:cxn ang="0">
                  <a:pos x="643" y="746"/>
                </a:cxn>
                <a:cxn ang="0">
                  <a:pos x="104" y="746"/>
                </a:cxn>
                <a:cxn ang="0">
                  <a:pos x="104" y="746"/>
                </a:cxn>
                <a:cxn ang="0">
                  <a:pos x="84" y="742"/>
                </a:cxn>
                <a:cxn ang="0">
                  <a:pos x="64" y="736"/>
                </a:cxn>
                <a:cxn ang="0">
                  <a:pos x="46" y="728"/>
                </a:cxn>
                <a:cxn ang="0">
                  <a:pos x="32" y="714"/>
                </a:cxn>
                <a:cxn ang="0">
                  <a:pos x="18" y="701"/>
                </a:cxn>
                <a:cxn ang="0">
                  <a:pos x="8" y="683"/>
                </a:cxn>
                <a:cxn ang="0">
                  <a:pos x="2" y="663"/>
                </a:cxn>
                <a:cxn ang="0">
                  <a:pos x="0" y="643"/>
                </a:cxn>
                <a:cxn ang="0">
                  <a:pos x="0" y="104"/>
                </a:cxn>
                <a:cxn ang="0">
                  <a:pos x="0" y="104"/>
                </a:cxn>
                <a:cxn ang="0">
                  <a:pos x="2" y="82"/>
                </a:cxn>
                <a:cxn ang="0">
                  <a:pos x="8" y="64"/>
                </a:cxn>
                <a:cxn ang="0">
                  <a:pos x="18" y="46"/>
                </a:cxn>
                <a:cxn ang="0">
                  <a:pos x="32" y="30"/>
                </a:cxn>
                <a:cxn ang="0">
                  <a:pos x="46" y="18"/>
                </a:cxn>
                <a:cxn ang="0">
                  <a:pos x="64" y="8"/>
                </a:cxn>
                <a:cxn ang="0">
                  <a:pos x="84" y="2"/>
                </a:cxn>
                <a:cxn ang="0">
                  <a:pos x="104" y="0"/>
                </a:cxn>
                <a:cxn ang="0">
                  <a:pos x="104" y="0"/>
                </a:cxn>
              </a:cxnLst>
              <a:rect l="0" t="0" r="r" b="b"/>
              <a:pathLst>
                <a:path w="746" h="746">
                  <a:moveTo>
                    <a:pt x="104" y="0"/>
                  </a:moveTo>
                  <a:lnTo>
                    <a:pt x="643" y="0"/>
                  </a:lnTo>
                  <a:lnTo>
                    <a:pt x="643" y="0"/>
                  </a:lnTo>
                  <a:lnTo>
                    <a:pt x="662" y="2"/>
                  </a:lnTo>
                  <a:lnTo>
                    <a:pt x="682" y="8"/>
                  </a:lnTo>
                  <a:lnTo>
                    <a:pt x="700" y="18"/>
                  </a:lnTo>
                  <a:lnTo>
                    <a:pt x="716" y="30"/>
                  </a:lnTo>
                  <a:lnTo>
                    <a:pt x="728" y="46"/>
                  </a:lnTo>
                  <a:lnTo>
                    <a:pt x="738" y="64"/>
                  </a:lnTo>
                  <a:lnTo>
                    <a:pt x="744" y="82"/>
                  </a:lnTo>
                  <a:lnTo>
                    <a:pt x="746" y="104"/>
                  </a:lnTo>
                  <a:lnTo>
                    <a:pt x="746" y="643"/>
                  </a:lnTo>
                  <a:lnTo>
                    <a:pt x="746" y="643"/>
                  </a:lnTo>
                  <a:lnTo>
                    <a:pt x="744" y="663"/>
                  </a:lnTo>
                  <a:lnTo>
                    <a:pt x="738" y="683"/>
                  </a:lnTo>
                  <a:lnTo>
                    <a:pt x="728" y="701"/>
                  </a:lnTo>
                  <a:lnTo>
                    <a:pt x="716" y="714"/>
                  </a:lnTo>
                  <a:lnTo>
                    <a:pt x="700" y="728"/>
                  </a:lnTo>
                  <a:lnTo>
                    <a:pt x="682" y="736"/>
                  </a:lnTo>
                  <a:lnTo>
                    <a:pt x="662" y="742"/>
                  </a:lnTo>
                  <a:lnTo>
                    <a:pt x="643" y="746"/>
                  </a:lnTo>
                  <a:lnTo>
                    <a:pt x="104" y="746"/>
                  </a:lnTo>
                  <a:lnTo>
                    <a:pt x="104" y="746"/>
                  </a:lnTo>
                  <a:lnTo>
                    <a:pt x="84" y="742"/>
                  </a:lnTo>
                  <a:lnTo>
                    <a:pt x="64" y="736"/>
                  </a:lnTo>
                  <a:lnTo>
                    <a:pt x="46" y="728"/>
                  </a:lnTo>
                  <a:lnTo>
                    <a:pt x="32" y="714"/>
                  </a:lnTo>
                  <a:lnTo>
                    <a:pt x="18" y="701"/>
                  </a:lnTo>
                  <a:lnTo>
                    <a:pt x="8" y="683"/>
                  </a:lnTo>
                  <a:lnTo>
                    <a:pt x="2" y="663"/>
                  </a:lnTo>
                  <a:lnTo>
                    <a:pt x="0" y="643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2" y="82"/>
                  </a:lnTo>
                  <a:lnTo>
                    <a:pt x="8" y="64"/>
                  </a:lnTo>
                  <a:lnTo>
                    <a:pt x="18" y="46"/>
                  </a:lnTo>
                  <a:lnTo>
                    <a:pt x="32" y="30"/>
                  </a:lnTo>
                  <a:lnTo>
                    <a:pt x="46" y="18"/>
                  </a:lnTo>
                  <a:lnTo>
                    <a:pt x="64" y="8"/>
                  </a:lnTo>
                  <a:lnTo>
                    <a:pt x="84" y="2"/>
                  </a:lnTo>
                  <a:lnTo>
                    <a:pt x="104" y="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8" name="그룹 175"/>
            <p:cNvGrpSpPr/>
            <p:nvPr userDrawn="1"/>
          </p:nvGrpSpPr>
          <p:grpSpPr>
            <a:xfrm>
              <a:off x="1693798" y="2646363"/>
              <a:ext cx="844550" cy="820738"/>
              <a:chOff x="1868488" y="2646363"/>
              <a:chExt cx="844550" cy="820738"/>
            </a:xfrm>
          </p:grpSpPr>
          <p:sp>
            <p:nvSpPr>
              <p:cNvPr id="59" name="Freeform 166"/>
              <p:cNvSpPr>
                <a:spLocks noEditPoints="1"/>
              </p:cNvSpPr>
              <p:nvPr userDrawn="1"/>
            </p:nvSpPr>
            <p:spPr bwMode="auto">
              <a:xfrm>
                <a:off x="1868488" y="2646363"/>
                <a:ext cx="679450" cy="820738"/>
              </a:xfrm>
              <a:custGeom>
                <a:avLst/>
                <a:gdLst/>
                <a:ahLst/>
                <a:cxnLst>
                  <a:cxn ang="0">
                    <a:pos x="376" y="308"/>
                  </a:cxn>
                  <a:cxn ang="0">
                    <a:pos x="428" y="219"/>
                  </a:cxn>
                  <a:cxn ang="0">
                    <a:pos x="418" y="161"/>
                  </a:cxn>
                  <a:cxn ang="0">
                    <a:pos x="378" y="181"/>
                  </a:cxn>
                  <a:cxn ang="0">
                    <a:pos x="386" y="236"/>
                  </a:cxn>
                  <a:cxn ang="0">
                    <a:pos x="337" y="296"/>
                  </a:cxn>
                  <a:cxn ang="0">
                    <a:pos x="281" y="298"/>
                  </a:cxn>
                  <a:cxn ang="0">
                    <a:pos x="237" y="264"/>
                  </a:cxn>
                  <a:cxn ang="0">
                    <a:pos x="223" y="221"/>
                  </a:cxn>
                  <a:cxn ang="0">
                    <a:pos x="259" y="153"/>
                  </a:cxn>
                  <a:cxn ang="0">
                    <a:pos x="325" y="141"/>
                  </a:cxn>
                  <a:cxn ang="0">
                    <a:pos x="408" y="141"/>
                  </a:cxn>
                  <a:cxn ang="0">
                    <a:pos x="356" y="97"/>
                  </a:cxn>
                  <a:cxn ang="0">
                    <a:pos x="287" y="83"/>
                  </a:cxn>
                  <a:cxn ang="0">
                    <a:pos x="277" y="42"/>
                  </a:cxn>
                  <a:cxn ang="0">
                    <a:pos x="225" y="2"/>
                  </a:cxn>
                  <a:cxn ang="0">
                    <a:pos x="172" y="6"/>
                  </a:cxn>
                  <a:cxn ang="0">
                    <a:pos x="126" y="51"/>
                  </a:cxn>
                  <a:cxn ang="0">
                    <a:pos x="98" y="63"/>
                  </a:cxn>
                  <a:cxn ang="0">
                    <a:pos x="26" y="97"/>
                  </a:cxn>
                  <a:cxn ang="0">
                    <a:pos x="0" y="159"/>
                  </a:cxn>
                  <a:cxn ang="0">
                    <a:pos x="30" y="236"/>
                  </a:cxn>
                  <a:cxn ang="0">
                    <a:pos x="46" y="288"/>
                  </a:cxn>
                  <a:cxn ang="0">
                    <a:pos x="86" y="312"/>
                  </a:cxn>
                  <a:cxn ang="0">
                    <a:pos x="86" y="274"/>
                  </a:cxn>
                  <a:cxn ang="0">
                    <a:pos x="118" y="248"/>
                  </a:cxn>
                  <a:cxn ang="0">
                    <a:pos x="150" y="252"/>
                  </a:cxn>
                  <a:cxn ang="0">
                    <a:pos x="172" y="280"/>
                  </a:cxn>
                  <a:cxn ang="0">
                    <a:pos x="166" y="318"/>
                  </a:cxn>
                  <a:cxn ang="0">
                    <a:pos x="128" y="338"/>
                  </a:cxn>
                  <a:cxn ang="0">
                    <a:pos x="86" y="312"/>
                  </a:cxn>
                  <a:cxn ang="0">
                    <a:pos x="56" y="336"/>
                  </a:cxn>
                  <a:cxn ang="0">
                    <a:pos x="132" y="370"/>
                  </a:cxn>
                  <a:cxn ang="0">
                    <a:pos x="175" y="463"/>
                  </a:cxn>
                  <a:cxn ang="0">
                    <a:pos x="170" y="487"/>
                  </a:cxn>
                  <a:cxn ang="0">
                    <a:pos x="126" y="517"/>
                  </a:cxn>
                  <a:cxn ang="0">
                    <a:pos x="275" y="517"/>
                  </a:cxn>
                  <a:cxn ang="0">
                    <a:pos x="241" y="493"/>
                  </a:cxn>
                  <a:cxn ang="0">
                    <a:pos x="233" y="318"/>
                  </a:cxn>
                  <a:cxn ang="0">
                    <a:pos x="281" y="334"/>
                  </a:cxn>
                  <a:cxn ang="0">
                    <a:pos x="331" y="330"/>
                  </a:cxn>
                  <a:cxn ang="0">
                    <a:pos x="66" y="203"/>
                  </a:cxn>
                  <a:cxn ang="0">
                    <a:pos x="46" y="165"/>
                  </a:cxn>
                  <a:cxn ang="0">
                    <a:pos x="58" y="133"/>
                  </a:cxn>
                  <a:cxn ang="0">
                    <a:pos x="90" y="119"/>
                  </a:cxn>
                  <a:cxn ang="0">
                    <a:pos x="128" y="139"/>
                  </a:cxn>
                  <a:cxn ang="0">
                    <a:pos x="136" y="173"/>
                  </a:cxn>
                  <a:cxn ang="0">
                    <a:pos x="108" y="207"/>
                  </a:cxn>
                  <a:cxn ang="0">
                    <a:pos x="148" y="105"/>
                  </a:cxn>
                  <a:cxn ang="0">
                    <a:pos x="172" y="61"/>
                  </a:cxn>
                  <a:cxn ang="0">
                    <a:pos x="211" y="53"/>
                  </a:cxn>
                  <a:cxn ang="0">
                    <a:pos x="251" y="85"/>
                  </a:cxn>
                  <a:cxn ang="0">
                    <a:pos x="251" y="127"/>
                  </a:cxn>
                  <a:cxn ang="0">
                    <a:pos x="211" y="159"/>
                  </a:cxn>
                  <a:cxn ang="0">
                    <a:pos x="172" y="151"/>
                  </a:cxn>
                  <a:cxn ang="0">
                    <a:pos x="148" y="105"/>
                  </a:cxn>
                </a:cxnLst>
                <a:rect l="0" t="0" r="r" b="b"/>
                <a:pathLst>
                  <a:path w="428" h="517">
                    <a:moveTo>
                      <a:pt x="331" y="330"/>
                    </a:moveTo>
                    <a:lnTo>
                      <a:pt x="331" y="330"/>
                    </a:lnTo>
                    <a:lnTo>
                      <a:pt x="345" y="326"/>
                    </a:lnTo>
                    <a:lnTo>
                      <a:pt x="354" y="322"/>
                    </a:lnTo>
                    <a:lnTo>
                      <a:pt x="376" y="308"/>
                    </a:lnTo>
                    <a:lnTo>
                      <a:pt x="394" y="294"/>
                    </a:lnTo>
                    <a:lnTo>
                      <a:pt x="408" y="274"/>
                    </a:lnTo>
                    <a:lnTo>
                      <a:pt x="420" y="254"/>
                    </a:lnTo>
                    <a:lnTo>
                      <a:pt x="426" y="230"/>
                    </a:lnTo>
                    <a:lnTo>
                      <a:pt x="428" y="219"/>
                    </a:lnTo>
                    <a:lnTo>
                      <a:pt x="428" y="207"/>
                    </a:lnTo>
                    <a:lnTo>
                      <a:pt x="428" y="195"/>
                    </a:lnTo>
                    <a:lnTo>
                      <a:pt x="426" y="183"/>
                    </a:lnTo>
                    <a:lnTo>
                      <a:pt x="426" y="183"/>
                    </a:lnTo>
                    <a:lnTo>
                      <a:pt x="418" y="161"/>
                    </a:lnTo>
                    <a:lnTo>
                      <a:pt x="408" y="141"/>
                    </a:lnTo>
                    <a:lnTo>
                      <a:pt x="408" y="141"/>
                    </a:lnTo>
                    <a:lnTo>
                      <a:pt x="370" y="171"/>
                    </a:lnTo>
                    <a:lnTo>
                      <a:pt x="370" y="171"/>
                    </a:lnTo>
                    <a:lnTo>
                      <a:pt x="378" y="181"/>
                    </a:lnTo>
                    <a:lnTo>
                      <a:pt x="382" y="193"/>
                    </a:lnTo>
                    <a:lnTo>
                      <a:pt x="386" y="207"/>
                    </a:lnTo>
                    <a:lnTo>
                      <a:pt x="388" y="221"/>
                    </a:lnTo>
                    <a:lnTo>
                      <a:pt x="388" y="221"/>
                    </a:lnTo>
                    <a:lnTo>
                      <a:pt x="386" y="236"/>
                    </a:lnTo>
                    <a:lnTo>
                      <a:pt x="380" y="252"/>
                    </a:lnTo>
                    <a:lnTo>
                      <a:pt x="372" y="266"/>
                    </a:lnTo>
                    <a:lnTo>
                      <a:pt x="362" y="278"/>
                    </a:lnTo>
                    <a:lnTo>
                      <a:pt x="351" y="288"/>
                    </a:lnTo>
                    <a:lnTo>
                      <a:pt x="337" y="296"/>
                    </a:lnTo>
                    <a:lnTo>
                      <a:pt x="323" y="300"/>
                    </a:lnTo>
                    <a:lnTo>
                      <a:pt x="305" y="302"/>
                    </a:lnTo>
                    <a:lnTo>
                      <a:pt x="305" y="302"/>
                    </a:lnTo>
                    <a:lnTo>
                      <a:pt x="293" y="300"/>
                    </a:lnTo>
                    <a:lnTo>
                      <a:pt x="281" y="298"/>
                    </a:lnTo>
                    <a:lnTo>
                      <a:pt x="271" y="294"/>
                    </a:lnTo>
                    <a:lnTo>
                      <a:pt x="261" y="288"/>
                    </a:lnTo>
                    <a:lnTo>
                      <a:pt x="251" y="282"/>
                    </a:lnTo>
                    <a:lnTo>
                      <a:pt x="243" y="272"/>
                    </a:lnTo>
                    <a:lnTo>
                      <a:pt x="237" y="264"/>
                    </a:lnTo>
                    <a:lnTo>
                      <a:pt x="231" y="254"/>
                    </a:lnTo>
                    <a:lnTo>
                      <a:pt x="231" y="254"/>
                    </a:lnTo>
                    <a:lnTo>
                      <a:pt x="225" y="236"/>
                    </a:lnTo>
                    <a:lnTo>
                      <a:pt x="223" y="221"/>
                    </a:lnTo>
                    <a:lnTo>
                      <a:pt x="223" y="221"/>
                    </a:lnTo>
                    <a:lnTo>
                      <a:pt x="225" y="203"/>
                    </a:lnTo>
                    <a:lnTo>
                      <a:pt x="229" y="189"/>
                    </a:lnTo>
                    <a:lnTo>
                      <a:pt x="237" y="175"/>
                    </a:lnTo>
                    <a:lnTo>
                      <a:pt x="247" y="163"/>
                    </a:lnTo>
                    <a:lnTo>
                      <a:pt x="259" y="153"/>
                    </a:lnTo>
                    <a:lnTo>
                      <a:pt x="273" y="145"/>
                    </a:lnTo>
                    <a:lnTo>
                      <a:pt x="289" y="139"/>
                    </a:lnTo>
                    <a:lnTo>
                      <a:pt x="305" y="139"/>
                    </a:lnTo>
                    <a:lnTo>
                      <a:pt x="305" y="139"/>
                    </a:lnTo>
                    <a:lnTo>
                      <a:pt x="325" y="141"/>
                    </a:lnTo>
                    <a:lnTo>
                      <a:pt x="343" y="147"/>
                    </a:lnTo>
                    <a:lnTo>
                      <a:pt x="358" y="157"/>
                    </a:lnTo>
                    <a:lnTo>
                      <a:pt x="370" y="171"/>
                    </a:lnTo>
                    <a:lnTo>
                      <a:pt x="370" y="171"/>
                    </a:lnTo>
                    <a:lnTo>
                      <a:pt x="408" y="141"/>
                    </a:lnTo>
                    <a:lnTo>
                      <a:pt x="408" y="141"/>
                    </a:lnTo>
                    <a:lnTo>
                      <a:pt x="398" y="127"/>
                    </a:lnTo>
                    <a:lnTo>
                      <a:pt x="384" y="115"/>
                    </a:lnTo>
                    <a:lnTo>
                      <a:pt x="370" y="105"/>
                    </a:lnTo>
                    <a:lnTo>
                      <a:pt x="356" y="97"/>
                    </a:lnTo>
                    <a:lnTo>
                      <a:pt x="339" y="91"/>
                    </a:lnTo>
                    <a:lnTo>
                      <a:pt x="323" y="85"/>
                    </a:lnTo>
                    <a:lnTo>
                      <a:pt x="305" y="83"/>
                    </a:lnTo>
                    <a:lnTo>
                      <a:pt x="287" y="85"/>
                    </a:lnTo>
                    <a:lnTo>
                      <a:pt x="287" y="83"/>
                    </a:lnTo>
                    <a:lnTo>
                      <a:pt x="287" y="83"/>
                    </a:lnTo>
                    <a:lnTo>
                      <a:pt x="287" y="69"/>
                    </a:lnTo>
                    <a:lnTo>
                      <a:pt x="283" y="53"/>
                    </a:lnTo>
                    <a:lnTo>
                      <a:pt x="283" y="53"/>
                    </a:lnTo>
                    <a:lnTo>
                      <a:pt x="277" y="42"/>
                    </a:lnTo>
                    <a:lnTo>
                      <a:pt x="269" y="30"/>
                    </a:lnTo>
                    <a:lnTo>
                      <a:pt x="261" y="22"/>
                    </a:lnTo>
                    <a:lnTo>
                      <a:pt x="249" y="14"/>
                    </a:lnTo>
                    <a:lnTo>
                      <a:pt x="237" y="6"/>
                    </a:lnTo>
                    <a:lnTo>
                      <a:pt x="225" y="2"/>
                    </a:lnTo>
                    <a:lnTo>
                      <a:pt x="211" y="0"/>
                    </a:lnTo>
                    <a:lnTo>
                      <a:pt x="197" y="0"/>
                    </a:lnTo>
                    <a:lnTo>
                      <a:pt x="197" y="0"/>
                    </a:lnTo>
                    <a:lnTo>
                      <a:pt x="185" y="2"/>
                    </a:lnTo>
                    <a:lnTo>
                      <a:pt x="172" y="6"/>
                    </a:lnTo>
                    <a:lnTo>
                      <a:pt x="160" y="12"/>
                    </a:lnTo>
                    <a:lnTo>
                      <a:pt x="150" y="20"/>
                    </a:lnTo>
                    <a:lnTo>
                      <a:pt x="140" y="28"/>
                    </a:lnTo>
                    <a:lnTo>
                      <a:pt x="132" y="40"/>
                    </a:lnTo>
                    <a:lnTo>
                      <a:pt x="126" y="51"/>
                    </a:lnTo>
                    <a:lnTo>
                      <a:pt x="122" y="63"/>
                    </a:lnTo>
                    <a:lnTo>
                      <a:pt x="122" y="63"/>
                    </a:lnTo>
                    <a:lnTo>
                      <a:pt x="110" y="63"/>
                    </a:lnTo>
                    <a:lnTo>
                      <a:pt x="98" y="63"/>
                    </a:lnTo>
                    <a:lnTo>
                      <a:pt x="98" y="63"/>
                    </a:lnTo>
                    <a:lnTo>
                      <a:pt x="82" y="65"/>
                    </a:lnTo>
                    <a:lnTo>
                      <a:pt x="66" y="71"/>
                    </a:lnTo>
                    <a:lnTo>
                      <a:pt x="52" y="77"/>
                    </a:lnTo>
                    <a:lnTo>
                      <a:pt x="38" y="87"/>
                    </a:lnTo>
                    <a:lnTo>
                      <a:pt x="26" y="97"/>
                    </a:lnTo>
                    <a:lnTo>
                      <a:pt x="16" y="111"/>
                    </a:lnTo>
                    <a:lnTo>
                      <a:pt x="10" y="125"/>
                    </a:lnTo>
                    <a:lnTo>
                      <a:pt x="4" y="141"/>
                    </a:lnTo>
                    <a:lnTo>
                      <a:pt x="4" y="141"/>
                    </a:lnTo>
                    <a:lnTo>
                      <a:pt x="0" y="159"/>
                    </a:lnTo>
                    <a:lnTo>
                      <a:pt x="2" y="177"/>
                    </a:lnTo>
                    <a:lnTo>
                      <a:pt x="4" y="193"/>
                    </a:lnTo>
                    <a:lnTo>
                      <a:pt x="10" y="209"/>
                    </a:lnTo>
                    <a:lnTo>
                      <a:pt x="20" y="223"/>
                    </a:lnTo>
                    <a:lnTo>
                      <a:pt x="30" y="236"/>
                    </a:lnTo>
                    <a:lnTo>
                      <a:pt x="44" y="248"/>
                    </a:lnTo>
                    <a:lnTo>
                      <a:pt x="60" y="256"/>
                    </a:lnTo>
                    <a:lnTo>
                      <a:pt x="60" y="256"/>
                    </a:lnTo>
                    <a:lnTo>
                      <a:pt x="50" y="272"/>
                    </a:lnTo>
                    <a:lnTo>
                      <a:pt x="46" y="288"/>
                    </a:lnTo>
                    <a:lnTo>
                      <a:pt x="46" y="306"/>
                    </a:lnTo>
                    <a:lnTo>
                      <a:pt x="50" y="322"/>
                    </a:lnTo>
                    <a:lnTo>
                      <a:pt x="50" y="322"/>
                    </a:lnTo>
                    <a:lnTo>
                      <a:pt x="86" y="312"/>
                    </a:lnTo>
                    <a:lnTo>
                      <a:pt x="86" y="312"/>
                    </a:lnTo>
                    <a:lnTo>
                      <a:pt x="84" y="302"/>
                    </a:lnTo>
                    <a:lnTo>
                      <a:pt x="82" y="292"/>
                    </a:lnTo>
                    <a:lnTo>
                      <a:pt x="82" y="292"/>
                    </a:lnTo>
                    <a:lnTo>
                      <a:pt x="82" y="284"/>
                    </a:lnTo>
                    <a:lnTo>
                      <a:pt x="86" y="274"/>
                    </a:lnTo>
                    <a:lnTo>
                      <a:pt x="90" y="266"/>
                    </a:lnTo>
                    <a:lnTo>
                      <a:pt x="96" y="260"/>
                    </a:lnTo>
                    <a:lnTo>
                      <a:pt x="102" y="254"/>
                    </a:lnTo>
                    <a:lnTo>
                      <a:pt x="110" y="250"/>
                    </a:lnTo>
                    <a:lnTo>
                      <a:pt x="118" y="248"/>
                    </a:lnTo>
                    <a:lnTo>
                      <a:pt x="128" y="246"/>
                    </a:lnTo>
                    <a:lnTo>
                      <a:pt x="128" y="246"/>
                    </a:lnTo>
                    <a:lnTo>
                      <a:pt x="136" y="248"/>
                    </a:lnTo>
                    <a:lnTo>
                      <a:pt x="142" y="250"/>
                    </a:lnTo>
                    <a:lnTo>
                      <a:pt x="150" y="252"/>
                    </a:lnTo>
                    <a:lnTo>
                      <a:pt x="156" y="256"/>
                    </a:lnTo>
                    <a:lnTo>
                      <a:pt x="166" y="268"/>
                    </a:lnTo>
                    <a:lnTo>
                      <a:pt x="170" y="274"/>
                    </a:lnTo>
                    <a:lnTo>
                      <a:pt x="172" y="280"/>
                    </a:lnTo>
                    <a:lnTo>
                      <a:pt x="172" y="280"/>
                    </a:lnTo>
                    <a:lnTo>
                      <a:pt x="173" y="292"/>
                    </a:lnTo>
                    <a:lnTo>
                      <a:pt x="173" y="292"/>
                    </a:lnTo>
                    <a:lnTo>
                      <a:pt x="172" y="302"/>
                    </a:lnTo>
                    <a:lnTo>
                      <a:pt x="170" y="310"/>
                    </a:lnTo>
                    <a:lnTo>
                      <a:pt x="166" y="318"/>
                    </a:lnTo>
                    <a:lnTo>
                      <a:pt x="160" y="324"/>
                    </a:lnTo>
                    <a:lnTo>
                      <a:pt x="154" y="330"/>
                    </a:lnTo>
                    <a:lnTo>
                      <a:pt x="146" y="334"/>
                    </a:lnTo>
                    <a:lnTo>
                      <a:pt x="138" y="338"/>
                    </a:lnTo>
                    <a:lnTo>
                      <a:pt x="128" y="338"/>
                    </a:lnTo>
                    <a:lnTo>
                      <a:pt x="128" y="338"/>
                    </a:lnTo>
                    <a:lnTo>
                      <a:pt x="114" y="336"/>
                    </a:lnTo>
                    <a:lnTo>
                      <a:pt x="102" y="330"/>
                    </a:lnTo>
                    <a:lnTo>
                      <a:pt x="94" y="322"/>
                    </a:lnTo>
                    <a:lnTo>
                      <a:pt x="86" y="312"/>
                    </a:lnTo>
                    <a:lnTo>
                      <a:pt x="86" y="312"/>
                    </a:lnTo>
                    <a:lnTo>
                      <a:pt x="50" y="322"/>
                    </a:lnTo>
                    <a:lnTo>
                      <a:pt x="50" y="322"/>
                    </a:lnTo>
                    <a:lnTo>
                      <a:pt x="56" y="336"/>
                    </a:lnTo>
                    <a:lnTo>
                      <a:pt x="56" y="336"/>
                    </a:lnTo>
                    <a:lnTo>
                      <a:pt x="68" y="350"/>
                    </a:lnTo>
                    <a:lnTo>
                      <a:pt x="82" y="360"/>
                    </a:lnTo>
                    <a:lnTo>
                      <a:pt x="98" y="368"/>
                    </a:lnTo>
                    <a:lnTo>
                      <a:pt x="114" y="372"/>
                    </a:lnTo>
                    <a:lnTo>
                      <a:pt x="132" y="370"/>
                    </a:lnTo>
                    <a:lnTo>
                      <a:pt x="148" y="366"/>
                    </a:lnTo>
                    <a:lnTo>
                      <a:pt x="164" y="358"/>
                    </a:lnTo>
                    <a:lnTo>
                      <a:pt x="177" y="346"/>
                    </a:lnTo>
                    <a:lnTo>
                      <a:pt x="175" y="459"/>
                    </a:lnTo>
                    <a:lnTo>
                      <a:pt x="175" y="463"/>
                    </a:lnTo>
                    <a:lnTo>
                      <a:pt x="175" y="463"/>
                    </a:lnTo>
                    <a:lnTo>
                      <a:pt x="175" y="463"/>
                    </a:lnTo>
                    <a:lnTo>
                      <a:pt x="173" y="479"/>
                    </a:lnTo>
                    <a:lnTo>
                      <a:pt x="173" y="479"/>
                    </a:lnTo>
                    <a:lnTo>
                      <a:pt x="170" y="487"/>
                    </a:lnTo>
                    <a:lnTo>
                      <a:pt x="166" y="493"/>
                    </a:lnTo>
                    <a:lnTo>
                      <a:pt x="162" y="501"/>
                    </a:lnTo>
                    <a:lnTo>
                      <a:pt x="156" y="505"/>
                    </a:lnTo>
                    <a:lnTo>
                      <a:pt x="142" y="513"/>
                    </a:lnTo>
                    <a:lnTo>
                      <a:pt x="126" y="517"/>
                    </a:lnTo>
                    <a:lnTo>
                      <a:pt x="279" y="517"/>
                    </a:lnTo>
                    <a:lnTo>
                      <a:pt x="279" y="517"/>
                    </a:lnTo>
                    <a:lnTo>
                      <a:pt x="277" y="517"/>
                    </a:lnTo>
                    <a:lnTo>
                      <a:pt x="277" y="517"/>
                    </a:lnTo>
                    <a:lnTo>
                      <a:pt x="275" y="517"/>
                    </a:lnTo>
                    <a:lnTo>
                      <a:pt x="275" y="517"/>
                    </a:lnTo>
                    <a:lnTo>
                      <a:pt x="263" y="513"/>
                    </a:lnTo>
                    <a:lnTo>
                      <a:pt x="255" y="509"/>
                    </a:lnTo>
                    <a:lnTo>
                      <a:pt x="247" y="501"/>
                    </a:lnTo>
                    <a:lnTo>
                      <a:pt x="241" y="493"/>
                    </a:lnTo>
                    <a:lnTo>
                      <a:pt x="241" y="493"/>
                    </a:lnTo>
                    <a:lnTo>
                      <a:pt x="237" y="485"/>
                    </a:lnTo>
                    <a:lnTo>
                      <a:pt x="237" y="479"/>
                    </a:lnTo>
                    <a:lnTo>
                      <a:pt x="235" y="463"/>
                    </a:lnTo>
                    <a:lnTo>
                      <a:pt x="233" y="318"/>
                    </a:lnTo>
                    <a:lnTo>
                      <a:pt x="233" y="318"/>
                    </a:lnTo>
                    <a:lnTo>
                      <a:pt x="243" y="322"/>
                    </a:lnTo>
                    <a:lnTo>
                      <a:pt x="255" y="328"/>
                    </a:lnTo>
                    <a:lnTo>
                      <a:pt x="269" y="330"/>
                    </a:lnTo>
                    <a:lnTo>
                      <a:pt x="281" y="334"/>
                    </a:lnTo>
                    <a:lnTo>
                      <a:pt x="293" y="334"/>
                    </a:lnTo>
                    <a:lnTo>
                      <a:pt x="307" y="334"/>
                    </a:lnTo>
                    <a:lnTo>
                      <a:pt x="319" y="332"/>
                    </a:lnTo>
                    <a:lnTo>
                      <a:pt x="331" y="330"/>
                    </a:lnTo>
                    <a:lnTo>
                      <a:pt x="331" y="330"/>
                    </a:lnTo>
                    <a:close/>
                    <a:moveTo>
                      <a:pt x="90" y="211"/>
                    </a:moveTo>
                    <a:lnTo>
                      <a:pt x="90" y="211"/>
                    </a:lnTo>
                    <a:lnTo>
                      <a:pt x="82" y="209"/>
                    </a:lnTo>
                    <a:lnTo>
                      <a:pt x="74" y="207"/>
                    </a:lnTo>
                    <a:lnTo>
                      <a:pt x="66" y="203"/>
                    </a:lnTo>
                    <a:lnTo>
                      <a:pt x="58" y="197"/>
                    </a:lnTo>
                    <a:lnTo>
                      <a:pt x="52" y="191"/>
                    </a:lnTo>
                    <a:lnTo>
                      <a:pt x="48" y="183"/>
                    </a:lnTo>
                    <a:lnTo>
                      <a:pt x="46" y="173"/>
                    </a:lnTo>
                    <a:lnTo>
                      <a:pt x="46" y="165"/>
                    </a:lnTo>
                    <a:lnTo>
                      <a:pt x="46" y="165"/>
                    </a:lnTo>
                    <a:lnTo>
                      <a:pt x="46" y="155"/>
                    </a:lnTo>
                    <a:lnTo>
                      <a:pt x="48" y="147"/>
                    </a:lnTo>
                    <a:lnTo>
                      <a:pt x="52" y="139"/>
                    </a:lnTo>
                    <a:lnTo>
                      <a:pt x="58" y="133"/>
                    </a:lnTo>
                    <a:lnTo>
                      <a:pt x="66" y="127"/>
                    </a:lnTo>
                    <a:lnTo>
                      <a:pt x="74" y="123"/>
                    </a:lnTo>
                    <a:lnTo>
                      <a:pt x="82" y="119"/>
                    </a:lnTo>
                    <a:lnTo>
                      <a:pt x="90" y="119"/>
                    </a:lnTo>
                    <a:lnTo>
                      <a:pt x="90" y="119"/>
                    </a:lnTo>
                    <a:lnTo>
                      <a:pt x="100" y="119"/>
                    </a:lnTo>
                    <a:lnTo>
                      <a:pt x="108" y="123"/>
                    </a:lnTo>
                    <a:lnTo>
                      <a:pt x="116" y="127"/>
                    </a:lnTo>
                    <a:lnTo>
                      <a:pt x="124" y="133"/>
                    </a:lnTo>
                    <a:lnTo>
                      <a:pt x="128" y="139"/>
                    </a:lnTo>
                    <a:lnTo>
                      <a:pt x="134" y="147"/>
                    </a:lnTo>
                    <a:lnTo>
                      <a:pt x="136" y="155"/>
                    </a:lnTo>
                    <a:lnTo>
                      <a:pt x="136" y="165"/>
                    </a:lnTo>
                    <a:lnTo>
                      <a:pt x="136" y="165"/>
                    </a:lnTo>
                    <a:lnTo>
                      <a:pt x="136" y="173"/>
                    </a:lnTo>
                    <a:lnTo>
                      <a:pt x="134" y="183"/>
                    </a:lnTo>
                    <a:lnTo>
                      <a:pt x="128" y="191"/>
                    </a:lnTo>
                    <a:lnTo>
                      <a:pt x="124" y="197"/>
                    </a:lnTo>
                    <a:lnTo>
                      <a:pt x="116" y="203"/>
                    </a:lnTo>
                    <a:lnTo>
                      <a:pt x="108" y="207"/>
                    </a:lnTo>
                    <a:lnTo>
                      <a:pt x="100" y="209"/>
                    </a:lnTo>
                    <a:lnTo>
                      <a:pt x="90" y="211"/>
                    </a:lnTo>
                    <a:lnTo>
                      <a:pt x="90" y="211"/>
                    </a:lnTo>
                    <a:close/>
                    <a:moveTo>
                      <a:pt x="148" y="105"/>
                    </a:moveTo>
                    <a:lnTo>
                      <a:pt x="148" y="105"/>
                    </a:lnTo>
                    <a:lnTo>
                      <a:pt x="148" y="95"/>
                    </a:lnTo>
                    <a:lnTo>
                      <a:pt x="152" y="85"/>
                    </a:lnTo>
                    <a:lnTo>
                      <a:pt x="156" y="75"/>
                    </a:lnTo>
                    <a:lnTo>
                      <a:pt x="164" y="67"/>
                    </a:lnTo>
                    <a:lnTo>
                      <a:pt x="172" y="61"/>
                    </a:lnTo>
                    <a:lnTo>
                      <a:pt x="179" y="55"/>
                    </a:lnTo>
                    <a:lnTo>
                      <a:pt x="189" y="53"/>
                    </a:lnTo>
                    <a:lnTo>
                      <a:pt x="201" y="51"/>
                    </a:lnTo>
                    <a:lnTo>
                      <a:pt x="201" y="51"/>
                    </a:lnTo>
                    <a:lnTo>
                      <a:pt x="211" y="53"/>
                    </a:lnTo>
                    <a:lnTo>
                      <a:pt x="221" y="55"/>
                    </a:lnTo>
                    <a:lnTo>
                      <a:pt x="231" y="61"/>
                    </a:lnTo>
                    <a:lnTo>
                      <a:pt x="239" y="67"/>
                    </a:lnTo>
                    <a:lnTo>
                      <a:pt x="245" y="75"/>
                    </a:lnTo>
                    <a:lnTo>
                      <a:pt x="251" y="85"/>
                    </a:lnTo>
                    <a:lnTo>
                      <a:pt x="253" y="95"/>
                    </a:lnTo>
                    <a:lnTo>
                      <a:pt x="255" y="105"/>
                    </a:lnTo>
                    <a:lnTo>
                      <a:pt x="255" y="105"/>
                    </a:lnTo>
                    <a:lnTo>
                      <a:pt x="253" y="117"/>
                    </a:lnTo>
                    <a:lnTo>
                      <a:pt x="251" y="127"/>
                    </a:lnTo>
                    <a:lnTo>
                      <a:pt x="245" y="135"/>
                    </a:lnTo>
                    <a:lnTo>
                      <a:pt x="239" y="143"/>
                    </a:lnTo>
                    <a:lnTo>
                      <a:pt x="231" y="151"/>
                    </a:lnTo>
                    <a:lnTo>
                      <a:pt x="221" y="155"/>
                    </a:lnTo>
                    <a:lnTo>
                      <a:pt x="211" y="159"/>
                    </a:lnTo>
                    <a:lnTo>
                      <a:pt x="201" y="159"/>
                    </a:lnTo>
                    <a:lnTo>
                      <a:pt x="201" y="159"/>
                    </a:lnTo>
                    <a:lnTo>
                      <a:pt x="189" y="159"/>
                    </a:lnTo>
                    <a:lnTo>
                      <a:pt x="179" y="155"/>
                    </a:lnTo>
                    <a:lnTo>
                      <a:pt x="172" y="151"/>
                    </a:lnTo>
                    <a:lnTo>
                      <a:pt x="164" y="143"/>
                    </a:lnTo>
                    <a:lnTo>
                      <a:pt x="156" y="135"/>
                    </a:lnTo>
                    <a:lnTo>
                      <a:pt x="152" y="127"/>
                    </a:lnTo>
                    <a:lnTo>
                      <a:pt x="148" y="117"/>
                    </a:lnTo>
                    <a:lnTo>
                      <a:pt x="148" y="105"/>
                    </a:lnTo>
                    <a:lnTo>
                      <a:pt x="148" y="10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0" name="Freeform 167"/>
              <p:cNvSpPr>
                <a:spLocks noEditPoints="1"/>
              </p:cNvSpPr>
              <p:nvPr userDrawn="1"/>
            </p:nvSpPr>
            <p:spPr bwMode="auto">
              <a:xfrm>
                <a:off x="2365375" y="3119438"/>
                <a:ext cx="347663" cy="347663"/>
              </a:xfrm>
              <a:custGeom>
                <a:avLst/>
                <a:gdLst/>
                <a:ahLst/>
                <a:cxnLst>
                  <a:cxn ang="0">
                    <a:pos x="195" y="58"/>
                  </a:cxn>
                  <a:cxn ang="0">
                    <a:pos x="157" y="68"/>
                  </a:cxn>
                  <a:cxn ang="0">
                    <a:pos x="181" y="76"/>
                  </a:cxn>
                  <a:cxn ang="0">
                    <a:pos x="199" y="102"/>
                  </a:cxn>
                  <a:cxn ang="0">
                    <a:pos x="197" y="127"/>
                  </a:cxn>
                  <a:cxn ang="0">
                    <a:pos x="173" y="149"/>
                  </a:cxn>
                  <a:cxn ang="0">
                    <a:pos x="149" y="151"/>
                  </a:cxn>
                  <a:cxn ang="0">
                    <a:pos x="121" y="133"/>
                  </a:cxn>
                  <a:cxn ang="0">
                    <a:pos x="115" y="109"/>
                  </a:cxn>
                  <a:cxn ang="0">
                    <a:pos x="125" y="82"/>
                  </a:cxn>
                  <a:cxn ang="0">
                    <a:pos x="155" y="68"/>
                  </a:cxn>
                  <a:cxn ang="0">
                    <a:pos x="147" y="44"/>
                  </a:cxn>
                  <a:cxn ang="0">
                    <a:pos x="141" y="20"/>
                  </a:cxn>
                  <a:cxn ang="0">
                    <a:pos x="117" y="2"/>
                  </a:cxn>
                  <a:cxn ang="0">
                    <a:pos x="93" y="0"/>
                  </a:cxn>
                  <a:cxn ang="0">
                    <a:pos x="69" y="18"/>
                  </a:cxn>
                  <a:cxn ang="0">
                    <a:pos x="55" y="32"/>
                  </a:cxn>
                  <a:cxn ang="0">
                    <a:pos x="18" y="46"/>
                  </a:cxn>
                  <a:cxn ang="0">
                    <a:pos x="4" y="66"/>
                  </a:cxn>
                  <a:cxn ang="0">
                    <a:pos x="4" y="104"/>
                  </a:cxn>
                  <a:cxn ang="0">
                    <a:pos x="30" y="129"/>
                  </a:cxn>
                  <a:cxn ang="0">
                    <a:pos x="26" y="139"/>
                  </a:cxn>
                  <a:cxn ang="0">
                    <a:pos x="26" y="167"/>
                  </a:cxn>
                  <a:cxn ang="0">
                    <a:pos x="55" y="189"/>
                  </a:cxn>
                  <a:cxn ang="0">
                    <a:pos x="91" y="177"/>
                  </a:cxn>
                  <a:cxn ang="0">
                    <a:pos x="89" y="197"/>
                  </a:cxn>
                  <a:cxn ang="0">
                    <a:pos x="73" y="217"/>
                  </a:cxn>
                  <a:cxn ang="0">
                    <a:pos x="137" y="217"/>
                  </a:cxn>
                  <a:cxn ang="0">
                    <a:pos x="121" y="201"/>
                  </a:cxn>
                  <a:cxn ang="0">
                    <a:pos x="133" y="167"/>
                  </a:cxn>
                  <a:cxn ang="0">
                    <a:pos x="181" y="165"/>
                  </a:cxn>
                  <a:cxn ang="0">
                    <a:pos x="217" y="123"/>
                  </a:cxn>
                  <a:cxn ang="0">
                    <a:pos x="209" y="72"/>
                  </a:cxn>
                  <a:cxn ang="0">
                    <a:pos x="26" y="72"/>
                  </a:cxn>
                  <a:cxn ang="0">
                    <a:pos x="45" y="58"/>
                  </a:cxn>
                  <a:cxn ang="0">
                    <a:pos x="69" y="82"/>
                  </a:cxn>
                  <a:cxn ang="0">
                    <a:pos x="55" y="104"/>
                  </a:cxn>
                  <a:cxn ang="0">
                    <a:pos x="30" y="98"/>
                  </a:cxn>
                  <a:cxn ang="0">
                    <a:pos x="65" y="171"/>
                  </a:cxn>
                  <a:cxn ang="0">
                    <a:pos x="43" y="157"/>
                  </a:cxn>
                  <a:cxn ang="0">
                    <a:pos x="49" y="131"/>
                  </a:cxn>
                  <a:cxn ang="0">
                    <a:pos x="73" y="125"/>
                  </a:cxn>
                  <a:cxn ang="0">
                    <a:pos x="89" y="147"/>
                  </a:cxn>
                  <a:cxn ang="0">
                    <a:pos x="65" y="171"/>
                  </a:cxn>
                  <a:cxn ang="0">
                    <a:pos x="77" y="40"/>
                  </a:cxn>
                  <a:cxn ang="0">
                    <a:pos x="103" y="24"/>
                  </a:cxn>
                  <a:cxn ang="0">
                    <a:pos x="131" y="52"/>
                  </a:cxn>
                  <a:cxn ang="0">
                    <a:pos x="113" y="78"/>
                  </a:cxn>
                  <a:cxn ang="0">
                    <a:pos x="83" y="72"/>
                  </a:cxn>
                </a:cxnLst>
                <a:rect l="0" t="0" r="r" b="b"/>
                <a:pathLst>
                  <a:path w="219" h="219">
                    <a:moveTo>
                      <a:pt x="209" y="72"/>
                    </a:moveTo>
                    <a:lnTo>
                      <a:pt x="209" y="72"/>
                    </a:lnTo>
                    <a:lnTo>
                      <a:pt x="203" y="64"/>
                    </a:lnTo>
                    <a:lnTo>
                      <a:pt x="195" y="58"/>
                    </a:lnTo>
                    <a:lnTo>
                      <a:pt x="181" y="48"/>
                    </a:lnTo>
                    <a:lnTo>
                      <a:pt x="181" y="48"/>
                    </a:lnTo>
                    <a:lnTo>
                      <a:pt x="155" y="68"/>
                    </a:lnTo>
                    <a:lnTo>
                      <a:pt x="157" y="68"/>
                    </a:lnTo>
                    <a:lnTo>
                      <a:pt x="157" y="68"/>
                    </a:lnTo>
                    <a:lnTo>
                      <a:pt x="165" y="70"/>
                    </a:lnTo>
                    <a:lnTo>
                      <a:pt x="173" y="72"/>
                    </a:lnTo>
                    <a:lnTo>
                      <a:pt x="181" y="76"/>
                    </a:lnTo>
                    <a:lnTo>
                      <a:pt x="187" y="80"/>
                    </a:lnTo>
                    <a:lnTo>
                      <a:pt x="193" y="88"/>
                    </a:lnTo>
                    <a:lnTo>
                      <a:pt x="197" y="94"/>
                    </a:lnTo>
                    <a:lnTo>
                      <a:pt x="199" y="102"/>
                    </a:lnTo>
                    <a:lnTo>
                      <a:pt x="199" y="109"/>
                    </a:lnTo>
                    <a:lnTo>
                      <a:pt x="199" y="109"/>
                    </a:lnTo>
                    <a:lnTo>
                      <a:pt x="199" y="119"/>
                    </a:lnTo>
                    <a:lnTo>
                      <a:pt x="197" y="127"/>
                    </a:lnTo>
                    <a:lnTo>
                      <a:pt x="193" y="133"/>
                    </a:lnTo>
                    <a:lnTo>
                      <a:pt x="187" y="139"/>
                    </a:lnTo>
                    <a:lnTo>
                      <a:pt x="181" y="145"/>
                    </a:lnTo>
                    <a:lnTo>
                      <a:pt x="173" y="149"/>
                    </a:lnTo>
                    <a:lnTo>
                      <a:pt x="165" y="151"/>
                    </a:lnTo>
                    <a:lnTo>
                      <a:pt x="157" y="153"/>
                    </a:lnTo>
                    <a:lnTo>
                      <a:pt x="157" y="153"/>
                    </a:lnTo>
                    <a:lnTo>
                      <a:pt x="149" y="151"/>
                    </a:lnTo>
                    <a:lnTo>
                      <a:pt x="141" y="149"/>
                    </a:lnTo>
                    <a:lnTo>
                      <a:pt x="133" y="145"/>
                    </a:lnTo>
                    <a:lnTo>
                      <a:pt x="127" y="139"/>
                    </a:lnTo>
                    <a:lnTo>
                      <a:pt x="121" y="133"/>
                    </a:lnTo>
                    <a:lnTo>
                      <a:pt x="117" y="127"/>
                    </a:lnTo>
                    <a:lnTo>
                      <a:pt x="115" y="119"/>
                    </a:lnTo>
                    <a:lnTo>
                      <a:pt x="115" y="109"/>
                    </a:lnTo>
                    <a:lnTo>
                      <a:pt x="115" y="109"/>
                    </a:lnTo>
                    <a:lnTo>
                      <a:pt x="115" y="102"/>
                    </a:lnTo>
                    <a:lnTo>
                      <a:pt x="119" y="92"/>
                    </a:lnTo>
                    <a:lnTo>
                      <a:pt x="119" y="92"/>
                    </a:lnTo>
                    <a:lnTo>
                      <a:pt x="125" y="82"/>
                    </a:lnTo>
                    <a:lnTo>
                      <a:pt x="133" y="76"/>
                    </a:lnTo>
                    <a:lnTo>
                      <a:pt x="145" y="70"/>
                    </a:lnTo>
                    <a:lnTo>
                      <a:pt x="155" y="68"/>
                    </a:lnTo>
                    <a:lnTo>
                      <a:pt x="155" y="68"/>
                    </a:lnTo>
                    <a:lnTo>
                      <a:pt x="181" y="48"/>
                    </a:lnTo>
                    <a:lnTo>
                      <a:pt x="181" y="48"/>
                    </a:lnTo>
                    <a:lnTo>
                      <a:pt x="165" y="44"/>
                    </a:lnTo>
                    <a:lnTo>
                      <a:pt x="147" y="44"/>
                    </a:lnTo>
                    <a:lnTo>
                      <a:pt x="147" y="44"/>
                    </a:lnTo>
                    <a:lnTo>
                      <a:pt x="147" y="36"/>
                    </a:lnTo>
                    <a:lnTo>
                      <a:pt x="145" y="28"/>
                    </a:lnTo>
                    <a:lnTo>
                      <a:pt x="141" y="20"/>
                    </a:lnTo>
                    <a:lnTo>
                      <a:pt x="137" y="14"/>
                    </a:lnTo>
                    <a:lnTo>
                      <a:pt x="131" y="8"/>
                    </a:lnTo>
                    <a:lnTo>
                      <a:pt x="125" y="4"/>
                    </a:lnTo>
                    <a:lnTo>
                      <a:pt x="117" y="2"/>
                    </a:lnTo>
                    <a:lnTo>
                      <a:pt x="109" y="0"/>
                    </a:lnTo>
                    <a:lnTo>
                      <a:pt x="109" y="0"/>
                    </a:lnTo>
                    <a:lnTo>
                      <a:pt x="101" y="0"/>
                    </a:lnTo>
                    <a:lnTo>
                      <a:pt x="93" y="0"/>
                    </a:lnTo>
                    <a:lnTo>
                      <a:pt x="87" y="4"/>
                    </a:lnTo>
                    <a:lnTo>
                      <a:pt x="79" y="8"/>
                    </a:lnTo>
                    <a:lnTo>
                      <a:pt x="73" y="12"/>
                    </a:lnTo>
                    <a:lnTo>
                      <a:pt x="69" y="18"/>
                    </a:lnTo>
                    <a:lnTo>
                      <a:pt x="65" y="24"/>
                    </a:lnTo>
                    <a:lnTo>
                      <a:pt x="63" y="32"/>
                    </a:lnTo>
                    <a:lnTo>
                      <a:pt x="63" y="32"/>
                    </a:lnTo>
                    <a:lnTo>
                      <a:pt x="55" y="32"/>
                    </a:lnTo>
                    <a:lnTo>
                      <a:pt x="55" y="32"/>
                    </a:lnTo>
                    <a:lnTo>
                      <a:pt x="40" y="34"/>
                    </a:lnTo>
                    <a:lnTo>
                      <a:pt x="24" y="42"/>
                    </a:lnTo>
                    <a:lnTo>
                      <a:pt x="18" y="46"/>
                    </a:lnTo>
                    <a:lnTo>
                      <a:pt x="12" y="52"/>
                    </a:lnTo>
                    <a:lnTo>
                      <a:pt x="8" y="58"/>
                    </a:lnTo>
                    <a:lnTo>
                      <a:pt x="4" y="66"/>
                    </a:lnTo>
                    <a:lnTo>
                      <a:pt x="4" y="66"/>
                    </a:lnTo>
                    <a:lnTo>
                      <a:pt x="2" y="76"/>
                    </a:lnTo>
                    <a:lnTo>
                      <a:pt x="0" y="86"/>
                    </a:lnTo>
                    <a:lnTo>
                      <a:pt x="2" y="94"/>
                    </a:lnTo>
                    <a:lnTo>
                      <a:pt x="4" y="104"/>
                    </a:lnTo>
                    <a:lnTo>
                      <a:pt x="8" y="111"/>
                    </a:lnTo>
                    <a:lnTo>
                      <a:pt x="14" y="117"/>
                    </a:lnTo>
                    <a:lnTo>
                      <a:pt x="20" y="125"/>
                    </a:lnTo>
                    <a:lnTo>
                      <a:pt x="30" y="129"/>
                    </a:lnTo>
                    <a:lnTo>
                      <a:pt x="30" y="129"/>
                    </a:lnTo>
                    <a:lnTo>
                      <a:pt x="32" y="131"/>
                    </a:lnTo>
                    <a:lnTo>
                      <a:pt x="32" y="131"/>
                    </a:lnTo>
                    <a:lnTo>
                      <a:pt x="26" y="139"/>
                    </a:lnTo>
                    <a:lnTo>
                      <a:pt x="24" y="147"/>
                    </a:lnTo>
                    <a:lnTo>
                      <a:pt x="24" y="157"/>
                    </a:lnTo>
                    <a:lnTo>
                      <a:pt x="26" y="167"/>
                    </a:lnTo>
                    <a:lnTo>
                      <a:pt x="26" y="167"/>
                    </a:lnTo>
                    <a:lnTo>
                      <a:pt x="32" y="175"/>
                    </a:lnTo>
                    <a:lnTo>
                      <a:pt x="38" y="181"/>
                    </a:lnTo>
                    <a:lnTo>
                      <a:pt x="45" y="187"/>
                    </a:lnTo>
                    <a:lnTo>
                      <a:pt x="55" y="189"/>
                    </a:lnTo>
                    <a:lnTo>
                      <a:pt x="65" y="189"/>
                    </a:lnTo>
                    <a:lnTo>
                      <a:pt x="73" y="187"/>
                    </a:lnTo>
                    <a:lnTo>
                      <a:pt x="83" y="183"/>
                    </a:lnTo>
                    <a:lnTo>
                      <a:pt x="91" y="177"/>
                    </a:lnTo>
                    <a:lnTo>
                      <a:pt x="89" y="189"/>
                    </a:lnTo>
                    <a:lnTo>
                      <a:pt x="89" y="191"/>
                    </a:lnTo>
                    <a:lnTo>
                      <a:pt x="89" y="191"/>
                    </a:lnTo>
                    <a:lnTo>
                      <a:pt x="89" y="197"/>
                    </a:lnTo>
                    <a:lnTo>
                      <a:pt x="89" y="197"/>
                    </a:lnTo>
                    <a:lnTo>
                      <a:pt x="87" y="205"/>
                    </a:lnTo>
                    <a:lnTo>
                      <a:pt x="81" y="211"/>
                    </a:lnTo>
                    <a:lnTo>
                      <a:pt x="73" y="217"/>
                    </a:lnTo>
                    <a:lnTo>
                      <a:pt x="65" y="219"/>
                    </a:lnTo>
                    <a:lnTo>
                      <a:pt x="143" y="219"/>
                    </a:lnTo>
                    <a:lnTo>
                      <a:pt x="143" y="219"/>
                    </a:lnTo>
                    <a:lnTo>
                      <a:pt x="137" y="217"/>
                    </a:lnTo>
                    <a:lnTo>
                      <a:pt x="137" y="217"/>
                    </a:lnTo>
                    <a:lnTo>
                      <a:pt x="129" y="213"/>
                    </a:lnTo>
                    <a:lnTo>
                      <a:pt x="125" y="209"/>
                    </a:lnTo>
                    <a:lnTo>
                      <a:pt x="121" y="201"/>
                    </a:lnTo>
                    <a:lnTo>
                      <a:pt x="121" y="193"/>
                    </a:lnTo>
                    <a:lnTo>
                      <a:pt x="119" y="161"/>
                    </a:lnTo>
                    <a:lnTo>
                      <a:pt x="119" y="161"/>
                    </a:lnTo>
                    <a:lnTo>
                      <a:pt x="133" y="167"/>
                    </a:lnTo>
                    <a:lnTo>
                      <a:pt x="149" y="171"/>
                    </a:lnTo>
                    <a:lnTo>
                      <a:pt x="165" y="169"/>
                    </a:lnTo>
                    <a:lnTo>
                      <a:pt x="181" y="165"/>
                    </a:lnTo>
                    <a:lnTo>
                      <a:pt x="181" y="165"/>
                    </a:lnTo>
                    <a:lnTo>
                      <a:pt x="193" y="157"/>
                    </a:lnTo>
                    <a:lnTo>
                      <a:pt x="203" y="147"/>
                    </a:lnTo>
                    <a:lnTo>
                      <a:pt x="211" y="137"/>
                    </a:lnTo>
                    <a:lnTo>
                      <a:pt x="217" y="123"/>
                    </a:lnTo>
                    <a:lnTo>
                      <a:pt x="219" y="111"/>
                    </a:lnTo>
                    <a:lnTo>
                      <a:pt x="219" y="98"/>
                    </a:lnTo>
                    <a:lnTo>
                      <a:pt x="215" y="84"/>
                    </a:lnTo>
                    <a:lnTo>
                      <a:pt x="209" y="72"/>
                    </a:lnTo>
                    <a:lnTo>
                      <a:pt x="209" y="72"/>
                    </a:lnTo>
                    <a:close/>
                    <a:moveTo>
                      <a:pt x="24" y="82"/>
                    </a:moveTo>
                    <a:lnTo>
                      <a:pt x="24" y="82"/>
                    </a:lnTo>
                    <a:lnTo>
                      <a:pt x="26" y="72"/>
                    </a:lnTo>
                    <a:lnTo>
                      <a:pt x="30" y="66"/>
                    </a:lnTo>
                    <a:lnTo>
                      <a:pt x="38" y="60"/>
                    </a:lnTo>
                    <a:lnTo>
                      <a:pt x="45" y="58"/>
                    </a:lnTo>
                    <a:lnTo>
                      <a:pt x="45" y="58"/>
                    </a:lnTo>
                    <a:lnTo>
                      <a:pt x="55" y="60"/>
                    </a:lnTo>
                    <a:lnTo>
                      <a:pt x="63" y="66"/>
                    </a:lnTo>
                    <a:lnTo>
                      <a:pt x="67" y="72"/>
                    </a:lnTo>
                    <a:lnTo>
                      <a:pt x="69" y="82"/>
                    </a:lnTo>
                    <a:lnTo>
                      <a:pt x="69" y="82"/>
                    </a:lnTo>
                    <a:lnTo>
                      <a:pt x="67" y="92"/>
                    </a:lnTo>
                    <a:lnTo>
                      <a:pt x="63" y="98"/>
                    </a:lnTo>
                    <a:lnTo>
                      <a:pt x="55" y="104"/>
                    </a:lnTo>
                    <a:lnTo>
                      <a:pt x="45" y="105"/>
                    </a:lnTo>
                    <a:lnTo>
                      <a:pt x="45" y="105"/>
                    </a:lnTo>
                    <a:lnTo>
                      <a:pt x="38" y="104"/>
                    </a:lnTo>
                    <a:lnTo>
                      <a:pt x="30" y="98"/>
                    </a:lnTo>
                    <a:lnTo>
                      <a:pt x="26" y="92"/>
                    </a:lnTo>
                    <a:lnTo>
                      <a:pt x="24" y="82"/>
                    </a:lnTo>
                    <a:lnTo>
                      <a:pt x="24" y="82"/>
                    </a:lnTo>
                    <a:close/>
                    <a:moveTo>
                      <a:pt x="65" y="171"/>
                    </a:moveTo>
                    <a:lnTo>
                      <a:pt x="65" y="171"/>
                    </a:lnTo>
                    <a:lnTo>
                      <a:pt x="55" y="169"/>
                    </a:lnTo>
                    <a:lnTo>
                      <a:pt x="49" y="165"/>
                    </a:lnTo>
                    <a:lnTo>
                      <a:pt x="43" y="157"/>
                    </a:lnTo>
                    <a:lnTo>
                      <a:pt x="41" y="147"/>
                    </a:lnTo>
                    <a:lnTo>
                      <a:pt x="41" y="147"/>
                    </a:lnTo>
                    <a:lnTo>
                      <a:pt x="43" y="139"/>
                    </a:lnTo>
                    <a:lnTo>
                      <a:pt x="49" y="131"/>
                    </a:lnTo>
                    <a:lnTo>
                      <a:pt x="55" y="125"/>
                    </a:lnTo>
                    <a:lnTo>
                      <a:pt x="65" y="123"/>
                    </a:lnTo>
                    <a:lnTo>
                      <a:pt x="65" y="123"/>
                    </a:lnTo>
                    <a:lnTo>
                      <a:pt x="73" y="125"/>
                    </a:lnTo>
                    <a:lnTo>
                      <a:pt x="81" y="131"/>
                    </a:lnTo>
                    <a:lnTo>
                      <a:pt x="87" y="139"/>
                    </a:lnTo>
                    <a:lnTo>
                      <a:pt x="89" y="147"/>
                    </a:lnTo>
                    <a:lnTo>
                      <a:pt x="89" y="147"/>
                    </a:lnTo>
                    <a:lnTo>
                      <a:pt x="87" y="157"/>
                    </a:lnTo>
                    <a:lnTo>
                      <a:pt x="81" y="165"/>
                    </a:lnTo>
                    <a:lnTo>
                      <a:pt x="73" y="169"/>
                    </a:lnTo>
                    <a:lnTo>
                      <a:pt x="65" y="171"/>
                    </a:lnTo>
                    <a:lnTo>
                      <a:pt x="65" y="171"/>
                    </a:lnTo>
                    <a:close/>
                    <a:moveTo>
                      <a:pt x="75" y="52"/>
                    </a:moveTo>
                    <a:lnTo>
                      <a:pt x="75" y="52"/>
                    </a:lnTo>
                    <a:lnTo>
                      <a:pt x="77" y="40"/>
                    </a:lnTo>
                    <a:lnTo>
                      <a:pt x="83" y="32"/>
                    </a:lnTo>
                    <a:lnTo>
                      <a:pt x="91" y="26"/>
                    </a:lnTo>
                    <a:lnTo>
                      <a:pt x="103" y="24"/>
                    </a:lnTo>
                    <a:lnTo>
                      <a:pt x="103" y="24"/>
                    </a:lnTo>
                    <a:lnTo>
                      <a:pt x="113" y="26"/>
                    </a:lnTo>
                    <a:lnTo>
                      <a:pt x="123" y="32"/>
                    </a:lnTo>
                    <a:lnTo>
                      <a:pt x="129" y="40"/>
                    </a:lnTo>
                    <a:lnTo>
                      <a:pt x="131" y="52"/>
                    </a:lnTo>
                    <a:lnTo>
                      <a:pt x="131" y="52"/>
                    </a:lnTo>
                    <a:lnTo>
                      <a:pt x="129" y="62"/>
                    </a:lnTo>
                    <a:lnTo>
                      <a:pt x="123" y="72"/>
                    </a:lnTo>
                    <a:lnTo>
                      <a:pt x="113" y="78"/>
                    </a:lnTo>
                    <a:lnTo>
                      <a:pt x="103" y="80"/>
                    </a:lnTo>
                    <a:lnTo>
                      <a:pt x="103" y="80"/>
                    </a:lnTo>
                    <a:lnTo>
                      <a:pt x="91" y="78"/>
                    </a:lnTo>
                    <a:lnTo>
                      <a:pt x="83" y="72"/>
                    </a:lnTo>
                    <a:lnTo>
                      <a:pt x="77" y="62"/>
                    </a:lnTo>
                    <a:lnTo>
                      <a:pt x="75" y="52"/>
                    </a:lnTo>
                    <a:lnTo>
                      <a:pt x="75" y="5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grpSp>
        <p:nvGrpSpPr>
          <p:cNvPr id="49" name="그룹 197"/>
          <p:cNvGrpSpPr/>
          <p:nvPr userDrawn="1"/>
        </p:nvGrpSpPr>
        <p:grpSpPr>
          <a:xfrm>
            <a:off x="1934782" y="4684543"/>
            <a:ext cx="535198" cy="536090"/>
            <a:chOff x="1647760" y="5756275"/>
            <a:chExt cx="952500" cy="954088"/>
          </a:xfrm>
        </p:grpSpPr>
        <p:sp>
          <p:nvSpPr>
            <p:cNvPr id="53" name="Freeform 153"/>
            <p:cNvSpPr>
              <a:spLocks/>
            </p:cNvSpPr>
            <p:nvPr userDrawn="1"/>
          </p:nvSpPr>
          <p:spPr bwMode="auto">
            <a:xfrm>
              <a:off x="1647760" y="5756275"/>
              <a:ext cx="952500" cy="954088"/>
            </a:xfrm>
            <a:custGeom>
              <a:avLst/>
              <a:gdLst/>
              <a:ahLst/>
              <a:cxnLst>
                <a:cxn ang="0">
                  <a:pos x="83" y="0"/>
                </a:cxn>
                <a:cxn ang="0">
                  <a:pos x="517" y="0"/>
                </a:cxn>
                <a:cxn ang="0">
                  <a:pos x="517" y="0"/>
                </a:cxn>
                <a:cxn ang="0">
                  <a:pos x="535" y="2"/>
                </a:cxn>
                <a:cxn ang="0">
                  <a:pos x="551" y="6"/>
                </a:cxn>
                <a:cxn ang="0">
                  <a:pos x="564" y="14"/>
                </a:cxn>
                <a:cxn ang="0">
                  <a:pos x="576" y="24"/>
                </a:cxn>
                <a:cxn ang="0">
                  <a:pos x="586" y="38"/>
                </a:cxn>
                <a:cxn ang="0">
                  <a:pos x="594" y="52"/>
                </a:cxn>
                <a:cxn ang="0">
                  <a:pos x="598" y="67"/>
                </a:cxn>
                <a:cxn ang="0">
                  <a:pos x="600" y="83"/>
                </a:cxn>
                <a:cxn ang="0">
                  <a:pos x="600" y="517"/>
                </a:cxn>
                <a:cxn ang="0">
                  <a:pos x="600" y="517"/>
                </a:cxn>
                <a:cxn ang="0">
                  <a:pos x="598" y="535"/>
                </a:cxn>
                <a:cxn ang="0">
                  <a:pos x="594" y="549"/>
                </a:cxn>
                <a:cxn ang="0">
                  <a:pos x="586" y="565"/>
                </a:cxn>
                <a:cxn ang="0">
                  <a:pos x="576" y="577"/>
                </a:cxn>
                <a:cxn ang="0">
                  <a:pos x="564" y="587"/>
                </a:cxn>
                <a:cxn ang="0">
                  <a:pos x="551" y="595"/>
                </a:cxn>
                <a:cxn ang="0">
                  <a:pos x="535" y="599"/>
                </a:cxn>
                <a:cxn ang="0">
                  <a:pos x="517" y="601"/>
                </a:cxn>
                <a:cxn ang="0">
                  <a:pos x="83" y="601"/>
                </a:cxn>
                <a:cxn ang="0">
                  <a:pos x="83" y="601"/>
                </a:cxn>
                <a:cxn ang="0">
                  <a:pos x="67" y="599"/>
                </a:cxn>
                <a:cxn ang="0">
                  <a:pos x="51" y="595"/>
                </a:cxn>
                <a:cxn ang="0">
                  <a:pos x="37" y="587"/>
                </a:cxn>
                <a:cxn ang="0">
                  <a:pos x="25" y="577"/>
                </a:cxn>
                <a:cxn ang="0">
                  <a:pos x="14" y="565"/>
                </a:cxn>
                <a:cxn ang="0">
                  <a:pos x="6" y="549"/>
                </a:cxn>
                <a:cxn ang="0">
                  <a:pos x="2" y="535"/>
                </a:cxn>
                <a:cxn ang="0">
                  <a:pos x="0" y="517"/>
                </a:cxn>
                <a:cxn ang="0">
                  <a:pos x="0" y="83"/>
                </a:cxn>
                <a:cxn ang="0">
                  <a:pos x="0" y="83"/>
                </a:cxn>
                <a:cxn ang="0">
                  <a:pos x="2" y="67"/>
                </a:cxn>
                <a:cxn ang="0">
                  <a:pos x="6" y="52"/>
                </a:cxn>
                <a:cxn ang="0">
                  <a:pos x="14" y="38"/>
                </a:cxn>
                <a:cxn ang="0">
                  <a:pos x="25" y="24"/>
                </a:cxn>
                <a:cxn ang="0">
                  <a:pos x="37" y="14"/>
                </a:cxn>
                <a:cxn ang="0">
                  <a:pos x="51" y="6"/>
                </a:cxn>
                <a:cxn ang="0">
                  <a:pos x="67" y="2"/>
                </a:cxn>
                <a:cxn ang="0">
                  <a:pos x="83" y="0"/>
                </a:cxn>
                <a:cxn ang="0">
                  <a:pos x="83" y="0"/>
                </a:cxn>
              </a:cxnLst>
              <a:rect l="0" t="0" r="r" b="b"/>
              <a:pathLst>
                <a:path w="600" h="601">
                  <a:moveTo>
                    <a:pt x="83" y="0"/>
                  </a:moveTo>
                  <a:lnTo>
                    <a:pt x="517" y="0"/>
                  </a:lnTo>
                  <a:lnTo>
                    <a:pt x="517" y="0"/>
                  </a:lnTo>
                  <a:lnTo>
                    <a:pt x="535" y="2"/>
                  </a:lnTo>
                  <a:lnTo>
                    <a:pt x="551" y="6"/>
                  </a:lnTo>
                  <a:lnTo>
                    <a:pt x="564" y="14"/>
                  </a:lnTo>
                  <a:lnTo>
                    <a:pt x="576" y="24"/>
                  </a:lnTo>
                  <a:lnTo>
                    <a:pt x="586" y="38"/>
                  </a:lnTo>
                  <a:lnTo>
                    <a:pt x="594" y="52"/>
                  </a:lnTo>
                  <a:lnTo>
                    <a:pt x="598" y="67"/>
                  </a:lnTo>
                  <a:lnTo>
                    <a:pt x="600" y="83"/>
                  </a:lnTo>
                  <a:lnTo>
                    <a:pt x="600" y="517"/>
                  </a:lnTo>
                  <a:lnTo>
                    <a:pt x="600" y="517"/>
                  </a:lnTo>
                  <a:lnTo>
                    <a:pt x="598" y="535"/>
                  </a:lnTo>
                  <a:lnTo>
                    <a:pt x="594" y="549"/>
                  </a:lnTo>
                  <a:lnTo>
                    <a:pt x="586" y="565"/>
                  </a:lnTo>
                  <a:lnTo>
                    <a:pt x="576" y="577"/>
                  </a:lnTo>
                  <a:lnTo>
                    <a:pt x="564" y="587"/>
                  </a:lnTo>
                  <a:lnTo>
                    <a:pt x="551" y="595"/>
                  </a:lnTo>
                  <a:lnTo>
                    <a:pt x="535" y="599"/>
                  </a:lnTo>
                  <a:lnTo>
                    <a:pt x="517" y="601"/>
                  </a:lnTo>
                  <a:lnTo>
                    <a:pt x="83" y="601"/>
                  </a:lnTo>
                  <a:lnTo>
                    <a:pt x="83" y="601"/>
                  </a:lnTo>
                  <a:lnTo>
                    <a:pt x="67" y="599"/>
                  </a:lnTo>
                  <a:lnTo>
                    <a:pt x="51" y="595"/>
                  </a:lnTo>
                  <a:lnTo>
                    <a:pt x="37" y="587"/>
                  </a:lnTo>
                  <a:lnTo>
                    <a:pt x="25" y="577"/>
                  </a:lnTo>
                  <a:lnTo>
                    <a:pt x="14" y="565"/>
                  </a:lnTo>
                  <a:lnTo>
                    <a:pt x="6" y="549"/>
                  </a:lnTo>
                  <a:lnTo>
                    <a:pt x="2" y="535"/>
                  </a:lnTo>
                  <a:lnTo>
                    <a:pt x="0" y="517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2" y="67"/>
                  </a:lnTo>
                  <a:lnTo>
                    <a:pt x="6" y="52"/>
                  </a:lnTo>
                  <a:lnTo>
                    <a:pt x="14" y="38"/>
                  </a:lnTo>
                  <a:lnTo>
                    <a:pt x="25" y="24"/>
                  </a:lnTo>
                  <a:lnTo>
                    <a:pt x="37" y="14"/>
                  </a:lnTo>
                  <a:lnTo>
                    <a:pt x="51" y="6"/>
                  </a:lnTo>
                  <a:lnTo>
                    <a:pt x="67" y="2"/>
                  </a:lnTo>
                  <a:lnTo>
                    <a:pt x="83" y="0"/>
                  </a:lnTo>
                  <a:lnTo>
                    <a:pt x="83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4" name="그룹 178"/>
            <p:cNvGrpSpPr/>
            <p:nvPr userDrawn="1"/>
          </p:nvGrpSpPr>
          <p:grpSpPr>
            <a:xfrm>
              <a:off x="1798573" y="6011863"/>
              <a:ext cx="695325" cy="587375"/>
              <a:chOff x="1973263" y="6011863"/>
              <a:chExt cx="695325" cy="587375"/>
            </a:xfrm>
          </p:grpSpPr>
          <p:sp>
            <p:nvSpPr>
              <p:cNvPr id="55" name="Freeform 168"/>
              <p:cNvSpPr>
                <a:spLocks/>
              </p:cNvSpPr>
              <p:nvPr userDrawn="1"/>
            </p:nvSpPr>
            <p:spPr bwMode="auto">
              <a:xfrm>
                <a:off x="1973263" y="6570663"/>
                <a:ext cx="284163" cy="28575"/>
              </a:xfrm>
              <a:custGeom>
                <a:avLst/>
                <a:gdLst/>
                <a:ahLst/>
                <a:cxnLst>
                  <a:cxn ang="0">
                    <a:pos x="173" y="18"/>
                  </a:cxn>
                  <a:cxn ang="0">
                    <a:pos x="6" y="18"/>
                  </a:cxn>
                  <a:cxn ang="0">
                    <a:pos x="6" y="18"/>
                  </a:cxn>
                  <a:cxn ang="0">
                    <a:pos x="2" y="16"/>
                  </a:cxn>
                  <a:cxn ang="0">
                    <a:pos x="0" y="14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2" y="2"/>
                  </a:cxn>
                  <a:cxn ang="0">
                    <a:pos x="6" y="0"/>
                  </a:cxn>
                  <a:cxn ang="0">
                    <a:pos x="173" y="0"/>
                  </a:cxn>
                  <a:cxn ang="0">
                    <a:pos x="173" y="0"/>
                  </a:cxn>
                  <a:cxn ang="0">
                    <a:pos x="177" y="2"/>
                  </a:cxn>
                  <a:cxn ang="0">
                    <a:pos x="179" y="4"/>
                  </a:cxn>
                  <a:cxn ang="0">
                    <a:pos x="179" y="14"/>
                  </a:cxn>
                  <a:cxn ang="0">
                    <a:pos x="179" y="14"/>
                  </a:cxn>
                  <a:cxn ang="0">
                    <a:pos x="177" y="16"/>
                  </a:cxn>
                  <a:cxn ang="0">
                    <a:pos x="173" y="18"/>
                  </a:cxn>
                  <a:cxn ang="0">
                    <a:pos x="173" y="18"/>
                  </a:cxn>
                </a:cxnLst>
                <a:rect l="0" t="0" r="r" b="b"/>
                <a:pathLst>
                  <a:path w="179" h="18">
                    <a:moveTo>
                      <a:pt x="173" y="18"/>
                    </a:moveTo>
                    <a:lnTo>
                      <a:pt x="6" y="18"/>
                    </a:lnTo>
                    <a:lnTo>
                      <a:pt x="6" y="18"/>
                    </a:lnTo>
                    <a:lnTo>
                      <a:pt x="2" y="16"/>
                    </a:lnTo>
                    <a:lnTo>
                      <a:pt x="0" y="1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2" y="2"/>
                    </a:lnTo>
                    <a:lnTo>
                      <a:pt x="6" y="0"/>
                    </a:lnTo>
                    <a:lnTo>
                      <a:pt x="173" y="0"/>
                    </a:lnTo>
                    <a:lnTo>
                      <a:pt x="173" y="0"/>
                    </a:lnTo>
                    <a:lnTo>
                      <a:pt x="177" y="2"/>
                    </a:lnTo>
                    <a:lnTo>
                      <a:pt x="179" y="4"/>
                    </a:lnTo>
                    <a:lnTo>
                      <a:pt x="179" y="14"/>
                    </a:lnTo>
                    <a:lnTo>
                      <a:pt x="179" y="14"/>
                    </a:lnTo>
                    <a:lnTo>
                      <a:pt x="177" y="16"/>
                    </a:lnTo>
                    <a:lnTo>
                      <a:pt x="173" y="18"/>
                    </a:lnTo>
                    <a:lnTo>
                      <a:pt x="173" y="1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6" name="Freeform 169"/>
              <p:cNvSpPr>
                <a:spLocks noEditPoints="1"/>
              </p:cNvSpPr>
              <p:nvPr userDrawn="1"/>
            </p:nvSpPr>
            <p:spPr bwMode="auto">
              <a:xfrm>
                <a:off x="2181225" y="6011863"/>
                <a:ext cx="487363" cy="552450"/>
              </a:xfrm>
              <a:custGeom>
                <a:avLst/>
                <a:gdLst/>
                <a:ahLst/>
                <a:cxnLst>
                  <a:cxn ang="0">
                    <a:pos x="241" y="4"/>
                  </a:cxn>
                  <a:cxn ang="0">
                    <a:pos x="271" y="30"/>
                  </a:cxn>
                  <a:cxn ang="0">
                    <a:pos x="303" y="56"/>
                  </a:cxn>
                  <a:cxn ang="0">
                    <a:pos x="303" y="56"/>
                  </a:cxn>
                  <a:cxn ang="0">
                    <a:pos x="305" y="60"/>
                  </a:cxn>
                  <a:cxn ang="0">
                    <a:pos x="307" y="66"/>
                  </a:cxn>
                  <a:cxn ang="0">
                    <a:pos x="307" y="72"/>
                  </a:cxn>
                  <a:cxn ang="0">
                    <a:pos x="305" y="76"/>
                  </a:cxn>
                  <a:cxn ang="0">
                    <a:pos x="271" y="115"/>
                  </a:cxn>
                  <a:cxn ang="0">
                    <a:pos x="187" y="46"/>
                  </a:cxn>
                  <a:cxn ang="0">
                    <a:pos x="221" y="4"/>
                  </a:cxn>
                  <a:cxn ang="0">
                    <a:pos x="221" y="4"/>
                  </a:cxn>
                  <a:cxn ang="0">
                    <a:pos x="227" y="2"/>
                  </a:cxn>
                  <a:cxn ang="0">
                    <a:pos x="231" y="0"/>
                  </a:cxn>
                  <a:cxn ang="0">
                    <a:pos x="237" y="2"/>
                  </a:cxn>
                  <a:cxn ang="0">
                    <a:pos x="241" y="4"/>
                  </a:cxn>
                  <a:cxn ang="0">
                    <a:pos x="241" y="4"/>
                  </a:cxn>
                  <a:cxn ang="0">
                    <a:pos x="255" y="135"/>
                  </a:cxn>
                  <a:cxn ang="0">
                    <a:pos x="171" y="64"/>
                  </a:cxn>
                  <a:cxn ang="0">
                    <a:pos x="30" y="231"/>
                  </a:cxn>
                  <a:cxn ang="0">
                    <a:pos x="112" y="300"/>
                  </a:cxn>
                  <a:cxn ang="0">
                    <a:pos x="255" y="135"/>
                  </a:cxn>
                  <a:cxn ang="0">
                    <a:pos x="98" y="318"/>
                  </a:cxn>
                  <a:cxn ang="0">
                    <a:pos x="98" y="318"/>
                  </a:cxn>
                  <a:cxn ang="0">
                    <a:pos x="92" y="324"/>
                  </a:cxn>
                  <a:cxn ang="0">
                    <a:pos x="86" y="328"/>
                  </a:cxn>
                  <a:cxn ang="0">
                    <a:pos x="80" y="332"/>
                  </a:cxn>
                  <a:cxn ang="0">
                    <a:pos x="70" y="334"/>
                  </a:cxn>
                  <a:cxn ang="0">
                    <a:pos x="70" y="334"/>
                  </a:cxn>
                  <a:cxn ang="0">
                    <a:pos x="28" y="344"/>
                  </a:cxn>
                  <a:cxn ang="0">
                    <a:pos x="10" y="348"/>
                  </a:cxn>
                  <a:cxn ang="0">
                    <a:pos x="4" y="348"/>
                  </a:cxn>
                  <a:cxn ang="0">
                    <a:pos x="2" y="346"/>
                  </a:cxn>
                  <a:cxn ang="0">
                    <a:pos x="2" y="346"/>
                  </a:cxn>
                  <a:cxn ang="0">
                    <a:pos x="0" y="344"/>
                  </a:cxn>
                  <a:cxn ang="0">
                    <a:pos x="0" y="338"/>
                  </a:cxn>
                  <a:cxn ang="0">
                    <a:pos x="0" y="320"/>
                  </a:cxn>
                  <a:cxn ang="0">
                    <a:pos x="4" y="276"/>
                  </a:cxn>
                  <a:cxn ang="0">
                    <a:pos x="4" y="276"/>
                  </a:cxn>
                  <a:cxn ang="0">
                    <a:pos x="4" y="266"/>
                  </a:cxn>
                  <a:cxn ang="0">
                    <a:pos x="6" y="261"/>
                  </a:cxn>
                  <a:cxn ang="0">
                    <a:pos x="10" y="255"/>
                  </a:cxn>
                  <a:cxn ang="0">
                    <a:pos x="14" y="249"/>
                  </a:cxn>
                  <a:cxn ang="0">
                    <a:pos x="98" y="318"/>
                  </a:cxn>
                </a:cxnLst>
                <a:rect l="0" t="0" r="r" b="b"/>
                <a:pathLst>
                  <a:path w="307" h="348">
                    <a:moveTo>
                      <a:pt x="241" y="4"/>
                    </a:moveTo>
                    <a:lnTo>
                      <a:pt x="271" y="30"/>
                    </a:lnTo>
                    <a:lnTo>
                      <a:pt x="303" y="56"/>
                    </a:lnTo>
                    <a:lnTo>
                      <a:pt x="303" y="56"/>
                    </a:lnTo>
                    <a:lnTo>
                      <a:pt x="305" y="60"/>
                    </a:lnTo>
                    <a:lnTo>
                      <a:pt x="307" y="66"/>
                    </a:lnTo>
                    <a:lnTo>
                      <a:pt x="307" y="72"/>
                    </a:lnTo>
                    <a:lnTo>
                      <a:pt x="305" y="76"/>
                    </a:lnTo>
                    <a:lnTo>
                      <a:pt x="271" y="115"/>
                    </a:lnTo>
                    <a:lnTo>
                      <a:pt x="187" y="46"/>
                    </a:lnTo>
                    <a:lnTo>
                      <a:pt x="221" y="4"/>
                    </a:lnTo>
                    <a:lnTo>
                      <a:pt x="221" y="4"/>
                    </a:lnTo>
                    <a:lnTo>
                      <a:pt x="227" y="2"/>
                    </a:lnTo>
                    <a:lnTo>
                      <a:pt x="231" y="0"/>
                    </a:lnTo>
                    <a:lnTo>
                      <a:pt x="237" y="2"/>
                    </a:lnTo>
                    <a:lnTo>
                      <a:pt x="241" y="4"/>
                    </a:lnTo>
                    <a:lnTo>
                      <a:pt x="241" y="4"/>
                    </a:lnTo>
                    <a:close/>
                    <a:moveTo>
                      <a:pt x="255" y="135"/>
                    </a:moveTo>
                    <a:lnTo>
                      <a:pt x="171" y="64"/>
                    </a:lnTo>
                    <a:lnTo>
                      <a:pt x="30" y="231"/>
                    </a:lnTo>
                    <a:lnTo>
                      <a:pt x="112" y="300"/>
                    </a:lnTo>
                    <a:lnTo>
                      <a:pt x="255" y="135"/>
                    </a:lnTo>
                    <a:close/>
                    <a:moveTo>
                      <a:pt x="98" y="318"/>
                    </a:moveTo>
                    <a:lnTo>
                      <a:pt x="98" y="318"/>
                    </a:lnTo>
                    <a:lnTo>
                      <a:pt x="92" y="324"/>
                    </a:lnTo>
                    <a:lnTo>
                      <a:pt x="86" y="328"/>
                    </a:lnTo>
                    <a:lnTo>
                      <a:pt x="80" y="332"/>
                    </a:lnTo>
                    <a:lnTo>
                      <a:pt x="70" y="334"/>
                    </a:lnTo>
                    <a:lnTo>
                      <a:pt x="70" y="334"/>
                    </a:lnTo>
                    <a:lnTo>
                      <a:pt x="28" y="344"/>
                    </a:lnTo>
                    <a:lnTo>
                      <a:pt x="10" y="348"/>
                    </a:lnTo>
                    <a:lnTo>
                      <a:pt x="4" y="348"/>
                    </a:lnTo>
                    <a:lnTo>
                      <a:pt x="2" y="346"/>
                    </a:lnTo>
                    <a:lnTo>
                      <a:pt x="2" y="346"/>
                    </a:lnTo>
                    <a:lnTo>
                      <a:pt x="0" y="344"/>
                    </a:lnTo>
                    <a:lnTo>
                      <a:pt x="0" y="338"/>
                    </a:lnTo>
                    <a:lnTo>
                      <a:pt x="0" y="320"/>
                    </a:lnTo>
                    <a:lnTo>
                      <a:pt x="4" y="276"/>
                    </a:lnTo>
                    <a:lnTo>
                      <a:pt x="4" y="276"/>
                    </a:lnTo>
                    <a:lnTo>
                      <a:pt x="4" y="266"/>
                    </a:lnTo>
                    <a:lnTo>
                      <a:pt x="6" y="261"/>
                    </a:lnTo>
                    <a:lnTo>
                      <a:pt x="10" y="255"/>
                    </a:lnTo>
                    <a:lnTo>
                      <a:pt x="14" y="249"/>
                    </a:lnTo>
                    <a:lnTo>
                      <a:pt x="98" y="31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grpSp>
        <p:nvGrpSpPr>
          <p:cNvPr id="50" name="그룹 199"/>
          <p:cNvGrpSpPr/>
          <p:nvPr userDrawn="1"/>
        </p:nvGrpSpPr>
        <p:grpSpPr>
          <a:xfrm>
            <a:off x="1265785" y="2287747"/>
            <a:ext cx="486139" cy="486139"/>
            <a:chOff x="457135" y="1490663"/>
            <a:chExt cx="865188" cy="865188"/>
          </a:xfrm>
        </p:grpSpPr>
        <p:sp>
          <p:nvSpPr>
            <p:cNvPr id="51" name="Freeform 151"/>
            <p:cNvSpPr>
              <a:spLocks/>
            </p:cNvSpPr>
            <p:nvPr userDrawn="1"/>
          </p:nvSpPr>
          <p:spPr bwMode="auto">
            <a:xfrm>
              <a:off x="457135" y="1490663"/>
              <a:ext cx="865188" cy="865188"/>
            </a:xfrm>
            <a:custGeom>
              <a:avLst/>
              <a:gdLst/>
              <a:ahLst/>
              <a:cxnLst>
                <a:cxn ang="0">
                  <a:pos x="75" y="0"/>
                </a:cxn>
                <a:cxn ang="0">
                  <a:pos x="469" y="0"/>
                </a:cxn>
                <a:cxn ang="0">
                  <a:pos x="469" y="0"/>
                </a:cxn>
                <a:cxn ang="0">
                  <a:pos x="483" y="0"/>
                </a:cxn>
                <a:cxn ang="0">
                  <a:pos x="497" y="6"/>
                </a:cxn>
                <a:cxn ang="0">
                  <a:pos x="511" y="12"/>
                </a:cxn>
                <a:cxn ang="0">
                  <a:pos x="523" y="22"/>
                </a:cxn>
                <a:cxn ang="0">
                  <a:pos x="531" y="32"/>
                </a:cxn>
                <a:cxn ang="0">
                  <a:pos x="539" y="46"/>
                </a:cxn>
                <a:cxn ang="0">
                  <a:pos x="543" y="59"/>
                </a:cxn>
                <a:cxn ang="0">
                  <a:pos x="545" y="75"/>
                </a:cxn>
                <a:cxn ang="0">
                  <a:pos x="545" y="469"/>
                </a:cxn>
                <a:cxn ang="0">
                  <a:pos x="545" y="469"/>
                </a:cxn>
                <a:cxn ang="0">
                  <a:pos x="543" y="483"/>
                </a:cxn>
                <a:cxn ang="0">
                  <a:pos x="539" y="497"/>
                </a:cxn>
                <a:cxn ang="0">
                  <a:pos x="531" y="511"/>
                </a:cxn>
                <a:cxn ang="0">
                  <a:pos x="523" y="523"/>
                </a:cxn>
                <a:cxn ang="0">
                  <a:pos x="511" y="531"/>
                </a:cxn>
                <a:cxn ang="0">
                  <a:pos x="497" y="539"/>
                </a:cxn>
                <a:cxn ang="0">
                  <a:pos x="483" y="543"/>
                </a:cxn>
                <a:cxn ang="0">
                  <a:pos x="469" y="545"/>
                </a:cxn>
                <a:cxn ang="0">
                  <a:pos x="75" y="545"/>
                </a:cxn>
                <a:cxn ang="0">
                  <a:pos x="75" y="545"/>
                </a:cxn>
                <a:cxn ang="0">
                  <a:pos x="59" y="543"/>
                </a:cxn>
                <a:cxn ang="0">
                  <a:pos x="46" y="539"/>
                </a:cxn>
                <a:cxn ang="0">
                  <a:pos x="32" y="531"/>
                </a:cxn>
                <a:cxn ang="0">
                  <a:pos x="22" y="523"/>
                </a:cxn>
                <a:cxn ang="0">
                  <a:pos x="12" y="511"/>
                </a:cxn>
                <a:cxn ang="0">
                  <a:pos x="6" y="497"/>
                </a:cxn>
                <a:cxn ang="0">
                  <a:pos x="0" y="483"/>
                </a:cxn>
                <a:cxn ang="0">
                  <a:pos x="0" y="469"/>
                </a:cxn>
                <a:cxn ang="0">
                  <a:pos x="0" y="75"/>
                </a:cxn>
                <a:cxn ang="0">
                  <a:pos x="0" y="75"/>
                </a:cxn>
                <a:cxn ang="0">
                  <a:pos x="0" y="59"/>
                </a:cxn>
                <a:cxn ang="0">
                  <a:pos x="6" y="46"/>
                </a:cxn>
                <a:cxn ang="0">
                  <a:pos x="12" y="32"/>
                </a:cxn>
                <a:cxn ang="0">
                  <a:pos x="22" y="22"/>
                </a:cxn>
                <a:cxn ang="0">
                  <a:pos x="32" y="12"/>
                </a:cxn>
                <a:cxn ang="0">
                  <a:pos x="46" y="6"/>
                </a:cxn>
                <a:cxn ang="0">
                  <a:pos x="59" y="0"/>
                </a:cxn>
                <a:cxn ang="0">
                  <a:pos x="75" y="0"/>
                </a:cxn>
                <a:cxn ang="0">
                  <a:pos x="75" y="0"/>
                </a:cxn>
              </a:cxnLst>
              <a:rect l="0" t="0" r="r" b="b"/>
              <a:pathLst>
                <a:path w="545" h="545">
                  <a:moveTo>
                    <a:pt x="75" y="0"/>
                  </a:moveTo>
                  <a:lnTo>
                    <a:pt x="469" y="0"/>
                  </a:lnTo>
                  <a:lnTo>
                    <a:pt x="469" y="0"/>
                  </a:lnTo>
                  <a:lnTo>
                    <a:pt x="483" y="0"/>
                  </a:lnTo>
                  <a:lnTo>
                    <a:pt x="497" y="6"/>
                  </a:lnTo>
                  <a:lnTo>
                    <a:pt x="511" y="12"/>
                  </a:lnTo>
                  <a:lnTo>
                    <a:pt x="523" y="22"/>
                  </a:lnTo>
                  <a:lnTo>
                    <a:pt x="531" y="32"/>
                  </a:lnTo>
                  <a:lnTo>
                    <a:pt x="539" y="46"/>
                  </a:lnTo>
                  <a:lnTo>
                    <a:pt x="543" y="59"/>
                  </a:lnTo>
                  <a:lnTo>
                    <a:pt x="545" y="75"/>
                  </a:lnTo>
                  <a:lnTo>
                    <a:pt x="545" y="469"/>
                  </a:lnTo>
                  <a:lnTo>
                    <a:pt x="545" y="469"/>
                  </a:lnTo>
                  <a:lnTo>
                    <a:pt x="543" y="483"/>
                  </a:lnTo>
                  <a:lnTo>
                    <a:pt x="539" y="497"/>
                  </a:lnTo>
                  <a:lnTo>
                    <a:pt x="531" y="511"/>
                  </a:lnTo>
                  <a:lnTo>
                    <a:pt x="523" y="523"/>
                  </a:lnTo>
                  <a:lnTo>
                    <a:pt x="511" y="531"/>
                  </a:lnTo>
                  <a:lnTo>
                    <a:pt x="497" y="539"/>
                  </a:lnTo>
                  <a:lnTo>
                    <a:pt x="483" y="543"/>
                  </a:lnTo>
                  <a:lnTo>
                    <a:pt x="469" y="545"/>
                  </a:lnTo>
                  <a:lnTo>
                    <a:pt x="75" y="545"/>
                  </a:lnTo>
                  <a:lnTo>
                    <a:pt x="75" y="545"/>
                  </a:lnTo>
                  <a:lnTo>
                    <a:pt x="59" y="543"/>
                  </a:lnTo>
                  <a:lnTo>
                    <a:pt x="46" y="539"/>
                  </a:lnTo>
                  <a:lnTo>
                    <a:pt x="32" y="531"/>
                  </a:lnTo>
                  <a:lnTo>
                    <a:pt x="22" y="523"/>
                  </a:lnTo>
                  <a:lnTo>
                    <a:pt x="12" y="511"/>
                  </a:lnTo>
                  <a:lnTo>
                    <a:pt x="6" y="497"/>
                  </a:lnTo>
                  <a:lnTo>
                    <a:pt x="0" y="483"/>
                  </a:lnTo>
                  <a:lnTo>
                    <a:pt x="0" y="469"/>
                  </a:lnTo>
                  <a:lnTo>
                    <a:pt x="0" y="75"/>
                  </a:lnTo>
                  <a:lnTo>
                    <a:pt x="0" y="75"/>
                  </a:lnTo>
                  <a:lnTo>
                    <a:pt x="0" y="59"/>
                  </a:lnTo>
                  <a:lnTo>
                    <a:pt x="6" y="46"/>
                  </a:lnTo>
                  <a:lnTo>
                    <a:pt x="12" y="32"/>
                  </a:lnTo>
                  <a:lnTo>
                    <a:pt x="22" y="22"/>
                  </a:lnTo>
                  <a:lnTo>
                    <a:pt x="32" y="12"/>
                  </a:lnTo>
                  <a:lnTo>
                    <a:pt x="46" y="6"/>
                  </a:lnTo>
                  <a:lnTo>
                    <a:pt x="59" y="0"/>
                  </a:lnTo>
                  <a:lnTo>
                    <a:pt x="75" y="0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" name="Freeform 170"/>
            <p:cNvSpPr>
              <a:spLocks noEditPoints="1"/>
            </p:cNvSpPr>
            <p:nvPr userDrawn="1"/>
          </p:nvSpPr>
          <p:spPr bwMode="auto">
            <a:xfrm>
              <a:off x="550798" y="1635125"/>
              <a:ext cx="663575" cy="615950"/>
            </a:xfrm>
            <a:custGeom>
              <a:avLst/>
              <a:gdLst/>
              <a:ahLst/>
              <a:cxnLst>
                <a:cxn ang="0">
                  <a:pos x="412" y="257"/>
                </a:cxn>
                <a:cxn ang="0">
                  <a:pos x="418" y="203"/>
                </a:cxn>
                <a:cxn ang="0">
                  <a:pos x="279" y="6"/>
                </a:cxn>
                <a:cxn ang="0">
                  <a:pos x="317" y="42"/>
                </a:cxn>
                <a:cxn ang="0">
                  <a:pos x="325" y="90"/>
                </a:cxn>
                <a:cxn ang="0">
                  <a:pos x="285" y="112"/>
                </a:cxn>
                <a:cxn ang="0">
                  <a:pos x="303" y="114"/>
                </a:cxn>
                <a:cxn ang="0">
                  <a:pos x="299" y="140"/>
                </a:cxn>
                <a:cxn ang="0">
                  <a:pos x="275" y="185"/>
                </a:cxn>
                <a:cxn ang="0">
                  <a:pos x="285" y="199"/>
                </a:cxn>
                <a:cxn ang="0">
                  <a:pos x="331" y="185"/>
                </a:cxn>
                <a:cxn ang="0">
                  <a:pos x="351" y="189"/>
                </a:cxn>
                <a:cxn ang="0">
                  <a:pos x="374" y="199"/>
                </a:cxn>
                <a:cxn ang="0">
                  <a:pos x="313" y="205"/>
                </a:cxn>
                <a:cxn ang="0">
                  <a:pos x="253" y="235"/>
                </a:cxn>
                <a:cxn ang="0">
                  <a:pos x="229" y="303"/>
                </a:cxn>
                <a:cxn ang="0">
                  <a:pos x="297" y="315"/>
                </a:cxn>
                <a:cxn ang="0">
                  <a:pos x="315" y="366"/>
                </a:cxn>
                <a:cxn ang="0">
                  <a:pos x="82" y="36"/>
                </a:cxn>
                <a:cxn ang="0">
                  <a:pos x="0" y="173"/>
                </a:cxn>
                <a:cxn ang="0">
                  <a:pos x="18" y="241"/>
                </a:cxn>
                <a:cxn ang="0">
                  <a:pos x="34" y="315"/>
                </a:cxn>
                <a:cxn ang="0">
                  <a:pos x="114" y="378"/>
                </a:cxn>
                <a:cxn ang="0">
                  <a:pos x="138" y="334"/>
                </a:cxn>
                <a:cxn ang="0">
                  <a:pos x="80" y="289"/>
                </a:cxn>
                <a:cxn ang="0">
                  <a:pos x="26" y="245"/>
                </a:cxn>
                <a:cxn ang="0">
                  <a:pos x="6" y="179"/>
                </a:cxn>
                <a:cxn ang="0">
                  <a:pos x="34" y="177"/>
                </a:cxn>
                <a:cxn ang="0">
                  <a:pos x="68" y="161"/>
                </a:cxn>
                <a:cxn ang="0">
                  <a:pos x="110" y="136"/>
                </a:cxn>
                <a:cxn ang="0">
                  <a:pos x="134" y="134"/>
                </a:cxn>
                <a:cxn ang="0">
                  <a:pos x="108" y="96"/>
                </a:cxn>
                <a:cxn ang="0">
                  <a:pos x="98" y="72"/>
                </a:cxn>
                <a:cxn ang="0">
                  <a:pos x="138" y="80"/>
                </a:cxn>
                <a:cxn ang="0">
                  <a:pos x="146" y="82"/>
                </a:cxn>
                <a:cxn ang="0">
                  <a:pos x="130" y="52"/>
                </a:cxn>
                <a:cxn ang="0">
                  <a:pos x="132" y="30"/>
                </a:cxn>
                <a:cxn ang="0">
                  <a:pos x="138" y="12"/>
                </a:cxn>
                <a:cxn ang="0">
                  <a:pos x="261" y="66"/>
                </a:cxn>
                <a:cxn ang="0">
                  <a:pos x="388" y="223"/>
                </a:cxn>
                <a:cxn ang="0">
                  <a:pos x="380" y="303"/>
                </a:cxn>
                <a:cxn ang="0">
                  <a:pos x="396" y="151"/>
                </a:cxn>
                <a:cxn ang="0">
                  <a:pos x="360" y="155"/>
                </a:cxn>
                <a:cxn ang="0">
                  <a:pos x="392" y="140"/>
                </a:cxn>
                <a:cxn ang="0">
                  <a:pos x="179" y="114"/>
                </a:cxn>
                <a:cxn ang="0">
                  <a:pos x="172" y="74"/>
                </a:cxn>
                <a:cxn ang="0">
                  <a:pos x="217" y="60"/>
                </a:cxn>
                <a:cxn ang="0">
                  <a:pos x="289" y="22"/>
                </a:cxn>
                <a:cxn ang="0">
                  <a:pos x="317" y="64"/>
                </a:cxn>
                <a:cxn ang="0">
                  <a:pos x="267" y="138"/>
                </a:cxn>
                <a:cxn ang="0">
                  <a:pos x="265" y="136"/>
                </a:cxn>
                <a:cxn ang="0">
                  <a:pos x="38" y="205"/>
                </a:cxn>
                <a:cxn ang="0">
                  <a:pos x="235" y="112"/>
                </a:cxn>
                <a:cxn ang="0">
                  <a:pos x="142" y="28"/>
                </a:cxn>
                <a:cxn ang="0">
                  <a:pos x="56" y="233"/>
                </a:cxn>
                <a:cxn ang="0">
                  <a:pos x="154" y="46"/>
                </a:cxn>
                <a:cxn ang="0">
                  <a:pos x="152" y="52"/>
                </a:cxn>
                <a:cxn ang="0">
                  <a:pos x="162" y="44"/>
                </a:cxn>
                <a:cxn ang="0">
                  <a:pos x="58" y="241"/>
                </a:cxn>
                <a:cxn ang="0">
                  <a:pos x="62" y="112"/>
                </a:cxn>
              </a:cxnLst>
              <a:rect l="0" t="0" r="r" b="b"/>
              <a:pathLst>
                <a:path w="418" h="388">
                  <a:moveTo>
                    <a:pt x="309" y="388"/>
                  </a:moveTo>
                  <a:lnTo>
                    <a:pt x="309" y="388"/>
                  </a:lnTo>
                  <a:lnTo>
                    <a:pt x="333" y="372"/>
                  </a:lnTo>
                  <a:lnTo>
                    <a:pt x="356" y="354"/>
                  </a:lnTo>
                  <a:lnTo>
                    <a:pt x="374" y="332"/>
                  </a:lnTo>
                  <a:lnTo>
                    <a:pt x="390" y="309"/>
                  </a:lnTo>
                  <a:lnTo>
                    <a:pt x="390" y="309"/>
                  </a:lnTo>
                  <a:lnTo>
                    <a:pt x="392" y="305"/>
                  </a:lnTo>
                  <a:lnTo>
                    <a:pt x="394" y="301"/>
                  </a:lnTo>
                  <a:lnTo>
                    <a:pt x="396" y="297"/>
                  </a:lnTo>
                  <a:lnTo>
                    <a:pt x="398" y="293"/>
                  </a:lnTo>
                  <a:lnTo>
                    <a:pt x="400" y="287"/>
                  </a:lnTo>
                  <a:lnTo>
                    <a:pt x="402" y="283"/>
                  </a:lnTo>
                  <a:lnTo>
                    <a:pt x="404" y="279"/>
                  </a:lnTo>
                  <a:lnTo>
                    <a:pt x="406" y="275"/>
                  </a:lnTo>
                  <a:lnTo>
                    <a:pt x="408" y="273"/>
                  </a:lnTo>
                  <a:lnTo>
                    <a:pt x="408" y="273"/>
                  </a:lnTo>
                  <a:lnTo>
                    <a:pt x="412" y="257"/>
                  </a:lnTo>
                  <a:lnTo>
                    <a:pt x="416" y="241"/>
                  </a:lnTo>
                  <a:lnTo>
                    <a:pt x="416" y="239"/>
                  </a:lnTo>
                  <a:lnTo>
                    <a:pt x="416" y="235"/>
                  </a:lnTo>
                  <a:lnTo>
                    <a:pt x="412" y="239"/>
                  </a:lnTo>
                  <a:lnTo>
                    <a:pt x="410" y="241"/>
                  </a:lnTo>
                  <a:lnTo>
                    <a:pt x="408" y="245"/>
                  </a:lnTo>
                  <a:lnTo>
                    <a:pt x="406" y="249"/>
                  </a:lnTo>
                  <a:lnTo>
                    <a:pt x="406" y="245"/>
                  </a:lnTo>
                  <a:lnTo>
                    <a:pt x="408" y="241"/>
                  </a:lnTo>
                  <a:lnTo>
                    <a:pt x="408" y="237"/>
                  </a:lnTo>
                  <a:lnTo>
                    <a:pt x="410" y="233"/>
                  </a:lnTo>
                  <a:lnTo>
                    <a:pt x="412" y="229"/>
                  </a:lnTo>
                  <a:lnTo>
                    <a:pt x="414" y="225"/>
                  </a:lnTo>
                  <a:lnTo>
                    <a:pt x="416" y="219"/>
                  </a:lnTo>
                  <a:lnTo>
                    <a:pt x="416" y="215"/>
                  </a:lnTo>
                  <a:lnTo>
                    <a:pt x="418" y="211"/>
                  </a:lnTo>
                  <a:lnTo>
                    <a:pt x="418" y="211"/>
                  </a:lnTo>
                  <a:lnTo>
                    <a:pt x="418" y="203"/>
                  </a:lnTo>
                  <a:lnTo>
                    <a:pt x="418" y="203"/>
                  </a:lnTo>
                  <a:lnTo>
                    <a:pt x="418" y="191"/>
                  </a:lnTo>
                  <a:lnTo>
                    <a:pt x="418" y="191"/>
                  </a:lnTo>
                  <a:lnTo>
                    <a:pt x="418" y="191"/>
                  </a:lnTo>
                  <a:lnTo>
                    <a:pt x="418" y="191"/>
                  </a:lnTo>
                  <a:lnTo>
                    <a:pt x="418" y="183"/>
                  </a:lnTo>
                  <a:lnTo>
                    <a:pt x="416" y="183"/>
                  </a:lnTo>
                  <a:lnTo>
                    <a:pt x="414" y="179"/>
                  </a:lnTo>
                  <a:lnTo>
                    <a:pt x="416" y="175"/>
                  </a:lnTo>
                  <a:lnTo>
                    <a:pt x="416" y="175"/>
                  </a:lnTo>
                  <a:lnTo>
                    <a:pt x="410" y="147"/>
                  </a:lnTo>
                  <a:lnTo>
                    <a:pt x="400" y="120"/>
                  </a:lnTo>
                  <a:lnTo>
                    <a:pt x="388" y="94"/>
                  </a:lnTo>
                  <a:lnTo>
                    <a:pt x="370" y="70"/>
                  </a:lnTo>
                  <a:lnTo>
                    <a:pt x="353" y="50"/>
                  </a:lnTo>
                  <a:lnTo>
                    <a:pt x="329" y="32"/>
                  </a:lnTo>
                  <a:lnTo>
                    <a:pt x="305" y="18"/>
                  </a:lnTo>
                  <a:lnTo>
                    <a:pt x="279" y="6"/>
                  </a:lnTo>
                  <a:lnTo>
                    <a:pt x="281" y="6"/>
                  </a:lnTo>
                  <a:lnTo>
                    <a:pt x="283" y="8"/>
                  </a:lnTo>
                  <a:lnTo>
                    <a:pt x="287" y="10"/>
                  </a:lnTo>
                  <a:lnTo>
                    <a:pt x="291" y="12"/>
                  </a:lnTo>
                  <a:lnTo>
                    <a:pt x="287" y="10"/>
                  </a:lnTo>
                  <a:lnTo>
                    <a:pt x="283" y="10"/>
                  </a:lnTo>
                  <a:lnTo>
                    <a:pt x="285" y="14"/>
                  </a:lnTo>
                  <a:lnTo>
                    <a:pt x="289" y="16"/>
                  </a:lnTo>
                  <a:lnTo>
                    <a:pt x="295" y="18"/>
                  </a:lnTo>
                  <a:lnTo>
                    <a:pt x="297" y="22"/>
                  </a:lnTo>
                  <a:lnTo>
                    <a:pt x="301" y="24"/>
                  </a:lnTo>
                  <a:lnTo>
                    <a:pt x="303" y="28"/>
                  </a:lnTo>
                  <a:lnTo>
                    <a:pt x="307" y="30"/>
                  </a:lnTo>
                  <a:lnTo>
                    <a:pt x="311" y="34"/>
                  </a:lnTo>
                  <a:lnTo>
                    <a:pt x="313" y="36"/>
                  </a:lnTo>
                  <a:lnTo>
                    <a:pt x="317" y="36"/>
                  </a:lnTo>
                  <a:lnTo>
                    <a:pt x="319" y="42"/>
                  </a:lnTo>
                  <a:lnTo>
                    <a:pt x="317" y="42"/>
                  </a:lnTo>
                  <a:lnTo>
                    <a:pt x="321" y="44"/>
                  </a:lnTo>
                  <a:lnTo>
                    <a:pt x="323" y="46"/>
                  </a:lnTo>
                  <a:lnTo>
                    <a:pt x="319" y="46"/>
                  </a:lnTo>
                  <a:lnTo>
                    <a:pt x="315" y="44"/>
                  </a:lnTo>
                  <a:lnTo>
                    <a:pt x="319" y="48"/>
                  </a:lnTo>
                  <a:lnTo>
                    <a:pt x="321" y="50"/>
                  </a:lnTo>
                  <a:lnTo>
                    <a:pt x="325" y="52"/>
                  </a:lnTo>
                  <a:lnTo>
                    <a:pt x="329" y="56"/>
                  </a:lnTo>
                  <a:lnTo>
                    <a:pt x="325" y="58"/>
                  </a:lnTo>
                  <a:lnTo>
                    <a:pt x="327" y="62"/>
                  </a:lnTo>
                  <a:lnTo>
                    <a:pt x="327" y="68"/>
                  </a:lnTo>
                  <a:lnTo>
                    <a:pt x="325" y="72"/>
                  </a:lnTo>
                  <a:lnTo>
                    <a:pt x="325" y="78"/>
                  </a:lnTo>
                  <a:lnTo>
                    <a:pt x="321" y="78"/>
                  </a:lnTo>
                  <a:lnTo>
                    <a:pt x="323" y="80"/>
                  </a:lnTo>
                  <a:lnTo>
                    <a:pt x="327" y="82"/>
                  </a:lnTo>
                  <a:lnTo>
                    <a:pt x="325" y="86"/>
                  </a:lnTo>
                  <a:lnTo>
                    <a:pt x="325" y="90"/>
                  </a:lnTo>
                  <a:lnTo>
                    <a:pt x="325" y="94"/>
                  </a:lnTo>
                  <a:lnTo>
                    <a:pt x="319" y="94"/>
                  </a:lnTo>
                  <a:lnTo>
                    <a:pt x="317" y="90"/>
                  </a:lnTo>
                  <a:lnTo>
                    <a:pt x="321" y="88"/>
                  </a:lnTo>
                  <a:lnTo>
                    <a:pt x="323" y="84"/>
                  </a:lnTo>
                  <a:lnTo>
                    <a:pt x="317" y="80"/>
                  </a:lnTo>
                  <a:lnTo>
                    <a:pt x="313" y="82"/>
                  </a:lnTo>
                  <a:lnTo>
                    <a:pt x="309" y="82"/>
                  </a:lnTo>
                  <a:lnTo>
                    <a:pt x="303" y="84"/>
                  </a:lnTo>
                  <a:lnTo>
                    <a:pt x="297" y="82"/>
                  </a:lnTo>
                  <a:lnTo>
                    <a:pt x="293" y="84"/>
                  </a:lnTo>
                  <a:lnTo>
                    <a:pt x="291" y="90"/>
                  </a:lnTo>
                  <a:lnTo>
                    <a:pt x="291" y="94"/>
                  </a:lnTo>
                  <a:lnTo>
                    <a:pt x="289" y="96"/>
                  </a:lnTo>
                  <a:lnTo>
                    <a:pt x="289" y="100"/>
                  </a:lnTo>
                  <a:lnTo>
                    <a:pt x="285" y="104"/>
                  </a:lnTo>
                  <a:lnTo>
                    <a:pt x="287" y="108"/>
                  </a:lnTo>
                  <a:lnTo>
                    <a:pt x="285" y="112"/>
                  </a:lnTo>
                  <a:lnTo>
                    <a:pt x="283" y="116"/>
                  </a:lnTo>
                  <a:lnTo>
                    <a:pt x="279" y="118"/>
                  </a:lnTo>
                  <a:lnTo>
                    <a:pt x="281" y="124"/>
                  </a:lnTo>
                  <a:lnTo>
                    <a:pt x="281" y="128"/>
                  </a:lnTo>
                  <a:lnTo>
                    <a:pt x="285" y="132"/>
                  </a:lnTo>
                  <a:lnTo>
                    <a:pt x="289" y="130"/>
                  </a:lnTo>
                  <a:lnTo>
                    <a:pt x="293" y="130"/>
                  </a:lnTo>
                  <a:lnTo>
                    <a:pt x="297" y="134"/>
                  </a:lnTo>
                  <a:lnTo>
                    <a:pt x="299" y="136"/>
                  </a:lnTo>
                  <a:lnTo>
                    <a:pt x="303" y="140"/>
                  </a:lnTo>
                  <a:lnTo>
                    <a:pt x="309" y="138"/>
                  </a:lnTo>
                  <a:lnTo>
                    <a:pt x="309" y="132"/>
                  </a:lnTo>
                  <a:lnTo>
                    <a:pt x="309" y="128"/>
                  </a:lnTo>
                  <a:lnTo>
                    <a:pt x="309" y="124"/>
                  </a:lnTo>
                  <a:lnTo>
                    <a:pt x="309" y="122"/>
                  </a:lnTo>
                  <a:lnTo>
                    <a:pt x="305" y="120"/>
                  </a:lnTo>
                  <a:lnTo>
                    <a:pt x="303" y="118"/>
                  </a:lnTo>
                  <a:lnTo>
                    <a:pt x="303" y="114"/>
                  </a:lnTo>
                  <a:lnTo>
                    <a:pt x="303" y="108"/>
                  </a:lnTo>
                  <a:lnTo>
                    <a:pt x="305" y="104"/>
                  </a:lnTo>
                  <a:lnTo>
                    <a:pt x="305" y="102"/>
                  </a:lnTo>
                  <a:lnTo>
                    <a:pt x="309" y="106"/>
                  </a:lnTo>
                  <a:lnTo>
                    <a:pt x="307" y="112"/>
                  </a:lnTo>
                  <a:lnTo>
                    <a:pt x="309" y="116"/>
                  </a:lnTo>
                  <a:lnTo>
                    <a:pt x="315" y="118"/>
                  </a:lnTo>
                  <a:lnTo>
                    <a:pt x="319" y="120"/>
                  </a:lnTo>
                  <a:lnTo>
                    <a:pt x="319" y="124"/>
                  </a:lnTo>
                  <a:lnTo>
                    <a:pt x="317" y="130"/>
                  </a:lnTo>
                  <a:lnTo>
                    <a:pt x="319" y="134"/>
                  </a:lnTo>
                  <a:lnTo>
                    <a:pt x="315" y="138"/>
                  </a:lnTo>
                  <a:lnTo>
                    <a:pt x="311" y="141"/>
                  </a:lnTo>
                  <a:lnTo>
                    <a:pt x="307" y="141"/>
                  </a:lnTo>
                  <a:lnTo>
                    <a:pt x="303" y="143"/>
                  </a:lnTo>
                  <a:lnTo>
                    <a:pt x="299" y="143"/>
                  </a:lnTo>
                  <a:lnTo>
                    <a:pt x="297" y="141"/>
                  </a:lnTo>
                  <a:lnTo>
                    <a:pt x="299" y="140"/>
                  </a:lnTo>
                  <a:lnTo>
                    <a:pt x="295" y="138"/>
                  </a:lnTo>
                  <a:lnTo>
                    <a:pt x="293" y="134"/>
                  </a:lnTo>
                  <a:lnTo>
                    <a:pt x="293" y="138"/>
                  </a:lnTo>
                  <a:lnTo>
                    <a:pt x="293" y="141"/>
                  </a:lnTo>
                  <a:lnTo>
                    <a:pt x="295" y="145"/>
                  </a:lnTo>
                  <a:lnTo>
                    <a:pt x="291" y="145"/>
                  </a:lnTo>
                  <a:lnTo>
                    <a:pt x="289" y="149"/>
                  </a:lnTo>
                  <a:lnTo>
                    <a:pt x="285" y="151"/>
                  </a:lnTo>
                  <a:lnTo>
                    <a:pt x="283" y="157"/>
                  </a:lnTo>
                  <a:lnTo>
                    <a:pt x="281" y="161"/>
                  </a:lnTo>
                  <a:lnTo>
                    <a:pt x="279" y="165"/>
                  </a:lnTo>
                  <a:lnTo>
                    <a:pt x="275" y="167"/>
                  </a:lnTo>
                  <a:lnTo>
                    <a:pt x="271" y="167"/>
                  </a:lnTo>
                  <a:lnTo>
                    <a:pt x="269" y="171"/>
                  </a:lnTo>
                  <a:lnTo>
                    <a:pt x="271" y="173"/>
                  </a:lnTo>
                  <a:lnTo>
                    <a:pt x="275" y="177"/>
                  </a:lnTo>
                  <a:lnTo>
                    <a:pt x="277" y="181"/>
                  </a:lnTo>
                  <a:lnTo>
                    <a:pt x="275" y="185"/>
                  </a:lnTo>
                  <a:lnTo>
                    <a:pt x="271" y="187"/>
                  </a:lnTo>
                  <a:lnTo>
                    <a:pt x="265" y="187"/>
                  </a:lnTo>
                  <a:lnTo>
                    <a:pt x="261" y="189"/>
                  </a:lnTo>
                  <a:lnTo>
                    <a:pt x="257" y="191"/>
                  </a:lnTo>
                  <a:lnTo>
                    <a:pt x="255" y="195"/>
                  </a:lnTo>
                  <a:lnTo>
                    <a:pt x="255" y="199"/>
                  </a:lnTo>
                  <a:lnTo>
                    <a:pt x="255" y="203"/>
                  </a:lnTo>
                  <a:lnTo>
                    <a:pt x="255" y="207"/>
                  </a:lnTo>
                  <a:lnTo>
                    <a:pt x="257" y="211"/>
                  </a:lnTo>
                  <a:lnTo>
                    <a:pt x="261" y="213"/>
                  </a:lnTo>
                  <a:lnTo>
                    <a:pt x="265" y="213"/>
                  </a:lnTo>
                  <a:lnTo>
                    <a:pt x="269" y="215"/>
                  </a:lnTo>
                  <a:lnTo>
                    <a:pt x="273" y="213"/>
                  </a:lnTo>
                  <a:lnTo>
                    <a:pt x="277" y="211"/>
                  </a:lnTo>
                  <a:lnTo>
                    <a:pt x="281" y="209"/>
                  </a:lnTo>
                  <a:lnTo>
                    <a:pt x="283" y="207"/>
                  </a:lnTo>
                  <a:lnTo>
                    <a:pt x="285" y="203"/>
                  </a:lnTo>
                  <a:lnTo>
                    <a:pt x="285" y="199"/>
                  </a:lnTo>
                  <a:lnTo>
                    <a:pt x="289" y="195"/>
                  </a:lnTo>
                  <a:lnTo>
                    <a:pt x="291" y="191"/>
                  </a:lnTo>
                  <a:lnTo>
                    <a:pt x="291" y="187"/>
                  </a:lnTo>
                  <a:lnTo>
                    <a:pt x="295" y="185"/>
                  </a:lnTo>
                  <a:lnTo>
                    <a:pt x="299" y="183"/>
                  </a:lnTo>
                  <a:lnTo>
                    <a:pt x="303" y="181"/>
                  </a:lnTo>
                  <a:lnTo>
                    <a:pt x="305" y="179"/>
                  </a:lnTo>
                  <a:lnTo>
                    <a:pt x="309" y="183"/>
                  </a:lnTo>
                  <a:lnTo>
                    <a:pt x="315" y="185"/>
                  </a:lnTo>
                  <a:lnTo>
                    <a:pt x="319" y="187"/>
                  </a:lnTo>
                  <a:lnTo>
                    <a:pt x="323" y="187"/>
                  </a:lnTo>
                  <a:lnTo>
                    <a:pt x="327" y="189"/>
                  </a:lnTo>
                  <a:lnTo>
                    <a:pt x="329" y="193"/>
                  </a:lnTo>
                  <a:lnTo>
                    <a:pt x="331" y="197"/>
                  </a:lnTo>
                  <a:lnTo>
                    <a:pt x="331" y="191"/>
                  </a:lnTo>
                  <a:lnTo>
                    <a:pt x="331" y="187"/>
                  </a:lnTo>
                  <a:lnTo>
                    <a:pt x="333" y="187"/>
                  </a:lnTo>
                  <a:lnTo>
                    <a:pt x="331" y="185"/>
                  </a:lnTo>
                  <a:lnTo>
                    <a:pt x="327" y="183"/>
                  </a:lnTo>
                  <a:lnTo>
                    <a:pt x="323" y="181"/>
                  </a:lnTo>
                  <a:lnTo>
                    <a:pt x="319" y="181"/>
                  </a:lnTo>
                  <a:lnTo>
                    <a:pt x="315" y="175"/>
                  </a:lnTo>
                  <a:lnTo>
                    <a:pt x="321" y="175"/>
                  </a:lnTo>
                  <a:lnTo>
                    <a:pt x="323" y="177"/>
                  </a:lnTo>
                  <a:lnTo>
                    <a:pt x="327" y="177"/>
                  </a:lnTo>
                  <a:lnTo>
                    <a:pt x="331" y="179"/>
                  </a:lnTo>
                  <a:lnTo>
                    <a:pt x="335" y="181"/>
                  </a:lnTo>
                  <a:lnTo>
                    <a:pt x="337" y="185"/>
                  </a:lnTo>
                  <a:lnTo>
                    <a:pt x="341" y="187"/>
                  </a:lnTo>
                  <a:lnTo>
                    <a:pt x="343" y="191"/>
                  </a:lnTo>
                  <a:lnTo>
                    <a:pt x="347" y="195"/>
                  </a:lnTo>
                  <a:lnTo>
                    <a:pt x="349" y="197"/>
                  </a:lnTo>
                  <a:lnTo>
                    <a:pt x="349" y="195"/>
                  </a:lnTo>
                  <a:lnTo>
                    <a:pt x="353" y="193"/>
                  </a:lnTo>
                  <a:lnTo>
                    <a:pt x="349" y="191"/>
                  </a:lnTo>
                  <a:lnTo>
                    <a:pt x="351" y="189"/>
                  </a:lnTo>
                  <a:lnTo>
                    <a:pt x="349" y="187"/>
                  </a:lnTo>
                  <a:lnTo>
                    <a:pt x="347" y="183"/>
                  </a:lnTo>
                  <a:lnTo>
                    <a:pt x="349" y="179"/>
                  </a:lnTo>
                  <a:lnTo>
                    <a:pt x="351" y="177"/>
                  </a:lnTo>
                  <a:lnTo>
                    <a:pt x="354" y="175"/>
                  </a:lnTo>
                  <a:lnTo>
                    <a:pt x="354" y="179"/>
                  </a:lnTo>
                  <a:lnTo>
                    <a:pt x="354" y="183"/>
                  </a:lnTo>
                  <a:lnTo>
                    <a:pt x="356" y="187"/>
                  </a:lnTo>
                  <a:lnTo>
                    <a:pt x="360" y="189"/>
                  </a:lnTo>
                  <a:lnTo>
                    <a:pt x="364" y="187"/>
                  </a:lnTo>
                  <a:lnTo>
                    <a:pt x="368" y="185"/>
                  </a:lnTo>
                  <a:lnTo>
                    <a:pt x="372" y="185"/>
                  </a:lnTo>
                  <a:lnTo>
                    <a:pt x="374" y="181"/>
                  </a:lnTo>
                  <a:lnTo>
                    <a:pt x="376" y="185"/>
                  </a:lnTo>
                  <a:lnTo>
                    <a:pt x="376" y="189"/>
                  </a:lnTo>
                  <a:lnTo>
                    <a:pt x="378" y="195"/>
                  </a:lnTo>
                  <a:lnTo>
                    <a:pt x="376" y="199"/>
                  </a:lnTo>
                  <a:lnTo>
                    <a:pt x="374" y="199"/>
                  </a:lnTo>
                  <a:lnTo>
                    <a:pt x="370" y="203"/>
                  </a:lnTo>
                  <a:lnTo>
                    <a:pt x="366" y="205"/>
                  </a:lnTo>
                  <a:lnTo>
                    <a:pt x="362" y="207"/>
                  </a:lnTo>
                  <a:lnTo>
                    <a:pt x="356" y="207"/>
                  </a:lnTo>
                  <a:lnTo>
                    <a:pt x="353" y="207"/>
                  </a:lnTo>
                  <a:lnTo>
                    <a:pt x="349" y="207"/>
                  </a:lnTo>
                  <a:lnTo>
                    <a:pt x="345" y="213"/>
                  </a:lnTo>
                  <a:lnTo>
                    <a:pt x="345" y="215"/>
                  </a:lnTo>
                  <a:lnTo>
                    <a:pt x="345" y="219"/>
                  </a:lnTo>
                  <a:lnTo>
                    <a:pt x="341" y="219"/>
                  </a:lnTo>
                  <a:lnTo>
                    <a:pt x="337" y="219"/>
                  </a:lnTo>
                  <a:lnTo>
                    <a:pt x="333" y="217"/>
                  </a:lnTo>
                  <a:lnTo>
                    <a:pt x="329" y="215"/>
                  </a:lnTo>
                  <a:lnTo>
                    <a:pt x="325" y="217"/>
                  </a:lnTo>
                  <a:lnTo>
                    <a:pt x="321" y="217"/>
                  </a:lnTo>
                  <a:lnTo>
                    <a:pt x="319" y="211"/>
                  </a:lnTo>
                  <a:lnTo>
                    <a:pt x="317" y="207"/>
                  </a:lnTo>
                  <a:lnTo>
                    <a:pt x="313" y="205"/>
                  </a:lnTo>
                  <a:lnTo>
                    <a:pt x="309" y="205"/>
                  </a:lnTo>
                  <a:lnTo>
                    <a:pt x="305" y="207"/>
                  </a:lnTo>
                  <a:lnTo>
                    <a:pt x="301" y="207"/>
                  </a:lnTo>
                  <a:lnTo>
                    <a:pt x="297" y="209"/>
                  </a:lnTo>
                  <a:lnTo>
                    <a:pt x="293" y="209"/>
                  </a:lnTo>
                  <a:lnTo>
                    <a:pt x="289" y="211"/>
                  </a:lnTo>
                  <a:lnTo>
                    <a:pt x="285" y="213"/>
                  </a:lnTo>
                  <a:lnTo>
                    <a:pt x="281" y="215"/>
                  </a:lnTo>
                  <a:lnTo>
                    <a:pt x="277" y="219"/>
                  </a:lnTo>
                  <a:lnTo>
                    <a:pt x="273" y="217"/>
                  </a:lnTo>
                  <a:lnTo>
                    <a:pt x="269" y="215"/>
                  </a:lnTo>
                  <a:lnTo>
                    <a:pt x="267" y="219"/>
                  </a:lnTo>
                  <a:lnTo>
                    <a:pt x="265" y="223"/>
                  </a:lnTo>
                  <a:lnTo>
                    <a:pt x="261" y="225"/>
                  </a:lnTo>
                  <a:lnTo>
                    <a:pt x="257" y="227"/>
                  </a:lnTo>
                  <a:lnTo>
                    <a:pt x="255" y="229"/>
                  </a:lnTo>
                  <a:lnTo>
                    <a:pt x="255" y="231"/>
                  </a:lnTo>
                  <a:lnTo>
                    <a:pt x="253" y="235"/>
                  </a:lnTo>
                  <a:lnTo>
                    <a:pt x="251" y="241"/>
                  </a:lnTo>
                  <a:lnTo>
                    <a:pt x="247" y="243"/>
                  </a:lnTo>
                  <a:lnTo>
                    <a:pt x="245" y="245"/>
                  </a:lnTo>
                  <a:lnTo>
                    <a:pt x="241" y="249"/>
                  </a:lnTo>
                  <a:lnTo>
                    <a:pt x="237" y="251"/>
                  </a:lnTo>
                  <a:lnTo>
                    <a:pt x="233" y="253"/>
                  </a:lnTo>
                  <a:lnTo>
                    <a:pt x="231" y="257"/>
                  </a:lnTo>
                  <a:lnTo>
                    <a:pt x="229" y="261"/>
                  </a:lnTo>
                  <a:lnTo>
                    <a:pt x="229" y="267"/>
                  </a:lnTo>
                  <a:lnTo>
                    <a:pt x="227" y="273"/>
                  </a:lnTo>
                  <a:lnTo>
                    <a:pt x="227" y="277"/>
                  </a:lnTo>
                  <a:lnTo>
                    <a:pt x="227" y="283"/>
                  </a:lnTo>
                  <a:lnTo>
                    <a:pt x="225" y="285"/>
                  </a:lnTo>
                  <a:lnTo>
                    <a:pt x="225" y="289"/>
                  </a:lnTo>
                  <a:lnTo>
                    <a:pt x="225" y="293"/>
                  </a:lnTo>
                  <a:lnTo>
                    <a:pt x="227" y="297"/>
                  </a:lnTo>
                  <a:lnTo>
                    <a:pt x="225" y="301"/>
                  </a:lnTo>
                  <a:lnTo>
                    <a:pt x="229" y="303"/>
                  </a:lnTo>
                  <a:lnTo>
                    <a:pt x="233" y="305"/>
                  </a:lnTo>
                  <a:lnTo>
                    <a:pt x="237" y="309"/>
                  </a:lnTo>
                  <a:lnTo>
                    <a:pt x="239" y="311"/>
                  </a:lnTo>
                  <a:lnTo>
                    <a:pt x="239" y="315"/>
                  </a:lnTo>
                  <a:lnTo>
                    <a:pt x="243" y="317"/>
                  </a:lnTo>
                  <a:lnTo>
                    <a:pt x="247" y="319"/>
                  </a:lnTo>
                  <a:lnTo>
                    <a:pt x="249" y="322"/>
                  </a:lnTo>
                  <a:lnTo>
                    <a:pt x="253" y="322"/>
                  </a:lnTo>
                  <a:lnTo>
                    <a:pt x="259" y="322"/>
                  </a:lnTo>
                  <a:lnTo>
                    <a:pt x="265" y="322"/>
                  </a:lnTo>
                  <a:lnTo>
                    <a:pt x="269" y="322"/>
                  </a:lnTo>
                  <a:lnTo>
                    <a:pt x="273" y="320"/>
                  </a:lnTo>
                  <a:lnTo>
                    <a:pt x="277" y="320"/>
                  </a:lnTo>
                  <a:lnTo>
                    <a:pt x="283" y="320"/>
                  </a:lnTo>
                  <a:lnTo>
                    <a:pt x="287" y="320"/>
                  </a:lnTo>
                  <a:lnTo>
                    <a:pt x="291" y="319"/>
                  </a:lnTo>
                  <a:lnTo>
                    <a:pt x="293" y="317"/>
                  </a:lnTo>
                  <a:lnTo>
                    <a:pt x="297" y="315"/>
                  </a:lnTo>
                  <a:lnTo>
                    <a:pt x="303" y="315"/>
                  </a:lnTo>
                  <a:lnTo>
                    <a:pt x="307" y="317"/>
                  </a:lnTo>
                  <a:lnTo>
                    <a:pt x="313" y="317"/>
                  </a:lnTo>
                  <a:lnTo>
                    <a:pt x="317" y="317"/>
                  </a:lnTo>
                  <a:lnTo>
                    <a:pt x="321" y="319"/>
                  </a:lnTo>
                  <a:lnTo>
                    <a:pt x="317" y="322"/>
                  </a:lnTo>
                  <a:lnTo>
                    <a:pt x="315" y="326"/>
                  </a:lnTo>
                  <a:lnTo>
                    <a:pt x="313" y="332"/>
                  </a:lnTo>
                  <a:lnTo>
                    <a:pt x="317" y="334"/>
                  </a:lnTo>
                  <a:lnTo>
                    <a:pt x="319" y="338"/>
                  </a:lnTo>
                  <a:lnTo>
                    <a:pt x="321" y="342"/>
                  </a:lnTo>
                  <a:lnTo>
                    <a:pt x="323" y="346"/>
                  </a:lnTo>
                  <a:lnTo>
                    <a:pt x="325" y="350"/>
                  </a:lnTo>
                  <a:lnTo>
                    <a:pt x="323" y="352"/>
                  </a:lnTo>
                  <a:lnTo>
                    <a:pt x="321" y="356"/>
                  </a:lnTo>
                  <a:lnTo>
                    <a:pt x="319" y="360"/>
                  </a:lnTo>
                  <a:lnTo>
                    <a:pt x="315" y="362"/>
                  </a:lnTo>
                  <a:lnTo>
                    <a:pt x="315" y="366"/>
                  </a:lnTo>
                  <a:lnTo>
                    <a:pt x="313" y="370"/>
                  </a:lnTo>
                  <a:lnTo>
                    <a:pt x="311" y="372"/>
                  </a:lnTo>
                  <a:lnTo>
                    <a:pt x="311" y="380"/>
                  </a:lnTo>
                  <a:lnTo>
                    <a:pt x="309" y="382"/>
                  </a:lnTo>
                  <a:lnTo>
                    <a:pt x="309" y="386"/>
                  </a:lnTo>
                  <a:lnTo>
                    <a:pt x="309" y="388"/>
                  </a:lnTo>
                  <a:close/>
                  <a:moveTo>
                    <a:pt x="158" y="0"/>
                  </a:moveTo>
                  <a:lnTo>
                    <a:pt x="158" y="0"/>
                  </a:lnTo>
                  <a:lnTo>
                    <a:pt x="130" y="8"/>
                  </a:lnTo>
                  <a:lnTo>
                    <a:pt x="102" y="22"/>
                  </a:lnTo>
                  <a:lnTo>
                    <a:pt x="102" y="22"/>
                  </a:lnTo>
                  <a:lnTo>
                    <a:pt x="98" y="26"/>
                  </a:lnTo>
                  <a:lnTo>
                    <a:pt x="96" y="26"/>
                  </a:lnTo>
                  <a:lnTo>
                    <a:pt x="96" y="26"/>
                  </a:lnTo>
                  <a:lnTo>
                    <a:pt x="92" y="30"/>
                  </a:lnTo>
                  <a:lnTo>
                    <a:pt x="90" y="30"/>
                  </a:lnTo>
                  <a:lnTo>
                    <a:pt x="86" y="34"/>
                  </a:lnTo>
                  <a:lnTo>
                    <a:pt x="82" y="36"/>
                  </a:lnTo>
                  <a:lnTo>
                    <a:pt x="78" y="38"/>
                  </a:lnTo>
                  <a:lnTo>
                    <a:pt x="78" y="38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52" y="62"/>
                  </a:lnTo>
                  <a:lnTo>
                    <a:pt x="34" y="84"/>
                  </a:lnTo>
                  <a:lnTo>
                    <a:pt x="20" y="110"/>
                  </a:lnTo>
                  <a:lnTo>
                    <a:pt x="8" y="136"/>
                  </a:lnTo>
                  <a:lnTo>
                    <a:pt x="8" y="138"/>
                  </a:lnTo>
                  <a:lnTo>
                    <a:pt x="8" y="141"/>
                  </a:lnTo>
                  <a:lnTo>
                    <a:pt x="6" y="145"/>
                  </a:lnTo>
                  <a:lnTo>
                    <a:pt x="4" y="151"/>
                  </a:lnTo>
                  <a:lnTo>
                    <a:pt x="4" y="155"/>
                  </a:lnTo>
                  <a:lnTo>
                    <a:pt x="2" y="157"/>
                  </a:lnTo>
                  <a:lnTo>
                    <a:pt x="2" y="157"/>
                  </a:lnTo>
                  <a:lnTo>
                    <a:pt x="0" y="171"/>
                  </a:lnTo>
                  <a:lnTo>
                    <a:pt x="0" y="173"/>
                  </a:lnTo>
                  <a:lnTo>
                    <a:pt x="0" y="177"/>
                  </a:lnTo>
                  <a:lnTo>
                    <a:pt x="2" y="181"/>
                  </a:lnTo>
                  <a:lnTo>
                    <a:pt x="2" y="185"/>
                  </a:lnTo>
                  <a:lnTo>
                    <a:pt x="2" y="189"/>
                  </a:lnTo>
                  <a:lnTo>
                    <a:pt x="4" y="191"/>
                  </a:lnTo>
                  <a:lnTo>
                    <a:pt x="6" y="195"/>
                  </a:lnTo>
                  <a:lnTo>
                    <a:pt x="6" y="199"/>
                  </a:lnTo>
                  <a:lnTo>
                    <a:pt x="6" y="203"/>
                  </a:lnTo>
                  <a:lnTo>
                    <a:pt x="8" y="207"/>
                  </a:lnTo>
                  <a:lnTo>
                    <a:pt x="10" y="213"/>
                  </a:lnTo>
                  <a:lnTo>
                    <a:pt x="12" y="215"/>
                  </a:lnTo>
                  <a:lnTo>
                    <a:pt x="12" y="219"/>
                  </a:lnTo>
                  <a:lnTo>
                    <a:pt x="14" y="223"/>
                  </a:lnTo>
                  <a:lnTo>
                    <a:pt x="14" y="227"/>
                  </a:lnTo>
                  <a:lnTo>
                    <a:pt x="14" y="229"/>
                  </a:lnTo>
                  <a:lnTo>
                    <a:pt x="14" y="233"/>
                  </a:lnTo>
                  <a:lnTo>
                    <a:pt x="16" y="237"/>
                  </a:lnTo>
                  <a:lnTo>
                    <a:pt x="18" y="241"/>
                  </a:lnTo>
                  <a:lnTo>
                    <a:pt x="20" y="245"/>
                  </a:lnTo>
                  <a:lnTo>
                    <a:pt x="24" y="249"/>
                  </a:lnTo>
                  <a:lnTo>
                    <a:pt x="24" y="251"/>
                  </a:lnTo>
                  <a:lnTo>
                    <a:pt x="26" y="255"/>
                  </a:lnTo>
                  <a:lnTo>
                    <a:pt x="24" y="259"/>
                  </a:lnTo>
                  <a:lnTo>
                    <a:pt x="22" y="265"/>
                  </a:lnTo>
                  <a:lnTo>
                    <a:pt x="20" y="267"/>
                  </a:lnTo>
                  <a:lnTo>
                    <a:pt x="20" y="273"/>
                  </a:lnTo>
                  <a:lnTo>
                    <a:pt x="20" y="279"/>
                  </a:lnTo>
                  <a:lnTo>
                    <a:pt x="18" y="281"/>
                  </a:lnTo>
                  <a:lnTo>
                    <a:pt x="20" y="287"/>
                  </a:lnTo>
                  <a:lnTo>
                    <a:pt x="22" y="291"/>
                  </a:lnTo>
                  <a:lnTo>
                    <a:pt x="22" y="295"/>
                  </a:lnTo>
                  <a:lnTo>
                    <a:pt x="26" y="299"/>
                  </a:lnTo>
                  <a:lnTo>
                    <a:pt x="26" y="303"/>
                  </a:lnTo>
                  <a:lnTo>
                    <a:pt x="30" y="307"/>
                  </a:lnTo>
                  <a:lnTo>
                    <a:pt x="32" y="311"/>
                  </a:lnTo>
                  <a:lnTo>
                    <a:pt x="34" y="315"/>
                  </a:lnTo>
                  <a:lnTo>
                    <a:pt x="34" y="319"/>
                  </a:lnTo>
                  <a:lnTo>
                    <a:pt x="36" y="322"/>
                  </a:lnTo>
                  <a:lnTo>
                    <a:pt x="40" y="326"/>
                  </a:lnTo>
                  <a:lnTo>
                    <a:pt x="44" y="328"/>
                  </a:lnTo>
                  <a:lnTo>
                    <a:pt x="46" y="332"/>
                  </a:lnTo>
                  <a:lnTo>
                    <a:pt x="48" y="336"/>
                  </a:lnTo>
                  <a:lnTo>
                    <a:pt x="50" y="338"/>
                  </a:lnTo>
                  <a:lnTo>
                    <a:pt x="52" y="342"/>
                  </a:lnTo>
                  <a:lnTo>
                    <a:pt x="54" y="346"/>
                  </a:lnTo>
                  <a:lnTo>
                    <a:pt x="54" y="346"/>
                  </a:lnTo>
                  <a:lnTo>
                    <a:pt x="66" y="358"/>
                  </a:lnTo>
                  <a:lnTo>
                    <a:pt x="78" y="370"/>
                  </a:lnTo>
                  <a:lnTo>
                    <a:pt x="92" y="380"/>
                  </a:lnTo>
                  <a:lnTo>
                    <a:pt x="108" y="388"/>
                  </a:lnTo>
                  <a:lnTo>
                    <a:pt x="110" y="388"/>
                  </a:lnTo>
                  <a:lnTo>
                    <a:pt x="114" y="384"/>
                  </a:lnTo>
                  <a:lnTo>
                    <a:pt x="112" y="380"/>
                  </a:lnTo>
                  <a:lnTo>
                    <a:pt x="114" y="378"/>
                  </a:lnTo>
                  <a:lnTo>
                    <a:pt x="120" y="378"/>
                  </a:lnTo>
                  <a:lnTo>
                    <a:pt x="124" y="378"/>
                  </a:lnTo>
                  <a:lnTo>
                    <a:pt x="130" y="378"/>
                  </a:lnTo>
                  <a:lnTo>
                    <a:pt x="134" y="378"/>
                  </a:lnTo>
                  <a:lnTo>
                    <a:pt x="138" y="374"/>
                  </a:lnTo>
                  <a:lnTo>
                    <a:pt x="140" y="370"/>
                  </a:lnTo>
                  <a:lnTo>
                    <a:pt x="140" y="366"/>
                  </a:lnTo>
                  <a:lnTo>
                    <a:pt x="140" y="362"/>
                  </a:lnTo>
                  <a:lnTo>
                    <a:pt x="144" y="360"/>
                  </a:lnTo>
                  <a:lnTo>
                    <a:pt x="148" y="358"/>
                  </a:lnTo>
                  <a:lnTo>
                    <a:pt x="152" y="356"/>
                  </a:lnTo>
                  <a:lnTo>
                    <a:pt x="154" y="354"/>
                  </a:lnTo>
                  <a:lnTo>
                    <a:pt x="156" y="350"/>
                  </a:lnTo>
                  <a:lnTo>
                    <a:pt x="152" y="344"/>
                  </a:lnTo>
                  <a:lnTo>
                    <a:pt x="148" y="342"/>
                  </a:lnTo>
                  <a:lnTo>
                    <a:pt x="146" y="340"/>
                  </a:lnTo>
                  <a:lnTo>
                    <a:pt x="142" y="338"/>
                  </a:lnTo>
                  <a:lnTo>
                    <a:pt x="138" y="334"/>
                  </a:lnTo>
                  <a:lnTo>
                    <a:pt x="136" y="332"/>
                  </a:lnTo>
                  <a:lnTo>
                    <a:pt x="132" y="332"/>
                  </a:lnTo>
                  <a:lnTo>
                    <a:pt x="126" y="330"/>
                  </a:lnTo>
                  <a:lnTo>
                    <a:pt x="122" y="328"/>
                  </a:lnTo>
                  <a:lnTo>
                    <a:pt x="120" y="326"/>
                  </a:lnTo>
                  <a:lnTo>
                    <a:pt x="116" y="324"/>
                  </a:lnTo>
                  <a:lnTo>
                    <a:pt x="112" y="320"/>
                  </a:lnTo>
                  <a:lnTo>
                    <a:pt x="108" y="319"/>
                  </a:lnTo>
                  <a:lnTo>
                    <a:pt x="102" y="317"/>
                  </a:lnTo>
                  <a:lnTo>
                    <a:pt x="102" y="313"/>
                  </a:lnTo>
                  <a:lnTo>
                    <a:pt x="100" y="309"/>
                  </a:lnTo>
                  <a:lnTo>
                    <a:pt x="100" y="305"/>
                  </a:lnTo>
                  <a:lnTo>
                    <a:pt x="98" y="301"/>
                  </a:lnTo>
                  <a:lnTo>
                    <a:pt x="94" y="299"/>
                  </a:lnTo>
                  <a:lnTo>
                    <a:pt x="92" y="295"/>
                  </a:lnTo>
                  <a:lnTo>
                    <a:pt x="88" y="293"/>
                  </a:lnTo>
                  <a:lnTo>
                    <a:pt x="84" y="291"/>
                  </a:lnTo>
                  <a:lnTo>
                    <a:pt x="80" y="289"/>
                  </a:lnTo>
                  <a:lnTo>
                    <a:pt x="80" y="287"/>
                  </a:lnTo>
                  <a:lnTo>
                    <a:pt x="76" y="283"/>
                  </a:lnTo>
                  <a:lnTo>
                    <a:pt x="74" y="279"/>
                  </a:lnTo>
                  <a:lnTo>
                    <a:pt x="72" y="275"/>
                  </a:lnTo>
                  <a:lnTo>
                    <a:pt x="70" y="271"/>
                  </a:lnTo>
                  <a:lnTo>
                    <a:pt x="66" y="267"/>
                  </a:lnTo>
                  <a:lnTo>
                    <a:pt x="62" y="265"/>
                  </a:lnTo>
                  <a:lnTo>
                    <a:pt x="58" y="263"/>
                  </a:lnTo>
                  <a:lnTo>
                    <a:pt x="54" y="259"/>
                  </a:lnTo>
                  <a:lnTo>
                    <a:pt x="52" y="255"/>
                  </a:lnTo>
                  <a:lnTo>
                    <a:pt x="48" y="253"/>
                  </a:lnTo>
                  <a:lnTo>
                    <a:pt x="44" y="251"/>
                  </a:lnTo>
                  <a:lnTo>
                    <a:pt x="44" y="247"/>
                  </a:lnTo>
                  <a:lnTo>
                    <a:pt x="40" y="247"/>
                  </a:lnTo>
                  <a:lnTo>
                    <a:pt x="36" y="245"/>
                  </a:lnTo>
                  <a:lnTo>
                    <a:pt x="32" y="245"/>
                  </a:lnTo>
                  <a:lnTo>
                    <a:pt x="30" y="249"/>
                  </a:lnTo>
                  <a:lnTo>
                    <a:pt x="26" y="245"/>
                  </a:lnTo>
                  <a:lnTo>
                    <a:pt x="22" y="241"/>
                  </a:lnTo>
                  <a:lnTo>
                    <a:pt x="20" y="237"/>
                  </a:lnTo>
                  <a:lnTo>
                    <a:pt x="18" y="233"/>
                  </a:lnTo>
                  <a:lnTo>
                    <a:pt x="20" y="229"/>
                  </a:lnTo>
                  <a:lnTo>
                    <a:pt x="20" y="225"/>
                  </a:lnTo>
                  <a:lnTo>
                    <a:pt x="22" y="221"/>
                  </a:lnTo>
                  <a:lnTo>
                    <a:pt x="22" y="215"/>
                  </a:lnTo>
                  <a:lnTo>
                    <a:pt x="18" y="211"/>
                  </a:lnTo>
                  <a:lnTo>
                    <a:pt x="16" y="207"/>
                  </a:lnTo>
                  <a:lnTo>
                    <a:pt x="14" y="205"/>
                  </a:lnTo>
                  <a:lnTo>
                    <a:pt x="14" y="201"/>
                  </a:lnTo>
                  <a:lnTo>
                    <a:pt x="18" y="197"/>
                  </a:lnTo>
                  <a:lnTo>
                    <a:pt x="22" y="193"/>
                  </a:lnTo>
                  <a:lnTo>
                    <a:pt x="18" y="189"/>
                  </a:lnTo>
                  <a:lnTo>
                    <a:pt x="16" y="187"/>
                  </a:lnTo>
                  <a:lnTo>
                    <a:pt x="10" y="187"/>
                  </a:lnTo>
                  <a:lnTo>
                    <a:pt x="8" y="183"/>
                  </a:lnTo>
                  <a:lnTo>
                    <a:pt x="6" y="179"/>
                  </a:lnTo>
                  <a:lnTo>
                    <a:pt x="8" y="175"/>
                  </a:lnTo>
                  <a:lnTo>
                    <a:pt x="10" y="171"/>
                  </a:lnTo>
                  <a:lnTo>
                    <a:pt x="10" y="167"/>
                  </a:lnTo>
                  <a:lnTo>
                    <a:pt x="12" y="165"/>
                  </a:lnTo>
                  <a:lnTo>
                    <a:pt x="14" y="161"/>
                  </a:lnTo>
                  <a:lnTo>
                    <a:pt x="16" y="157"/>
                  </a:lnTo>
                  <a:lnTo>
                    <a:pt x="18" y="153"/>
                  </a:lnTo>
                  <a:lnTo>
                    <a:pt x="20" y="151"/>
                  </a:lnTo>
                  <a:lnTo>
                    <a:pt x="24" y="155"/>
                  </a:lnTo>
                  <a:lnTo>
                    <a:pt x="24" y="159"/>
                  </a:lnTo>
                  <a:lnTo>
                    <a:pt x="26" y="161"/>
                  </a:lnTo>
                  <a:lnTo>
                    <a:pt x="30" y="161"/>
                  </a:lnTo>
                  <a:lnTo>
                    <a:pt x="34" y="165"/>
                  </a:lnTo>
                  <a:lnTo>
                    <a:pt x="36" y="169"/>
                  </a:lnTo>
                  <a:lnTo>
                    <a:pt x="36" y="169"/>
                  </a:lnTo>
                  <a:lnTo>
                    <a:pt x="34" y="173"/>
                  </a:lnTo>
                  <a:lnTo>
                    <a:pt x="34" y="177"/>
                  </a:lnTo>
                  <a:lnTo>
                    <a:pt x="34" y="177"/>
                  </a:lnTo>
                  <a:lnTo>
                    <a:pt x="34" y="179"/>
                  </a:lnTo>
                  <a:lnTo>
                    <a:pt x="32" y="183"/>
                  </a:lnTo>
                  <a:lnTo>
                    <a:pt x="32" y="183"/>
                  </a:lnTo>
                  <a:lnTo>
                    <a:pt x="34" y="185"/>
                  </a:lnTo>
                  <a:lnTo>
                    <a:pt x="34" y="185"/>
                  </a:lnTo>
                  <a:lnTo>
                    <a:pt x="36" y="185"/>
                  </a:lnTo>
                  <a:lnTo>
                    <a:pt x="36" y="185"/>
                  </a:lnTo>
                  <a:lnTo>
                    <a:pt x="36" y="185"/>
                  </a:lnTo>
                  <a:lnTo>
                    <a:pt x="40" y="179"/>
                  </a:lnTo>
                  <a:lnTo>
                    <a:pt x="40" y="179"/>
                  </a:lnTo>
                  <a:lnTo>
                    <a:pt x="42" y="175"/>
                  </a:lnTo>
                  <a:lnTo>
                    <a:pt x="44" y="169"/>
                  </a:lnTo>
                  <a:lnTo>
                    <a:pt x="48" y="169"/>
                  </a:lnTo>
                  <a:lnTo>
                    <a:pt x="52" y="169"/>
                  </a:lnTo>
                  <a:lnTo>
                    <a:pt x="56" y="169"/>
                  </a:lnTo>
                  <a:lnTo>
                    <a:pt x="60" y="165"/>
                  </a:lnTo>
                  <a:lnTo>
                    <a:pt x="64" y="163"/>
                  </a:lnTo>
                  <a:lnTo>
                    <a:pt x="68" y="161"/>
                  </a:lnTo>
                  <a:lnTo>
                    <a:pt x="70" y="157"/>
                  </a:lnTo>
                  <a:lnTo>
                    <a:pt x="72" y="153"/>
                  </a:lnTo>
                  <a:lnTo>
                    <a:pt x="78" y="155"/>
                  </a:lnTo>
                  <a:lnTo>
                    <a:pt x="82" y="157"/>
                  </a:lnTo>
                  <a:lnTo>
                    <a:pt x="84" y="153"/>
                  </a:lnTo>
                  <a:lnTo>
                    <a:pt x="88" y="151"/>
                  </a:lnTo>
                  <a:lnTo>
                    <a:pt x="94" y="151"/>
                  </a:lnTo>
                  <a:lnTo>
                    <a:pt x="98" y="151"/>
                  </a:lnTo>
                  <a:lnTo>
                    <a:pt x="96" y="155"/>
                  </a:lnTo>
                  <a:lnTo>
                    <a:pt x="102" y="155"/>
                  </a:lnTo>
                  <a:lnTo>
                    <a:pt x="108" y="155"/>
                  </a:lnTo>
                  <a:lnTo>
                    <a:pt x="106" y="151"/>
                  </a:lnTo>
                  <a:lnTo>
                    <a:pt x="106" y="147"/>
                  </a:lnTo>
                  <a:lnTo>
                    <a:pt x="108" y="143"/>
                  </a:lnTo>
                  <a:lnTo>
                    <a:pt x="108" y="140"/>
                  </a:lnTo>
                  <a:lnTo>
                    <a:pt x="106" y="138"/>
                  </a:lnTo>
                  <a:lnTo>
                    <a:pt x="106" y="134"/>
                  </a:lnTo>
                  <a:lnTo>
                    <a:pt x="110" y="136"/>
                  </a:lnTo>
                  <a:lnTo>
                    <a:pt x="114" y="138"/>
                  </a:lnTo>
                  <a:lnTo>
                    <a:pt x="116" y="140"/>
                  </a:lnTo>
                  <a:lnTo>
                    <a:pt x="120" y="141"/>
                  </a:lnTo>
                  <a:lnTo>
                    <a:pt x="126" y="140"/>
                  </a:lnTo>
                  <a:lnTo>
                    <a:pt x="126" y="141"/>
                  </a:lnTo>
                  <a:lnTo>
                    <a:pt x="124" y="143"/>
                  </a:lnTo>
                  <a:lnTo>
                    <a:pt x="120" y="145"/>
                  </a:lnTo>
                  <a:lnTo>
                    <a:pt x="118" y="147"/>
                  </a:lnTo>
                  <a:lnTo>
                    <a:pt x="120" y="151"/>
                  </a:lnTo>
                  <a:lnTo>
                    <a:pt x="122" y="155"/>
                  </a:lnTo>
                  <a:lnTo>
                    <a:pt x="128" y="157"/>
                  </a:lnTo>
                  <a:lnTo>
                    <a:pt x="132" y="159"/>
                  </a:lnTo>
                  <a:lnTo>
                    <a:pt x="132" y="155"/>
                  </a:lnTo>
                  <a:lnTo>
                    <a:pt x="132" y="149"/>
                  </a:lnTo>
                  <a:lnTo>
                    <a:pt x="130" y="145"/>
                  </a:lnTo>
                  <a:lnTo>
                    <a:pt x="130" y="141"/>
                  </a:lnTo>
                  <a:lnTo>
                    <a:pt x="132" y="138"/>
                  </a:lnTo>
                  <a:lnTo>
                    <a:pt x="134" y="134"/>
                  </a:lnTo>
                  <a:lnTo>
                    <a:pt x="134" y="130"/>
                  </a:lnTo>
                  <a:lnTo>
                    <a:pt x="132" y="126"/>
                  </a:lnTo>
                  <a:lnTo>
                    <a:pt x="132" y="122"/>
                  </a:lnTo>
                  <a:lnTo>
                    <a:pt x="130" y="118"/>
                  </a:lnTo>
                  <a:lnTo>
                    <a:pt x="130" y="112"/>
                  </a:lnTo>
                  <a:lnTo>
                    <a:pt x="132" y="108"/>
                  </a:lnTo>
                  <a:lnTo>
                    <a:pt x="128" y="108"/>
                  </a:lnTo>
                  <a:lnTo>
                    <a:pt x="124" y="110"/>
                  </a:lnTo>
                  <a:lnTo>
                    <a:pt x="120" y="106"/>
                  </a:lnTo>
                  <a:lnTo>
                    <a:pt x="122" y="102"/>
                  </a:lnTo>
                  <a:lnTo>
                    <a:pt x="124" y="98"/>
                  </a:lnTo>
                  <a:lnTo>
                    <a:pt x="126" y="94"/>
                  </a:lnTo>
                  <a:lnTo>
                    <a:pt x="124" y="92"/>
                  </a:lnTo>
                  <a:lnTo>
                    <a:pt x="120" y="88"/>
                  </a:lnTo>
                  <a:lnTo>
                    <a:pt x="118" y="88"/>
                  </a:lnTo>
                  <a:lnTo>
                    <a:pt x="114" y="90"/>
                  </a:lnTo>
                  <a:lnTo>
                    <a:pt x="110" y="94"/>
                  </a:lnTo>
                  <a:lnTo>
                    <a:pt x="108" y="96"/>
                  </a:lnTo>
                  <a:lnTo>
                    <a:pt x="104" y="100"/>
                  </a:lnTo>
                  <a:lnTo>
                    <a:pt x="102" y="104"/>
                  </a:lnTo>
                  <a:lnTo>
                    <a:pt x="98" y="104"/>
                  </a:lnTo>
                  <a:lnTo>
                    <a:pt x="94" y="106"/>
                  </a:lnTo>
                  <a:lnTo>
                    <a:pt x="92" y="108"/>
                  </a:lnTo>
                  <a:lnTo>
                    <a:pt x="88" y="112"/>
                  </a:lnTo>
                  <a:lnTo>
                    <a:pt x="86" y="112"/>
                  </a:lnTo>
                  <a:lnTo>
                    <a:pt x="88" y="108"/>
                  </a:lnTo>
                  <a:lnTo>
                    <a:pt x="90" y="106"/>
                  </a:lnTo>
                  <a:lnTo>
                    <a:pt x="92" y="102"/>
                  </a:lnTo>
                  <a:lnTo>
                    <a:pt x="92" y="98"/>
                  </a:lnTo>
                  <a:lnTo>
                    <a:pt x="92" y="94"/>
                  </a:lnTo>
                  <a:lnTo>
                    <a:pt x="92" y="88"/>
                  </a:lnTo>
                  <a:lnTo>
                    <a:pt x="88" y="86"/>
                  </a:lnTo>
                  <a:lnTo>
                    <a:pt x="90" y="82"/>
                  </a:lnTo>
                  <a:lnTo>
                    <a:pt x="92" y="78"/>
                  </a:lnTo>
                  <a:lnTo>
                    <a:pt x="94" y="74"/>
                  </a:lnTo>
                  <a:lnTo>
                    <a:pt x="98" y="72"/>
                  </a:lnTo>
                  <a:lnTo>
                    <a:pt x="102" y="72"/>
                  </a:lnTo>
                  <a:lnTo>
                    <a:pt x="106" y="70"/>
                  </a:lnTo>
                  <a:lnTo>
                    <a:pt x="110" y="72"/>
                  </a:lnTo>
                  <a:lnTo>
                    <a:pt x="114" y="72"/>
                  </a:lnTo>
                  <a:lnTo>
                    <a:pt x="110" y="74"/>
                  </a:lnTo>
                  <a:lnTo>
                    <a:pt x="110" y="78"/>
                  </a:lnTo>
                  <a:lnTo>
                    <a:pt x="114" y="78"/>
                  </a:lnTo>
                  <a:lnTo>
                    <a:pt x="116" y="80"/>
                  </a:lnTo>
                  <a:lnTo>
                    <a:pt x="118" y="78"/>
                  </a:lnTo>
                  <a:lnTo>
                    <a:pt x="118" y="74"/>
                  </a:lnTo>
                  <a:lnTo>
                    <a:pt x="120" y="70"/>
                  </a:lnTo>
                  <a:lnTo>
                    <a:pt x="124" y="72"/>
                  </a:lnTo>
                  <a:lnTo>
                    <a:pt x="128" y="70"/>
                  </a:lnTo>
                  <a:lnTo>
                    <a:pt x="132" y="68"/>
                  </a:lnTo>
                  <a:lnTo>
                    <a:pt x="136" y="68"/>
                  </a:lnTo>
                  <a:lnTo>
                    <a:pt x="136" y="72"/>
                  </a:lnTo>
                  <a:lnTo>
                    <a:pt x="138" y="76"/>
                  </a:lnTo>
                  <a:lnTo>
                    <a:pt x="138" y="80"/>
                  </a:lnTo>
                  <a:lnTo>
                    <a:pt x="134" y="82"/>
                  </a:lnTo>
                  <a:lnTo>
                    <a:pt x="128" y="82"/>
                  </a:lnTo>
                  <a:lnTo>
                    <a:pt x="124" y="80"/>
                  </a:lnTo>
                  <a:lnTo>
                    <a:pt x="122" y="82"/>
                  </a:lnTo>
                  <a:lnTo>
                    <a:pt x="126" y="86"/>
                  </a:lnTo>
                  <a:lnTo>
                    <a:pt x="126" y="90"/>
                  </a:lnTo>
                  <a:lnTo>
                    <a:pt x="126" y="94"/>
                  </a:lnTo>
                  <a:lnTo>
                    <a:pt x="128" y="98"/>
                  </a:lnTo>
                  <a:lnTo>
                    <a:pt x="132" y="98"/>
                  </a:lnTo>
                  <a:lnTo>
                    <a:pt x="136" y="98"/>
                  </a:lnTo>
                  <a:lnTo>
                    <a:pt x="140" y="96"/>
                  </a:lnTo>
                  <a:lnTo>
                    <a:pt x="138" y="92"/>
                  </a:lnTo>
                  <a:lnTo>
                    <a:pt x="140" y="88"/>
                  </a:lnTo>
                  <a:lnTo>
                    <a:pt x="142" y="92"/>
                  </a:lnTo>
                  <a:lnTo>
                    <a:pt x="146" y="94"/>
                  </a:lnTo>
                  <a:lnTo>
                    <a:pt x="150" y="90"/>
                  </a:lnTo>
                  <a:lnTo>
                    <a:pt x="150" y="86"/>
                  </a:lnTo>
                  <a:lnTo>
                    <a:pt x="146" y="82"/>
                  </a:lnTo>
                  <a:lnTo>
                    <a:pt x="148" y="78"/>
                  </a:lnTo>
                  <a:lnTo>
                    <a:pt x="148" y="74"/>
                  </a:lnTo>
                  <a:lnTo>
                    <a:pt x="146" y="72"/>
                  </a:lnTo>
                  <a:lnTo>
                    <a:pt x="148" y="68"/>
                  </a:lnTo>
                  <a:lnTo>
                    <a:pt x="150" y="64"/>
                  </a:lnTo>
                  <a:lnTo>
                    <a:pt x="146" y="60"/>
                  </a:lnTo>
                  <a:lnTo>
                    <a:pt x="146" y="56"/>
                  </a:lnTo>
                  <a:lnTo>
                    <a:pt x="140" y="58"/>
                  </a:lnTo>
                  <a:lnTo>
                    <a:pt x="142" y="54"/>
                  </a:lnTo>
                  <a:lnTo>
                    <a:pt x="140" y="54"/>
                  </a:lnTo>
                  <a:lnTo>
                    <a:pt x="136" y="54"/>
                  </a:lnTo>
                  <a:lnTo>
                    <a:pt x="132" y="56"/>
                  </a:lnTo>
                  <a:lnTo>
                    <a:pt x="128" y="60"/>
                  </a:lnTo>
                  <a:lnTo>
                    <a:pt x="130" y="66"/>
                  </a:lnTo>
                  <a:lnTo>
                    <a:pt x="124" y="64"/>
                  </a:lnTo>
                  <a:lnTo>
                    <a:pt x="124" y="60"/>
                  </a:lnTo>
                  <a:lnTo>
                    <a:pt x="126" y="56"/>
                  </a:lnTo>
                  <a:lnTo>
                    <a:pt x="130" y="52"/>
                  </a:lnTo>
                  <a:lnTo>
                    <a:pt x="126" y="54"/>
                  </a:lnTo>
                  <a:lnTo>
                    <a:pt x="122" y="58"/>
                  </a:lnTo>
                  <a:lnTo>
                    <a:pt x="118" y="58"/>
                  </a:lnTo>
                  <a:lnTo>
                    <a:pt x="120" y="56"/>
                  </a:lnTo>
                  <a:lnTo>
                    <a:pt x="122" y="54"/>
                  </a:lnTo>
                  <a:lnTo>
                    <a:pt x="120" y="54"/>
                  </a:lnTo>
                  <a:lnTo>
                    <a:pt x="116" y="52"/>
                  </a:lnTo>
                  <a:lnTo>
                    <a:pt x="114" y="48"/>
                  </a:lnTo>
                  <a:lnTo>
                    <a:pt x="112" y="46"/>
                  </a:lnTo>
                  <a:lnTo>
                    <a:pt x="114" y="44"/>
                  </a:lnTo>
                  <a:lnTo>
                    <a:pt x="114" y="46"/>
                  </a:lnTo>
                  <a:lnTo>
                    <a:pt x="120" y="48"/>
                  </a:lnTo>
                  <a:lnTo>
                    <a:pt x="122" y="46"/>
                  </a:lnTo>
                  <a:lnTo>
                    <a:pt x="126" y="44"/>
                  </a:lnTo>
                  <a:lnTo>
                    <a:pt x="130" y="40"/>
                  </a:lnTo>
                  <a:lnTo>
                    <a:pt x="132" y="36"/>
                  </a:lnTo>
                  <a:lnTo>
                    <a:pt x="130" y="34"/>
                  </a:lnTo>
                  <a:lnTo>
                    <a:pt x="132" y="30"/>
                  </a:lnTo>
                  <a:lnTo>
                    <a:pt x="136" y="28"/>
                  </a:lnTo>
                  <a:lnTo>
                    <a:pt x="134" y="26"/>
                  </a:lnTo>
                  <a:lnTo>
                    <a:pt x="138" y="22"/>
                  </a:lnTo>
                  <a:lnTo>
                    <a:pt x="134" y="24"/>
                  </a:lnTo>
                  <a:lnTo>
                    <a:pt x="130" y="24"/>
                  </a:lnTo>
                  <a:lnTo>
                    <a:pt x="126" y="26"/>
                  </a:lnTo>
                  <a:lnTo>
                    <a:pt x="126" y="30"/>
                  </a:lnTo>
                  <a:lnTo>
                    <a:pt x="132" y="30"/>
                  </a:lnTo>
                  <a:lnTo>
                    <a:pt x="126" y="32"/>
                  </a:lnTo>
                  <a:lnTo>
                    <a:pt x="122" y="34"/>
                  </a:lnTo>
                  <a:lnTo>
                    <a:pt x="118" y="36"/>
                  </a:lnTo>
                  <a:lnTo>
                    <a:pt x="120" y="32"/>
                  </a:lnTo>
                  <a:lnTo>
                    <a:pt x="122" y="26"/>
                  </a:lnTo>
                  <a:lnTo>
                    <a:pt x="126" y="24"/>
                  </a:lnTo>
                  <a:lnTo>
                    <a:pt x="126" y="18"/>
                  </a:lnTo>
                  <a:lnTo>
                    <a:pt x="130" y="16"/>
                  </a:lnTo>
                  <a:lnTo>
                    <a:pt x="132" y="14"/>
                  </a:lnTo>
                  <a:lnTo>
                    <a:pt x="138" y="12"/>
                  </a:lnTo>
                  <a:lnTo>
                    <a:pt x="140" y="8"/>
                  </a:lnTo>
                  <a:lnTo>
                    <a:pt x="144" y="6"/>
                  </a:lnTo>
                  <a:lnTo>
                    <a:pt x="148" y="4"/>
                  </a:lnTo>
                  <a:lnTo>
                    <a:pt x="152" y="2"/>
                  </a:lnTo>
                  <a:lnTo>
                    <a:pt x="156" y="0"/>
                  </a:lnTo>
                  <a:lnTo>
                    <a:pt x="158" y="0"/>
                  </a:lnTo>
                  <a:close/>
                  <a:moveTo>
                    <a:pt x="261" y="66"/>
                  </a:moveTo>
                  <a:lnTo>
                    <a:pt x="265" y="64"/>
                  </a:lnTo>
                  <a:lnTo>
                    <a:pt x="271" y="64"/>
                  </a:lnTo>
                  <a:lnTo>
                    <a:pt x="269" y="62"/>
                  </a:lnTo>
                  <a:lnTo>
                    <a:pt x="275" y="60"/>
                  </a:lnTo>
                  <a:lnTo>
                    <a:pt x="277" y="66"/>
                  </a:lnTo>
                  <a:lnTo>
                    <a:pt x="273" y="66"/>
                  </a:lnTo>
                  <a:lnTo>
                    <a:pt x="275" y="68"/>
                  </a:lnTo>
                  <a:lnTo>
                    <a:pt x="271" y="74"/>
                  </a:lnTo>
                  <a:lnTo>
                    <a:pt x="269" y="70"/>
                  </a:lnTo>
                  <a:lnTo>
                    <a:pt x="265" y="70"/>
                  </a:lnTo>
                  <a:lnTo>
                    <a:pt x="261" y="66"/>
                  </a:lnTo>
                  <a:close/>
                  <a:moveTo>
                    <a:pt x="410" y="189"/>
                  </a:moveTo>
                  <a:lnTo>
                    <a:pt x="408" y="187"/>
                  </a:lnTo>
                  <a:lnTo>
                    <a:pt x="404" y="185"/>
                  </a:lnTo>
                  <a:lnTo>
                    <a:pt x="402" y="183"/>
                  </a:lnTo>
                  <a:lnTo>
                    <a:pt x="404" y="179"/>
                  </a:lnTo>
                  <a:lnTo>
                    <a:pt x="406" y="181"/>
                  </a:lnTo>
                  <a:lnTo>
                    <a:pt x="410" y="185"/>
                  </a:lnTo>
                  <a:lnTo>
                    <a:pt x="412" y="181"/>
                  </a:lnTo>
                  <a:lnTo>
                    <a:pt x="414" y="185"/>
                  </a:lnTo>
                  <a:lnTo>
                    <a:pt x="410" y="189"/>
                  </a:lnTo>
                  <a:close/>
                  <a:moveTo>
                    <a:pt x="400" y="241"/>
                  </a:moveTo>
                  <a:lnTo>
                    <a:pt x="398" y="239"/>
                  </a:lnTo>
                  <a:lnTo>
                    <a:pt x="396" y="235"/>
                  </a:lnTo>
                  <a:lnTo>
                    <a:pt x="394" y="233"/>
                  </a:lnTo>
                  <a:lnTo>
                    <a:pt x="392" y="229"/>
                  </a:lnTo>
                  <a:lnTo>
                    <a:pt x="392" y="225"/>
                  </a:lnTo>
                  <a:lnTo>
                    <a:pt x="390" y="223"/>
                  </a:lnTo>
                  <a:lnTo>
                    <a:pt x="388" y="223"/>
                  </a:lnTo>
                  <a:lnTo>
                    <a:pt x="384" y="221"/>
                  </a:lnTo>
                  <a:lnTo>
                    <a:pt x="382" y="217"/>
                  </a:lnTo>
                  <a:lnTo>
                    <a:pt x="380" y="211"/>
                  </a:lnTo>
                  <a:lnTo>
                    <a:pt x="382" y="209"/>
                  </a:lnTo>
                  <a:lnTo>
                    <a:pt x="386" y="211"/>
                  </a:lnTo>
                  <a:lnTo>
                    <a:pt x="388" y="215"/>
                  </a:lnTo>
                  <a:lnTo>
                    <a:pt x="390" y="217"/>
                  </a:lnTo>
                  <a:lnTo>
                    <a:pt x="392" y="221"/>
                  </a:lnTo>
                  <a:lnTo>
                    <a:pt x="396" y="225"/>
                  </a:lnTo>
                  <a:lnTo>
                    <a:pt x="398" y="227"/>
                  </a:lnTo>
                  <a:lnTo>
                    <a:pt x="402" y="231"/>
                  </a:lnTo>
                  <a:lnTo>
                    <a:pt x="404" y="235"/>
                  </a:lnTo>
                  <a:lnTo>
                    <a:pt x="404" y="241"/>
                  </a:lnTo>
                  <a:lnTo>
                    <a:pt x="400" y="241"/>
                  </a:lnTo>
                  <a:close/>
                  <a:moveTo>
                    <a:pt x="382" y="305"/>
                  </a:moveTo>
                  <a:lnTo>
                    <a:pt x="380" y="307"/>
                  </a:lnTo>
                  <a:lnTo>
                    <a:pt x="378" y="303"/>
                  </a:lnTo>
                  <a:lnTo>
                    <a:pt x="380" y="303"/>
                  </a:lnTo>
                  <a:lnTo>
                    <a:pt x="382" y="301"/>
                  </a:lnTo>
                  <a:lnTo>
                    <a:pt x="382" y="301"/>
                  </a:lnTo>
                  <a:lnTo>
                    <a:pt x="382" y="305"/>
                  </a:lnTo>
                  <a:close/>
                  <a:moveTo>
                    <a:pt x="384" y="143"/>
                  </a:moveTo>
                  <a:lnTo>
                    <a:pt x="382" y="140"/>
                  </a:lnTo>
                  <a:lnTo>
                    <a:pt x="378" y="136"/>
                  </a:lnTo>
                  <a:lnTo>
                    <a:pt x="376" y="132"/>
                  </a:lnTo>
                  <a:lnTo>
                    <a:pt x="376" y="126"/>
                  </a:lnTo>
                  <a:lnTo>
                    <a:pt x="378" y="128"/>
                  </a:lnTo>
                  <a:lnTo>
                    <a:pt x="378" y="124"/>
                  </a:lnTo>
                  <a:lnTo>
                    <a:pt x="380" y="126"/>
                  </a:lnTo>
                  <a:lnTo>
                    <a:pt x="380" y="130"/>
                  </a:lnTo>
                  <a:lnTo>
                    <a:pt x="380" y="134"/>
                  </a:lnTo>
                  <a:lnTo>
                    <a:pt x="384" y="138"/>
                  </a:lnTo>
                  <a:lnTo>
                    <a:pt x="390" y="140"/>
                  </a:lnTo>
                  <a:lnTo>
                    <a:pt x="392" y="143"/>
                  </a:lnTo>
                  <a:lnTo>
                    <a:pt x="394" y="147"/>
                  </a:lnTo>
                  <a:lnTo>
                    <a:pt x="396" y="151"/>
                  </a:lnTo>
                  <a:lnTo>
                    <a:pt x="394" y="153"/>
                  </a:lnTo>
                  <a:lnTo>
                    <a:pt x="390" y="151"/>
                  </a:lnTo>
                  <a:lnTo>
                    <a:pt x="388" y="145"/>
                  </a:lnTo>
                  <a:lnTo>
                    <a:pt x="384" y="143"/>
                  </a:lnTo>
                  <a:close/>
                  <a:moveTo>
                    <a:pt x="374" y="159"/>
                  </a:moveTo>
                  <a:lnTo>
                    <a:pt x="370" y="161"/>
                  </a:lnTo>
                  <a:lnTo>
                    <a:pt x="366" y="163"/>
                  </a:lnTo>
                  <a:lnTo>
                    <a:pt x="362" y="165"/>
                  </a:lnTo>
                  <a:lnTo>
                    <a:pt x="360" y="167"/>
                  </a:lnTo>
                  <a:lnTo>
                    <a:pt x="358" y="171"/>
                  </a:lnTo>
                  <a:lnTo>
                    <a:pt x="354" y="173"/>
                  </a:lnTo>
                  <a:lnTo>
                    <a:pt x="354" y="169"/>
                  </a:lnTo>
                  <a:lnTo>
                    <a:pt x="353" y="165"/>
                  </a:lnTo>
                  <a:lnTo>
                    <a:pt x="353" y="161"/>
                  </a:lnTo>
                  <a:lnTo>
                    <a:pt x="351" y="157"/>
                  </a:lnTo>
                  <a:lnTo>
                    <a:pt x="353" y="153"/>
                  </a:lnTo>
                  <a:lnTo>
                    <a:pt x="356" y="153"/>
                  </a:lnTo>
                  <a:lnTo>
                    <a:pt x="360" y="155"/>
                  </a:lnTo>
                  <a:lnTo>
                    <a:pt x="360" y="157"/>
                  </a:lnTo>
                  <a:lnTo>
                    <a:pt x="362" y="157"/>
                  </a:lnTo>
                  <a:lnTo>
                    <a:pt x="364" y="153"/>
                  </a:lnTo>
                  <a:lnTo>
                    <a:pt x="360" y="155"/>
                  </a:lnTo>
                  <a:lnTo>
                    <a:pt x="360" y="151"/>
                  </a:lnTo>
                  <a:lnTo>
                    <a:pt x="362" y="147"/>
                  </a:lnTo>
                  <a:lnTo>
                    <a:pt x="362" y="143"/>
                  </a:lnTo>
                  <a:lnTo>
                    <a:pt x="364" y="147"/>
                  </a:lnTo>
                  <a:lnTo>
                    <a:pt x="364" y="151"/>
                  </a:lnTo>
                  <a:lnTo>
                    <a:pt x="368" y="149"/>
                  </a:lnTo>
                  <a:lnTo>
                    <a:pt x="372" y="151"/>
                  </a:lnTo>
                  <a:lnTo>
                    <a:pt x="376" y="155"/>
                  </a:lnTo>
                  <a:lnTo>
                    <a:pt x="374" y="159"/>
                  </a:lnTo>
                  <a:close/>
                  <a:moveTo>
                    <a:pt x="392" y="140"/>
                  </a:moveTo>
                  <a:lnTo>
                    <a:pt x="390" y="138"/>
                  </a:lnTo>
                  <a:lnTo>
                    <a:pt x="390" y="140"/>
                  </a:lnTo>
                  <a:lnTo>
                    <a:pt x="388" y="138"/>
                  </a:lnTo>
                  <a:lnTo>
                    <a:pt x="392" y="140"/>
                  </a:lnTo>
                  <a:close/>
                  <a:moveTo>
                    <a:pt x="32" y="215"/>
                  </a:moveTo>
                  <a:lnTo>
                    <a:pt x="36" y="215"/>
                  </a:lnTo>
                  <a:lnTo>
                    <a:pt x="36" y="219"/>
                  </a:lnTo>
                  <a:lnTo>
                    <a:pt x="32" y="219"/>
                  </a:lnTo>
                  <a:lnTo>
                    <a:pt x="32" y="215"/>
                  </a:lnTo>
                  <a:close/>
                  <a:moveTo>
                    <a:pt x="221" y="92"/>
                  </a:moveTo>
                  <a:lnTo>
                    <a:pt x="221" y="96"/>
                  </a:lnTo>
                  <a:lnTo>
                    <a:pt x="219" y="100"/>
                  </a:lnTo>
                  <a:lnTo>
                    <a:pt x="215" y="104"/>
                  </a:lnTo>
                  <a:lnTo>
                    <a:pt x="211" y="104"/>
                  </a:lnTo>
                  <a:lnTo>
                    <a:pt x="207" y="104"/>
                  </a:lnTo>
                  <a:lnTo>
                    <a:pt x="201" y="104"/>
                  </a:lnTo>
                  <a:lnTo>
                    <a:pt x="197" y="104"/>
                  </a:lnTo>
                  <a:lnTo>
                    <a:pt x="193" y="108"/>
                  </a:lnTo>
                  <a:lnTo>
                    <a:pt x="189" y="110"/>
                  </a:lnTo>
                  <a:lnTo>
                    <a:pt x="183" y="110"/>
                  </a:lnTo>
                  <a:lnTo>
                    <a:pt x="181" y="112"/>
                  </a:lnTo>
                  <a:lnTo>
                    <a:pt x="179" y="114"/>
                  </a:lnTo>
                  <a:lnTo>
                    <a:pt x="177" y="118"/>
                  </a:lnTo>
                  <a:lnTo>
                    <a:pt x="175" y="122"/>
                  </a:lnTo>
                  <a:lnTo>
                    <a:pt x="170" y="122"/>
                  </a:lnTo>
                  <a:lnTo>
                    <a:pt x="166" y="122"/>
                  </a:lnTo>
                  <a:lnTo>
                    <a:pt x="162" y="116"/>
                  </a:lnTo>
                  <a:lnTo>
                    <a:pt x="162" y="112"/>
                  </a:lnTo>
                  <a:lnTo>
                    <a:pt x="162" y="108"/>
                  </a:lnTo>
                  <a:lnTo>
                    <a:pt x="160" y="104"/>
                  </a:lnTo>
                  <a:lnTo>
                    <a:pt x="162" y="100"/>
                  </a:lnTo>
                  <a:lnTo>
                    <a:pt x="164" y="96"/>
                  </a:lnTo>
                  <a:lnTo>
                    <a:pt x="166" y="92"/>
                  </a:lnTo>
                  <a:lnTo>
                    <a:pt x="170" y="92"/>
                  </a:lnTo>
                  <a:lnTo>
                    <a:pt x="170" y="88"/>
                  </a:lnTo>
                  <a:lnTo>
                    <a:pt x="168" y="86"/>
                  </a:lnTo>
                  <a:lnTo>
                    <a:pt x="172" y="84"/>
                  </a:lnTo>
                  <a:lnTo>
                    <a:pt x="170" y="82"/>
                  </a:lnTo>
                  <a:lnTo>
                    <a:pt x="172" y="78"/>
                  </a:lnTo>
                  <a:lnTo>
                    <a:pt x="172" y="74"/>
                  </a:lnTo>
                  <a:lnTo>
                    <a:pt x="172" y="70"/>
                  </a:lnTo>
                  <a:lnTo>
                    <a:pt x="170" y="68"/>
                  </a:lnTo>
                  <a:lnTo>
                    <a:pt x="166" y="66"/>
                  </a:lnTo>
                  <a:lnTo>
                    <a:pt x="164" y="60"/>
                  </a:lnTo>
                  <a:lnTo>
                    <a:pt x="164" y="56"/>
                  </a:lnTo>
                  <a:lnTo>
                    <a:pt x="168" y="56"/>
                  </a:lnTo>
                  <a:lnTo>
                    <a:pt x="172" y="58"/>
                  </a:lnTo>
                  <a:lnTo>
                    <a:pt x="177" y="56"/>
                  </a:lnTo>
                  <a:lnTo>
                    <a:pt x="181" y="58"/>
                  </a:lnTo>
                  <a:lnTo>
                    <a:pt x="185" y="56"/>
                  </a:lnTo>
                  <a:lnTo>
                    <a:pt x="191" y="58"/>
                  </a:lnTo>
                  <a:lnTo>
                    <a:pt x="197" y="58"/>
                  </a:lnTo>
                  <a:lnTo>
                    <a:pt x="199" y="58"/>
                  </a:lnTo>
                  <a:lnTo>
                    <a:pt x="203" y="56"/>
                  </a:lnTo>
                  <a:lnTo>
                    <a:pt x="209" y="58"/>
                  </a:lnTo>
                  <a:lnTo>
                    <a:pt x="211" y="60"/>
                  </a:lnTo>
                  <a:lnTo>
                    <a:pt x="215" y="60"/>
                  </a:lnTo>
                  <a:lnTo>
                    <a:pt x="217" y="60"/>
                  </a:lnTo>
                  <a:lnTo>
                    <a:pt x="219" y="62"/>
                  </a:lnTo>
                  <a:lnTo>
                    <a:pt x="223" y="64"/>
                  </a:lnTo>
                  <a:lnTo>
                    <a:pt x="227" y="64"/>
                  </a:lnTo>
                  <a:lnTo>
                    <a:pt x="233" y="66"/>
                  </a:lnTo>
                  <a:lnTo>
                    <a:pt x="233" y="68"/>
                  </a:lnTo>
                  <a:lnTo>
                    <a:pt x="233" y="68"/>
                  </a:lnTo>
                  <a:lnTo>
                    <a:pt x="229" y="72"/>
                  </a:lnTo>
                  <a:lnTo>
                    <a:pt x="223" y="74"/>
                  </a:lnTo>
                  <a:lnTo>
                    <a:pt x="227" y="78"/>
                  </a:lnTo>
                  <a:lnTo>
                    <a:pt x="225" y="80"/>
                  </a:lnTo>
                  <a:lnTo>
                    <a:pt x="225" y="84"/>
                  </a:lnTo>
                  <a:lnTo>
                    <a:pt x="223" y="88"/>
                  </a:lnTo>
                  <a:lnTo>
                    <a:pt x="221" y="92"/>
                  </a:lnTo>
                  <a:close/>
                  <a:moveTo>
                    <a:pt x="285" y="22"/>
                  </a:moveTo>
                  <a:lnTo>
                    <a:pt x="281" y="18"/>
                  </a:lnTo>
                  <a:lnTo>
                    <a:pt x="285" y="18"/>
                  </a:lnTo>
                  <a:lnTo>
                    <a:pt x="289" y="20"/>
                  </a:lnTo>
                  <a:lnTo>
                    <a:pt x="289" y="22"/>
                  </a:lnTo>
                  <a:lnTo>
                    <a:pt x="285" y="22"/>
                  </a:lnTo>
                  <a:close/>
                  <a:moveTo>
                    <a:pt x="327" y="201"/>
                  </a:moveTo>
                  <a:lnTo>
                    <a:pt x="325" y="201"/>
                  </a:lnTo>
                  <a:lnTo>
                    <a:pt x="321" y="201"/>
                  </a:lnTo>
                  <a:lnTo>
                    <a:pt x="321" y="197"/>
                  </a:lnTo>
                  <a:lnTo>
                    <a:pt x="323" y="199"/>
                  </a:lnTo>
                  <a:lnTo>
                    <a:pt x="325" y="195"/>
                  </a:lnTo>
                  <a:lnTo>
                    <a:pt x="329" y="197"/>
                  </a:lnTo>
                  <a:lnTo>
                    <a:pt x="327" y="201"/>
                  </a:lnTo>
                  <a:close/>
                  <a:moveTo>
                    <a:pt x="305" y="42"/>
                  </a:moveTo>
                  <a:lnTo>
                    <a:pt x="307" y="44"/>
                  </a:lnTo>
                  <a:lnTo>
                    <a:pt x="307" y="44"/>
                  </a:lnTo>
                  <a:lnTo>
                    <a:pt x="309" y="48"/>
                  </a:lnTo>
                  <a:lnTo>
                    <a:pt x="311" y="52"/>
                  </a:lnTo>
                  <a:lnTo>
                    <a:pt x="313" y="54"/>
                  </a:lnTo>
                  <a:lnTo>
                    <a:pt x="315" y="58"/>
                  </a:lnTo>
                  <a:lnTo>
                    <a:pt x="321" y="62"/>
                  </a:lnTo>
                  <a:lnTo>
                    <a:pt x="317" y="64"/>
                  </a:lnTo>
                  <a:lnTo>
                    <a:pt x="313" y="60"/>
                  </a:lnTo>
                  <a:lnTo>
                    <a:pt x="311" y="58"/>
                  </a:lnTo>
                  <a:lnTo>
                    <a:pt x="309" y="54"/>
                  </a:lnTo>
                  <a:lnTo>
                    <a:pt x="307" y="50"/>
                  </a:lnTo>
                  <a:lnTo>
                    <a:pt x="303" y="46"/>
                  </a:lnTo>
                  <a:lnTo>
                    <a:pt x="305" y="42"/>
                  </a:lnTo>
                  <a:close/>
                  <a:moveTo>
                    <a:pt x="309" y="197"/>
                  </a:moveTo>
                  <a:lnTo>
                    <a:pt x="307" y="193"/>
                  </a:lnTo>
                  <a:lnTo>
                    <a:pt x="309" y="191"/>
                  </a:lnTo>
                  <a:lnTo>
                    <a:pt x="311" y="191"/>
                  </a:lnTo>
                  <a:lnTo>
                    <a:pt x="311" y="195"/>
                  </a:lnTo>
                  <a:lnTo>
                    <a:pt x="313" y="199"/>
                  </a:lnTo>
                  <a:lnTo>
                    <a:pt x="309" y="197"/>
                  </a:lnTo>
                  <a:close/>
                  <a:moveTo>
                    <a:pt x="356" y="197"/>
                  </a:moveTo>
                  <a:lnTo>
                    <a:pt x="354" y="199"/>
                  </a:lnTo>
                  <a:lnTo>
                    <a:pt x="353" y="195"/>
                  </a:lnTo>
                  <a:lnTo>
                    <a:pt x="356" y="197"/>
                  </a:lnTo>
                  <a:close/>
                  <a:moveTo>
                    <a:pt x="267" y="138"/>
                  </a:moveTo>
                  <a:lnTo>
                    <a:pt x="269" y="141"/>
                  </a:lnTo>
                  <a:lnTo>
                    <a:pt x="271" y="145"/>
                  </a:lnTo>
                  <a:lnTo>
                    <a:pt x="273" y="147"/>
                  </a:lnTo>
                  <a:lnTo>
                    <a:pt x="275" y="151"/>
                  </a:lnTo>
                  <a:lnTo>
                    <a:pt x="279" y="153"/>
                  </a:lnTo>
                  <a:lnTo>
                    <a:pt x="281" y="155"/>
                  </a:lnTo>
                  <a:lnTo>
                    <a:pt x="277" y="159"/>
                  </a:lnTo>
                  <a:lnTo>
                    <a:pt x="273" y="163"/>
                  </a:lnTo>
                  <a:lnTo>
                    <a:pt x="269" y="167"/>
                  </a:lnTo>
                  <a:lnTo>
                    <a:pt x="263" y="165"/>
                  </a:lnTo>
                  <a:lnTo>
                    <a:pt x="265" y="159"/>
                  </a:lnTo>
                  <a:lnTo>
                    <a:pt x="267" y="155"/>
                  </a:lnTo>
                  <a:lnTo>
                    <a:pt x="265" y="151"/>
                  </a:lnTo>
                  <a:lnTo>
                    <a:pt x="265" y="147"/>
                  </a:lnTo>
                  <a:lnTo>
                    <a:pt x="263" y="141"/>
                  </a:lnTo>
                  <a:lnTo>
                    <a:pt x="259" y="141"/>
                  </a:lnTo>
                  <a:lnTo>
                    <a:pt x="259" y="136"/>
                  </a:lnTo>
                  <a:lnTo>
                    <a:pt x="265" y="136"/>
                  </a:lnTo>
                  <a:lnTo>
                    <a:pt x="267" y="138"/>
                  </a:lnTo>
                  <a:close/>
                  <a:moveTo>
                    <a:pt x="285" y="16"/>
                  </a:moveTo>
                  <a:lnTo>
                    <a:pt x="289" y="18"/>
                  </a:lnTo>
                  <a:lnTo>
                    <a:pt x="283" y="16"/>
                  </a:lnTo>
                  <a:lnTo>
                    <a:pt x="285" y="16"/>
                  </a:lnTo>
                  <a:close/>
                  <a:moveTo>
                    <a:pt x="44" y="215"/>
                  </a:moveTo>
                  <a:lnTo>
                    <a:pt x="40" y="217"/>
                  </a:lnTo>
                  <a:lnTo>
                    <a:pt x="36" y="213"/>
                  </a:lnTo>
                  <a:lnTo>
                    <a:pt x="34" y="209"/>
                  </a:lnTo>
                  <a:lnTo>
                    <a:pt x="34" y="205"/>
                  </a:lnTo>
                  <a:lnTo>
                    <a:pt x="32" y="201"/>
                  </a:lnTo>
                  <a:lnTo>
                    <a:pt x="30" y="197"/>
                  </a:lnTo>
                  <a:lnTo>
                    <a:pt x="28" y="193"/>
                  </a:lnTo>
                  <a:lnTo>
                    <a:pt x="28" y="191"/>
                  </a:lnTo>
                  <a:lnTo>
                    <a:pt x="32" y="193"/>
                  </a:lnTo>
                  <a:lnTo>
                    <a:pt x="32" y="197"/>
                  </a:lnTo>
                  <a:lnTo>
                    <a:pt x="36" y="201"/>
                  </a:lnTo>
                  <a:lnTo>
                    <a:pt x="38" y="205"/>
                  </a:lnTo>
                  <a:lnTo>
                    <a:pt x="42" y="209"/>
                  </a:lnTo>
                  <a:lnTo>
                    <a:pt x="44" y="211"/>
                  </a:lnTo>
                  <a:lnTo>
                    <a:pt x="44" y="215"/>
                  </a:lnTo>
                  <a:close/>
                  <a:moveTo>
                    <a:pt x="309" y="187"/>
                  </a:moveTo>
                  <a:lnTo>
                    <a:pt x="307" y="185"/>
                  </a:lnTo>
                  <a:lnTo>
                    <a:pt x="309" y="185"/>
                  </a:lnTo>
                  <a:lnTo>
                    <a:pt x="309" y="187"/>
                  </a:lnTo>
                  <a:close/>
                  <a:moveTo>
                    <a:pt x="253" y="151"/>
                  </a:moveTo>
                  <a:lnTo>
                    <a:pt x="255" y="145"/>
                  </a:lnTo>
                  <a:lnTo>
                    <a:pt x="259" y="147"/>
                  </a:lnTo>
                  <a:lnTo>
                    <a:pt x="259" y="153"/>
                  </a:lnTo>
                  <a:lnTo>
                    <a:pt x="257" y="157"/>
                  </a:lnTo>
                  <a:lnTo>
                    <a:pt x="253" y="161"/>
                  </a:lnTo>
                  <a:lnTo>
                    <a:pt x="251" y="159"/>
                  </a:lnTo>
                  <a:lnTo>
                    <a:pt x="251" y="155"/>
                  </a:lnTo>
                  <a:lnTo>
                    <a:pt x="253" y="151"/>
                  </a:lnTo>
                  <a:close/>
                  <a:moveTo>
                    <a:pt x="231" y="112"/>
                  </a:moveTo>
                  <a:lnTo>
                    <a:pt x="235" y="112"/>
                  </a:lnTo>
                  <a:lnTo>
                    <a:pt x="239" y="114"/>
                  </a:lnTo>
                  <a:lnTo>
                    <a:pt x="235" y="116"/>
                  </a:lnTo>
                  <a:lnTo>
                    <a:pt x="233" y="120"/>
                  </a:lnTo>
                  <a:lnTo>
                    <a:pt x="229" y="122"/>
                  </a:lnTo>
                  <a:lnTo>
                    <a:pt x="225" y="120"/>
                  </a:lnTo>
                  <a:lnTo>
                    <a:pt x="219" y="118"/>
                  </a:lnTo>
                  <a:lnTo>
                    <a:pt x="219" y="114"/>
                  </a:lnTo>
                  <a:lnTo>
                    <a:pt x="223" y="114"/>
                  </a:lnTo>
                  <a:lnTo>
                    <a:pt x="227" y="112"/>
                  </a:lnTo>
                  <a:lnTo>
                    <a:pt x="231" y="112"/>
                  </a:lnTo>
                  <a:close/>
                  <a:moveTo>
                    <a:pt x="148" y="24"/>
                  </a:moveTo>
                  <a:lnTo>
                    <a:pt x="144" y="28"/>
                  </a:lnTo>
                  <a:lnTo>
                    <a:pt x="140" y="24"/>
                  </a:lnTo>
                  <a:lnTo>
                    <a:pt x="144" y="24"/>
                  </a:lnTo>
                  <a:lnTo>
                    <a:pt x="148" y="24"/>
                  </a:lnTo>
                  <a:close/>
                  <a:moveTo>
                    <a:pt x="136" y="30"/>
                  </a:moveTo>
                  <a:lnTo>
                    <a:pt x="138" y="28"/>
                  </a:lnTo>
                  <a:lnTo>
                    <a:pt x="142" y="28"/>
                  </a:lnTo>
                  <a:lnTo>
                    <a:pt x="140" y="32"/>
                  </a:lnTo>
                  <a:lnTo>
                    <a:pt x="142" y="32"/>
                  </a:lnTo>
                  <a:lnTo>
                    <a:pt x="140" y="36"/>
                  </a:lnTo>
                  <a:lnTo>
                    <a:pt x="136" y="36"/>
                  </a:lnTo>
                  <a:lnTo>
                    <a:pt x="136" y="34"/>
                  </a:lnTo>
                  <a:lnTo>
                    <a:pt x="136" y="30"/>
                  </a:lnTo>
                  <a:close/>
                  <a:moveTo>
                    <a:pt x="128" y="44"/>
                  </a:moveTo>
                  <a:lnTo>
                    <a:pt x="132" y="42"/>
                  </a:lnTo>
                  <a:lnTo>
                    <a:pt x="136" y="42"/>
                  </a:lnTo>
                  <a:lnTo>
                    <a:pt x="136" y="46"/>
                  </a:lnTo>
                  <a:lnTo>
                    <a:pt x="132" y="48"/>
                  </a:lnTo>
                  <a:lnTo>
                    <a:pt x="128" y="50"/>
                  </a:lnTo>
                  <a:lnTo>
                    <a:pt x="126" y="48"/>
                  </a:lnTo>
                  <a:lnTo>
                    <a:pt x="128" y="44"/>
                  </a:lnTo>
                  <a:close/>
                  <a:moveTo>
                    <a:pt x="50" y="221"/>
                  </a:moveTo>
                  <a:lnTo>
                    <a:pt x="54" y="225"/>
                  </a:lnTo>
                  <a:lnTo>
                    <a:pt x="56" y="229"/>
                  </a:lnTo>
                  <a:lnTo>
                    <a:pt x="56" y="233"/>
                  </a:lnTo>
                  <a:lnTo>
                    <a:pt x="50" y="231"/>
                  </a:lnTo>
                  <a:lnTo>
                    <a:pt x="48" y="229"/>
                  </a:lnTo>
                  <a:lnTo>
                    <a:pt x="44" y="225"/>
                  </a:lnTo>
                  <a:lnTo>
                    <a:pt x="44" y="221"/>
                  </a:lnTo>
                  <a:lnTo>
                    <a:pt x="46" y="219"/>
                  </a:lnTo>
                  <a:lnTo>
                    <a:pt x="50" y="221"/>
                  </a:lnTo>
                  <a:close/>
                  <a:moveTo>
                    <a:pt x="140" y="48"/>
                  </a:moveTo>
                  <a:lnTo>
                    <a:pt x="136" y="52"/>
                  </a:lnTo>
                  <a:lnTo>
                    <a:pt x="132" y="52"/>
                  </a:lnTo>
                  <a:lnTo>
                    <a:pt x="134" y="48"/>
                  </a:lnTo>
                  <a:lnTo>
                    <a:pt x="140" y="48"/>
                  </a:lnTo>
                  <a:close/>
                  <a:moveTo>
                    <a:pt x="142" y="40"/>
                  </a:moveTo>
                  <a:lnTo>
                    <a:pt x="144" y="42"/>
                  </a:lnTo>
                  <a:lnTo>
                    <a:pt x="140" y="44"/>
                  </a:lnTo>
                  <a:lnTo>
                    <a:pt x="140" y="38"/>
                  </a:lnTo>
                  <a:lnTo>
                    <a:pt x="144" y="38"/>
                  </a:lnTo>
                  <a:lnTo>
                    <a:pt x="142" y="40"/>
                  </a:lnTo>
                  <a:close/>
                  <a:moveTo>
                    <a:pt x="154" y="46"/>
                  </a:moveTo>
                  <a:lnTo>
                    <a:pt x="156" y="40"/>
                  </a:lnTo>
                  <a:lnTo>
                    <a:pt x="160" y="38"/>
                  </a:lnTo>
                  <a:lnTo>
                    <a:pt x="164" y="40"/>
                  </a:lnTo>
                  <a:lnTo>
                    <a:pt x="170" y="40"/>
                  </a:lnTo>
                  <a:lnTo>
                    <a:pt x="170" y="44"/>
                  </a:lnTo>
                  <a:lnTo>
                    <a:pt x="173" y="42"/>
                  </a:lnTo>
                  <a:lnTo>
                    <a:pt x="175" y="46"/>
                  </a:lnTo>
                  <a:lnTo>
                    <a:pt x="181" y="48"/>
                  </a:lnTo>
                  <a:lnTo>
                    <a:pt x="183" y="50"/>
                  </a:lnTo>
                  <a:lnTo>
                    <a:pt x="177" y="52"/>
                  </a:lnTo>
                  <a:lnTo>
                    <a:pt x="175" y="54"/>
                  </a:lnTo>
                  <a:lnTo>
                    <a:pt x="172" y="54"/>
                  </a:lnTo>
                  <a:lnTo>
                    <a:pt x="168" y="54"/>
                  </a:lnTo>
                  <a:lnTo>
                    <a:pt x="164" y="54"/>
                  </a:lnTo>
                  <a:lnTo>
                    <a:pt x="160" y="54"/>
                  </a:lnTo>
                  <a:lnTo>
                    <a:pt x="156" y="54"/>
                  </a:lnTo>
                  <a:lnTo>
                    <a:pt x="152" y="54"/>
                  </a:lnTo>
                  <a:lnTo>
                    <a:pt x="152" y="52"/>
                  </a:lnTo>
                  <a:lnTo>
                    <a:pt x="150" y="52"/>
                  </a:lnTo>
                  <a:lnTo>
                    <a:pt x="150" y="54"/>
                  </a:lnTo>
                  <a:lnTo>
                    <a:pt x="150" y="56"/>
                  </a:lnTo>
                  <a:lnTo>
                    <a:pt x="148" y="58"/>
                  </a:lnTo>
                  <a:lnTo>
                    <a:pt x="146" y="56"/>
                  </a:lnTo>
                  <a:lnTo>
                    <a:pt x="142" y="54"/>
                  </a:lnTo>
                  <a:lnTo>
                    <a:pt x="140" y="50"/>
                  </a:lnTo>
                  <a:lnTo>
                    <a:pt x="144" y="46"/>
                  </a:lnTo>
                  <a:lnTo>
                    <a:pt x="146" y="42"/>
                  </a:lnTo>
                  <a:lnTo>
                    <a:pt x="148" y="42"/>
                  </a:lnTo>
                  <a:lnTo>
                    <a:pt x="148" y="46"/>
                  </a:lnTo>
                  <a:lnTo>
                    <a:pt x="148" y="50"/>
                  </a:lnTo>
                  <a:lnTo>
                    <a:pt x="150" y="50"/>
                  </a:lnTo>
                  <a:lnTo>
                    <a:pt x="150" y="48"/>
                  </a:lnTo>
                  <a:lnTo>
                    <a:pt x="156" y="48"/>
                  </a:lnTo>
                  <a:lnTo>
                    <a:pt x="160" y="46"/>
                  </a:lnTo>
                  <a:lnTo>
                    <a:pt x="164" y="46"/>
                  </a:lnTo>
                  <a:lnTo>
                    <a:pt x="162" y="44"/>
                  </a:lnTo>
                  <a:lnTo>
                    <a:pt x="162" y="44"/>
                  </a:lnTo>
                  <a:lnTo>
                    <a:pt x="162" y="44"/>
                  </a:lnTo>
                  <a:lnTo>
                    <a:pt x="158" y="46"/>
                  </a:lnTo>
                  <a:lnTo>
                    <a:pt x="154" y="46"/>
                  </a:lnTo>
                  <a:close/>
                  <a:moveTo>
                    <a:pt x="62" y="235"/>
                  </a:moveTo>
                  <a:lnTo>
                    <a:pt x="64" y="237"/>
                  </a:lnTo>
                  <a:lnTo>
                    <a:pt x="60" y="239"/>
                  </a:lnTo>
                  <a:lnTo>
                    <a:pt x="58" y="235"/>
                  </a:lnTo>
                  <a:lnTo>
                    <a:pt x="62" y="235"/>
                  </a:lnTo>
                  <a:close/>
                  <a:moveTo>
                    <a:pt x="154" y="34"/>
                  </a:moveTo>
                  <a:lnTo>
                    <a:pt x="152" y="38"/>
                  </a:lnTo>
                  <a:lnTo>
                    <a:pt x="148" y="36"/>
                  </a:lnTo>
                  <a:lnTo>
                    <a:pt x="154" y="34"/>
                  </a:lnTo>
                  <a:close/>
                  <a:moveTo>
                    <a:pt x="60" y="247"/>
                  </a:moveTo>
                  <a:lnTo>
                    <a:pt x="60" y="247"/>
                  </a:lnTo>
                  <a:lnTo>
                    <a:pt x="60" y="245"/>
                  </a:lnTo>
                  <a:lnTo>
                    <a:pt x="60" y="247"/>
                  </a:lnTo>
                  <a:close/>
                  <a:moveTo>
                    <a:pt x="58" y="241"/>
                  </a:moveTo>
                  <a:lnTo>
                    <a:pt x="60" y="241"/>
                  </a:lnTo>
                  <a:lnTo>
                    <a:pt x="60" y="241"/>
                  </a:lnTo>
                  <a:lnTo>
                    <a:pt x="58" y="241"/>
                  </a:lnTo>
                  <a:lnTo>
                    <a:pt x="58" y="241"/>
                  </a:lnTo>
                  <a:close/>
                  <a:moveTo>
                    <a:pt x="58" y="126"/>
                  </a:moveTo>
                  <a:lnTo>
                    <a:pt x="60" y="122"/>
                  </a:lnTo>
                  <a:lnTo>
                    <a:pt x="64" y="122"/>
                  </a:lnTo>
                  <a:lnTo>
                    <a:pt x="66" y="122"/>
                  </a:lnTo>
                  <a:lnTo>
                    <a:pt x="62" y="126"/>
                  </a:lnTo>
                  <a:lnTo>
                    <a:pt x="60" y="128"/>
                  </a:lnTo>
                  <a:lnTo>
                    <a:pt x="56" y="130"/>
                  </a:lnTo>
                  <a:lnTo>
                    <a:pt x="58" y="126"/>
                  </a:lnTo>
                  <a:close/>
                  <a:moveTo>
                    <a:pt x="66" y="110"/>
                  </a:moveTo>
                  <a:lnTo>
                    <a:pt x="70" y="110"/>
                  </a:lnTo>
                  <a:lnTo>
                    <a:pt x="72" y="116"/>
                  </a:lnTo>
                  <a:lnTo>
                    <a:pt x="70" y="120"/>
                  </a:lnTo>
                  <a:lnTo>
                    <a:pt x="66" y="116"/>
                  </a:lnTo>
                  <a:lnTo>
                    <a:pt x="62" y="112"/>
                  </a:lnTo>
                  <a:lnTo>
                    <a:pt x="66" y="110"/>
                  </a:lnTo>
                  <a:close/>
                  <a:moveTo>
                    <a:pt x="68" y="134"/>
                  </a:moveTo>
                  <a:lnTo>
                    <a:pt x="66" y="130"/>
                  </a:lnTo>
                  <a:lnTo>
                    <a:pt x="68" y="126"/>
                  </a:lnTo>
                  <a:lnTo>
                    <a:pt x="70" y="130"/>
                  </a:lnTo>
                  <a:lnTo>
                    <a:pt x="68" y="134"/>
                  </a:lnTo>
                  <a:close/>
                  <a:moveTo>
                    <a:pt x="72" y="138"/>
                  </a:moveTo>
                  <a:lnTo>
                    <a:pt x="72" y="140"/>
                  </a:lnTo>
                  <a:lnTo>
                    <a:pt x="74" y="140"/>
                  </a:lnTo>
                  <a:lnTo>
                    <a:pt x="72" y="141"/>
                  </a:lnTo>
                  <a:lnTo>
                    <a:pt x="70" y="140"/>
                  </a:lnTo>
                  <a:lnTo>
                    <a:pt x="72" y="1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81" name="타원 80"/>
          <p:cNvSpPr/>
          <p:nvPr userDrawn="1"/>
        </p:nvSpPr>
        <p:spPr>
          <a:xfrm>
            <a:off x="993726" y="5400702"/>
            <a:ext cx="2994066" cy="328617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32000"/>
                </a:schemeClr>
              </a:gs>
              <a:gs pos="91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82" name="그룹 81"/>
          <p:cNvGrpSpPr/>
          <p:nvPr userDrawn="1"/>
        </p:nvGrpSpPr>
        <p:grpSpPr>
          <a:xfrm>
            <a:off x="1054382" y="3575791"/>
            <a:ext cx="743034" cy="743034"/>
            <a:chOff x="1236947" y="3575791"/>
            <a:chExt cx="743034" cy="743034"/>
          </a:xfrm>
        </p:grpSpPr>
        <p:sp>
          <p:nvSpPr>
            <p:cNvPr id="65" name="Freeform 152"/>
            <p:cNvSpPr>
              <a:spLocks/>
            </p:cNvSpPr>
            <p:nvPr userDrawn="1"/>
          </p:nvSpPr>
          <p:spPr bwMode="auto">
            <a:xfrm>
              <a:off x="1236947" y="3575791"/>
              <a:ext cx="743034" cy="743034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718" y="0"/>
                </a:cxn>
                <a:cxn ang="0">
                  <a:pos x="718" y="0"/>
                </a:cxn>
                <a:cxn ang="0">
                  <a:pos x="730" y="0"/>
                </a:cxn>
                <a:cxn ang="0">
                  <a:pos x="742" y="2"/>
                </a:cxn>
                <a:cxn ang="0">
                  <a:pos x="764" y="8"/>
                </a:cxn>
                <a:cxn ang="0">
                  <a:pos x="782" y="20"/>
                </a:cxn>
                <a:cxn ang="0">
                  <a:pos x="800" y="34"/>
                </a:cxn>
                <a:cxn ang="0">
                  <a:pos x="814" y="51"/>
                </a:cxn>
                <a:cxn ang="0">
                  <a:pos x="826" y="71"/>
                </a:cxn>
                <a:cxn ang="0">
                  <a:pos x="831" y="91"/>
                </a:cxn>
                <a:cxn ang="0">
                  <a:pos x="833" y="103"/>
                </a:cxn>
                <a:cxn ang="0">
                  <a:pos x="833" y="115"/>
                </a:cxn>
                <a:cxn ang="0">
                  <a:pos x="833" y="718"/>
                </a:cxn>
                <a:cxn ang="0">
                  <a:pos x="833" y="718"/>
                </a:cxn>
                <a:cxn ang="0">
                  <a:pos x="833" y="730"/>
                </a:cxn>
                <a:cxn ang="0">
                  <a:pos x="831" y="742"/>
                </a:cxn>
                <a:cxn ang="0">
                  <a:pos x="826" y="764"/>
                </a:cxn>
                <a:cxn ang="0">
                  <a:pos x="814" y="783"/>
                </a:cxn>
                <a:cxn ang="0">
                  <a:pos x="800" y="799"/>
                </a:cxn>
                <a:cxn ang="0">
                  <a:pos x="782" y="813"/>
                </a:cxn>
                <a:cxn ang="0">
                  <a:pos x="764" y="825"/>
                </a:cxn>
                <a:cxn ang="0">
                  <a:pos x="742" y="831"/>
                </a:cxn>
                <a:cxn ang="0">
                  <a:pos x="730" y="833"/>
                </a:cxn>
                <a:cxn ang="0">
                  <a:pos x="718" y="833"/>
                </a:cxn>
                <a:cxn ang="0">
                  <a:pos x="115" y="833"/>
                </a:cxn>
                <a:cxn ang="0">
                  <a:pos x="115" y="833"/>
                </a:cxn>
                <a:cxn ang="0">
                  <a:pos x="104" y="833"/>
                </a:cxn>
                <a:cxn ang="0">
                  <a:pos x="92" y="831"/>
                </a:cxn>
                <a:cxn ang="0">
                  <a:pos x="70" y="825"/>
                </a:cxn>
                <a:cxn ang="0">
                  <a:pos x="52" y="813"/>
                </a:cxn>
                <a:cxn ang="0">
                  <a:pos x="34" y="799"/>
                </a:cxn>
                <a:cxn ang="0">
                  <a:pos x="20" y="783"/>
                </a:cxn>
                <a:cxn ang="0">
                  <a:pos x="8" y="764"/>
                </a:cxn>
                <a:cxn ang="0">
                  <a:pos x="2" y="742"/>
                </a:cxn>
                <a:cxn ang="0">
                  <a:pos x="0" y="730"/>
                </a:cxn>
                <a:cxn ang="0">
                  <a:pos x="0" y="718"/>
                </a:cxn>
                <a:cxn ang="0">
                  <a:pos x="0" y="115"/>
                </a:cxn>
                <a:cxn ang="0">
                  <a:pos x="0" y="115"/>
                </a:cxn>
                <a:cxn ang="0">
                  <a:pos x="0" y="103"/>
                </a:cxn>
                <a:cxn ang="0">
                  <a:pos x="2" y="91"/>
                </a:cxn>
                <a:cxn ang="0">
                  <a:pos x="8" y="71"/>
                </a:cxn>
                <a:cxn ang="0">
                  <a:pos x="20" y="51"/>
                </a:cxn>
                <a:cxn ang="0">
                  <a:pos x="34" y="34"/>
                </a:cxn>
                <a:cxn ang="0">
                  <a:pos x="52" y="20"/>
                </a:cxn>
                <a:cxn ang="0">
                  <a:pos x="70" y="8"/>
                </a:cxn>
                <a:cxn ang="0">
                  <a:pos x="92" y="2"/>
                </a:cxn>
                <a:cxn ang="0">
                  <a:pos x="104" y="0"/>
                </a:cxn>
                <a:cxn ang="0">
                  <a:pos x="115" y="0"/>
                </a:cxn>
                <a:cxn ang="0">
                  <a:pos x="115" y="0"/>
                </a:cxn>
              </a:cxnLst>
              <a:rect l="0" t="0" r="r" b="b"/>
              <a:pathLst>
                <a:path w="833" h="833">
                  <a:moveTo>
                    <a:pt x="115" y="0"/>
                  </a:moveTo>
                  <a:lnTo>
                    <a:pt x="718" y="0"/>
                  </a:lnTo>
                  <a:lnTo>
                    <a:pt x="718" y="0"/>
                  </a:lnTo>
                  <a:lnTo>
                    <a:pt x="730" y="0"/>
                  </a:lnTo>
                  <a:lnTo>
                    <a:pt x="742" y="2"/>
                  </a:lnTo>
                  <a:lnTo>
                    <a:pt x="764" y="8"/>
                  </a:lnTo>
                  <a:lnTo>
                    <a:pt x="782" y="20"/>
                  </a:lnTo>
                  <a:lnTo>
                    <a:pt x="800" y="34"/>
                  </a:lnTo>
                  <a:lnTo>
                    <a:pt x="814" y="51"/>
                  </a:lnTo>
                  <a:lnTo>
                    <a:pt x="826" y="71"/>
                  </a:lnTo>
                  <a:lnTo>
                    <a:pt x="831" y="91"/>
                  </a:lnTo>
                  <a:lnTo>
                    <a:pt x="833" y="103"/>
                  </a:lnTo>
                  <a:lnTo>
                    <a:pt x="833" y="115"/>
                  </a:lnTo>
                  <a:lnTo>
                    <a:pt x="833" y="718"/>
                  </a:lnTo>
                  <a:lnTo>
                    <a:pt x="833" y="718"/>
                  </a:lnTo>
                  <a:lnTo>
                    <a:pt x="833" y="730"/>
                  </a:lnTo>
                  <a:lnTo>
                    <a:pt x="831" y="742"/>
                  </a:lnTo>
                  <a:lnTo>
                    <a:pt x="826" y="764"/>
                  </a:lnTo>
                  <a:lnTo>
                    <a:pt x="814" y="783"/>
                  </a:lnTo>
                  <a:lnTo>
                    <a:pt x="800" y="799"/>
                  </a:lnTo>
                  <a:lnTo>
                    <a:pt x="782" y="813"/>
                  </a:lnTo>
                  <a:lnTo>
                    <a:pt x="764" y="825"/>
                  </a:lnTo>
                  <a:lnTo>
                    <a:pt x="742" y="831"/>
                  </a:lnTo>
                  <a:lnTo>
                    <a:pt x="730" y="833"/>
                  </a:lnTo>
                  <a:lnTo>
                    <a:pt x="718" y="833"/>
                  </a:lnTo>
                  <a:lnTo>
                    <a:pt x="115" y="833"/>
                  </a:lnTo>
                  <a:lnTo>
                    <a:pt x="115" y="833"/>
                  </a:lnTo>
                  <a:lnTo>
                    <a:pt x="104" y="833"/>
                  </a:lnTo>
                  <a:lnTo>
                    <a:pt x="92" y="831"/>
                  </a:lnTo>
                  <a:lnTo>
                    <a:pt x="70" y="825"/>
                  </a:lnTo>
                  <a:lnTo>
                    <a:pt x="52" y="813"/>
                  </a:lnTo>
                  <a:lnTo>
                    <a:pt x="34" y="799"/>
                  </a:lnTo>
                  <a:lnTo>
                    <a:pt x="20" y="783"/>
                  </a:lnTo>
                  <a:lnTo>
                    <a:pt x="8" y="764"/>
                  </a:lnTo>
                  <a:lnTo>
                    <a:pt x="2" y="742"/>
                  </a:lnTo>
                  <a:lnTo>
                    <a:pt x="0" y="730"/>
                  </a:lnTo>
                  <a:lnTo>
                    <a:pt x="0" y="718"/>
                  </a:lnTo>
                  <a:lnTo>
                    <a:pt x="0" y="115"/>
                  </a:lnTo>
                  <a:lnTo>
                    <a:pt x="0" y="115"/>
                  </a:lnTo>
                  <a:lnTo>
                    <a:pt x="0" y="103"/>
                  </a:lnTo>
                  <a:lnTo>
                    <a:pt x="2" y="91"/>
                  </a:lnTo>
                  <a:lnTo>
                    <a:pt x="8" y="71"/>
                  </a:lnTo>
                  <a:lnTo>
                    <a:pt x="20" y="51"/>
                  </a:lnTo>
                  <a:lnTo>
                    <a:pt x="34" y="34"/>
                  </a:lnTo>
                  <a:lnTo>
                    <a:pt x="52" y="20"/>
                  </a:lnTo>
                  <a:lnTo>
                    <a:pt x="70" y="8"/>
                  </a:lnTo>
                  <a:lnTo>
                    <a:pt x="92" y="2"/>
                  </a:lnTo>
                  <a:lnTo>
                    <a:pt x="104" y="0"/>
                  </a:lnTo>
                  <a:lnTo>
                    <a:pt x="115" y="0"/>
                  </a:lnTo>
                  <a:lnTo>
                    <a:pt x="115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" name="Freeform 665"/>
            <p:cNvSpPr>
              <a:spLocks noEditPoints="1"/>
            </p:cNvSpPr>
            <p:nvPr userDrawn="1"/>
          </p:nvSpPr>
          <p:spPr bwMode="auto">
            <a:xfrm>
              <a:off x="1360443" y="3728945"/>
              <a:ext cx="474669" cy="472235"/>
            </a:xfrm>
            <a:custGeom>
              <a:avLst/>
              <a:gdLst/>
              <a:ahLst/>
              <a:cxnLst>
                <a:cxn ang="0">
                  <a:pos x="266" y="232"/>
                </a:cxn>
                <a:cxn ang="0">
                  <a:pos x="266" y="256"/>
                </a:cxn>
                <a:cxn ang="0">
                  <a:pos x="284" y="256"/>
                </a:cxn>
                <a:cxn ang="0">
                  <a:pos x="330" y="206"/>
                </a:cxn>
                <a:cxn ang="0">
                  <a:pos x="342" y="154"/>
                </a:cxn>
                <a:cxn ang="0">
                  <a:pos x="332" y="108"/>
                </a:cxn>
                <a:cxn ang="0">
                  <a:pos x="306" y="70"/>
                </a:cxn>
                <a:cxn ang="0">
                  <a:pos x="250" y="42"/>
                </a:cxn>
                <a:cxn ang="0">
                  <a:pos x="146" y="46"/>
                </a:cxn>
                <a:cxn ang="0">
                  <a:pos x="98" y="70"/>
                </a:cxn>
                <a:cxn ang="0">
                  <a:pos x="64" y="110"/>
                </a:cxn>
                <a:cxn ang="0">
                  <a:pos x="38" y="206"/>
                </a:cxn>
                <a:cxn ang="0">
                  <a:pos x="52" y="270"/>
                </a:cxn>
                <a:cxn ang="0">
                  <a:pos x="92" y="318"/>
                </a:cxn>
                <a:cxn ang="0">
                  <a:pos x="156" y="346"/>
                </a:cxn>
                <a:cxn ang="0">
                  <a:pos x="240" y="348"/>
                </a:cxn>
                <a:cxn ang="0">
                  <a:pos x="302" y="332"/>
                </a:cxn>
                <a:cxn ang="0">
                  <a:pos x="346" y="296"/>
                </a:cxn>
                <a:cxn ang="0">
                  <a:pos x="362" y="336"/>
                </a:cxn>
                <a:cxn ang="0">
                  <a:pos x="272" y="382"/>
                </a:cxn>
                <a:cxn ang="0">
                  <a:pos x="186" y="386"/>
                </a:cxn>
                <a:cxn ang="0">
                  <a:pos x="102" y="368"/>
                </a:cxn>
                <a:cxn ang="0">
                  <a:pos x="42" y="324"/>
                </a:cxn>
                <a:cxn ang="0">
                  <a:pos x="8" y="262"/>
                </a:cxn>
                <a:cxn ang="0">
                  <a:pos x="2" y="182"/>
                </a:cxn>
                <a:cxn ang="0">
                  <a:pos x="22" y="106"/>
                </a:cxn>
                <a:cxn ang="0">
                  <a:pos x="70" y="46"/>
                </a:cxn>
                <a:cxn ang="0">
                  <a:pos x="142" y="10"/>
                </a:cxn>
                <a:cxn ang="0">
                  <a:pos x="226" y="2"/>
                </a:cxn>
                <a:cxn ang="0">
                  <a:pos x="292" y="18"/>
                </a:cxn>
                <a:cxn ang="0">
                  <a:pos x="342" y="54"/>
                </a:cxn>
                <a:cxn ang="0">
                  <a:pos x="372" y="108"/>
                </a:cxn>
                <a:cxn ang="0">
                  <a:pos x="378" y="170"/>
                </a:cxn>
                <a:cxn ang="0">
                  <a:pos x="364" y="222"/>
                </a:cxn>
                <a:cxn ang="0">
                  <a:pos x="332" y="266"/>
                </a:cxn>
                <a:cxn ang="0">
                  <a:pos x="286" y="294"/>
                </a:cxn>
                <a:cxn ang="0">
                  <a:pos x="232" y="300"/>
                </a:cxn>
                <a:cxn ang="0">
                  <a:pos x="208" y="278"/>
                </a:cxn>
                <a:cxn ang="0">
                  <a:pos x="168" y="300"/>
                </a:cxn>
                <a:cxn ang="0">
                  <a:pos x="124" y="294"/>
                </a:cxn>
                <a:cxn ang="0">
                  <a:pos x="90" y="266"/>
                </a:cxn>
                <a:cxn ang="0">
                  <a:pos x="76" y="214"/>
                </a:cxn>
                <a:cxn ang="0">
                  <a:pos x="90" y="152"/>
                </a:cxn>
                <a:cxn ang="0">
                  <a:pos x="128" y="102"/>
                </a:cxn>
                <a:cxn ang="0">
                  <a:pos x="186" y="82"/>
                </a:cxn>
                <a:cxn ang="0">
                  <a:pos x="238" y="110"/>
                </a:cxn>
                <a:cxn ang="0">
                  <a:pos x="134" y="244"/>
                </a:cxn>
                <a:cxn ang="0">
                  <a:pos x="158" y="262"/>
                </a:cxn>
                <a:cxn ang="0">
                  <a:pos x="190" y="256"/>
                </a:cxn>
                <a:cxn ang="0">
                  <a:pos x="220" y="210"/>
                </a:cxn>
                <a:cxn ang="0">
                  <a:pos x="226" y="156"/>
                </a:cxn>
                <a:cxn ang="0">
                  <a:pos x="218" y="132"/>
                </a:cxn>
                <a:cxn ang="0">
                  <a:pos x="190" y="118"/>
                </a:cxn>
                <a:cxn ang="0">
                  <a:pos x="158" y="132"/>
                </a:cxn>
                <a:cxn ang="0">
                  <a:pos x="136" y="168"/>
                </a:cxn>
              </a:cxnLst>
              <a:rect l="0" t="0" r="r" b="b"/>
              <a:pathLst>
                <a:path w="390" h="388">
                  <a:moveTo>
                    <a:pt x="238" y="110"/>
                  </a:moveTo>
                  <a:lnTo>
                    <a:pt x="244" y="88"/>
                  </a:lnTo>
                  <a:lnTo>
                    <a:pt x="296" y="88"/>
                  </a:lnTo>
                  <a:lnTo>
                    <a:pt x="266" y="232"/>
                  </a:lnTo>
                  <a:lnTo>
                    <a:pt x="266" y="232"/>
                  </a:lnTo>
                  <a:lnTo>
                    <a:pt x="264" y="250"/>
                  </a:lnTo>
                  <a:lnTo>
                    <a:pt x="264" y="250"/>
                  </a:lnTo>
                  <a:lnTo>
                    <a:pt x="264" y="254"/>
                  </a:lnTo>
                  <a:lnTo>
                    <a:pt x="266" y="256"/>
                  </a:lnTo>
                  <a:lnTo>
                    <a:pt x="266" y="256"/>
                  </a:lnTo>
                  <a:lnTo>
                    <a:pt x="268" y="258"/>
                  </a:lnTo>
                  <a:lnTo>
                    <a:pt x="272" y="260"/>
                  </a:lnTo>
                  <a:lnTo>
                    <a:pt x="272" y="260"/>
                  </a:lnTo>
                  <a:lnTo>
                    <a:pt x="276" y="258"/>
                  </a:lnTo>
                  <a:lnTo>
                    <a:pt x="284" y="256"/>
                  </a:lnTo>
                  <a:lnTo>
                    <a:pt x="300" y="246"/>
                  </a:lnTo>
                  <a:lnTo>
                    <a:pt x="300" y="246"/>
                  </a:lnTo>
                  <a:lnTo>
                    <a:pt x="308" y="238"/>
                  </a:lnTo>
                  <a:lnTo>
                    <a:pt x="316" y="228"/>
                  </a:lnTo>
                  <a:lnTo>
                    <a:pt x="330" y="206"/>
                  </a:lnTo>
                  <a:lnTo>
                    <a:pt x="330" y="206"/>
                  </a:lnTo>
                  <a:lnTo>
                    <a:pt x="334" y="194"/>
                  </a:lnTo>
                  <a:lnTo>
                    <a:pt x="338" y="182"/>
                  </a:lnTo>
                  <a:lnTo>
                    <a:pt x="342" y="168"/>
                  </a:lnTo>
                  <a:lnTo>
                    <a:pt x="342" y="154"/>
                  </a:lnTo>
                  <a:lnTo>
                    <a:pt x="342" y="154"/>
                  </a:lnTo>
                  <a:lnTo>
                    <a:pt x="340" y="130"/>
                  </a:lnTo>
                  <a:lnTo>
                    <a:pt x="336" y="118"/>
                  </a:lnTo>
                  <a:lnTo>
                    <a:pt x="332" y="108"/>
                  </a:lnTo>
                  <a:lnTo>
                    <a:pt x="332" y="108"/>
                  </a:lnTo>
                  <a:lnTo>
                    <a:pt x="328" y="98"/>
                  </a:lnTo>
                  <a:lnTo>
                    <a:pt x="322" y="88"/>
                  </a:lnTo>
                  <a:lnTo>
                    <a:pt x="314" y="80"/>
                  </a:lnTo>
                  <a:lnTo>
                    <a:pt x="306" y="70"/>
                  </a:lnTo>
                  <a:lnTo>
                    <a:pt x="306" y="70"/>
                  </a:lnTo>
                  <a:lnTo>
                    <a:pt x="298" y="64"/>
                  </a:lnTo>
                  <a:lnTo>
                    <a:pt x="288" y="56"/>
                  </a:lnTo>
                  <a:lnTo>
                    <a:pt x="264" y="46"/>
                  </a:lnTo>
                  <a:lnTo>
                    <a:pt x="264" y="46"/>
                  </a:lnTo>
                  <a:lnTo>
                    <a:pt x="250" y="42"/>
                  </a:lnTo>
                  <a:lnTo>
                    <a:pt x="236" y="40"/>
                  </a:lnTo>
                  <a:lnTo>
                    <a:pt x="206" y="38"/>
                  </a:lnTo>
                  <a:lnTo>
                    <a:pt x="206" y="38"/>
                  </a:lnTo>
                  <a:lnTo>
                    <a:pt x="174" y="40"/>
                  </a:lnTo>
                  <a:lnTo>
                    <a:pt x="146" y="46"/>
                  </a:lnTo>
                  <a:lnTo>
                    <a:pt x="146" y="46"/>
                  </a:lnTo>
                  <a:lnTo>
                    <a:pt x="120" y="56"/>
                  </a:lnTo>
                  <a:lnTo>
                    <a:pt x="108" y="64"/>
                  </a:lnTo>
                  <a:lnTo>
                    <a:pt x="98" y="70"/>
                  </a:lnTo>
                  <a:lnTo>
                    <a:pt x="98" y="70"/>
                  </a:lnTo>
                  <a:lnTo>
                    <a:pt x="88" y="80"/>
                  </a:lnTo>
                  <a:lnTo>
                    <a:pt x="78" y="88"/>
                  </a:lnTo>
                  <a:lnTo>
                    <a:pt x="70" y="98"/>
                  </a:lnTo>
                  <a:lnTo>
                    <a:pt x="64" y="110"/>
                  </a:lnTo>
                  <a:lnTo>
                    <a:pt x="64" y="110"/>
                  </a:lnTo>
                  <a:lnTo>
                    <a:pt x="52" y="132"/>
                  </a:lnTo>
                  <a:lnTo>
                    <a:pt x="44" y="156"/>
                  </a:lnTo>
                  <a:lnTo>
                    <a:pt x="44" y="156"/>
                  </a:lnTo>
                  <a:lnTo>
                    <a:pt x="40" y="180"/>
                  </a:lnTo>
                  <a:lnTo>
                    <a:pt x="38" y="206"/>
                  </a:lnTo>
                  <a:lnTo>
                    <a:pt x="38" y="206"/>
                  </a:lnTo>
                  <a:lnTo>
                    <a:pt x="38" y="224"/>
                  </a:lnTo>
                  <a:lnTo>
                    <a:pt x="42" y="240"/>
                  </a:lnTo>
                  <a:lnTo>
                    <a:pt x="46" y="256"/>
                  </a:lnTo>
                  <a:lnTo>
                    <a:pt x="52" y="270"/>
                  </a:lnTo>
                  <a:lnTo>
                    <a:pt x="52" y="270"/>
                  </a:lnTo>
                  <a:lnTo>
                    <a:pt x="60" y="284"/>
                  </a:lnTo>
                  <a:lnTo>
                    <a:pt x="68" y="296"/>
                  </a:lnTo>
                  <a:lnTo>
                    <a:pt x="80" y="308"/>
                  </a:lnTo>
                  <a:lnTo>
                    <a:pt x="92" y="318"/>
                  </a:lnTo>
                  <a:lnTo>
                    <a:pt x="92" y="318"/>
                  </a:lnTo>
                  <a:lnTo>
                    <a:pt x="106" y="326"/>
                  </a:lnTo>
                  <a:lnTo>
                    <a:pt x="120" y="334"/>
                  </a:lnTo>
                  <a:lnTo>
                    <a:pt x="138" y="340"/>
                  </a:lnTo>
                  <a:lnTo>
                    <a:pt x="156" y="346"/>
                  </a:lnTo>
                  <a:lnTo>
                    <a:pt x="156" y="346"/>
                  </a:lnTo>
                  <a:lnTo>
                    <a:pt x="174" y="348"/>
                  </a:lnTo>
                  <a:lnTo>
                    <a:pt x="194" y="350"/>
                  </a:lnTo>
                  <a:lnTo>
                    <a:pt x="216" y="350"/>
                  </a:lnTo>
                  <a:lnTo>
                    <a:pt x="240" y="348"/>
                  </a:lnTo>
                  <a:lnTo>
                    <a:pt x="240" y="348"/>
                  </a:lnTo>
                  <a:lnTo>
                    <a:pt x="258" y="346"/>
                  </a:lnTo>
                  <a:lnTo>
                    <a:pt x="274" y="342"/>
                  </a:lnTo>
                  <a:lnTo>
                    <a:pt x="288" y="338"/>
                  </a:lnTo>
                  <a:lnTo>
                    <a:pt x="302" y="332"/>
                  </a:lnTo>
                  <a:lnTo>
                    <a:pt x="302" y="332"/>
                  </a:lnTo>
                  <a:lnTo>
                    <a:pt x="314" y="324"/>
                  </a:lnTo>
                  <a:lnTo>
                    <a:pt x="326" y="316"/>
                  </a:lnTo>
                  <a:lnTo>
                    <a:pt x="336" y="308"/>
                  </a:lnTo>
                  <a:lnTo>
                    <a:pt x="346" y="296"/>
                  </a:lnTo>
                  <a:lnTo>
                    <a:pt x="390" y="296"/>
                  </a:lnTo>
                  <a:lnTo>
                    <a:pt x="390" y="296"/>
                  </a:lnTo>
                  <a:lnTo>
                    <a:pt x="376" y="318"/>
                  </a:lnTo>
                  <a:lnTo>
                    <a:pt x="362" y="336"/>
                  </a:lnTo>
                  <a:lnTo>
                    <a:pt x="362" y="336"/>
                  </a:lnTo>
                  <a:lnTo>
                    <a:pt x="344" y="350"/>
                  </a:lnTo>
                  <a:lnTo>
                    <a:pt x="322" y="364"/>
                  </a:lnTo>
                  <a:lnTo>
                    <a:pt x="322" y="364"/>
                  </a:lnTo>
                  <a:lnTo>
                    <a:pt x="298" y="374"/>
                  </a:lnTo>
                  <a:lnTo>
                    <a:pt x="272" y="382"/>
                  </a:lnTo>
                  <a:lnTo>
                    <a:pt x="272" y="382"/>
                  </a:lnTo>
                  <a:lnTo>
                    <a:pt x="242" y="386"/>
                  </a:lnTo>
                  <a:lnTo>
                    <a:pt x="212" y="388"/>
                  </a:lnTo>
                  <a:lnTo>
                    <a:pt x="212" y="388"/>
                  </a:lnTo>
                  <a:lnTo>
                    <a:pt x="186" y="386"/>
                  </a:lnTo>
                  <a:lnTo>
                    <a:pt x="164" y="384"/>
                  </a:lnTo>
                  <a:lnTo>
                    <a:pt x="142" y="380"/>
                  </a:lnTo>
                  <a:lnTo>
                    <a:pt x="122" y="374"/>
                  </a:lnTo>
                  <a:lnTo>
                    <a:pt x="122" y="374"/>
                  </a:lnTo>
                  <a:lnTo>
                    <a:pt x="102" y="368"/>
                  </a:lnTo>
                  <a:lnTo>
                    <a:pt x="86" y="358"/>
                  </a:lnTo>
                  <a:lnTo>
                    <a:pt x="70" y="348"/>
                  </a:lnTo>
                  <a:lnTo>
                    <a:pt x="56" y="336"/>
                  </a:lnTo>
                  <a:lnTo>
                    <a:pt x="56" y="336"/>
                  </a:lnTo>
                  <a:lnTo>
                    <a:pt x="42" y="324"/>
                  </a:lnTo>
                  <a:lnTo>
                    <a:pt x="32" y="310"/>
                  </a:lnTo>
                  <a:lnTo>
                    <a:pt x="22" y="294"/>
                  </a:lnTo>
                  <a:lnTo>
                    <a:pt x="14" y="278"/>
                  </a:lnTo>
                  <a:lnTo>
                    <a:pt x="14" y="278"/>
                  </a:lnTo>
                  <a:lnTo>
                    <a:pt x="8" y="262"/>
                  </a:lnTo>
                  <a:lnTo>
                    <a:pt x="4" y="242"/>
                  </a:lnTo>
                  <a:lnTo>
                    <a:pt x="2" y="224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2"/>
                  </a:lnTo>
                  <a:lnTo>
                    <a:pt x="4" y="162"/>
                  </a:lnTo>
                  <a:lnTo>
                    <a:pt x="8" y="142"/>
                  </a:lnTo>
                  <a:lnTo>
                    <a:pt x="14" y="124"/>
                  </a:lnTo>
                  <a:lnTo>
                    <a:pt x="14" y="124"/>
                  </a:lnTo>
                  <a:lnTo>
                    <a:pt x="22" y="106"/>
                  </a:lnTo>
                  <a:lnTo>
                    <a:pt x="32" y="88"/>
                  </a:lnTo>
                  <a:lnTo>
                    <a:pt x="44" y="74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70" y="46"/>
                  </a:lnTo>
                  <a:lnTo>
                    <a:pt x="86" y="34"/>
                  </a:lnTo>
                  <a:lnTo>
                    <a:pt x="102" y="24"/>
                  </a:lnTo>
                  <a:lnTo>
                    <a:pt x="122" y="16"/>
                  </a:lnTo>
                  <a:lnTo>
                    <a:pt x="122" y="16"/>
                  </a:lnTo>
                  <a:lnTo>
                    <a:pt x="142" y="10"/>
                  </a:lnTo>
                  <a:lnTo>
                    <a:pt x="162" y="4"/>
                  </a:lnTo>
                  <a:lnTo>
                    <a:pt x="184" y="2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2"/>
                  </a:lnTo>
                  <a:lnTo>
                    <a:pt x="244" y="4"/>
                  </a:lnTo>
                  <a:lnTo>
                    <a:pt x="260" y="6"/>
                  </a:lnTo>
                  <a:lnTo>
                    <a:pt x="276" y="12"/>
                  </a:lnTo>
                  <a:lnTo>
                    <a:pt x="276" y="12"/>
                  </a:lnTo>
                  <a:lnTo>
                    <a:pt x="292" y="18"/>
                  </a:lnTo>
                  <a:lnTo>
                    <a:pt x="306" y="26"/>
                  </a:lnTo>
                  <a:lnTo>
                    <a:pt x="320" y="34"/>
                  </a:lnTo>
                  <a:lnTo>
                    <a:pt x="332" y="44"/>
                  </a:lnTo>
                  <a:lnTo>
                    <a:pt x="332" y="44"/>
                  </a:lnTo>
                  <a:lnTo>
                    <a:pt x="342" y="54"/>
                  </a:lnTo>
                  <a:lnTo>
                    <a:pt x="352" y="66"/>
                  </a:lnTo>
                  <a:lnTo>
                    <a:pt x="360" y="80"/>
                  </a:lnTo>
                  <a:lnTo>
                    <a:pt x="366" y="94"/>
                  </a:lnTo>
                  <a:lnTo>
                    <a:pt x="366" y="94"/>
                  </a:lnTo>
                  <a:lnTo>
                    <a:pt x="372" y="108"/>
                  </a:lnTo>
                  <a:lnTo>
                    <a:pt x="376" y="124"/>
                  </a:lnTo>
                  <a:lnTo>
                    <a:pt x="378" y="140"/>
                  </a:lnTo>
                  <a:lnTo>
                    <a:pt x="378" y="156"/>
                  </a:lnTo>
                  <a:lnTo>
                    <a:pt x="378" y="156"/>
                  </a:lnTo>
                  <a:lnTo>
                    <a:pt x="378" y="170"/>
                  </a:lnTo>
                  <a:lnTo>
                    <a:pt x="376" y="184"/>
                  </a:lnTo>
                  <a:lnTo>
                    <a:pt x="372" y="196"/>
                  </a:lnTo>
                  <a:lnTo>
                    <a:pt x="368" y="210"/>
                  </a:lnTo>
                  <a:lnTo>
                    <a:pt x="368" y="210"/>
                  </a:lnTo>
                  <a:lnTo>
                    <a:pt x="364" y="222"/>
                  </a:lnTo>
                  <a:lnTo>
                    <a:pt x="356" y="234"/>
                  </a:lnTo>
                  <a:lnTo>
                    <a:pt x="350" y="246"/>
                  </a:lnTo>
                  <a:lnTo>
                    <a:pt x="340" y="256"/>
                  </a:lnTo>
                  <a:lnTo>
                    <a:pt x="340" y="256"/>
                  </a:lnTo>
                  <a:lnTo>
                    <a:pt x="332" y="266"/>
                  </a:lnTo>
                  <a:lnTo>
                    <a:pt x="322" y="274"/>
                  </a:lnTo>
                  <a:lnTo>
                    <a:pt x="310" y="282"/>
                  </a:lnTo>
                  <a:lnTo>
                    <a:pt x="298" y="288"/>
                  </a:lnTo>
                  <a:lnTo>
                    <a:pt x="298" y="288"/>
                  </a:lnTo>
                  <a:lnTo>
                    <a:pt x="286" y="294"/>
                  </a:lnTo>
                  <a:lnTo>
                    <a:pt x="274" y="298"/>
                  </a:lnTo>
                  <a:lnTo>
                    <a:pt x="260" y="300"/>
                  </a:lnTo>
                  <a:lnTo>
                    <a:pt x="246" y="300"/>
                  </a:lnTo>
                  <a:lnTo>
                    <a:pt x="246" y="300"/>
                  </a:lnTo>
                  <a:lnTo>
                    <a:pt x="232" y="300"/>
                  </a:lnTo>
                  <a:lnTo>
                    <a:pt x="220" y="294"/>
                  </a:lnTo>
                  <a:lnTo>
                    <a:pt x="220" y="294"/>
                  </a:lnTo>
                  <a:lnTo>
                    <a:pt x="214" y="288"/>
                  </a:lnTo>
                  <a:lnTo>
                    <a:pt x="208" y="278"/>
                  </a:lnTo>
                  <a:lnTo>
                    <a:pt x="208" y="278"/>
                  </a:lnTo>
                  <a:lnTo>
                    <a:pt x="200" y="286"/>
                  </a:lnTo>
                  <a:lnTo>
                    <a:pt x="190" y="292"/>
                  </a:lnTo>
                  <a:lnTo>
                    <a:pt x="180" y="296"/>
                  </a:lnTo>
                  <a:lnTo>
                    <a:pt x="168" y="300"/>
                  </a:lnTo>
                  <a:lnTo>
                    <a:pt x="168" y="300"/>
                  </a:lnTo>
                  <a:lnTo>
                    <a:pt x="158" y="300"/>
                  </a:lnTo>
                  <a:lnTo>
                    <a:pt x="146" y="300"/>
                  </a:lnTo>
                  <a:lnTo>
                    <a:pt x="136" y="298"/>
                  </a:lnTo>
                  <a:lnTo>
                    <a:pt x="124" y="294"/>
                  </a:lnTo>
                  <a:lnTo>
                    <a:pt x="124" y="294"/>
                  </a:lnTo>
                  <a:lnTo>
                    <a:pt x="114" y="290"/>
                  </a:lnTo>
                  <a:lnTo>
                    <a:pt x="106" y="284"/>
                  </a:lnTo>
                  <a:lnTo>
                    <a:pt x="96" y="274"/>
                  </a:lnTo>
                  <a:lnTo>
                    <a:pt x="90" y="266"/>
                  </a:lnTo>
                  <a:lnTo>
                    <a:pt x="90" y="266"/>
                  </a:lnTo>
                  <a:lnTo>
                    <a:pt x="84" y="254"/>
                  </a:lnTo>
                  <a:lnTo>
                    <a:pt x="80" y="242"/>
                  </a:lnTo>
                  <a:lnTo>
                    <a:pt x="78" y="228"/>
                  </a:lnTo>
                  <a:lnTo>
                    <a:pt x="76" y="214"/>
                  </a:lnTo>
                  <a:lnTo>
                    <a:pt x="76" y="214"/>
                  </a:lnTo>
                  <a:lnTo>
                    <a:pt x="78" y="198"/>
                  </a:lnTo>
                  <a:lnTo>
                    <a:pt x="80" y="182"/>
                  </a:lnTo>
                  <a:lnTo>
                    <a:pt x="84" y="168"/>
                  </a:lnTo>
                  <a:lnTo>
                    <a:pt x="90" y="152"/>
                  </a:lnTo>
                  <a:lnTo>
                    <a:pt x="90" y="152"/>
                  </a:lnTo>
                  <a:lnTo>
                    <a:pt x="98" y="138"/>
                  </a:lnTo>
                  <a:lnTo>
                    <a:pt x="106" y="124"/>
                  </a:lnTo>
                  <a:lnTo>
                    <a:pt x="118" y="112"/>
                  </a:lnTo>
                  <a:lnTo>
                    <a:pt x="128" y="102"/>
                  </a:lnTo>
                  <a:lnTo>
                    <a:pt x="128" y="102"/>
                  </a:lnTo>
                  <a:lnTo>
                    <a:pt x="142" y="94"/>
                  </a:lnTo>
                  <a:lnTo>
                    <a:pt x="156" y="88"/>
                  </a:lnTo>
                  <a:lnTo>
                    <a:pt x="170" y="84"/>
                  </a:lnTo>
                  <a:lnTo>
                    <a:pt x="186" y="82"/>
                  </a:lnTo>
                  <a:lnTo>
                    <a:pt x="186" y="82"/>
                  </a:lnTo>
                  <a:lnTo>
                    <a:pt x="202" y="84"/>
                  </a:lnTo>
                  <a:lnTo>
                    <a:pt x="216" y="90"/>
                  </a:lnTo>
                  <a:lnTo>
                    <a:pt x="228" y="98"/>
                  </a:lnTo>
                  <a:lnTo>
                    <a:pt x="238" y="110"/>
                  </a:lnTo>
                  <a:lnTo>
                    <a:pt x="238" y="110"/>
                  </a:lnTo>
                  <a:close/>
                  <a:moveTo>
                    <a:pt x="128" y="214"/>
                  </a:moveTo>
                  <a:lnTo>
                    <a:pt x="128" y="214"/>
                  </a:lnTo>
                  <a:lnTo>
                    <a:pt x="130" y="226"/>
                  </a:lnTo>
                  <a:lnTo>
                    <a:pt x="132" y="236"/>
                  </a:lnTo>
                  <a:lnTo>
                    <a:pt x="134" y="244"/>
                  </a:lnTo>
                  <a:lnTo>
                    <a:pt x="138" y="250"/>
                  </a:lnTo>
                  <a:lnTo>
                    <a:pt x="138" y="250"/>
                  </a:lnTo>
                  <a:lnTo>
                    <a:pt x="144" y="256"/>
                  </a:lnTo>
                  <a:lnTo>
                    <a:pt x="150" y="260"/>
                  </a:lnTo>
                  <a:lnTo>
                    <a:pt x="158" y="262"/>
                  </a:lnTo>
                  <a:lnTo>
                    <a:pt x="164" y="264"/>
                  </a:lnTo>
                  <a:lnTo>
                    <a:pt x="164" y="264"/>
                  </a:lnTo>
                  <a:lnTo>
                    <a:pt x="174" y="262"/>
                  </a:lnTo>
                  <a:lnTo>
                    <a:pt x="182" y="260"/>
                  </a:lnTo>
                  <a:lnTo>
                    <a:pt x="190" y="256"/>
                  </a:lnTo>
                  <a:lnTo>
                    <a:pt x="198" y="248"/>
                  </a:lnTo>
                  <a:lnTo>
                    <a:pt x="198" y="248"/>
                  </a:lnTo>
                  <a:lnTo>
                    <a:pt x="206" y="240"/>
                  </a:lnTo>
                  <a:lnTo>
                    <a:pt x="210" y="232"/>
                  </a:lnTo>
                  <a:lnTo>
                    <a:pt x="220" y="210"/>
                  </a:lnTo>
                  <a:lnTo>
                    <a:pt x="220" y="210"/>
                  </a:lnTo>
                  <a:lnTo>
                    <a:pt x="226" y="188"/>
                  </a:lnTo>
                  <a:lnTo>
                    <a:pt x="228" y="166"/>
                  </a:lnTo>
                  <a:lnTo>
                    <a:pt x="228" y="166"/>
                  </a:lnTo>
                  <a:lnTo>
                    <a:pt x="226" y="156"/>
                  </a:lnTo>
                  <a:lnTo>
                    <a:pt x="226" y="146"/>
                  </a:lnTo>
                  <a:lnTo>
                    <a:pt x="226" y="146"/>
                  </a:lnTo>
                  <a:lnTo>
                    <a:pt x="222" y="138"/>
                  </a:lnTo>
                  <a:lnTo>
                    <a:pt x="218" y="132"/>
                  </a:lnTo>
                  <a:lnTo>
                    <a:pt x="218" y="132"/>
                  </a:lnTo>
                  <a:lnTo>
                    <a:pt x="212" y="126"/>
                  </a:lnTo>
                  <a:lnTo>
                    <a:pt x="206" y="122"/>
                  </a:lnTo>
                  <a:lnTo>
                    <a:pt x="206" y="122"/>
                  </a:lnTo>
                  <a:lnTo>
                    <a:pt x="198" y="120"/>
                  </a:lnTo>
                  <a:lnTo>
                    <a:pt x="190" y="118"/>
                  </a:lnTo>
                  <a:lnTo>
                    <a:pt x="190" y="118"/>
                  </a:lnTo>
                  <a:lnTo>
                    <a:pt x="182" y="120"/>
                  </a:lnTo>
                  <a:lnTo>
                    <a:pt x="174" y="122"/>
                  </a:lnTo>
                  <a:lnTo>
                    <a:pt x="166" y="126"/>
                  </a:lnTo>
                  <a:lnTo>
                    <a:pt x="158" y="132"/>
                  </a:lnTo>
                  <a:lnTo>
                    <a:pt x="158" y="132"/>
                  </a:lnTo>
                  <a:lnTo>
                    <a:pt x="152" y="140"/>
                  </a:lnTo>
                  <a:lnTo>
                    <a:pt x="146" y="148"/>
                  </a:lnTo>
                  <a:lnTo>
                    <a:pt x="136" y="168"/>
                  </a:lnTo>
                  <a:lnTo>
                    <a:pt x="136" y="168"/>
                  </a:lnTo>
                  <a:lnTo>
                    <a:pt x="130" y="190"/>
                  </a:lnTo>
                  <a:lnTo>
                    <a:pt x="128" y="214"/>
                  </a:lnTo>
                  <a:lnTo>
                    <a:pt x="128" y="21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6"/>
          <p:cNvSpPr>
            <a:spLocks noChangeArrowheads="1"/>
          </p:cNvSpPr>
          <p:nvPr userDrawn="1"/>
        </p:nvSpPr>
        <p:spPr bwMode="auto">
          <a:xfrm>
            <a:off x="0" y="0"/>
            <a:ext cx="9144000" cy="2520000"/>
          </a:xfrm>
          <a:prstGeom prst="rect">
            <a:avLst/>
          </a:prstGeom>
          <a:solidFill>
            <a:srgbClr val="133453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5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4552839" y="4427551"/>
            <a:ext cx="3780000" cy="59247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lnSpc>
                <a:spcPct val="130000"/>
              </a:lnSpc>
              <a:buNone/>
              <a:defRPr sz="25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6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4550545" y="5068303"/>
            <a:ext cx="3780000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r">
              <a:lnSpc>
                <a:spcPct val="130000"/>
              </a:lnSpc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055" name="Rectangle 7"/>
          <p:cNvSpPr>
            <a:spLocks noChangeArrowheads="1"/>
          </p:cNvSpPr>
          <p:nvPr userDrawn="1"/>
        </p:nvSpPr>
        <p:spPr bwMode="auto">
          <a:xfrm>
            <a:off x="26988" y="0"/>
            <a:ext cx="9090025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2" name="텍스트 개체 틀 51"/>
          <p:cNvSpPr>
            <a:spLocks noGrp="1"/>
          </p:cNvSpPr>
          <p:nvPr>
            <p:ph type="body" sz="quarter" idx="20" hasCustomPrompt="1"/>
          </p:nvPr>
        </p:nvSpPr>
        <p:spPr>
          <a:xfrm>
            <a:off x="6775480" y="3648078"/>
            <a:ext cx="1462125" cy="985854"/>
          </a:xfrm>
          <a:prstGeom prst="rect">
            <a:avLst/>
          </a:prstGeom>
        </p:spPr>
        <p:txBody>
          <a:bodyPr/>
          <a:lstStyle>
            <a:lvl1pPr algn="r">
              <a:buNone/>
              <a:defRPr kumimoji="1" lang="ko-KR" altLang="en-US" sz="6000" b="1" i="0" u="none" strike="noStrike" kern="1200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Freeform 6"/>
          <p:cNvSpPr>
            <a:spLocks noEditPoints="1"/>
          </p:cNvSpPr>
          <p:nvPr userDrawn="1"/>
        </p:nvSpPr>
        <p:spPr bwMode="auto">
          <a:xfrm>
            <a:off x="6218238" y="3743325"/>
            <a:ext cx="2911475" cy="3114675"/>
          </a:xfrm>
          <a:custGeom>
            <a:avLst/>
            <a:gdLst/>
            <a:ahLst/>
            <a:cxnLst>
              <a:cxn ang="0">
                <a:pos x="50" y="1478"/>
              </a:cxn>
              <a:cxn ang="0">
                <a:pos x="28" y="1438"/>
              </a:cxn>
              <a:cxn ang="0">
                <a:pos x="36" y="1163"/>
              </a:cxn>
              <a:cxn ang="0">
                <a:pos x="76" y="1141"/>
              </a:cxn>
              <a:cxn ang="0">
                <a:pos x="351" y="1151"/>
              </a:cxn>
              <a:cxn ang="0">
                <a:pos x="373" y="1189"/>
              </a:cxn>
              <a:cxn ang="0">
                <a:pos x="365" y="1466"/>
              </a:cxn>
              <a:cxn ang="0">
                <a:pos x="325" y="1486"/>
              </a:cxn>
              <a:cxn ang="0">
                <a:pos x="299" y="0"/>
              </a:cxn>
              <a:cxn ang="0">
                <a:pos x="223" y="28"/>
              </a:cxn>
              <a:cxn ang="0">
                <a:pos x="171" y="86"/>
              </a:cxn>
              <a:cxn ang="0">
                <a:pos x="151" y="164"/>
              </a:cxn>
              <a:cxn ang="0">
                <a:pos x="159" y="876"/>
              </a:cxn>
              <a:cxn ang="0">
                <a:pos x="199" y="941"/>
              </a:cxn>
              <a:cxn ang="0">
                <a:pos x="267" y="983"/>
              </a:cxn>
              <a:cxn ang="0">
                <a:pos x="979" y="989"/>
              </a:cxn>
              <a:cxn ang="0">
                <a:pos x="1046" y="997"/>
              </a:cxn>
              <a:cxn ang="0">
                <a:pos x="1118" y="1053"/>
              </a:cxn>
              <a:cxn ang="0">
                <a:pos x="1128" y="1396"/>
              </a:cxn>
              <a:cxn ang="0">
                <a:pos x="1088" y="1448"/>
              </a:cxn>
              <a:cxn ang="0">
                <a:pos x="1040" y="1456"/>
              </a:cxn>
              <a:cxn ang="0">
                <a:pos x="496" y="1458"/>
              </a:cxn>
              <a:cxn ang="0">
                <a:pos x="440" y="1442"/>
              </a:cxn>
              <a:cxn ang="0">
                <a:pos x="400" y="1179"/>
              </a:cxn>
              <a:cxn ang="0">
                <a:pos x="381" y="1133"/>
              </a:cxn>
              <a:cxn ang="0">
                <a:pos x="66" y="1113"/>
              </a:cxn>
              <a:cxn ang="0">
                <a:pos x="20" y="1133"/>
              </a:cxn>
              <a:cxn ang="0">
                <a:pos x="0" y="1448"/>
              </a:cxn>
              <a:cxn ang="0">
                <a:pos x="20" y="1494"/>
              </a:cxn>
              <a:cxn ang="0">
                <a:pos x="317" y="1513"/>
              </a:cxn>
              <a:cxn ang="0">
                <a:pos x="359" y="1531"/>
              </a:cxn>
              <a:cxn ang="0">
                <a:pos x="385" y="1579"/>
              </a:cxn>
              <a:cxn ang="0">
                <a:pos x="1170" y="1585"/>
              </a:cxn>
              <a:cxn ang="0">
                <a:pos x="1178" y="1515"/>
              </a:cxn>
              <a:cxn ang="0">
                <a:pos x="1224" y="1478"/>
              </a:cxn>
              <a:cxn ang="0">
                <a:pos x="1595" y="1492"/>
              </a:cxn>
              <a:cxn ang="0">
                <a:pos x="1637" y="1571"/>
              </a:cxn>
              <a:cxn ang="0">
                <a:pos x="1764" y="1456"/>
              </a:cxn>
              <a:cxn ang="0">
                <a:pos x="1686" y="1424"/>
              </a:cxn>
              <a:cxn ang="0">
                <a:pos x="1675" y="1023"/>
              </a:cxn>
              <a:cxn ang="0">
                <a:pos x="1700" y="985"/>
              </a:cxn>
              <a:cxn ang="0">
                <a:pos x="1834" y="969"/>
              </a:cxn>
              <a:cxn ang="0">
                <a:pos x="1716" y="555"/>
              </a:cxn>
              <a:cxn ang="0">
                <a:pos x="1676" y="604"/>
              </a:cxn>
              <a:cxn ang="0">
                <a:pos x="1661" y="907"/>
              </a:cxn>
              <a:cxn ang="0">
                <a:pos x="1597" y="931"/>
              </a:cxn>
              <a:cxn ang="0">
                <a:pos x="1202" y="919"/>
              </a:cxn>
              <a:cxn ang="0">
                <a:pos x="1146" y="862"/>
              </a:cxn>
              <a:cxn ang="0">
                <a:pos x="1142" y="164"/>
              </a:cxn>
              <a:cxn ang="0">
                <a:pos x="1122" y="86"/>
              </a:cxn>
              <a:cxn ang="0">
                <a:pos x="1070" y="28"/>
              </a:cxn>
              <a:cxn ang="0">
                <a:pos x="995" y="0"/>
              </a:cxn>
            </a:cxnLst>
            <a:rect l="0" t="0" r="r" b="b"/>
            <a:pathLst>
              <a:path w="1834" h="1962">
                <a:moveTo>
                  <a:pt x="76" y="1486"/>
                </a:moveTo>
                <a:lnTo>
                  <a:pt x="76" y="1486"/>
                </a:lnTo>
                <a:lnTo>
                  <a:pt x="66" y="1486"/>
                </a:lnTo>
                <a:lnTo>
                  <a:pt x="58" y="1482"/>
                </a:lnTo>
                <a:lnTo>
                  <a:pt x="50" y="1478"/>
                </a:lnTo>
                <a:lnTo>
                  <a:pt x="42" y="1472"/>
                </a:lnTo>
                <a:lnTo>
                  <a:pt x="36" y="1466"/>
                </a:lnTo>
                <a:lnTo>
                  <a:pt x="32" y="1456"/>
                </a:lnTo>
                <a:lnTo>
                  <a:pt x="30" y="1448"/>
                </a:lnTo>
                <a:lnTo>
                  <a:pt x="28" y="1438"/>
                </a:lnTo>
                <a:lnTo>
                  <a:pt x="28" y="1189"/>
                </a:lnTo>
                <a:lnTo>
                  <a:pt x="28" y="1189"/>
                </a:lnTo>
                <a:lnTo>
                  <a:pt x="30" y="1181"/>
                </a:lnTo>
                <a:lnTo>
                  <a:pt x="32" y="1171"/>
                </a:lnTo>
                <a:lnTo>
                  <a:pt x="36" y="1163"/>
                </a:lnTo>
                <a:lnTo>
                  <a:pt x="42" y="1157"/>
                </a:lnTo>
                <a:lnTo>
                  <a:pt x="50" y="1151"/>
                </a:lnTo>
                <a:lnTo>
                  <a:pt x="58" y="1145"/>
                </a:lnTo>
                <a:lnTo>
                  <a:pt x="66" y="1143"/>
                </a:lnTo>
                <a:lnTo>
                  <a:pt x="76" y="1141"/>
                </a:lnTo>
                <a:lnTo>
                  <a:pt x="325" y="1141"/>
                </a:lnTo>
                <a:lnTo>
                  <a:pt x="325" y="1141"/>
                </a:lnTo>
                <a:lnTo>
                  <a:pt x="335" y="1143"/>
                </a:lnTo>
                <a:lnTo>
                  <a:pt x="343" y="1145"/>
                </a:lnTo>
                <a:lnTo>
                  <a:pt x="351" y="1151"/>
                </a:lnTo>
                <a:lnTo>
                  <a:pt x="359" y="1157"/>
                </a:lnTo>
                <a:lnTo>
                  <a:pt x="365" y="1163"/>
                </a:lnTo>
                <a:lnTo>
                  <a:pt x="369" y="1171"/>
                </a:lnTo>
                <a:lnTo>
                  <a:pt x="371" y="1181"/>
                </a:lnTo>
                <a:lnTo>
                  <a:pt x="373" y="1189"/>
                </a:lnTo>
                <a:lnTo>
                  <a:pt x="373" y="1438"/>
                </a:lnTo>
                <a:lnTo>
                  <a:pt x="373" y="1438"/>
                </a:lnTo>
                <a:lnTo>
                  <a:pt x="371" y="1448"/>
                </a:lnTo>
                <a:lnTo>
                  <a:pt x="369" y="1456"/>
                </a:lnTo>
                <a:lnTo>
                  <a:pt x="365" y="1466"/>
                </a:lnTo>
                <a:lnTo>
                  <a:pt x="359" y="1472"/>
                </a:lnTo>
                <a:lnTo>
                  <a:pt x="351" y="1478"/>
                </a:lnTo>
                <a:lnTo>
                  <a:pt x="343" y="1482"/>
                </a:lnTo>
                <a:lnTo>
                  <a:pt x="335" y="1486"/>
                </a:lnTo>
                <a:lnTo>
                  <a:pt x="325" y="1486"/>
                </a:lnTo>
                <a:lnTo>
                  <a:pt x="76" y="1486"/>
                </a:lnTo>
                <a:close/>
                <a:moveTo>
                  <a:pt x="979" y="0"/>
                </a:moveTo>
                <a:lnTo>
                  <a:pt x="315" y="0"/>
                </a:lnTo>
                <a:lnTo>
                  <a:pt x="315" y="0"/>
                </a:lnTo>
                <a:lnTo>
                  <a:pt x="299" y="0"/>
                </a:lnTo>
                <a:lnTo>
                  <a:pt x="281" y="4"/>
                </a:lnTo>
                <a:lnTo>
                  <a:pt x="267" y="8"/>
                </a:lnTo>
                <a:lnTo>
                  <a:pt x="251" y="12"/>
                </a:lnTo>
                <a:lnTo>
                  <a:pt x="237" y="20"/>
                </a:lnTo>
                <a:lnTo>
                  <a:pt x="223" y="28"/>
                </a:lnTo>
                <a:lnTo>
                  <a:pt x="211" y="38"/>
                </a:lnTo>
                <a:lnTo>
                  <a:pt x="199" y="48"/>
                </a:lnTo>
                <a:lnTo>
                  <a:pt x="189" y="60"/>
                </a:lnTo>
                <a:lnTo>
                  <a:pt x="179" y="72"/>
                </a:lnTo>
                <a:lnTo>
                  <a:pt x="171" y="86"/>
                </a:lnTo>
                <a:lnTo>
                  <a:pt x="165" y="100"/>
                </a:lnTo>
                <a:lnTo>
                  <a:pt x="159" y="114"/>
                </a:lnTo>
                <a:lnTo>
                  <a:pt x="155" y="130"/>
                </a:lnTo>
                <a:lnTo>
                  <a:pt x="153" y="146"/>
                </a:lnTo>
                <a:lnTo>
                  <a:pt x="151" y="164"/>
                </a:lnTo>
                <a:lnTo>
                  <a:pt x="151" y="828"/>
                </a:lnTo>
                <a:lnTo>
                  <a:pt x="151" y="828"/>
                </a:lnTo>
                <a:lnTo>
                  <a:pt x="153" y="844"/>
                </a:lnTo>
                <a:lnTo>
                  <a:pt x="155" y="860"/>
                </a:lnTo>
                <a:lnTo>
                  <a:pt x="159" y="876"/>
                </a:lnTo>
                <a:lnTo>
                  <a:pt x="165" y="889"/>
                </a:lnTo>
                <a:lnTo>
                  <a:pt x="171" y="905"/>
                </a:lnTo>
                <a:lnTo>
                  <a:pt x="179" y="917"/>
                </a:lnTo>
                <a:lnTo>
                  <a:pt x="189" y="931"/>
                </a:lnTo>
                <a:lnTo>
                  <a:pt x="199" y="941"/>
                </a:lnTo>
                <a:lnTo>
                  <a:pt x="211" y="953"/>
                </a:lnTo>
                <a:lnTo>
                  <a:pt x="223" y="961"/>
                </a:lnTo>
                <a:lnTo>
                  <a:pt x="237" y="969"/>
                </a:lnTo>
                <a:lnTo>
                  <a:pt x="251" y="977"/>
                </a:lnTo>
                <a:lnTo>
                  <a:pt x="267" y="983"/>
                </a:lnTo>
                <a:lnTo>
                  <a:pt x="281" y="987"/>
                </a:lnTo>
                <a:lnTo>
                  <a:pt x="299" y="989"/>
                </a:lnTo>
                <a:lnTo>
                  <a:pt x="315" y="989"/>
                </a:lnTo>
                <a:lnTo>
                  <a:pt x="979" y="989"/>
                </a:lnTo>
                <a:lnTo>
                  <a:pt x="979" y="989"/>
                </a:lnTo>
                <a:lnTo>
                  <a:pt x="993" y="989"/>
                </a:lnTo>
                <a:lnTo>
                  <a:pt x="1009" y="987"/>
                </a:lnTo>
                <a:lnTo>
                  <a:pt x="1009" y="987"/>
                </a:lnTo>
                <a:lnTo>
                  <a:pt x="1029" y="991"/>
                </a:lnTo>
                <a:lnTo>
                  <a:pt x="1046" y="997"/>
                </a:lnTo>
                <a:lnTo>
                  <a:pt x="1064" y="1005"/>
                </a:lnTo>
                <a:lnTo>
                  <a:pt x="1080" y="1015"/>
                </a:lnTo>
                <a:lnTo>
                  <a:pt x="1094" y="1027"/>
                </a:lnTo>
                <a:lnTo>
                  <a:pt x="1106" y="1039"/>
                </a:lnTo>
                <a:lnTo>
                  <a:pt x="1118" y="1053"/>
                </a:lnTo>
                <a:lnTo>
                  <a:pt x="1126" y="1067"/>
                </a:lnTo>
                <a:lnTo>
                  <a:pt x="1126" y="1388"/>
                </a:lnTo>
                <a:lnTo>
                  <a:pt x="1126" y="1388"/>
                </a:lnTo>
                <a:lnTo>
                  <a:pt x="1128" y="1396"/>
                </a:lnTo>
                <a:lnTo>
                  <a:pt x="1128" y="1396"/>
                </a:lnTo>
                <a:lnTo>
                  <a:pt x="1124" y="1410"/>
                </a:lnTo>
                <a:lnTo>
                  <a:pt x="1116" y="1422"/>
                </a:lnTo>
                <a:lnTo>
                  <a:pt x="1108" y="1432"/>
                </a:lnTo>
                <a:lnTo>
                  <a:pt x="1098" y="1440"/>
                </a:lnTo>
                <a:lnTo>
                  <a:pt x="1088" y="1448"/>
                </a:lnTo>
                <a:lnTo>
                  <a:pt x="1074" y="1452"/>
                </a:lnTo>
                <a:lnTo>
                  <a:pt x="1060" y="1456"/>
                </a:lnTo>
                <a:lnTo>
                  <a:pt x="1046" y="1456"/>
                </a:lnTo>
                <a:lnTo>
                  <a:pt x="1046" y="1456"/>
                </a:lnTo>
                <a:lnTo>
                  <a:pt x="1040" y="1456"/>
                </a:lnTo>
                <a:lnTo>
                  <a:pt x="1040" y="1456"/>
                </a:lnTo>
                <a:lnTo>
                  <a:pt x="1040" y="1456"/>
                </a:lnTo>
                <a:lnTo>
                  <a:pt x="514" y="1456"/>
                </a:lnTo>
                <a:lnTo>
                  <a:pt x="514" y="1456"/>
                </a:lnTo>
                <a:lnTo>
                  <a:pt x="496" y="1458"/>
                </a:lnTo>
                <a:lnTo>
                  <a:pt x="496" y="1458"/>
                </a:lnTo>
                <a:lnTo>
                  <a:pt x="482" y="1456"/>
                </a:lnTo>
                <a:lnTo>
                  <a:pt x="466" y="1454"/>
                </a:lnTo>
                <a:lnTo>
                  <a:pt x="452" y="1450"/>
                </a:lnTo>
                <a:lnTo>
                  <a:pt x="440" y="1442"/>
                </a:lnTo>
                <a:lnTo>
                  <a:pt x="428" y="1432"/>
                </a:lnTo>
                <a:lnTo>
                  <a:pt x="416" y="1420"/>
                </a:lnTo>
                <a:lnTo>
                  <a:pt x="406" y="1402"/>
                </a:lnTo>
                <a:lnTo>
                  <a:pt x="400" y="1380"/>
                </a:lnTo>
                <a:lnTo>
                  <a:pt x="400" y="1179"/>
                </a:lnTo>
                <a:lnTo>
                  <a:pt x="400" y="1179"/>
                </a:lnTo>
                <a:lnTo>
                  <a:pt x="399" y="1167"/>
                </a:lnTo>
                <a:lnTo>
                  <a:pt x="395" y="1155"/>
                </a:lnTo>
                <a:lnTo>
                  <a:pt x="389" y="1143"/>
                </a:lnTo>
                <a:lnTo>
                  <a:pt x="381" y="1133"/>
                </a:lnTo>
                <a:lnTo>
                  <a:pt x="371" y="1125"/>
                </a:lnTo>
                <a:lnTo>
                  <a:pt x="361" y="1119"/>
                </a:lnTo>
                <a:lnTo>
                  <a:pt x="347" y="1115"/>
                </a:lnTo>
                <a:lnTo>
                  <a:pt x="335" y="1113"/>
                </a:lnTo>
                <a:lnTo>
                  <a:pt x="66" y="1113"/>
                </a:lnTo>
                <a:lnTo>
                  <a:pt x="66" y="1113"/>
                </a:lnTo>
                <a:lnTo>
                  <a:pt x="52" y="1115"/>
                </a:lnTo>
                <a:lnTo>
                  <a:pt x="40" y="1119"/>
                </a:lnTo>
                <a:lnTo>
                  <a:pt x="30" y="1125"/>
                </a:lnTo>
                <a:lnTo>
                  <a:pt x="20" y="1133"/>
                </a:lnTo>
                <a:lnTo>
                  <a:pt x="12" y="1143"/>
                </a:lnTo>
                <a:lnTo>
                  <a:pt x="6" y="1155"/>
                </a:lnTo>
                <a:lnTo>
                  <a:pt x="2" y="1167"/>
                </a:lnTo>
                <a:lnTo>
                  <a:pt x="0" y="1179"/>
                </a:lnTo>
                <a:lnTo>
                  <a:pt x="0" y="1448"/>
                </a:lnTo>
                <a:lnTo>
                  <a:pt x="0" y="1448"/>
                </a:lnTo>
                <a:lnTo>
                  <a:pt x="2" y="1462"/>
                </a:lnTo>
                <a:lnTo>
                  <a:pt x="6" y="1474"/>
                </a:lnTo>
                <a:lnTo>
                  <a:pt x="12" y="1486"/>
                </a:lnTo>
                <a:lnTo>
                  <a:pt x="20" y="1494"/>
                </a:lnTo>
                <a:lnTo>
                  <a:pt x="30" y="1503"/>
                </a:lnTo>
                <a:lnTo>
                  <a:pt x="40" y="1509"/>
                </a:lnTo>
                <a:lnTo>
                  <a:pt x="52" y="1511"/>
                </a:lnTo>
                <a:lnTo>
                  <a:pt x="66" y="1513"/>
                </a:lnTo>
                <a:lnTo>
                  <a:pt x="317" y="1513"/>
                </a:lnTo>
                <a:lnTo>
                  <a:pt x="317" y="1513"/>
                </a:lnTo>
                <a:lnTo>
                  <a:pt x="329" y="1515"/>
                </a:lnTo>
                <a:lnTo>
                  <a:pt x="339" y="1519"/>
                </a:lnTo>
                <a:lnTo>
                  <a:pt x="351" y="1525"/>
                </a:lnTo>
                <a:lnTo>
                  <a:pt x="359" y="1531"/>
                </a:lnTo>
                <a:lnTo>
                  <a:pt x="369" y="1539"/>
                </a:lnTo>
                <a:lnTo>
                  <a:pt x="375" y="1551"/>
                </a:lnTo>
                <a:lnTo>
                  <a:pt x="381" y="1563"/>
                </a:lnTo>
                <a:lnTo>
                  <a:pt x="385" y="1579"/>
                </a:lnTo>
                <a:lnTo>
                  <a:pt x="385" y="1579"/>
                </a:lnTo>
                <a:lnTo>
                  <a:pt x="385" y="1585"/>
                </a:lnTo>
                <a:lnTo>
                  <a:pt x="385" y="1962"/>
                </a:lnTo>
                <a:lnTo>
                  <a:pt x="1170" y="1962"/>
                </a:lnTo>
                <a:lnTo>
                  <a:pt x="1170" y="1585"/>
                </a:lnTo>
                <a:lnTo>
                  <a:pt x="1170" y="1585"/>
                </a:lnTo>
                <a:lnTo>
                  <a:pt x="1168" y="1563"/>
                </a:lnTo>
                <a:lnTo>
                  <a:pt x="1168" y="1563"/>
                </a:lnTo>
                <a:lnTo>
                  <a:pt x="1170" y="1545"/>
                </a:lnTo>
                <a:lnTo>
                  <a:pt x="1172" y="1529"/>
                </a:lnTo>
                <a:lnTo>
                  <a:pt x="1178" y="1515"/>
                </a:lnTo>
                <a:lnTo>
                  <a:pt x="1184" y="1503"/>
                </a:lnTo>
                <a:lnTo>
                  <a:pt x="1192" y="1494"/>
                </a:lnTo>
                <a:lnTo>
                  <a:pt x="1202" y="1488"/>
                </a:lnTo>
                <a:lnTo>
                  <a:pt x="1212" y="1482"/>
                </a:lnTo>
                <a:lnTo>
                  <a:pt x="1224" y="1478"/>
                </a:lnTo>
                <a:lnTo>
                  <a:pt x="1545" y="1478"/>
                </a:lnTo>
                <a:lnTo>
                  <a:pt x="1545" y="1478"/>
                </a:lnTo>
                <a:lnTo>
                  <a:pt x="1563" y="1480"/>
                </a:lnTo>
                <a:lnTo>
                  <a:pt x="1579" y="1486"/>
                </a:lnTo>
                <a:lnTo>
                  <a:pt x="1595" y="1492"/>
                </a:lnTo>
                <a:lnTo>
                  <a:pt x="1607" y="1501"/>
                </a:lnTo>
                <a:lnTo>
                  <a:pt x="1617" y="1513"/>
                </a:lnTo>
                <a:lnTo>
                  <a:pt x="1627" y="1529"/>
                </a:lnTo>
                <a:lnTo>
                  <a:pt x="1633" y="1549"/>
                </a:lnTo>
                <a:lnTo>
                  <a:pt x="1637" y="1571"/>
                </a:lnTo>
                <a:lnTo>
                  <a:pt x="1637" y="1962"/>
                </a:lnTo>
                <a:lnTo>
                  <a:pt x="1834" y="1962"/>
                </a:lnTo>
                <a:lnTo>
                  <a:pt x="1834" y="1456"/>
                </a:lnTo>
                <a:lnTo>
                  <a:pt x="1764" y="1456"/>
                </a:lnTo>
                <a:lnTo>
                  <a:pt x="1764" y="1456"/>
                </a:lnTo>
                <a:lnTo>
                  <a:pt x="1742" y="1454"/>
                </a:lnTo>
                <a:lnTo>
                  <a:pt x="1724" y="1452"/>
                </a:lnTo>
                <a:lnTo>
                  <a:pt x="1708" y="1446"/>
                </a:lnTo>
                <a:lnTo>
                  <a:pt x="1696" y="1436"/>
                </a:lnTo>
                <a:lnTo>
                  <a:pt x="1686" y="1424"/>
                </a:lnTo>
                <a:lnTo>
                  <a:pt x="1678" y="1408"/>
                </a:lnTo>
                <a:lnTo>
                  <a:pt x="1675" y="1388"/>
                </a:lnTo>
                <a:lnTo>
                  <a:pt x="1675" y="1364"/>
                </a:lnTo>
                <a:lnTo>
                  <a:pt x="1675" y="1364"/>
                </a:lnTo>
                <a:lnTo>
                  <a:pt x="1675" y="1023"/>
                </a:lnTo>
                <a:lnTo>
                  <a:pt x="1675" y="1023"/>
                </a:lnTo>
                <a:lnTo>
                  <a:pt x="1678" y="1011"/>
                </a:lnTo>
                <a:lnTo>
                  <a:pt x="1684" y="1001"/>
                </a:lnTo>
                <a:lnTo>
                  <a:pt x="1692" y="991"/>
                </a:lnTo>
                <a:lnTo>
                  <a:pt x="1700" y="985"/>
                </a:lnTo>
                <a:lnTo>
                  <a:pt x="1710" y="979"/>
                </a:lnTo>
                <a:lnTo>
                  <a:pt x="1720" y="975"/>
                </a:lnTo>
                <a:lnTo>
                  <a:pt x="1742" y="969"/>
                </a:lnTo>
                <a:lnTo>
                  <a:pt x="1744" y="969"/>
                </a:lnTo>
                <a:lnTo>
                  <a:pt x="1834" y="969"/>
                </a:lnTo>
                <a:lnTo>
                  <a:pt x="1834" y="551"/>
                </a:lnTo>
                <a:lnTo>
                  <a:pt x="1744" y="551"/>
                </a:lnTo>
                <a:lnTo>
                  <a:pt x="1744" y="551"/>
                </a:lnTo>
                <a:lnTo>
                  <a:pt x="1730" y="551"/>
                </a:lnTo>
                <a:lnTo>
                  <a:pt x="1716" y="555"/>
                </a:lnTo>
                <a:lnTo>
                  <a:pt x="1704" y="563"/>
                </a:lnTo>
                <a:lnTo>
                  <a:pt x="1694" y="571"/>
                </a:lnTo>
                <a:lnTo>
                  <a:pt x="1686" y="580"/>
                </a:lnTo>
                <a:lnTo>
                  <a:pt x="1680" y="592"/>
                </a:lnTo>
                <a:lnTo>
                  <a:pt x="1676" y="604"/>
                </a:lnTo>
                <a:lnTo>
                  <a:pt x="1675" y="618"/>
                </a:lnTo>
                <a:lnTo>
                  <a:pt x="1675" y="891"/>
                </a:lnTo>
                <a:lnTo>
                  <a:pt x="1675" y="891"/>
                </a:lnTo>
                <a:lnTo>
                  <a:pt x="1669" y="899"/>
                </a:lnTo>
                <a:lnTo>
                  <a:pt x="1661" y="907"/>
                </a:lnTo>
                <a:lnTo>
                  <a:pt x="1651" y="915"/>
                </a:lnTo>
                <a:lnTo>
                  <a:pt x="1641" y="921"/>
                </a:lnTo>
                <a:lnTo>
                  <a:pt x="1619" y="927"/>
                </a:lnTo>
                <a:lnTo>
                  <a:pt x="1597" y="931"/>
                </a:lnTo>
                <a:lnTo>
                  <a:pt x="1597" y="931"/>
                </a:lnTo>
                <a:lnTo>
                  <a:pt x="1585" y="931"/>
                </a:lnTo>
                <a:lnTo>
                  <a:pt x="1228" y="931"/>
                </a:lnTo>
                <a:lnTo>
                  <a:pt x="1228" y="931"/>
                </a:lnTo>
                <a:lnTo>
                  <a:pt x="1214" y="925"/>
                </a:lnTo>
                <a:lnTo>
                  <a:pt x="1202" y="919"/>
                </a:lnTo>
                <a:lnTo>
                  <a:pt x="1188" y="911"/>
                </a:lnTo>
                <a:lnTo>
                  <a:pt x="1174" y="901"/>
                </a:lnTo>
                <a:lnTo>
                  <a:pt x="1164" y="889"/>
                </a:lnTo>
                <a:lnTo>
                  <a:pt x="1154" y="878"/>
                </a:lnTo>
                <a:lnTo>
                  <a:pt x="1146" y="862"/>
                </a:lnTo>
                <a:lnTo>
                  <a:pt x="1140" y="844"/>
                </a:lnTo>
                <a:lnTo>
                  <a:pt x="1140" y="844"/>
                </a:lnTo>
                <a:lnTo>
                  <a:pt x="1142" y="828"/>
                </a:lnTo>
                <a:lnTo>
                  <a:pt x="1142" y="164"/>
                </a:lnTo>
                <a:lnTo>
                  <a:pt x="1142" y="164"/>
                </a:lnTo>
                <a:lnTo>
                  <a:pt x="1140" y="146"/>
                </a:lnTo>
                <a:lnTo>
                  <a:pt x="1138" y="130"/>
                </a:lnTo>
                <a:lnTo>
                  <a:pt x="1134" y="114"/>
                </a:lnTo>
                <a:lnTo>
                  <a:pt x="1128" y="100"/>
                </a:lnTo>
                <a:lnTo>
                  <a:pt x="1122" y="86"/>
                </a:lnTo>
                <a:lnTo>
                  <a:pt x="1114" y="72"/>
                </a:lnTo>
                <a:lnTo>
                  <a:pt x="1104" y="60"/>
                </a:lnTo>
                <a:lnTo>
                  <a:pt x="1094" y="48"/>
                </a:lnTo>
                <a:lnTo>
                  <a:pt x="1082" y="38"/>
                </a:lnTo>
                <a:lnTo>
                  <a:pt x="1070" y="28"/>
                </a:lnTo>
                <a:lnTo>
                  <a:pt x="1056" y="20"/>
                </a:lnTo>
                <a:lnTo>
                  <a:pt x="1042" y="12"/>
                </a:lnTo>
                <a:lnTo>
                  <a:pt x="1027" y="8"/>
                </a:lnTo>
                <a:lnTo>
                  <a:pt x="1011" y="4"/>
                </a:lnTo>
                <a:lnTo>
                  <a:pt x="995" y="0"/>
                </a:lnTo>
                <a:lnTo>
                  <a:pt x="979" y="0"/>
                </a:lnTo>
                <a:close/>
              </a:path>
            </a:pathLst>
          </a:custGeom>
          <a:solidFill>
            <a:schemeClr val="accent2">
              <a:alpha val="1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077" name="Rectangle 5"/>
          <p:cNvSpPr>
            <a:spLocks noChangeArrowheads="1"/>
          </p:cNvSpPr>
          <p:nvPr userDrawn="1"/>
        </p:nvSpPr>
        <p:spPr bwMode="auto">
          <a:xfrm>
            <a:off x="0" y="-1"/>
            <a:ext cx="9144000" cy="720000"/>
          </a:xfrm>
          <a:prstGeom prst="rect">
            <a:avLst/>
          </a:prstGeom>
          <a:solidFill>
            <a:srgbClr val="133453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471447"/>
            <a:ext cx="2133600" cy="246221"/>
          </a:xfrm>
        </p:spPr>
        <p:txBody>
          <a:bodyPr>
            <a:sp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42830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762941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079" name="Freeform 7"/>
          <p:cNvSpPr>
            <a:spLocks/>
          </p:cNvSpPr>
          <p:nvPr userDrawn="1"/>
        </p:nvSpPr>
        <p:spPr bwMode="auto">
          <a:xfrm>
            <a:off x="6262688" y="5554663"/>
            <a:ext cx="547688" cy="547688"/>
          </a:xfrm>
          <a:custGeom>
            <a:avLst/>
            <a:gdLst/>
            <a:ahLst/>
            <a:cxnLst>
              <a:cxn ang="0">
                <a:pos x="48" y="345"/>
              </a:cxn>
              <a:cxn ang="0">
                <a:pos x="48" y="345"/>
              </a:cxn>
              <a:cxn ang="0">
                <a:pos x="38" y="345"/>
              </a:cxn>
              <a:cxn ang="0">
                <a:pos x="30" y="341"/>
              </a:cxn>
              <a:cxn ang="0">
                <a:pos x="22" y="337"/>
              </a:cxn>
              <a:cxn ang="0">
                <a:pos x="14" y="331"/>
              </a:cxn>
              <a:cxn ang="0">
                <a:pos x="8" y="325"/>
              </a:cxn>
              <a:cxn ang="0">
                <a:pos x="4" y="315"/>
              </a:cxn>
              <a:cxn ang="0">
                <a:pos x="2" y="307"/>
              </a:cxn>
              <a:cxn ang="0">
                <a:pos x="0" y="297"/>
              </a:cxn>
              <a:cxn ang="0">
                <a:pos x="0" y="48"/>
              </a:cxn>
              <a:cxn ang="0">
                <a:pos x="0" y="48"/>
              </a:cxn>
              <a:cxn ang="0">
                <a:pos x="2" y="40"/>
              </a:cxn>
              <a:cxn ang="0">
                <a:pos x="4" y="30"/>
              </a:cxn>
              <a:cxn ang="0">
                <a:pos x="8" y="22"/>
              </a:cxn>
              <a:cxn ang="0">
                <a:pos x="14" y="16"/>
              </a:cxn>
              <a:cxn ang="0">
                <a:pos x="22" y="10"/>
              </a:cxn>
              <a:cxn ang="0">
                <a:pos x="30" y="4"/>
              </a:cxn>
              <a:cxn ang="0">
                <a:pos x="38" y="2"/>
              </a:cxn>
              <a:cxn ang="0">
                <a:pos x="48" y="0"/>
              </a:cxn>
              <a:cxn ang="0">
                <a:pos x="297" y="0"/>
              </a:cxn>
              <a:cxn ang="0">
                <a:pos x="297" y="0"/>
              </a:cxn>
              <a:cxn ang="0">
                <a:pos x="307" y="2"/>
              </a:cxn>
              <a:cxn ang="0">
                <a:pos x="315" y="4"/>
              </a:cxn>
              <a:cxn ang="0">
                <a:pos x="323" y="10"/>
              </a:cxn>
              <a:cxn ang="0">
                <a:pos x="331" y="16"/>
              </a:cxn>
              <a:cxn ang="0">
                <a:pos x="337" y="22"/>
              </a:cxn>
              <a:cxn ang="0">
                <a:pos x="341" y="30"/>
              </a:cxn>
              <a:cxn ang="0">
                <a:pos x="343" y="40"/>
              </a:cxn>
              <a:cxn ang="0">
                <a:pos x="345" y="48"/>
              </a:cxn>
              <a:cxn ang="0">
                <a:pos x="345" y="297"/>
              </a:cxn>
              <a:cxn ang="0">
                <a:pos x="345" y="297"/>
              </a:cxn>
              <a:cxn ang="0">
                <a:pos x="343" y="307"/>
              </a:cxn>
              <a:cxn ang="0">
                <a:pos x="341" y="315"/>
              </a:cxn>
              <a:cxn ang="0">
                <a:pos x="337" y="325"/>
              </a:cxn>
              <a:cxn ang="0">
                <a:pos x="331" y="331"/>
              </a:cxn>
              <a:cxn ang="0">
                <a:pos x="323" y="337"/>
              </a:cxn>
              <a:cxn ang="0">
                <a:pos x="315" y="341"/>
              </a:cxn>
              <a:cxn ang="0">
                <a:pos x="307" y="345"/>
              </a:cxn>
              <a:cxn ang="0">
                <a:pos x="297" y="345"/>
              </a:cxn>
              <a:cxn ang="0">
                <a:pos x="48" y="345"/>
              </a:cxn>
            </a:cxnLst>
            <a:rect l="0" t="0" r="r" b="b"/>
            <a:pathLst>
              <a:path w="345" h="345">
                <a:moveTo>
                  <a:pt x="48" y="345"/>
                </a:moveTo>
                <a:lnTo>
                  <a:pt x="48" y="345"/>
                </a:lnTo>
                <a:lnTo>
                  <a:pt x="38" y="345"/>
                </a:lnTo>
                <a:lnTo>
                  <a:pt x="30" y="341"/>
                </a:lnTo>
                <a:lnTo>
                  <a:pt x="22" y="337"/>
                </a:lnTo>
                <a:lnTo>
                  <a:pt x="14" y="331"/>
                </a:lnTo>
                <a:lnTo>
                  <a:pt x="8" y="325"/>
                </a:lnTo>
                <a:lnTo>
                  <a:pt x="4" y="315"/>
                </a:lnTo>
                <a:lnTo>
                  <a:pt x="2" y="307"/>
                </a:lnTo>
                <a:lnTo>
                  <a:pt x="0" y="297"/>
                </a:lnTo>
                <a:lnTo>
                  <a:pt x="0" y="48"/>
                </a:lnTo>
                <a:lnTo>
                  <a:pt x="0" y="48"/>
                </a:lnTo>
                <a:lnTo>
                  <a:pt x="2" y="40"/>
                </a:lnTo>
                <a:lnTo>
                  <a:pt x="4" y="30"/>
                </a:lnTo>
                <a:lnTo>
                  <a:pt x="8" y="22"/>
                </a:lnTo>
                <a:lnTo>
                  <a:pt x="14" y="16"/>
                </a:lnTo>
                <a:lnTo>
                  <a:pt x="22" y="10"/>
                </a:lnTo>
                <a:lnTo>
                  <a:pt x="30" y="4"/>
                </a:lnTo>
                <a:lnTo>
                  <a:pt x="38" y="2"/>
                </a:lnTo>
                <a:lnTo>
                  <a:pt x="48" y="0"/>
                </a:lnTo>
                <a:lnTo>
                  <a:pt x="297" y="0"/>
                </a:lnTo>
                <a:lnTo>
                  <a:pt x="297" y="0"/>
                </a:lnTo>
                <a:lnTo>
                  <a:pt x="307" y="2"/>
                </a:lnTo>
                <a:lnTo>
                  <a:pt x="315" y="4"/>
                </a:lnTo>
                <a:lnTo>
                  <a:pt x="323" y="10"/>
                </a:lnTo>
                <a:lnTo>
                  <a:pt x="331" y="16"/>
                </a:lnTo>
                <a:lnTo>
                  <a:pt x="337" y="22"/>
                </a:lnTo>
                <a:lnTo>
                  <a:pt x="341" y="30"/>
                </a:lnTo>
                <a:lnTo>
                  <a:pt x="343" y="40"/>
                </a:lnTo>
                <a:lnTo>
                  <a:pt x="345" y="48"/>
                </a:lnTo>
                <a:lnTo>
                  <a:pt x="345" y="297"/>
                </a:lnTo>
                <a:lnTo>
                  <a:pt x="345" y="297"/>
                </a:lnTo>
                <a:lnTo>
                  <a:pt x="343" y="307"/>
                </a:lnTo>
                <a:lnTo>
                  <a:pt x="341" y="315"/>
                </a:lnTo>
                <a:lnTo>
                  <a:pt x="337" y="325"/>
                </a:lnTo>
                <a:lnTo>
                  <a:pt x="331" y="331"/>
                </a:lnTo>
                <a:lnTo>
                  <a:pt x="323" y="337"/>
                </a:lnTo>
                <a:lnTo>
                  <a:pt x="315" y="341"/>
                </a:lnTo>
                <a:lnTo>
                  <a:pt x="307" y="345"/>
                </a:lnTo>
                <a:lnTo>
                  <a:pt x="297" y="345"/>
                </a:lnTo>
                <a:lnTo>
                  <a:pt x="48" y="345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080" name="Freeform 8"/>
          <p:cNvSpPr>
            <a:spLocks/>
          </p:cNvSpPr>
          <p:nvPr userDrawn="1"/>
        </p:nvSpPr>
        <p:spPr bwMode="auto">
          <a:xfrm>
            <a:off x="6218238" y="3743325"/>
            <a:ext cx="2911475" cy="3114675"/>
          </a:xfrm>
          <a:custGeom>
            <a:avLst/>
            <a:gdLst/>
            <a:ahLst/>
            <a:cxnLst>
              <a:cxn ang="0">
                <a:pos x="299" y="0"/>
              </a:cxn>
              <a:cxn ang="0">
                <a:pos x="237" y="20"/>
              </a:cxn>
              <a:cxn ang="0">
                <a:pos x="189" y="60"/>
              </a:cxn>
              <a:cxn ang="0">
                <a:pos x="159" y="114"/>
              </a:cxn>
              <a:cxn ang="0">
                <a:pos x="151" y="828"/>
              </a:cxn>
              <a:cxn ang="0">
                <a:pos x="159" y="876"/>
              </a:cxn>
              <a:cxn ang="0">
                <a:pos x="189" y="931"/>
              </a:cxn>
              <a:cxn ang="0">
                <a:pos x="237" y="969"/>
              </a:cxn>
              <a:cxn ang="0">
                <a:pos x="299" y="989"/>
              </a:cxn>
              <a:cxn ang="0">
                <a:pos x="993" y="989"/>
              </a:cxn>
              <a:cxn ang="0">
                <a:pos x="1046" y="997"/>
              </a:cxn>
              <a:cxn ang="0">
                <a:pos x="1106" y="1039"/>
              </a:cxn>
              <a:cxn ang="0">
                <a:pos x="1126" y="1388"/>
              </a:cxn>
              <a:cxn ang="0">
                <a:pos x="1116" y="1422"/>
              </a:cxn>
              <a:cxn ang="0">
                <a:pos x="1074" y="1452"/>
              </a:cxn>
              <a:cxn ang="0">
                <a:pos x="1040" y="1456"/>
              </a:cxn>
              <a:cxn ang="0">
                <a:pos x="514" y="1456"/>
              </a:cxn>
              <a:cxn ang="0">
                <a:pos x="466" y="1454"/>
              </a:cxn>
              <a:cxn ang="0">
                <a:pos x="416" y="1420"/>
              </a:cxn>
              <a:cxn ang="0">
                <a:pos x="400" y="1179"/>
              </a:cxn>
              <a:cxn ang="0">
                <a:pos x="381" y="1133"/>
              </a:cxn>
              <a:cxn ang="0">
                <a:pos x="335" y="1113"/>
              </a:cxn>
              <a:cxn ang="0">
                <a:pos x="40" y="1119"/>
              </a:cxn>
              <a:cxn ang="0">
                <a:pos x="6" y="1155"/>
              </a:cxn>
              <a:cxn ang="0">
                <a:pos x="0" y="1448"/>
              </a:cxn>
              <a:cxn ang="0">
                <a:pos x="20" y="1494"/>
              </a:cxn>
              <a:cxn ang="0">
                <a:pos x="66" y="1513"/>
              </a:cxn>
              <a:cxn ang="0">
                <a:pos x="339" y="1519"/>
              </a:cxn>
              <a:cxn ang="0">
                <a:pos x="375" y="1551"/>
              </a:cxn>
              <a:cxn ang="0">
                <a:pos x="385" y="1585"/>
              </a:cxn>
              <a:cxn ang="0">
                <a:pos x="1170" y="1585"/>
              </a:cxn>
              <a:cxn ang="0">
                <a:pos x="1172" y="1529"/>
              </a:cxn>
              <a:cxn ang="0">
                <a:pos x="1202" y="1488"/>
              </a:cxn>
              <a:cxn ang="0">
                <a:pos x="1545" y="1478"/>
              </a:cxn>
              <a:cxn ang="0">
                <a:pos x="1607" y="1501"/>
              </a:cxn>
              <a:cxn ang="0">
                <a:pos x="1637" y="1571"/>
              </a:cxn>
              <a:cxn ang="0">
                <a:pos x="1764" y="1456"/>
              </a:cxn>
              <a:cxn ang="0">
                <a:pos x="1708" y="1446"/>
              </a:cxn>
              <a:cxn ang="0">
                <a:pos x="1675" y="1388"/>
              </a:cxn>
              <a:cxn ang="0">
                <a:pos x="1675" y="1023"/>
              </a:cxn>
              <a:cxn ang="0">
                <a:pos x="1700" y="985"/>
              </a:cxn>
              <a:cxn ang="0">
                <a:pos x="1744" y="969"/>
              </a:cxn>
              <a:cxn ang="0">
                <a:pos x="1744" y="551"/>
              </a:cxn>
              <a:cxn ang="0">
                <a:pos x="1694" y="571"/>
              </a:cxn>
              <a:cxn ang="0">
                <a:pos x="1675" y="618"/>
              </a:cxn>
              <a:cxn ang="0">
                <a:pos x="1661" y="907"/>
              </a:cxn>
              <a:cxn ang="0">
                <a:pos x="1597" y="931"/>
              </a:cxn>
              <a:cxn ang="0">
                <a:pos x="1228" y="931"/>
              </a:cxn>
              <a:cxn ang="0">
                <a:pos x="1174" y="901"/>
              </a:cxn>
              <a:cxn ang="0">
                <a:pos x="1140" y="844"/>
              </a:cxn>
              <a:cxn ang="0">
                <a:pos x="1142" y="164"/>
              </a:cxn>
              <a:cxn ang="0">
                <a:pos x="1128" y="100"/>
              </a:cxn>
              <a:cxn ang="0">
                <a:pos x="1094" y="48"/>
              </a:cxn>
              <a:cxn ang="0">
                <a:pos x="1042" y="12"/>
              </a:cxn>
              <a:cxn ang="0">
                <a:pos x="979" y="0"/>
              </a:cxn>
            </a:cxnLst>
            <a:rect l="0" t="0" r="r" b="b"/>
            <a:pathLst>
              <a:path w="1834" h="1962">
                <a:moveTo>
                  <a:pt x="979" y="0"/>
                </a:moveTo>
                <a:lnTo>
                  <a:pt x="315" y="0"/>
                </a:lnTo>
                <a:lnTo>
                  <a:pt x="315" y="0"/>
                </a:lnTo>
                <a:lnTo>
                  <a:pt x="299" y="0"/>
                </a:lnTo>
                <a:lnTo>
                  <a:pt x="281" y="4"/>
                </a:lnTo>
                <a:lnTo>
                  <a:pt x="267" y="8"/>
                </a:lnTo>
                <a:lnTo>
                  <a:pt x="251" y="12"/>
                </a:lnTo>
                <a:lnTo>
                  <a:pt x="237" y="20"/>
                </a:lnTo>
                <a:lnTo>
                  <a:pt x="223" y="28"/>
                </a:lnTo>
                <a:lnTo>
                  <a:pt x="211" y="38"/>
                </a:lnTo>
                <a:lnTo>
                  <a:pt x="199" y="48"/>
                </a:lnTo>
                <a:lnTo>
                  <a:pt x="189" y="60"/>
                </a:lnTo>
                <a:lnTo>
                  <a:pt x="179" y="72"/>
                </a:lnTo>
                <a:lnTo>
                  <a:pt x="171" y="86"/>
                </a:lnTo>
                <a:lnTo>
                  <a:pt x="165" y="100"/>
                </a:lnTo>
                <a:lnTo>
                  <a:pt x="159" y="114"/>
                </a:lnTo>
                <a:lnTo>
                  <a:pt x="155" y="130"/>
                </a:lnTo>
                <a:lnTo>
                  <a:pt x="153" y="146"/>
                </a:lnTo>
                <a:lnTo>
                  <a:pt x="151" y="164"/>
                </a:lnTo>
                <a:lnTo>
                  <a:pt x="151" y="828"/>
                </a:lnTo>
                <a:lnTo>
                  <a:pt x="151" y="828"/>
                </a:lnTo>
                <a:lnTo>
                  <a:pt x="153" y="844"/>
                </a:lnTo>
                <a:lnTo>
                  <a:pt x="155" y="860"/>
                </a:lnTo>
                <a:lnTo>
                  <a:pt x="159" y="876"/>
                </a:lnTo>
                <a:lnTo>
                  <a:pt x="165" y="889"/>
                </a:lnTo>
                <a:lnTo>
                  <a:pt x="171" y="905"/>
                </a:lnTo>
                <a:lnTo>
                  <a:pt x="179" y="917"/>
                </a:lnTo>
                <a:lnTo>
                  <a:pt x="189" y="931"/>
                </a:lnTo>
                <a:lnTo>
                  <a:pt x="199" y="941"/>
                </a:lnTo>
                <a:lnTo>
                  <a:pt x="211" y="953"/>
                </a:lnTo>
                <a:lnTo>
                  <a:pt x="223" y="961"/>
                </a:lnTo>
                <a:lnTo>
                  <a:pt x="237" y="969"/>
                </a:lnTo>
                <a:lnTo>
                  <a:pt x="251" y="977"/>
                </a:lnTo>
                <a:lnTo>
                  <a:pt x="267" y="983"/>
                </a:lnTo>
                <a:lnTo>
                  <a:pt x="281" y="987"/>
                </a:lnTo>
                <a:lnTo>
                  <a:pt x="299" y="989"/>
                </a:lnTo>
                <a:lnTo>
                  <a:pt x="315" y="989"/>
                </a:lnTo>
                <a:lnTo>
                  <a:pt x="979" y="989"/>
                </a:lnTo>
                <a:lnTo>
                  <a:pt x="979" y="989"/>
                </a:lnTo>
                <a:lnTo>
                  <a:pt x="993" y="989"/>
                </a:lnTo>
                <a:lnTo>
                  <a:pt x="1009" y="987"/>
                </a:lnTo>
                <a:lnTo>
                  <a:pt x="1009" y="987"/>
                </a:lnTo>
                <a:lnTo>
                  <a:pt x="1029" y="991"/>
                </a:lnTo>
                <a:lnTo>
                  <a:pt x="1046" y="997"/>
                </a:lnTo>
                <a:lnTo>
                  <a:pt x="1064" y="1005"/>
                </a:lnTo>
                <a:lnTo>
                  <a:pt x="1080" y="1015"/>
                </a:lnTo>
                <a:lnTo>
                  <a:pt x="1094" y="1027"/>
                </a:lnTo>
                <a:lnTo>
                  <a:pt x="1106" y="1039"/>
                </a:lnTo>
                <a:lnTo>
                  <a:pt x="1118" y="1053"/>
                </a:lnTo>
                <a:lnTo>
                  <a:pt x="1126" y="1067"/>
                </a:lnTo>
                <a:lnTo>
                  <a:pt x="1126" y="1388"/>
                </a:lnTo>
                <a:lnTo>
                  <a:pt x="1126" y="1388"/>
                </a:lnTo>
                <a:lnTo>
                  <a:pt x="1128" y="1396"/>
                </a:lnTo>
                <a:lnTo>
                  <a:pt x="1128" y="1396"/>
                </a:lnTo>
                <a:lnTo>
                  <a:pt x="1124" y="1410"/>
                </a:lnTo>
                <a:lnTo>
                  <a:pt x="1116" y="1422"/>
                </a:lnTo>
                <a:lnTo>
                  <a:pt x="1108" y="1432"/>
                </a:lnTo>
                <a:lnTo>
                  <a:pt x="1098" y="1440"/>
                </a:lnTo>
                <a:lnTo>
                  <a:pt x="1088" y="1448"/>
                </a:lnTo>
                <a:lnTo>
                  <a:pt x="1074" y="1452"/>
                </a:lnTo>
                <a:lnTo>
                  <a:pt x="1060" y="1456"/>
                </a:lnTo>
                <a:lnTo>
                  <a:pt x="1046" y="1456"/>
                </a:lnTo>
                <a:lnTo>
                  <a:pt x="1046" y="1456"/>
                </a:lnTo>
                <a:lnTo>
                  <a:pt x="1040" y="1456"/>
                </a:lnTo>
                <a:lnTo>
                  <a:pt x="1040" y="1456"/>
                </a:lnTo>
                <a:lnTo>
                  <a:pt x="1040" y="1456"/>
                </a:lnTo>
                <a:lnTo>
                  <a:pt x="514" y="1456"/>
                </a:lnTo>
                <a:lnTo>
                  <a:pt x="514" y="1456"/>
                </a:lnTo>
                <a:lnTo>
                  <a:pt x="496" y="1458"/>
                </a:lnTo>
                <a:lnTo>
                  <a:pt x="496" y="1458"/>
                </a:lnTo>
                <a:lnTo>
                  <a:pt x="482" y="1456"/>
                </a:lnTo>
                <a:lnTo>
                  <a:pt x="466" y="1454"/>
                </a:lnTo>
                <a:lnTo>
                  <a:pt x="452" y="1450"/>
                </a:lnTo>
                <a:lnTo>
                  <a:pt x="440" y="1442"/>
                </a:lnTo>
                <a:lnTo>
                  <a:pt x="428" y="1432"/>
                </a:lnTo>
                <a:lnTo>
                  <a:pt x="416" y="1420"/>
                </a:lnTo>
                <a:lnTo>
                  <a:pt x="406" y="1402"/>
                </a:lnTo>
                <a:lnTo>
                  <a:pt x="400" y="1380"/>
                </a:lnTo>
                <a:lnTo>
                  <a:pt x="400" y="1179"/>
                </a:lnTo>
                <a:lnTo>
                  <a:pt x="400" y="1179"/>
                </a:lnTo>
                <a:lnTo>
                  <a:pt x="399" y="1167"/>
                </a:lnTo>
                <a:lnTo>
                  <a:pt x="395" y="1155"/>
                </a:lnTo>
                <a:lnTo>
                  <a:pt x="389" y="1143"/>
                </a:lnTo>
                <a:lnTo>
                  <a:pt x="381" y="1133"/>
                </a:lnTo>
                <a:lnTo>
                  <a:pt x="371" y="1125"/>
                </a:lnTo>
                <a:lnTo>
                  <a:pt x="361" y="1119"/>
                </a:lnTo>
                <a:lnTo>
                  <a:pt x="347" y="1115"/>
                </a:lnTo>
                <a:lnTo>
                  <a:pt x="335" y="1113"/>
                </a:lnTo>
                <a:lnTo>
                  <a:pt x="66" y="1113"/>
                </a:lnTo>
                <a:lnTo>
                  <a:pt x="66" y="1113"/>
                </a:lnTo>
                <a:lnTo>
                  <a:pt x="52" y="1115"/>
                </a:lnTo>
                <a:lnTo>
                  <a:pt x="40" y="1119"/>
                </a:lnTo>
                <a:lnTo>
                  <a:pt x="30" y="1125"/>
                </a:lnTo>
                <a:lnTo>
                  <a:pt x="20" y="1133"/>
                </a:lnTo>
                <a:lnTo>
                  <a:pt x="12" y="1143"/>
                </a:lnTo>
                <a:lnTo>
                  <a:pt x="6" y="1155"/>
                </a:lnTo>
                <a:lnTo>
                  <a:pt x="2" y="1167"/>
                </a:lnTo>
                <a:lnTo>
                  <a:pt x="0" y="1179"/>
                </a:lnTo>
                <a:lnTo>
                  <a:pt x="0" y="1448"/>
                </a:lnTo>
                <a:lnTo>
                  <a:pt x="0" y="1448"/>
                </a:lnTo>
                <a:lnTo>
                  <a:pt x="2" y="1462"/>
                </a:lnTo>
                <a:lnTo>
                  <a:pt x="6" y="1474"/>
                </a:lnTo>
                <a:lnTo>
                  <a:pt x="12" y="1486"/>
                </a:lnTo>
                <a:lnTo>
                  <a:pt x="20" y="1494"/>
                </a:lnTo>
                <a:lnTo>
                  <a:pt x="30" y="1503"/>
                </a:lnTo>
                <a:lnTo>
                  <a:pt x="40" y="1509"/>
                </a:lnTo>
                <a:lnTo>
                  <a:pt x="52" y="1511"/>
                </a:lnTo>
                <a:lnTo>
                  <a:pt x="66" y="1513"/>
                </a:lnTo>
                <a:lnTo>
                  <a:pt x="317" y="1513"/>
                </a:lnTo>
                <a:lnTo>
                  <a:pt x="317" y="1513"/>
                </a:lnTo>
                <a:lnTo>
                  <a:pt x="329" y="1515"/>
                </a:lnTo>
                <a:lnTo>
                  <a:pt x="339" y="1519"/>
                </a:lnTo>
                <a:lnTo>
                  <a:pt x="351" y="1525"/>
                </a:lnTo>
                <a:lnTo>
                  <a:pt x="359" y="1531"/>
                </a:lnTo>
                <a:lnTo>
                  <a:pt x="369" y="1539"/>
                </a:lnTo>
                <a:lnTo>
                  <a:pt x="375" y="1551"/>
                </a:lnTo>
                <a:lnTo>
                  <a:pt x="381" y="1563"/>
                </a:lnTo>
                <a:lnTo>
                  <a:pt x="385" y="1579"/>
                </a:lnTo>
                <a:lnTo>
                  <a:pt x="385" y="1579"/>
                </a:lnTo>
                <a:lnTo>
                  <a:pt x="385" y="1585"/>
                </a:lnTo>
                <a:lnTo>
                  <a:pt x="385" y="1962"/>
                </a:lnTo>
                <a:lnTo>
                  <a:pt x="1170" y="1962"/>
                </a:lnTo>
                <a:lnTo>
                  <a:pt x="1170" y="1585"/>
                </a:lnTo>
                <a:lnTo>
                  <a:pt x="1170" y="1585"/>
                </a:lnTo>
                <a:lnTo>
                  <a:pt x="1168" y="1563"/>
                </a:lnTo>
                <a:lnTo>
                  <a:pt x="1168" y="1563"/>
                </a:lnTo>
                <a:lnTo>
                  <a:pt x="1170" y="1545"/>
                </a:lnTo>
                <a:lnTo>
                  <a:pt x="1172" y="1529"/>
                </a:lnTo>
                <a:lnTo>
                  <a:pt x="1178" y="1515"/>
                </a:lnTo>
                <a:lnTo>
                  <a:pt x="1184" y="1503"/>
                </a:lnTo>
                <a:lnTo>
                  <a:pt x="1192" y="1494"/>
                </a:lnTo>
                <a:lnTo>
                  <a:pt x="1202" y="1488"/>
                </a:lnTo>
                <a:lnTo>
                  <a:pt x="1212" y="1482"/>
                </a:lnTo>
                <a:lnTo>
                  <a:pt x="1224" y="1478"/>
                </a:lnTo>
                <a:lnTo>
                  <a:pt x="1545" y="1478"/>
                </a:lnTo>
                <a:lnTo>
                  <a:pt x="1545" y="1478"/>
                </a:lnTo>
                <a:lnTo>
                  <a:pt x="1563" y="1480"/>
                </a:lnTo>
                <a:lnTo>
                  <a:pt x="1579" y="1486"/>
                </a:lnTo>
                <a:lnTo>
                  <a:pt x="1595" y="1492"/>
                </a:lnTo>
                <a:lnTo>
                  <a:pt x="1607" y="1501"/>
                </a:lnTo>
                <a:lnTo>
                  <a:pt x="1617" y="1513"/>
                </a:lnTo>
                <a:lnTo>
                  <a:pt x="1627" y="1529"/>
                </a:lnTo>
                <a:lnTo>
                  <a:pt x="1633" y="1549"/>
                </a:lnTo>
                <a:lnTo>
                  <a:pt x="1637" y="1571"/>
                </a:lnTo>
                <a:lnTo>
                  <a:pt x="1637" y="1962"/>
                </a:lnTo>
                <a:lnTo>
                  <a:pt x="1834" y="1962"/>
                </a:lnTo>
                <a:lnTo>
                  <a:pt x="1834" y="1456"/>
                </a:lnTo>
                <a:lnTo>
                  <a:pt x="1764" y="1456"/>
                </a:lnTo>
                <a:lnTo>
                  <a:pt x="1764" y="1456"/>
                </a:lnTo>
                <a:lnTo>
                  <a:pt x="1742" y="1454"/>
                </a:lnTo>
                <a:lnTo>
                  <a:pt x="1724" y="1452"/>
                </a:lnTo>
                <a:lnTo>
                  <a:pt x="1708" y="1446"/>
                </a:lnTo>
                <a:lnTo>
                  <a:pt x="1696" y="1436"/>
                </a:lnTo>
                <a:lnTo>
                  <a:pt x="1686" y="1424"/>
                </a:lnTo>
                <a:lnTo>
                  <a:pt x="1678" y="1408"/>
                </a:lnTo>
                <a:lnTo>
                  <a:pt x="1675" y="1388"/>
                </a:lnTo>
                <a:lnTo>
                  <a:pt x="1675" y="1364"/>
                </a:lnTo>
                <a:lnTo>
                  <a:pt x="1675" y="1364"/>
                </a:lnTo>
                <a:lnTo>
                  <a:pt x="1675" y="1023"/>
                </a:lnTo>
                <a:lnTo>
                  <a:pt x="1675" y="1023"/>
                </a:lnTo>
                <a:lnTo>
                  <a:pt x="1678" y="1011"/>
                </a:lnTo>
                <a:lnTo>
                  <a:pt x="1684" y="1001"/>
                </a:lnTo>
                <a:lnTo>
                  <a:pt x="1692" y="991"/>
                </a:lnTo>
                <a:lnTo>
                  <a:pt x="1700" y="985"/>
                </a:lnTo>
                <a:lnTo>
                  <a:pt x="1710" y="979"/>
                </a:lnTo>
                <a:lnTo>
                  <a:pt x="1720" y="975"/>
                </a:lnTo>
                <a:lnTo>
                  <a:pt x="1742" y="969"/>
                </a:lnTo>
                <a:lnTo>
                  <a:pt x="1744" y="969"/>
                </a:lnTo>
                <a:lnTo>
                  <a:pt x="1834" y="969"/>
                </a:lnTo>
                <a:lnTo>
                  <a:pt x="1834" y="551"/>
                </a:lnTo>
                <a:lnTo>
                  <a:pt x="1744" y="551"/>
                </a:lnTo>
                <a:lnTo>
                  <a:pt x="1744" y="551"/>
                </a:lnTo>
                <a:lnTo>
                  <a:pt x="1730" y="551"/>
                </a:lnTo>
                <a:lnTo>
                  <a:pt x="1716" y="555"/>
                </a:lnTo>
                <a:lnTo>
                  <a:pt x="1704" y="563"/>
                </a:lnTo>
                <a:lnTo>
                  <a:pt x="1694" y="571"/>
                </a:lnTo>
                <a:lnTo>
                  <a:pt x="1686" y="580"/>
                </a:lnTo>
                <a:lnTo>
                  <a:pt x="1680" y="592"/>
                </a:lnTo>
                <a:lnTo>
                  <a:pt x="1676" y="604"/>
                </a:lnTo>
                <a:lnTo>
                  <a:pt x="1675" y="618"/>
                </a:lnTo>
                <a:lnTo>
                  <a:pt x="1675" y="891"/>
                </a:lnTo>
                <a:lnTo>
                  <a:pt x="1675" y="891"/>
                </a:lnTo>
                <a:lnTo>
                  <a:pt x="1669" y="899"/>
                </a:lnTo>
                <a:lnTo>
                  <a:pt x="1661" y="907"/>
                </a:lnTo>
                <a:lnTo>
                  <a:pt x="1651" y="915"/>
                </a:lnTo>
                <a:lnTo>
                  <a:pt x="1641" y="921"/>
                </a:lnTo>
                <a:lnTo>
                  <a:pt x="1619" y="927"/>
                </a:lnTo>
                <a:lnTo>
                  <a:pt x="1597" y="931"/>
                </a:lnTo>
                <a:lnTo>
                  <a:pt x="1597" y="931"/>
                </a:lnTo>
                <a:lnTo>
                  <a:pt x="1585" y="931"/>
                </a:lnTo>
                <a:lnTo>
                  <a:pt x="1228" y="931"/>
                </a:lnTo>
                <a:lnTo>
                  <a:pt x="1228" y="931"/>
                </a:lnTo>
                <a:lnTo>
                  <a:pt x="1214" y="925"/>
                </a:lnTo>
                <a:lnTo>
                  <a:pt x="1202" y="919"/>
                </a:lnTo>
                <a:lnTo>
                  <a:pt x="1188" y="911"/>
                </a:lnTo>
                <a:lnTo>
                  <a:pt x="1174" y="901"/>
                </a:lnTo>
                <a:lnTo>
                  <a:pt x="1164" y="889"/>
                </a:lnTo>
                <a:lnTo>
                  <a:pt x="1154" y="878"/>
                </a:lnTo>
                <a:lnTo>
                  <a:pt x="1146" y="862"/>
                </a:lnTo>
                <a:lnTo>
                  <a:pt x="1140" y="844"/>
                </a:lnTo>
                <a:lnTo>
                  <a:pt x="1140" y="844"/>
                </a:lnTo>
                <a:lnTo>
                  <a:pt x="1142" y="828"/>
                </a:lnTo>
                <a:lnTo>
                  <a:pt x="1142" y="164"/>
                </a:lnTo>
                <a:lnTo>
                  <a:pt x="1142" y="164"/>
                </a:lnTo>
                <a:lnTo>
                  <a:pt x="1140" y="146"/>
                </a:lnTo>
                <a:lnTo>
                  <a:pt x="1138" y="130"/>
                </a:lnTo>
                <a:lnTo>
                  <a:pt x="1134" y="114"/>
                </a:lnTo>
                <a:lnTo>
                  <a:pt x="1128" y="100"/>
                </a:lnTo>
                <a:lnTo>
                  <a:pt x="1122" y="86"/>
                </a:lnTo>
                <a:lnTo>
                  <a:pt x="1114" y="72"/>
                </a:lnTo>
                <a:lnTo>
                  <a:pt x="1104" y="60"/>
                </a:lnTo>
                <a:lnTo>
                  <a:pt x="1094" y="48"/>
                </a:lnTo>
                <a:lnTo>
                  <a:pt x="1082" y="38"/>
                </a:lnTo>
                <a:lnTo>
                  <a:pt x="1070" y="28"/>
                </a:lnTo>
                <a:lnTo>
                  <a:pt x="1056" y="20"/>
                </a:lnTo>
                <a:lnTo>
                  <a:pt x="1042" y="12"/>
                </a:lnTo>
                <a:lnTo>
                  <a:pt x="1027" y="8"/>
                </a:lnTo>
                <a:lnTo>
                  <a:pt x="1011" y="4"/>
                </a:lnTo>
                <a:lnTo>
                  <a:pt x="995" y="0"/>
                </a:lnTo>
                <a:lnTo>
                  <a:pt x="979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Rectangle 5"/>
          <p:cNvSpPr>
            <a:spLocks noChangeArrowheads="1"/>
          </p:cNvSpPr>
          <p:nvPr userDrawn="1"/>
        </p:nvSpPr>
        <p:spPr bwMode="auto">
          <a:xfrm>
            <a:off x="0" y="-1"/>
            <a:ext cx="9144000" cy="720000"/>
          </a:xfrm>
          <a:prstGeom prst="rect">
            <a:avLst/>
          </a:prstGeom>
          <a:solidFill>
            <a:srgbClr val="133453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42830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471447"/>
            <a:ext cx="2133600" cy="246221"/>
          </a:xfrm>
        </p:spPr>
        <p:txBody>
          <a:bodyPr>
            <a:sp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07" name="제목 1"/>
          <p:cNvSpPr>
            <a:spLocks noGrp="1"/>
          </p:cNvSpPr>
          <p:nvPr>
            <p:ph type="ctrTitle" hasCustomPrompt="1"/>
          </p:nvPr>
        </p:nvSpPr>
        <p:spPr>
          <a:xfrm>
            <a:off x="4684669" y="3903669"/>
            <a:ext cx="3465605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defRPr sz="3000" b="1">
                <a:solidFill>
                  <a:schemeClr val="tx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108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4684669" y="3697354"/>
            <a:ext cx="3465605" cy="37241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4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09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4684669" y="4524390"/>
            <a:ext cx="3465605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69" name="Freeform 174"/>
          <p:cNvSpPr>
            <a:spLocks noEditPoints="1"/>
          </p:cNvSpPr>
          <p:nvPr userDrawn="1"/>
        </p:nvSpPr>
        <p:spPr bwMode="auto">
          <a:xfrm>
            <a:off x="853706" y="786028"/>
            <a:ext cx="4265989" cy="5125856"/>
          </a:xfrm>
          <a:custGeom>
            <a:avLst/>
            <a:gdLst/>
            <a:ahLst/>
            <a:cxnLst>
              <a:cxn ang="0">
                <a:pos x="3002" y="2332"/>
              </a:cxn>
              <a:cxn ang="0">
                <a:pos x="2994" y="1864"/>
              </a:cxn>
              <a:cxn ang="0">
                <a:pos x="3460" y="1818"/>
              </a:cxn>
              <a:cxn ang="0">
                <a:pos x="3530" y="1864"/>
              </a:cxn>
              <a:cxn ang="0">
                <a:pos x="3524" y="2332"/>
              </a:cxn>
              <a:cxn ang="0">
                <a:pos x="3080" y="0"/>
              </a:cxn>
              <a:cxn ang="0">
                <a:pos x="1898" y="30"/>
              </a:cxn>
              <a:cxn ang="0">
                <a:pos x="1784" y="158"/>
              </a:cxn>
              <a:cxn ang="0">
                <a:pos x="1764" y="1344"/>
              </a:cxn>
              <a:cxn ang="0">
                <a:pos x="1708" y="1436"/>
              </a:cxn>
              <a:cxn ang="0">
                <a:pos x="1036" y="1482"/>
              </a:cxn>
              <a:cxn ang="0">
                <a:pos x="936" y="1446"/>
              </a:cxn>
              <a:cxn ang="0">
                <a:pos x="894" y="922"/>
              </a:cxn>
              <a:cxn ang="0">
                <a:pos x="356" y="874"/>
              </a:cxn>
              <a:cxn ang="0">
                <a:pos x="248" y="962"/>
              </a:cxn>
              <a:cxn ang="0">
                <a:pos x="278" y="1508"/>
              </a:cxn>
              <a:cxn ang="0">
                <a:pos x="806" y="1542"/>
              </a:cxn>
              <a:cxn ang="0">
                <a:pos x="898" y="1592"/>
              </a:cxn>
              <a:cxn ang="0">
                <a:pos x="912" y="2210"/>
              </a:cxn>
              <a:cxn ang="0">
                <a:pos x="870" y="2294"/>
              </a:cxn>
              <a:cxn ang="0">
                <a:pos x="160" y="2318"/>
              </a:cxn>
              <a:cxn ang="0">
                <a:pos x="58" y="2354"/>
              </a:cxn>
              <a:cxn ang="0">
                <a:pos x="2" y="2446"/>
              </a:cxn>
              <a:cxn ang="0">
                <a:pos x="6" y="3180"/>
              </a:cxn>
              <a:cxn ang="0">
                <a:pos x="70" y="3266"/>
              </a:cxn>
              <a:cxn ang="0">
                <a:pos x="814" y="3294"/>
              </a:cxn>
              <a:cxn ang="0">
                <a:pos x="904" y="3266"/>
              </a:cxn>
              <a:cxn ang="0">
                <a:pos x="968" y="3180"/>
              </a:cxn>
              <a:cxn ang="0">
                <a:pos x="980" y="2466"/>
              </a:cxn>
              <a:cxn ang="0">
                <a:pos x="1030" y="2382"/>
              </a:cxn>
              <a:cxn ang="0">
                <a:pos x="1632" y="2352"/>
              </a:cxn>
              <a:cxn ang="0">
                <a:pos x="1718" y="2460"/>
              </a:cxn>
              <a:cxn ang="0">
                <a:pos x="1718" y="3386"/>
              </a:cxn>
              <a:cxn ang="0">
                <a:pos x="1676" y="3494"/>
              </a:cxn>
              <a:cxn ang="0">
                <a:pos x="1570" y="3566"/>
              </a:cxn>
              <a:cxn ang="0">
                <a:pos x="1058" y="3590"/>
              </a:cxn>
              <a:cxn ang="0">
                <a:pos x="1004" y="4184"/>
              </a:cxn>
              <a:cxn ang="0">
                <a:pos x="1058" y="4284"/>
              </a:cxn>
              <a:cxn ang="0">
                <a:pos x="1630" y="4304"/>
              </a:cxn>
              <a:cxn ang="0">
                <a:pos x="1736" y="4208"/>
              </a:cxn>
              <a:cxn ang="0">
                <a:pos x="1756" y="3690"/>
              </a:cxn>
              <a:cxn ang="0">
                <a:pos x="1842" y="3600"/>
              </a:cxn>
              <a:cxn ang="0">
                <a:pos x="2784" y="3570"/>
              </a:cxn>
              <a:cxn ang="0">
                <a:pos x="2908" y="3510"/>
              </a:cxn>
              <a:cxn ang="0">
                <a:pos x="2968" y="3386"/>
              </a:cxn>
              <a:cxn ang="0">
                <a:pos x="2982" y="2470"/>
              </a:cxn>
              <a:cxn ang="0">
                <a:pos x="3476" y="2410"/>
              </a:cxn>
              <a:cxn ang="0">
                <a:pos x="3572" y="2346"/>
              </a:cxn>
              <a:cxn ang="0">
                <a:pos x="3564" y="1818"/>
              </a:cxn>
              <a:cxn ang="0">
                <a:pos x="3048" y="1772"/>
              </a:cxn>
              <a:cxn ang="0">
                <a:pos x="2946" y="1856"/>
              </a:cxn>
              <a:cxn ang="0">
                <a:pos x="2916" y="2258"/>
              </a:cxn>
              <a:cxn ang="0">
                <a:pos x="2814" y="2318"/>
              </a:cxn>
              <a:cxn ang="0">
                <a:pos x="1922" y="2318"/>
              </a:cxn>
              <a:cxn ang="0">
                <a:pos x="1814" y="2280"/>
              </a:cxn>
              <a:cxn ang="0">
                <a:pos x="1786" y="1698"/>
              </a:cxn>
              <a:cxn ang="0">
                <a:pos x="1942" y="1578"/>
              </a:cxn>
              <a:cxn ang="0">
                <a:pos x="3106" y="1574"/>
              </a:cxn>
              <a:cxn ang="0">
                <a:pos x="3262" y="1500"/>
              </a:cxn>
              <a:cxn ang="0">
                <a:pos x="3338" y="1342"/>
              </a:cxn>
              <a:cxn ang="0">
                <a:pos x="3318" y="158"/>
              </a:cxn>
              <a:cxn ang="0">
                <a:pos x="3202" y="30"/>
              </a:cxn>
            </a:cxnLst>
            <a:rect l="0" t="0" r="r" b="b"/>
            <a:pathLst>
              <a:path w="3582" h="4304">
                <a:moveTo>
                  <a:pt x="3064" y="2366"/>
                </a:moveTo>
                <a:lnTo>
                  <a:pt x="3064" y="2366"/>
                </a:lnTo>
                <a:lnTo>
                  <a:pt x="3048" y="2364"/>
                </a:lnTo>
                <a:lnTo>
                  <a:pt x="3034" y="2360"/>
                </a:lnTo>
                <a:lnTo>
                  <a:pt x="3022" y="2352"/>
                </a:lnTo>
                <a:lnTo>
                  <a:pt x="3010" y="2344"/>
                </a:lnTo>
                <a:lnTo>
                  <a:pt x="3002" y="2332"/>
                </a:lnTo>
                <a:lnTo>
                  <a:pt x="2994" y="2320"/>
                </a:lnTo>
                <a:lnTo>
                  <a:pt x="2990" y="2304"/>
                </a:lnTo>
                <a:lnTo>
                  <a:pt x="2988" y="2290"/>
                </a:lnTo>
                <a:lnTo>
                  <a:pt x="2988" y="1894"/>
                </a:lnTo>
                <a:lnTo>
                  <a:pt x="2988" y="1894"/>
                </a:lnTo>
                <a:lnTo>
                  <a:pt x="2990" y="1878"/>
                </a:lnTo>
                <a:lnTo>
                  <a:pt x="2994" y="1864"/>
                </a:lnTo>
                <a:lnTo>
                  <a:pt x="3002" y="1850"/>
                </a:lnTo>
                <a:lnTo>
                  <a:pt x="3010" y="1840"/>
                </a:lnTo>
                <a:lnTo>
                  <a:pt x="3022" y="1830"/>
                </a:lnTo>
                <a:lnTo>
                  <a:pt x="3034" y="1824"/>
                </a:lnTo>
                <a:lnTo>
                  <a:pt x="3048" y="1818"/>
                </a:lnTo>
                <a:lnTo>
                  <a:pt x="3064" y="1818"/>
                </a:lnTo>
                <a:lnTo>
                  <a:pt x="3460" y="1818"/>
                </a:lnTo>
                <a:lnTo>
                  <a:pt x="3460" y="1818"/>
                </a:lnTo>
                <a:lnTo>
                  <a:pt x="3476" y="1818"/>
                </a:lnTo>
                <a:lnTo>
                  <a:pt x="3490" y="1824"/>
                </a:lnTo>
                <a:lnTo>
                  <a:pt x="3502" y="1830"/>
                </a:lnTo>
                <a:lnTo>
                  <a:pt x="3514" y="1840"/>
                </a:lnTo>
                <a:lnTo>
                  <a:pt x="3524" y="1850"/>
                </a:lnTo>
                <a:lnTo>
                  <a:pt x="3530" y="1864"/>
                </a:lnTo>
                <a:lnTo>
                  <a:pt x="3534" y="1878"/>
                </a:lnTo>
                <a:lnTo>
                  <a:pt x="3536" y="1894"/>
                </a:lnTo>
                <a:lnTo>
                  <a:pt x="3536" y="2290"/>
                </a:lnTo>
                <a:lnTo>
                  <a:pt x="3536" y="2290"/>
                </a:lnTo>
                <a:lnTo>
                  <a:pt x="3534" y="2304"/>
                </a:lnTo>
                <a:lnTo>
                  <a:pt x="3530" y="2320"/>
                </a:lnTo>
                <a:lnTo>
                  <a:pt x="3524" y="2332"/>
                </a:lnTo>
                <a:lnTo>
                  <a:pt x="3514" y="2344"/>
                </a:lnTo>
                <a:lnTo>
                  <a:pt x="3502" y="2352"/>
                </a:lnTo>
                <a:lnTo>
                  <a:pt x="3490" y="2360"/>
                </a:lnTo>
                <a:lnTo>
                  <a:pt x="3476" y="2364"/>
                </a:lnTo>
                <a:lnTo>
                  <a:pt x="3460" y="2366"/>
                </a:lnTo>
                <a:lnTo>
                  <a:pt x="3064" y="2366"/>
                </a:lnTo>
                <a:close/>
                <a:moveTo>
                  <a:pt x="3080" y="0"/>
                </a:moveTo>
                <a:lnTo>
                  <a:pt x="2022" y="0"/>
                </a:lnTo>
                <a:lnTo>
                  <a:pt x="2022" y="0"/>
                </a:lnTo>
                <a:lnTo>
                  <a:pt x="1994" y="0"/>
                </a:lnTo>
                <a:lnTo>
                  <a:pt x="1970" y="4"/>
                </a:lnTo>
                <a:lnTo>
                  <a:pt x="1944" y="10"/>
                </a:lnTo>
                <a:lnTo>
                  <a:pt x="1920" y="20"/>
                </a:lnTo>
                <a:lnTo>
                  <a:pt x="1898" y="30"/>
                </a:lnTo>
                <a:lnTo>
                  <a:pt x="1876" y="44"/>
                </a:lnTo>
                <a:lnTo>
                  <a:pt x="1858" y="58"/>
                </a:lnTo>
                <a:lnTo>
                  <a:pt x="1838" y="76"/>
                </a:lnTo>
                <a:lnTo>
                  <a:pt x="1822" y="94"/>
                </a:lnTo>
                <a:lnTo>
                  <a:pt x="1806" y="114"/>
                </a:lnTo>
                <a:lnTo>
                  <a:pt x="1794" y="134"/>
                </a:lnTo>
                <a:lnTo>
                  <a:pt x="1784" y="158"/>
                </a:lnTo>
                <a:lnTo>
                  <a:pt x="1774" y="182"/>
                </a:lnTo>
                <a:lnTo>
                  <a:pt x="1768" y="206"/>
                </a:lnTo>
                <a:lnTo>
                  <a:pt x="1764" y="232"/>
                </a:lnTo>
                <a:lnTo>
                  <a:pt x="1762" y="258"/>
                </a:lnTo>
                <a:lnTo>
                  <a:pt x="1762" y="1316"/>
                </a:lnTo>
                <a:lnTo>
                  <a:pt x="1762" y="1316"/>
                </a:lnTo>
                <a:lnTo>
                  <a:pt x="1764" y="1344"/>
                </a:lnTo>
                <a:lnTo>
                  <a:pt x="1764" y="1344"/>
                </a:lnTo>
                <a:lnTo>
                  <a:pt x="1760" y="1358"/>
                </a:lnTo>
                <a:lnTo>
                  <a:pt x="1756" y="1370"/>
                </a:lnTo>
                <a:lnTo>
                  <a:pt x="1750" y="1384"/>
                </a:lnTo>
                <a:lnTo>
                  <a:pt x="1744" y="1396"/>
                </a:lnTo>
                <a:lnTo>
                  <a:pt x="1728" y="1416"/>
                </a:lnTo>
                <a:lnTo>
                  <a:pt x="1708" y="1436"/>
                </a:lnTo>
                <a:lnTo>
                  <a:pt x="1688" y="1450"/>
                </a:lnTo>
                <a:lnTo>
                  <a:pt x="1668" y="1464"/>
                </a:lnTo>
                <a:lnTo>
                  <a:pt x="1646" y="1474"/>
                </a:lnTo>
                <a:lnTo>
                  <a:pt x="1624" y="1482"/>
                </a:lnTo>
                <a:lnTo>
                  <a:pt x="1056" y="1482"/>
                </a:lnTo>
                <a:lnTo>
                  <a:pt x="1056" y="1482"/>
                </a:lnTo>
                <a:lnTo>
                  <a:pt x="1036" y="1482"/>
                </a:lnTo>
                <a:lnTo>
                  <a:pt x="1036" y="1482"/>
                </a:lnTo>
                <a:lnTo>
                  <a:pt x="1018" y="1480"/>
                </a:lnTo>
                <a:lnTo>
                  <a:pt x="1002" y="1478"/>
                </a:lnTo>
                <a:lnTo>
                  <a:pt x="984" y="1472"/>
                </a:lnTo>
                <a:lnTo>
                  <a:pt x="966" y="1464"/>
                </a:lnTo>
                <a:lnTo>
                  <a:pt x="950" y="1456"/>
                </a:lnTo>
                <a:lnTo>
                  <a:pt x="936" y="1446"/>
                </a:lnTo>
                <a:lnTo>
                  <a:pt x="922" y="1432"/>
                </a:lnTo>
                <a:lnTo>
                  <a:pt x="912" y="1418"/>
                </a:lnTo>
                <a:lnTo>
                  <a:pt x="912" y="984"/>
                </a:lnTo>
                <a:lnTo>
                  <a:pt x="912" y="984"/>
                </a:lnTo>
                <a:lnTo>
                  <a:pt x="910" y="962"/>
                </a:lnTo>
                <a:lnTo>
                  <a:pt x="904" y="942"/>
                </a:lnTo>
                <a:lnTo>
                  <a:pt x="894" y="922"/>
                </a:lnTo>
                <a:lnTo>
                  <a:pt x="880" y="906"/>
                </a:lnTo>
                <a:lnTo>
                  <a:pt x="864" y="894"/>
                </a:lnTo>
                <a:lnTo>
                  <a:pt x="846" y="884"/>
                </a:lnTo>
                <a:lnTo>
                  <a:pt x="826" y="876"/>
                </a:lnTo>
                <a:lnTo>
                  <a:pt x="804" y="874"/>
                </a:lnTo>
                <a:lnTo>
                  <a:pt x="356" y="874"/>
                </a:lnTo>
                <a:lnTo>
                  <a:pt x="356" y="874"/>
                </a:lnTo>
                <a:lnTo>
                  <a:pt x="334" y="876"/>
                </a:lnTo>
                <a:lnTo>
                  <a:pt x="314" y="884"/>
                </a:lnTo>
                <a:lnTo>
                  <a:pt x="294" y="894"/>
                </a:lnTo>
                <a:lnTo>
                  <a:pt x="278" y="906"/>
                </a:lnTo>
                <a:lnTo>
                  <a:pt x="264" y="922"/>
                </a:lnTo>
                <a:lnTo>
                  <a:pt x="254" y="942"/>
                </a:lnTo>
                <a:lnTo>
                  <a:pt x="248" y="962"/>
                </a:lnTo>
                <a:lnTo>
                  <a:pt x="246" y="984"/>
                </a:lnTo>
                <a:lnTo>
                  <a:pt x="246" y="1432"/>
                </a:lnTo>
                <a:lnTo>
                  <a:pt x="246" y="1432"/>
                </a:lnTo>
                <a:lnTo>
                  <a:pt x="248" y="1454"/>
                </a:lnTo>
                <a:lnTo>
                  <a:pt x="254" y="1474"/>
                </a:lnTo>
                <a:lnTo>
                  <a:pt x="264" y="1492"/>
                </a:lnTo>
                <a:lnTo>
                  <a:pt x="278" y="1508"/>
                </a:lnTo>
                <a:lnTo>
                  <a:pt x="294" y="1522"/>
                </a:lnTo>
                <a:lnTo>
                  <a:pt x="314" y="1532"/>
                </a:lnTo>
                <a:lnTo>
                  <a:pt x="334" y="1538"/>
                </a:lnTo>
                <a:lnTo>
                  <a:pt x="356" y="1542"/>
                </a:lnTo>
                <a:lnTo>
                  <a:pt x="804" y="1542"/>
                </a:lnTo>
                <a:lnTo>
                  <a:pt x="804" y="1542"/>
                </a:lnTo>
                <a:lnTo>
                  <a:pt x="806" y="1542"/>
                </a:lnTo>
                <a:lnTo>
                  <a:pt x="806" y="1542"/>
                </a:lnTo>
                <a:lnTo>
                  <a:pt x="822" y="1546"/>
                </a:lnTo>
                <a:lnTo>
                  <a:pt x="840" y="1550"/>
                </a:lnTo>
                <a:lnTo>
                  <a:pt x="856" y="1558"/>
                </a:lnTo>
                <a:lnTo>
                  <a:pt x="872" y="1566"/>
                </a:lnTo>
                <a:lnTo>
                  <a:pt x="886" y="1578"/>
                </a:lnTo>
                <a:lnTo>
                  <a:pt x="898" y="1592"/>
                </a:lnTo>
                <a:lnTo>
                  <a:pt x="906" y="1608"/>
                </a:lnTo>
                <a:lnTo>
                  <a:pt x="914" y="1628"/>
                </a:lnTo>
                <a:lnTo>
                  <a:pt x="914" y="2172"/>
                </a:lnTo>
                <a:lnTo>
                  <a:pt x="912" y="2172"/>
                </a:lnTo>
                <a:lnTo>
                  <a:pt x="912" y="2172"/>
                </a:lnTo>
                <a:lnTo>
                  <a:pt x="914" y="2192"/>
                </a:lnTo>
                <a:lnTo>
                  <a:pt x="912" y="2210"/>
                </a:lnTo>
                <a:lnTo>
                  <a:pt x="910" y="2228"/>
                </a:lnTo>
                <a:lnTo>
                  <a:pt x="906" y="2242"/>
                </a:lnTo>
                <a:lnTo>
                  <a:pt x="902" y="2256"/>
                </a:lnTo>
                <a:lnTo>
                  <a:pt x="896" y="2268"/>
                </a:lnTo>
                <a:lnTo>
                  <a:pt x="888" y="2278"/>
                </a:lnTo>
                <a:lnTo>
                  <a:pt x="880" y="2286"/>
                </a:lnTo>
                <a:lnTo>
                  <a:pt x="870" y="2294"/>
                </a:lnTo>
                <a:lnTo>
                  <a:pt x="858" y="2300"/>
                </a:lnTo>
                <a:lnTo>
                  <a:pt x="846" y="2306"/>
                </a:lnTo>
                <a:lnTo>
                  <a:pt x="834" y="2310"/>
                </a:lnTo>
                <a:lnTo>
                  <a:pt x="804" y="2316"/>
                </a:lnTo>
                <a:lnTo>
                  <a:pt x="772" y="2318"/>
                </a:lnTo>
                <a:lnTo>
                  <a:pt x="160" y="2318"/>
                </a:lnTo>
                <a:lnTo>
                  <a:pt x="160" y="2318"/>
                </a:lnTo>
                <a:lnTo>
                  <a:pt x="144" y="2318"/>
                </a:lnTo>
                <a:lnTo>
                  <a:pt x="128" y="2322"/>
                </a:lnTo>
                <a:lnTo>
                  <a:pt x="112" y="2326"/>
                </a:lnTo>
                <a:lnTo>
                  <a:pt x="98" y="2330"/>
                </a:lnTo>
                <a:lnTo>
                  <a:pt x="84" y="2338"/>
                </a:lnTo>
                <a:lnTo>
                  <a:pt x="70" y="2346"/>
                </a:lnTo>
                <a:lnTo>
                  <a:pt x="58" y="2354"/>
                </a:lnTo>
                <a:lnTo>
                  <a:pt x="46" y="2366"/>
                </a:lnTo>
                <a:lnTo>
                  <a:pt x="36" y="2376"/>
                </a:lnTo>
                <a:lnTo>
                  <a:pt x="26" y="2388"/>
                </a:lnTo>
                <a:lnTo>
                  <a:pt x="18" y="2402"/>
                </a:lnTo>
                <a:lnTo>
                  <a:pt x="12" y="2416"/>
                </a:lnTo>
                <a:lnTo>
                  <a:pt x="6" y="2430"/>
                </a:lnTo>
                <a:lnTo>
                  <a:pt x="2" y="2446"/>
                </a:lnTo>
                <a:lnTo>
                  <a:pt x="0" y="2462"/>
                </a:lnTo>
                <a:lnTo>
                  <a:pt x="0" y="2478"/>
                </a:lnTo>
                <a:lnTo>
                  <a:pt x="0" y="3134"/>
                </a:lnTo>
                <a:lnTo>
                  <a:pt x="0" y="3134"/>
                </a:lnTo>
                <a:lnTo>
                  <a:pt x="0" y="3150"/>
                </a:lnTo>
                <a:lnTo>
                  <a:pt x="2" y="3166"/>
                </a:lnTo>
                <a:lnTo>
                  <a:pt x="6" y="3180"/>
                </a:lnTo>
                <a:lnTo>
                  <a:pt x="12" y="3196"/>
                </a:lnTo>
                <a:lnTo>
                  <a:pt x="18" y="3210"/>
                </a:lnTo>
                <a:lnTo>
                  <a:pt x="26" y="3222"/>
                </a:lnTo>
                <a:lnTo>
                  <a:pt x="36" y="3236"/>
                </a:lnTo>
                <a:lnTo>
                  <a:pt x="46" y="3246"/>
                </a:lnTo>
                <a:lnTo>
                  <a:pt x="58" y="3256"/>
                </a:lnTo>
                <a:lnTo>
                  <a:pt x="70" y="3266"/>
                </a:lnTo>
                <a:lnTo>
                  <a:pt x="84" y="3274"/>
                </a:lnTo>
                <a:lnTo>
                  <a:pt x="98" y="3280"/>
                </a:lnTo>
                <a:lnTo>
                  <a:pt x="112" y="3286"/>
                </a:lnTo>
                <a:lnTo>
                  <a:pt x="128" y="3290"/>
                </a:lnTo>
                <a:lnTo>
                  <a:pt x="144" y="3292"/>
                </a:lnTo>
                <a:lnTo>
                  <a:pt x="160" y="3294"/>
                </a:lnTo>
                <a:lnTo>
                  <a:pt x="814" y="3294"/>
                </a:lnTo>
                <a:lnTo>
                  <a:pt x="814" y="3294"/>
                </a:lnTo>
                <a:lnTo>
                  <a:pt x="832" y="3292"/>
                </a:lnTo>
                <a:lnTo>
                  <a:pt x="846" y="3290"/>
                </a:lnTo>
                <a:lnTo>
                  <a:pt x="862" y="3286"/>
                </a:lnTo>
                <a:lnTo>
                  <a:pt x="876" y="3280"/>
                </a:lnTo>
                <a:lnTo>
                  <a:pt x="890" y="3274"/>
                </a:lnTo>
                <a:lnTo>
                  <a:pt x="904" y="3266"/>
                </a:lnTo>
                <a:lnTo>
                  <a:pt x="916" y="3256"/>
                </a:lnTo>
                <a:lnTo>
                  <a:pt x="928" y="3246"/>
                </a:lnTo>
                <a:lnTo>
                  <a:pt x="938" y="3236"/>
                </a:lnTo>
                <a:lnTo>
                  <a:pt x="948" y="3222"/>
                </a:lnTo>
                <a:lnTo>
                  <a:pt x="956" y="3210"/>
                </a:lnTo>
                <a:lnTo>
                  <a:pt x="962" y="3196"/>
                </a:lnTo>
                <a:lnTo>
                  <a:pt x="968" y="3180"/>
                </a:lnTo>
                <a:lnTo>
                  <a:pt x="972" y="3166"/>
                </a:lnTo>
                <a:lnTo>
                  <a:pt x="974" y="3150"/>
                </a:lnTo>
                <a:lnTo>
                  <a:pt x="974" y="3134"/>
                </a:lnTo>
                <a:lnTo>
                  <a:pt x="974" y="2502"/>
                </a:lnTo>
                <a:lnTo>
                  <a:pt x="974" y="2502"/>
                </a:lnTo>
                <a:lnTo>
                  <a:pt x="978" y="2484"/>
                </a:lnTo>
                <a:lnTo>
                  <a:pt x="980" y="2466"/>
                </a:lnTo>
                <a:lnTo>
                  <a:pt x="984" y="2450"/>
                </a:lnTo>
                <a:lnTo>
                  <a:pt x="990" y="2436"/>
                </a:lnTo>
                <a:lnTo>
                  <a:pt x="996" y="2422"/>
                </a:lnTo>
                <a:lnTo>
                  <a:pt x="1004" y="2410"/>
                </a:lnTo>
                <a:lnTo>
                  <a:pt x="1012" y="2400"/>
                </a:lnTo>
                <a:lnTo>
                  <a:pt x="1020" y="2390"/>
                </a:lnTo>
                <a:lnTo>
                  <a:pt x="1030" y="2382"/>
                </a:lnTo>
                <a:lnTo>
                  <a:pt x="1042" y="2376"/>
                </a:lnTo>
                <a:lnTo>
                  <a:pt x="1052" y="2368"/>
                </a:lnTo>
                <a:lnTo>
                  <a:pt x="1064" y="2364"/>
                </a:lnTo>
                <a:lnTo>
                  <a:pt x="1090" y="2356"/>
                </a:lnTo>
                <a:lnTo>
                  <a:pt x="1118" y="2352"/>
                </a:lnTo>
                <a:lnTo>
                  <a:pt x="1632" y="2352"/>
                </a:lnTo>
                <a:lnTo>
                  <a:pt x="1632" y="2352"/>
                </a:lnTo>
                <a:lnTo>
                  <a:pt x="1650" y="2358"/>
                </a:lnTo>
                <a:lnTo>
                  <a:pt x="1666" y="2368"/>
                </a:lnTo>
                <a:lnTo>
                  <a:pt x="1680" y="2380"/>
                </a:lnTo>
                <a:lnTo>
                  <a:pt x="1694" y="2394"/>
                </a:lnTo>
                <a:lnTo>
                  <a:pt x="1704" y="2412"/>
                </a:lnTo>
                <a:lnTo>
                  <a:pt x="1712" y="2434"/>
                </a:lnTo>
                <a:lnTo>
                  <a:pt x="1718" y="2460"/>
                </a:lnTo>
                <a:lnTo>
                  <a:pt x="1720" y="2488"/>
                </a:lnTo>
                <a:lnTo>
                  <a:pt x="1720" y="2488"/>
                </a:lnTo>
                <a:lnTo>
                  <a:pt x="1718" y="2506"/>
                </a:lnTo>
                <a:lnTo>
                  <a:pt x="1716" y="2524"/>
                </a:lnTo>
                <a:lnTo>
                  <a:pt x="1716" y="3364"/>
                </a:lnTo>
                <a:lnTo>
                  <a:pt x="1716" y="3364"/>
                </a:lnTo>
                <a:lnTo>
                  <a:pt x="1718" y="3386"/>
                </a:lnTo>
                <a:lnTo>
                  <a:pt x="1718" y="3386"/>
                </a:lnTo>
                <a:lnTo>
                  <a:pt x="1716" y="3406"/>
                </a:lnTo>
                <a:lnTo>
                  <a:pt x="1710" y="3426"/>
                </a:lnTo>
                <a:lnTo>
                  <a:pt x="1704" y="3446"/>
                </a:lnTo>
                <a:lnTo>
                  <a:pt x="1696" y="3462"/>
                </a:lnTo>
                <a:lnTo>
                  <a:pt x="1688" y="3478"/>
                </a:lnTo>
                <a:lnTo>
                  <a:pt x="1676" y="3494"/>
                </a:lnTo>
                <a:lnTo>
                  <a:pt x="1666" y="3506"/>
                </a:lnTo>
                <a:lnTo>
                  <a:pt x="1652" y="3520"/>
                </a:lnTo>
                <a:lnTo>
                  <a:pt x="1640" y="3530"/>
                </a:lnTo>
                <a:lnTo>
                  <a:pt x="1626" y="3540"/>
                </a:lnTo>
                <a:lnTo>
                  <a:pt x="1612" y="3548"/>
                </a:lnTo>
                <a:lnTo>
                  <a:pt x="1598" y="3554"/>
                </a:lnTo>
                <a:lnTo>
                  <a:pt x="1570" y="3566"/>
                </a:lnTo>
                <a:lnTo>
                  <a:pt x="1544" y="3570"/>
                </a:lnTo>
                <a:lnTo>
                  <a:pt x="1124" y="3570"/>
                </a:lnTo>
                <a:lnTo>
                  <a:pt x="1124" y="3570"/>
                </a:lnTo>
                <a:lnTo>
                  <a:pt x="1112" y="3570"/>
                </a:lnTo>
                <a:lnTo>
                  <a:pt x="1100" y="3572"/>
                </a:lnTo>
                <a:lnTo>
                  <a:pt x="1078" y="3580"/>
                </a:lnTo>
                <a:lnTo>
                  <a:pt x="1058" y="3590"/>
                </a:lnTo>
                <a:lnTo>
                  <a:pt x="1040" y="3606"/>
                </a:lnTo>
                <a:lnTo>
                  <a:pt x="1026" y="3624"/>
                </a:lnTo>
                <a:lnTo>
                  <a:pt x="1014" y="3644"/>
                </a:lnTo>
                <a:lnTo>
                  <a:pt x="1006" y="3666"/>
                </a:lnTo>
                <a:lnTo>
                  <a:pt x="1004" y="3678"/>
                </a:lnTo>
                <a:lnTo>
                  <a:pt x="1004" y="3690"/>
                </a:lnTo>
                <a:lnTo>
                  <a:pt x="1004" y="4184"/>
                </a:lnTo>
                <a:lnTo>
                  <a:pt x="1004" y="4184"/>
                </a:lnTo>
                <a:lnTo>
                  <a:pt x="1004" y="4196"/>
                </a:lnTo>
                <a:lnTo>
                  <a:pt x="1006" y="4208"/>
                </a:lnTo>
                <a:lnTo>
                  <a:pt x="1014" y="4232"/>
                </a:lnTo>
                <a:lnTo>
                  <a:pt x="1026" y="4252"/>
                </a:lnTo>
                <a:lnTo>
                  <a:pt x="1040" y="4270"/>
                </a:lnTo>
                <a:lnTo>
                  <a:pt x="1058" y="4284"/>
                </a:lnTo>
                <a:lnTo>
                  <a:pt x="1078" y="4296"/>
                </a:lnTo>
                <a:lnTo>
                  <a:pt x="1100" y="4302"/>
                </a:lnTo>
                <a:lnTo>
                  <a:pt x="1112" y="4304"/>
                </a:lnTo>
                <a:lnTo>
                  <a:pt x="1124" y="4304"/>
                </a:lnTo>
                <a:lnTo>
                  <a:pt x="1618" y="4304"/>
                </a:lnTo>
                <a:lnTo>
                  <a:pt x="1618" y="4304"/>
                </a:lnTo>
                <a:lnTo>
                  <a:pt x="1630" y="4304"/>
                </a:lnTo>
                <a:lnTo>
                  <a:pt x="1642" y="4302"/>
                </a:lnTo>
                <a:lnTo>
                  <a:pt x="1666" y="4296"/>
                </a:lnTo>
                <a:lnTo>
                  <a:pt x="1686" y="4284"/>
                </a:lnTo>
                <a:lnTo>
                  <a:pt x="1704" y="4270"/>
                </a:lnTo>
                <a:lnTo>
                  <a:pt x="1718" y="4252"/>
                </a:lnTo>
                <a:lnTo>
                  <a:pt x="1730" y="4232"/>
                </a:lnTo>
                <a:lnTo>
                  <a:pt x="1736" y="4208"/>
                </a:lnTo>
                <a:lnTo>
                  <a:pt x="1738" y="4196"/>
                </a:lnTo>
                <a:lnTo>
                  <a:pt x="1740" y="4184"/>
                </a:lnTo>
                <a:lnTo>
                  <a:pt x="1740" y="3750"/>
                </a:lnTo>
                <a:lnTo>
                  <a:pt x="1740" y="3750"/>
                </a:lnTo>
                <a:lnTo>
                  <a:pt x="1744" y="3728"/>
                </a:lnTo>
                <a:lnTo>
                  <a:pt x="1750" y="3708"/>
                </a:lnTo>
                <a:lnTo>
                  <a:pt x="1756" y="3690"/>
                </a:lnTo>
                <a:lnTo>
                  <a:pt x="1766" y="3672"/>
                </a:lnTo>
                <a:lnTo>
                  <a:pt x="1776" y="3658"/>
                </a:lnTo>
                <a:lnTo>
                  <a:pt x="1786" y="3642"/>
                </a:lnTo>
                <a:lnTo>
                  <a:pt x="1800" y="3630"/>
                </a:lnTo>
                <a:lnTo>
                  <a:pt x="1812" y="3618"/>
                </a:lnTo>
                <a:lnTo>
                  <a:pt x="1826" y="3608"/>
                </a:lnTo>
                <a:lnTo>
                  <a:pt x="1842" y="3600"/>
                </a:lnTo>
                <a:lnTo>
                  <a:pt x="1856" y="3592"/>
                </a:lnTo>
                <a:lnTo>
                  <a:pt x="1872" y="3586"/>
                </a:lnTo>
                <a:lnTo>
                  <a:pt x="1904" y="3576"/>
                </a:lnTo>
                <a:lnTo>
                  <a:pt x="1938" y="3570"/>
                </a:lnTo>
                <a:lnTo>
                  <a:pt x="2762" y="3570"/>
                </a:lnTo>
                <a:lnTo>
                  <a:pt x="2762" y="3570"/>
                </a:lnTo>
                <a:lnTo>
                  <a:pt x="2784" y="3570"/>
                </a:lnTo>
                <a:lnTo>
                  <a:pt x="2804" y="3566"/>
                </a:lnTo>
                <a:lnTo>
                  <a:pt x="2824" y="3560"/>
                </a:lnTo>
                <a:lnTo>
                  <a:pt x="2842" y="3554"/>
                </a:lnTo>
                <a:lnTo>
                  <a:pt x="2860" y="3546"/>
                </a:lnTo>
                <a:lnTo>
                  <a:pt x="2878" y="3536"/>
                </a:lnTo>
                <a:lnTo>
                  <a:pt x="2894" y="3524"/>
                </a:lnTo>
                <a:lnTo>
                  <a:pt x="2908" y="3510"/>
                </a:lnTo>
                <a:lnTo>
                  <a:pt x="2922" y="3496"/>
                </a:lnTo>
                <a:lnTo>
                  <a:pt x="2934" y="3480"/>
                </a:lnTo>
                <a:lnTo>
                  <a:pt x="2944" y="3462"/>
                </a:lnTo>
                <a:lnTo>
                  <a:pt x="2952" y="3444"/>
                </a:lnTo>
                <a:lnTo>
                  <a:pt x="2960" y="3426"/>
                </a:lnTo>
                <a:lnTo>
                  <a:pt x="2964" y="3406"/>
                </a:lnTo>
                <a:lnTo>
                  <a:pt x="2968" y="3386"/>
                </a:lnTo>
                <a:lnTo>
                  <a:pt x="2968" y="3364"/>
                </a:lnTo>
                <a:lnTo>
                  <a:pt x="2968" y="2524"/>
                </a:lnTo>
                <a:lnTo>
                  <a:pt x="2968" y="2524"/>
                </a:lnTo>
                <a:lnTo>
                  <a:pt x="2968" y="2514"/>
                </a:lnTo>
                <a:lnTo>
                  <a:pt x="2968" y="2514"/>
                </a:lnTo>
                <a:lnTo>
                  <a:pt x="2974" y="2490"/>
                </a:lnTo>
                <a:lnTo>
                  <a:pt x="2982" y="2470"/>
                </a:lnTo>
                <a:lnTo>
                  <a:pt x="2994" y="2452"/>
                </a:lnTo>
                <a:lnTo>
                  <a:pt x="3008" y="2438"/>
                </a:lnTo>
                <a:lnTo>
                  <a:pt x="3024" y="2428"/>
                </a:lnTo>
                <a:lnTo>
                  <a:pt x="3040" y="2420"/>
                </a:lnTo>
                <a:lnTo>
                  <a:pt x="3058" y="2414"/>
                </a:lnTo>
                <a:lnTo>
                  <a:pt x="3076" y="2410"/>
                </a:lnTo>
                <a:lnTo>
                  <a:pt x="3476" y="2410"/>
                </a:lnTo>
                <a:lnTo>
                  <a:pt x="3476" y="2410"/>
                </a:lnTo>
                <a:lnTo>
                  <a:pt x="3498" y="2408"/>
                </a:lnTo>
                <a:lnTo>
                  <a:pt x="3518" y="2402"/>
                </a:lnTo>
                <a:lnTo>
                  <a:pt x="3534" y="2392"/>
                </a:lnTo>
                <a:lnTo>
                  <a:pt x="3550" y="2380"/>
                </a:lnTo>
                <a:lnTo>
                  <a:pt x="3564" y="2364"/>
                </a:lnTo>
                <a:lnTo>
                  <a:pt x="3572" y="2346"/>
                </a:lnTo>
                <a:lnTo>
                  <a:pt x="3578" y="2326"/>
                </a:lnTo>
                <a:lnTo>
                  <a:pt x="3582" y="2306"/>
                </a:lnTo>
                <a:lnTo>
                  <a:pt x="3582" y="1878"/>
                </a:lnTo>
                <a:lnTo>
                  <a:pt x="3582" y="1878"/>
                </a:lnTo>
                <a:lnTo>
                  <a:pt x="3578" y="1856"/>
                </a:lnTo>
                <a:lnTo>
                  <a:pt x="3572" y="1836"/>
                </a:lnTo>
                <a:lnTo>
                  <a:pt x="3564" y="1818"/>
                </a:lnTo>
                <a:lnTo>
                  <a:pt x="3550" y="1804"/>
                </a:lnTo>
                <a:lnTo>
                  <a:pt x="3534" y="1790"/>
                </a:lnTo>
                <a:lnTo>
                  <a:pt x="3518" y="1780"/>
                </a:lnTo>
                <a:lnTo>
                  <a:pt x="3498" y="1774"/>
                </a:lnTo>
                <a:lnTo>
                  <a:pt x="3476" y="1772"/>
                </a:lnTo>
                <a:lnTo>
                  <a:pt x="3048" y="1772"/>
                </a:lnTo>
                <a:lnTo>
                  <a:pt x="3048" y="1772"/>
                </a:lnTo>
                <a:lnTo>
                  <a:pt x="3028" y="1774"/>
                </a:lnTo>
                <a:lnTo>
                  <a:pt x="3008" y="1780"/>
                </a:lnTo>
                <a:lnTo>
                  <a:pt x="2990" y="1790"/>
                </a:lnTo>
                <a:lnTo>
                  <a:pt x="2974" y="1804"/>
                </a:lnTo>
                <a:lnTo>
                  <a:pt x="2962" y="1818"/>
                </a:lnTo>
                <a:lnTo>
                  <a:pt x="2952" y="1836"/>
                </a:lnTo>
                <a:lnTo>
                  <a:pt x="2946" y="1856"/>
                </a:lnTo>
                <a:lnTo>
                  <a:pt x="2944" y="1878"/>
                </a:lnTo>
                <a:lnTo>
                  <a:pt x="2944" y="2196"/>
                </a:lnTo>
                <a:lnTo>
                  <a:pt x="2944" y="2196"/>
                </a:lnTo>
                <a:lnTo>
                  <a:pt x="2938" y="2214"/>
                </a:lnTo>
                <a:lnTo>
                  <a:pt x="2932" y="2232"/>
                </a:lnTo>
                <a:lnTo>
                  <a:pt x="2924" y="2246"/>
                </a:lnTo>
                <a:lnTo>
                  <a:pt x="2916" y="2258"/>
                </a:lnTo>
                <a:lnTo>
                  <a:pt x="2908" y="2270"/>
                </a:lnTo>
                <a:lnTo>
                  <a:pt x="2900" y="2280"/>
                </a:lnTo>
                <a:lnTo>
                  <a:pt x="2890" y="2288"/>
                </a:lnTo>
                <a:lnTo>
                  <a:pt x="2880" y="2296"/>
                </a:lnTo>
                <a:lnTo>
                  <a:pt x="2860" y="2308"/>
                </a:lnTo>
                <a:lnTo>
                  <a:pt x="2838" y="2314"/>
                </a:lnTo>
                <a:lnTo>
                  <a:pt x="2814" y="2318"/>
                </a:lnTo>
                <a:lnTo>
                  <a:pt x="2790" y="2320"/>
                </a:lnTo>
                <a:lnTo>
                  <a:pt x="2790" y="2320"/>
                </a:lnTo>
                <a:lnTo>
                  <a:pt x="2762" y="2318"/>
                </a:lnTo>
                <a:lnTo>
                  <a:pt x="1922" y="2318"/>
                </a:lnTo>
                <a:lnTo>
                  <a:pt x="1922" y="2318"/>
                </a:lnTo>
                <a:lnTo>
                  <a:pt x="1922" y="2318"/>
                </a:lnTo>
                <a:lnTo>
                  <a:pt x="1922" y="2318"/>
                </a:lnTo>
                <a:lnTo>
                  <a:pt x="1914" y="2318"/>
                </a:lnTo>
                <a:lnTo>
                  <a:pt x="1914" y="2318"/>
                </a:lnTo>
                <a:lnTo>
                  <a:pt x="1890" y="2318"/>
                </a:lnTo>
                <a:lnTo>
                  <a:pt x="1868" y="2312"/>
                </a:lnTo>
                <a:lnTo>
                  <a:pt x="1848" y="2304"/>
                </a:lnTo>
                <a:lnTo>
                  <a:pt x="1830" y="2294"/>
                </a:lnTo>
                <a:lnTo>
                  <a:pt x="1814" y="2280"/>
                </a:lnTo>
                <a:lnTo>
                  <a:pt x="1800" y="2262"/>
                </a:lnTo>
                <a:lnTo>
                  <a:pt x="1792" y="2244"/>
                </a:lnTo>
                <a:lnTo>
                  <a:pt x="1784" y="2222"/>
                </a:lnTo>
                <a:lnTo>
                  <a:pt x="1784" y="2222"/>
                </a:lnTo>
                <a:lnTo>
                  <a:pt x="1786" y="2210"/>
                </a:lnTo>
                <a:lnTo>
                  <a:pt x="1786" y="1698"/>
                </a:lnTo>
                <a:lnTo>
                  <a:pt x="1786" y="1698"/>
                </a:lnTo>
                <a:lnTo>
                  <a:pt x="1800" y="1676"/>
                </a:lnTo>
                <a:lnTo>
                  <a:pt x="1818" y="1654"/>
                </a:lnTo>
                <a:lnTo>
                  <a:pt x="1838" y="1634"/>
                </a:lnTo>
                <a:lnTo>
                  <a:pt x="1860" y="1616"/>
                </a:lnTo>
                <a:lnTo>
                  <a:pt x="1884" y="1600"/>
                </a:lnTo>
                <a:lnTo>
                  <a:pt x="1912" y="1588"/>
                </a:lnTo>
                <a:lnTo>
                  <a:pt x="1942" y="1578"/>
                </a:lnTo>
                <a:lnTo>
                  <a:pt x="1976" y="1570"/>
                </a:lnTo>
                <a:lnTo>
                  <a:pt x="1976" y="1570"/>
                </a:lnTo>
                <a:lnTo>
                  <a:pt x="1998" y="1574"/>
                </a:lnTo>
                <a:lnTo>
                  <a:pt x="2022" y="1576"/>
                </a:lnTo>
                <a:lnTo>
                  <a:pt x="3080" y="1576"/>
                </a:lnTo>
                <a:lnTo>
                  <a:pt x="3080" y="1576"/>
                </a:lnTo>
                <a:lnTo>
                  <a:pt x="3106" y="1574"/>
                </a:lnTo>
                <a:lnTo>
                  <a:pt x="3132" y="1570"/>
                </a:lnTo>
                <a:lnTo>
                  <a:pt x="3156" y="1564"/>
                </a:lnTo>
                <a:lnTo>
                  <a:pt x="3180" y="1554"/>
                </a:lnTo>
                <a:lnTo>
                  <a:pt x="3202" y="1544"/>
                </a:lnTo>
                <a:lnTo>
                  <a:pt x="3224" y="1530"/>
                </a:lnTo>
                <a:lnTo>
                  <a:pt x="3244" y="1516"/>
                </a:lnTo>
                <a:lnTo>
                  <a:pt x="3262" y="1500"/>
                </a:lnTo>
                <a:lnTo>
                  <a:pt x="3280" y="1480"/>
                </a:lnTo>
                <a:lnTo>
                  <a:pt x="3294" y="1460"/>
                </a:lnTo>
                <a:lnTo>
                  <a:pt x="3308" y="1440"/>
                </a:lnTo>
                <a:lnTo>
                  <a:pt x="3318" y="1416"/>
                </a:lnTo>
                <a:lnTo>
                  <a:pt x="3326" y="1394"/>
                </a:lnTo>
                <a:lnTo>
                  <a:pt x="3334" y="1368"/>
                </a:lnTo>
                <a:lnTo>
                  <a:pt x="3338" y="1342"/>
                </a:lnTo>
                <a:lnTo>
                  <a:pt x="3338" y="1316"/>
                </a:lnTo>
                <a:lnTo>
                  <a:pt x="3338" y="258"/>
                </a:lnTo>
                <a:lnTo>
                  <a:pt x="3338" y="258"/>
                </a:lnTo>
                <a:lnTo>
                  <a:pt x="3338" y="232"/>
                </a:lnTo>
                <a:lnTo>
                  <a:pt x="3334" y="206"/>
                </a:lnTo>
                <a:lnTo>
                  <a:pt x="3326" y="182"/>
                </a:lnTo>
                <a:lnTo>
                  <a:pt x="3318" y="158"/>
                </a:lnTo>
                <a:lnTo>
                  <a:pt x="3308" y="134"/>
                </a:lnTo>
                <a:lnTo>
                  <a:pt x="3294" y="114"/>
                </a:lnTo>
                <a:lnTo>
                  <a:pt x="3280" y="94"/>
                </a:lnTo>
                <a:lnTo>
                  <a:pt x="3262" y="76"/>
                </a:lnTo>
                <a:lnTo>
                  <a:pt x="3244" y="58"/>
                </a:lnTo>
                <a:lnTo>
                  <a:pt x="3224" y="44"/>
                </a:lnTo>
                <a:lnTo>
                  <a:pt x="3202" y="30"/>
                </a:lnTo>
                <a:lnTo>
                  <a:pt x="3180" y="20"/>
                </a:lnTo>
                <a:lnTo>
                  <a:pt x="3156" y="10"/>
                </a:lnTo>
                <a:lnTo>
                  <a:pt x="3132" y="4"/>
                </a:lnTo>
                <a:lnTo>
                  <a:pt x="3106" y="0"/>
                </a:lnTo>
                <a:lnTo>
                  <a:pt x="3080" y="0"/>
                </a:lnTo>
                <a:close/>
              </a:path>
            </a:pathLst>
          </a:custGeom>
          <a:solidFill>
            <a:srgbClr val="000000">
              <a:alpha val="10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1" name="Freeform 147"/>
          <p:cNvSpPr>
            <a:spLocks noEditPoints="1"/>
          </p:cNvSpPr>
          <p:nvPr userDrawn="1"/>
        </p:nvSpPr>
        <p:spPr bwMode="auto">
          <a:xfrm>
            <a:off x="732664" y="580986"/>
            <a:ext cx="4240980" cy="5099655"/>
          </a:xfrm>
          <a:custGeom>
            <a:avLst/>
            <a:gdLst/>
            <a:ahLst/>
            <a:cxnLst>
              <a:cxn ang="0">
                <a:pos x="872" y="3264"/>
              </a:cxn>
              <a:cxn ang="0">
                <a:pos x="951" y="3192"/>
              </a:cxn>
              <a:cxn ang="0">
                <a:pos x="969" y="2490"/>
              </a:cxn>
              <a:cxn ang="0">
                <a:pos x="1007" y="2389"/>
              </a:cxn>
              <a:cxn ang="0">
                <a:pos x="1112" y="2341"/>
              </a:cxn>
              <a:cxn ang="0">
                <a:pos x="1695" y="2401"/>
              </a:cxn>
              <a:cxn ang="0">
                <a:pos x="1707" y="3347"/>
              </a:cxn>
              <a:cxn ang="0">
                <a:pos x="1687" y="3445"/>
              </a:cxn>
              <a:cxn ang="0">
                <a:pos x="1604" y="3530"/>
              </a:cxn>
              <a:cxn ang="0">
                <a:pos x="1094" y="3554"/>
              </a:cxn>
              <a:cxn ang="0">
                <a:pos x="999" y="3660"/>
              </a:cxn>
              <a:cxn ang="0">
                <a:pos x="1019" y="4230"/>
              </a:cxn>
              <a:cxn ang="0">
                <a:pos x="1610" y="4282"/>
              </a:cxn>
              <a:cxn ang="0">
                <a:pos x="1709" y="4230"/>
              </a:cxn>
              <a:cxn ang="0">
                <a:pos x="1735" y="3709"/>
              </a:cxn>
              <a:cxn ang="0">
                <a:pos x="1802" y="3600"/>
              </a:cxn>
              <a:cxn ang="0">
                <a:pos x="2747" y="3552"/>
              </a:cxn>
              <a:cxn ang="0">
                <a:pos x="2863" y="3516"/>
              </a:cxn>
              <a:cxn ang="0">
                <a:pos x="2942" y="3409"/>
              </a:cxn>
              <a:cxn ang="0">
                <a:pos x="2952" y="2502"/>
              </a:cxn>
              <a:cxn ang="0">
                <a:pos x="3042" y="2403"/>
              </a:cxn>
              <a:cxn ang="0">
                <a:pos x="3531" y="2367"/>
              </a:cxn>
              <a:cxn ang="0">
                <a:pos x="3559" y="1848"/>
              </a:cxn>
              <a:cxn ang="0">
                <a:pos x="3457" y="1764"/>
              </a:cxn>
              <a:cxn ang="0">
                <a:pos x="2946" y="1810"/>
              </a:cxn>
              <a:cxn ang="0">
                <a:pos x="2916" y="2220"/>
              </a:cxn>
              <a:cxn ang="0">
                <a:pos x="2845" y="2295"/>
              </a:cxn>
              <a:cxn ang="0">
                <a:pos x="1912" y="2307"/>
              </a:cxn>
              <a:cxn ang="0">
                <a:pos x="1806" y="2269"/>
              </a:cxn>
              <a:cxn ang="0">
                <a:pos x="1775" y="1691"/>
              </a:cxn>
              <a:cxn ang="0">
                <a:pos x="1932" y="1569"/>
              </a:cxn>
              <a:cxn ang="0">
                <a:pos x="3089" y="1567"/>
              </a:cxn>
              <a:cxn ang="0">
                <a:pos x="3244" y="1492"/>
              </a:cxn>
              <a:cxn ang="0">
                <a:pos x="3320" y="1337"/>
              </a:cxn>
              <a:cxn ang="0">
                <a:pos x="3300" y="157"/>
              </a:cxn>
              <a:cxn ang="0">
                <a:pos x="3185" y="32"/>
              </a:cxn>
              <a:cxn ang="0">
                <a:pos x="2011" y="0"/>
              </a:cxn>
              <a:cxn ang="0">
                <a:pos x="1846" y="60"/>
              </a:cxn>
              <a:cxn ang="0">
                <a:pos x="1759" y="207"/>
              </a:cxn>
              <a:cxn ang="0">
                <a:pos x="1751" y="1350"/>
              </a:cxn>
              <a:cxn ang="0">
                <a:pos x="1657" y="1458"/>
              </a:cxn>
              <a:cxn ang="0">
                <a:pos x="1013" y="1474"/>
              </a:cxn>
              <a:cxn ang="0">
                <a:pos x="907" y="1412"/>
              </a:cxn>
              <a:cxn ang="0">
                <a:pos x="860" y="889"/>
              </a:cxn>
              <a:cxn ang="0">
                <a:pos x="311" y="879"/>
              </a:cxn>
              <a:cxn ang="0">
                <a:pos x="245" y="1426"/>
              </a:cxn>
              <a:cxn ang="0">
                <a:pos x="311" y="1525"/>
              </a:cxn>
              <a:cxn ang="0">
                <a:pos x="818" y="1537"/>
              </a:cxn>
              <a:cxn ang="0">
                <a:pos x="909" y="1621"/>
              </a:cxn>
              <a:cxn ang="0">
                <a:pos x="901" y="2232"/>
              </a:cxn>
              <a:cxn ang="0">
                <a:pos x="842" y="2295"/>
              </a:cxn>
              <a:cxn ang="0">
                <a:pos x="128" y="2309"/>
              </a:cxn>
              <a:cxn ang="0">
                <a:pos x="36" y="2365"/>
              </a:cxn>
              <a:cxn ang="0">
                <a:pos x="0" y="2466"/>
              </a:cxn>
              <a:cxn ang="0">
                <a:pos x="18" y="3192"/>
              </a:cxn>
              <a:cxn ang="0">
                <a:pos x="98" y="3264"/>
              </a:cxn>
              <a:cxn ang="0">
                <a:pos x="2972" y="1883"/>
              </a:cxn>
              <a:cxn ang="0">
                <a:pos x="3032" y="1810"/>
              </a:cxn>
              <a:cxn ang="0">
                <a:pos x="3495" y="1832"/>
              </a:cxn>
              <a:cxn ang="0">
                <a:pos x="3515" y="2293"/>
              </a:cxn>
              <a:cxn ang="0">
                <a:pos x="3441" y="2355"/>
              </a:cxn>
              <a:cxn ang="0">
                <a:pos x="2986" y="2321"/>
              </a:cxn>
            </a:cxnLst>
            <a:rect l="0" t="0" r="r" b="b"/>
            <a:pathLst>
              <a:path w="3561" h="4282">
                <a:moveTo>
                  <a:pt x="160" y="3276"/>
                </a:moveTo>
                <a:lnTo>
                  <a:pt x="810" y="3276"/>
                </a:lnTo>
                <a:lnTo>
                  <a:pt x="810" y="3276"/>
                </a:lnTo>
                <a:lnTo>
                  <a:pt x="826" y="3276"/>
                </a:lnTo>
                <a:lnTo>
                  <a:pt x="842" y="3274"/>
                </a:lnTo>
                <a:lnTo>
                  <a:pt x="858" y="3270"/>
                </a:lnTo>
                <a:lnTo>
                  <a:pt x="872" y="3264"/>
                </a:lnTo>
                <a:lnTo>
                  <a:pt x="886" y="3258"/>
                </a:lnTo>
                <a:lnTo>
                  <a:pt x="899" y="3250"/>
                </a:lnTo>
                <a:lnTo>
                  <a:pt x="911" y="3240"/>
                </a:lnTo>
                <a:lnTo>
                  <a:pt x="923" y="3230"/>
                </a:lnTo>
                <a:lnTo>
                  <a:pt x="933" y="3218"/>
                </a:lnTo>
                <a:lnTo>
                  <a:pt x="943" y="3206"/>
                </a:lnTo>
                <a:lnTo>
                  <a:pt x="951" y="3192"/>
                </a:lnTo>
                <a:lnTo>
                  <a:pt x="957" y="3178"/>
                </a:lnTo>
                <a:lnTo>
                  <a:pt x="963" y="3164"/>
                </a:lnTo>
                <a:lnTo>
                  <a:pt x="967" y="3148"/>
                </a:lnTo>
                <a:lnTo>
                  <a:pt x="969" y="3135"/>
                </a:lnTo>
                <a:lnTo>
                  <a:pt x="969" y="3117"/>
                </a:lnTo>
                <a:lnTo>
                  <a:pt x="969" y="2490"/>
                </a:lnTo>
                <a:lnTo>
                  <a:pt x="969" y="2490"/>
                </a:lnTo>
                <a:lnTo>
                  <a:pt x="973" y="2472"/>
                </a:lnTo>
                <a:lnTo>
                  <a:pt x="975" y="2454"/>
                </a:lnTo>
                <a:lnTo>
                  <a:pt x="979" y="2438"/>
                </a:lnTo>
                <a:lnTo>
                  <a:pt x="985" y="2424"/>
                </a:lnTo>
                <a:lnTo>
                  <a:pt x="991" y="2411"/>
                </a:lnTo>
                <a:lnTo>
                  <a:pt x="999" y="2399"/>
                </a:lnTo>
                <a:lnTo>
                  <a:pt x="1007" y="2389"/>
                </a:lnTo>
                <a:lnTo>
                  <a:pt x="1015" y="2379"/>
                </a:lnTo>
                <a:lnTo>
                  <a:pt x="1025" y="2371"/>
                </a:lnTo>
                <a:lnTo>
                  <a:pt x="1035" y="2363"/>
                </a:lnTo>
                <a:lnTo>
                  <a:pt x="1047" y="2357"/>
                </a:lnTo>
                <a:lnTo>
                  <a:pt x="1059" y="2353"/>
                </a:lnTo>
                <a:lnTo>
                  <a:pt x="1084" y="2345"/>
                </a:lnTo>
                <a:lnTo>
                  <a:pt x="1112" y="2341"/>
                </a:lnTo>
                <a:lnTo>
                  <a:pt x="1623" y="2341"/>
                </a:lnTo>
                <a:lnTo>
                  <a:pt x="1623" y="2341"/>
                </a:lnTo>
                <a:lnTo>
                  <a:pt x="1641" y="2347"/>
                </a:lnTo>
                <a:lnTo>
                  <a:pt x="1657" y="2357"/>
                </a:lnTo>
                <a:lnTo>
                  <a:pt x="1671" y="2367"/>
                </a:lnTo>
                <a:lnTo>
                  <a:pt x="1685" y="2383"/>
                </a:lnTo>
                <a:lnTo>
                  <a:pt x="1695" y="2401"/>
                </a:lnTo>
                <a:lnTo>
                  <a:pt x="1703" y="2422"/>
                </a:lnTo>
                <a:lnTo>
                  <a:pt x="1709" y="2446"/>
                </a:lnTo>
                <a:lnTo>
                  <a:pt x="1711" y="2476"/>
                </a:lnTo>
                <a:lnTo>
                  <a:pt x="1711" y="2476"/>
                </a:lnTo>
                <a:lnTo>
                  <a:pt x="1709" y="2494"/>
                </a:lnTo>
                <a:lnTo>
                  <a:pt x="1707" y="2512"/>
                </a:lnTo>
                <a:lnTo>
                  <a:pt x="1707" y="3347"/>
                </a:lnTo>
                <a:lnTo>
                  <a:pt x="1707" y="3347"/>
                </a:lnTo>
                <a:lnTo>
                  <a:pt x="1709" y="3367"/>
                </a:lnTo>
                <a:lnTo>
                  <a:pt x="1709" y="3367"/>
                </a:lnTo>
                <a:lnTo>
                  <a:pt x="1707" y="3389"/>
                </a:lnTo>
                <a:lnTo>
                  <a:pt x="1701" y="3409"/>
                </a:lnTo>
                <a:lnTo>
                  <a:pt x="1695" y="3427"/>
                </a:lnTo>
                <a:lnTo>
                  <a:pt x="1687" y="3445"/>
                </a:lnTo>
                <a:lnTo>
                  <a:pt x="1679" y="3461"/>
                </a:lnTo>
                <a:lnTo>
                  <a:pt x="1667" y="3475"/>
                </a:lnTo>
                <a:lnTo>
                  <a:pt x="1655" y="3489"/>
                </a:lnTo>
                <a:lnTo>
                  <a:pt x="1643" y="3501"/>
                </a:lnTo>
                <a:lnTo>
                  <a:pt x="1631" y="3512"/>
                </a:lnTo>
                <a:lnTo>
                  <a:pt x="1617" y="3522"/>
                </a:lnTo>
                <a:lnTo>
                  <a:pt x="1604" y="3530"/>
                </a:lnTo>
                <a:lnTo>
                  <a:pt x="1590" y="3536"/>
                </a:lnTo>
                <a:lnTo>
                  <a:pt x="1562" y="3546"/>
                </a:lnTo>
                <a:lnTo>
                  <a:pt x="1536" y="3552"/>
                </a:lnTo>
                <a:lnTo>
                  <a:pt x="1118" y="3552"/>
                </a:lnTo>
                <a:lnTo>
                  <a:pt x="1118" y="3552"/>
                </a:lnTo>
                <a:lnTo>
                  <a:pt x="1106" y="3552"/>
                </a:lnTo>
                <a:lnTo>
                  <a:pt x="1094" y="3554"/>
                </a:lnTo>
                <a:lnTo>
                  <a:pt x="1073" y="3562"/>
                </a:lnTo>
                <a:lnTo>
                  <a:pt x="1053" y="3572"/>
                </a:lnTo>
                <a:lnTo>
                  <a:pt x="1035" y="3586"/>
                </a:lnTo>
                <a:lnTo>
                  <a:pt x="1019" y="3604"/>
                </a:lnTo>
                <a:lnTo>
                  <a:pt x="1009" y="3626"/>
                </a:lnTo>
                <a:lnTo>
                  <a:pt x="1001" y="3648"/>
                </a:lnTo>
                <a:lnTo>
                  <a:pt x="999" y="3660"/>
                </a:lnTo>
                <a:lnTo>
                  <a:pt x="999" y="3672"/>
                </a:lnTo>
                <a:lnTo>
                  <a:pt x="999" y="4163"/>
                </a:lnTo>
                <a:lnTo>
                  <a:pt x="999" y="4163"/>
                </a:lnTo>
                <a:lnTo>
                  <a:pt x="999" y="4175"/>
                </a:lnTo>
                <a:lnTo>
                  <a:pt x="1001" y="4187"/>
                </a:lnTo>
                <a:lnTo>
                  <a:pt x="1009" y="4209"/>
                </a:lnTo>
                <a:lnTo>
                  <a:pt x="1019" y="4230"/>
                </a:lnTo>
                <a:lnTo>
                  <a:pt x="1035" y="4246"/>
                </a:lnTo>
                <a:lnTo>
                  <a:pt x="1053" y="4262"/>
                </a:lnTo>
                <a:lnTo>
                  <a:pt x="1073" y="4272"/>
                </a:lnTo>
                <a:lnTo>
                  <a:pt x="1094" y="4280"/>
                </a:lnTo>
                <a:lnTo>
                  <a:pt x="1106" y="4282"/>
                </a:lnTo>
                <a:lnTo>
                  <a:pt x="1118" y="4282"/>
                </a:lnTo>
                <a:lnTo>
                  <a:pt x="1610" y="4282"/>
                </a:lnTo>
                <a:lnTo>
                  <a:pt x="1610" y="4282"/>
                </a:lnTo>
                <a:lnTo>
                  <a:pt x="1621" y="4282"/>
                </a:lnTo>
                <a:lnTo>
                  <a:pt x="1633" y="4280"/>
                </a:lnTo>
                <a:lnTo>
                  <a:pt x="1657" y="4272"/>
                </a:lnTo>
                <a:lnTo>
                  <a:pt x="1677" y="4262"/>
                </a:lnTo>
                <a:lnTo>
                  <a:pt x="1695" y="4246"/>
                </a:lnTo>
                <a:lnTo>
                  <a:pt x="1709" y="4230"/>
                </a:lnTo>
                <a:lnTo>
                  <a:pt x="1721" y="4209"/>
                </a:lnTo>
                <a:lnTo>
                  <a:pt x="1727" y="4187"/>
                </a:lnTo>
                <a:lnTo>
                  <a:pt x="1729" y="4175"/>
                </a:lnTo>
                <a:lnTo>
                  <a:pt x="1729" y="4163"/>
                </a:lnTo>
                <a:lnTo>
                  <a:pt x="1729" y="3731"/>
                </a:lnTo>
                <a:lnTo>
                  <a:pt x="1729" y="3731"/>
                </a:lnTo>
                <a:lnTo>
                  <a:pt x="1735" y="3709"/>
                </a:lnTo>
                <a:lnTo>
                  <a:pt x="1739" y="3689"/>
                </a:lnTo>
                <a:lnTo>
                  <a:pt x="1747" y="3672"/>
                </a:lnTo>
                <a:lnTo>
                  <a:pt x="1757" y="3654"/>
                </a:lnTo>
                <a:lnTo>
                  <a:pt x="1767" y="3638"/>
                </a:lnTo>
                <a:lnTo>
                  <a:pt x="1777" y="3624"/>
                </a:lnTo>
                <a:lnTo>
                  <a:pt x="1789" y="3612"/>
                </a:lnTo>
                <a:lnTo>
                  <a:pt x="1802" y="3600"/>
                </a:lnTo>
                <a:lnTo>
                  <a:pt x="1816" y="3590"/>
                </a:lnTo>
                <a:lnTo>
                  <a:pt x="1832" y="3580"/>
                </a:lnTo>
                <a:lnTo>
                  <a:pt x="1846" y="3574"/>
                </a:lnTo>
                <a:lnTo>
                  <a:pt x="1862" y="3566"/>
                </a:lnTo>
                <a:lnTo>
                  <a:pt x="1894" y="3556"/>
                </a:lnTo>
                <a:lnTo>
                  <a:pt x="1928" y="3552"/>
                </a:lnTo>
                <a:lnTo>
                  <a:pt x="2747" y="3552"/>
                </a:lnTo>
                <a:lnTo>
                  <a:pt x="2747" y="3552"/>
                </a:lnTo>
                <a:lnTo>
                  <a:pt x="2769" y="3550"/>
                </a:lnTo>
                <a:lnTo>
                  <a:pt x="2789" y="3548"/>
                </a:lnTo>
                <a:lnTo>
                  <a:pt x="2809" y="3542"/>
                </a:lnTo>
                <a:lnTo>
                  <a:pt x="2827" y="3536"/>
                </a:lnTo>
                <a:lnTo>
                  <a:pt x="2845" y="3526"/>
                </a:lnTo>
                <a:lnTo>
                  <a:pt x="2863" y="3516"/>
                </a:lnTo>
                <a:lnTo>
                  <a:pt x="2878" y="3504"/>
                </a:lnTo>
                <a:lnTo>
                  <a:pt x="2892" y="3493"/>
                </a:lnTo>
                <a:lnTo>
                  <a:pt x="2906" y="3477"/>
                </a:lnTo>
                <a:lnTo>
                  <a:pt x="2916" y="3461"/>
                </a:lnTo>
                <a:lnTo>
                  <a:pt x="2928" y="3445"/>
                </a:lnTo>
                <a:lnTo>
                  <a:pt x="2936" y="3427"/>
                </a:lnTo>
                <a:lnTo>
                  <a:pt x="2942" y="3409"/>
                </a:lnTo>
                <a:lnTo>
                  <a:pt x="2948" y="3389"/>
                </a:lnTo>
                <a:lnTo>
                  <a:pt x="2952" y="3369"/>
                </a:lnTo>
                <a:lnTo>
                  <a:pt x="2952" y="3347"/>
                </a:lnTo>
                <a:lnTo>
                  <a:pt x="2952" y="2512"/>
                </a:lnTo>
                <a:lnTo>
                  <a:pt x="2952" y="2512"/>
                </a:lnTo>
                <a:lnTo>
                  <a:pt x="2952" y="2502"/>
                </a:lnTo>
                <a:lnTo>
                  <a:pt x="2952" y="2502"/>
                </a:lnTo>
                <a:lnTo>
                  <a:pt x="2958" y="2478"/>
                </a:lnTo>
                <a:lnTo>
                  <a:pt x="2966" y="2456"/>
                </a:lnTo>
                <a:lnTo>
                  <a:pt x="2978" y="2440"/>
                </a:lnTo>
                <a:lnTo>
                  <a:pt x="2992" y="2426"/>
                </a:lnTo>
                <a:lnTo>
                  <a:pt x="3008" y="2417"/>
                </a:lnTo>
                <a:lnTo>
                  <a:pt x="3024" y="2409"/>
                </a:lnTo>
                <a:lnTo>
                  <a:pt x="3042" y="2403"/>
                </a:lnTo>
                <a:lnTo>
                  <a:pt x="3059" y="2399"/>
                </a:lnTo>
                <a:lnTo>
                  <a:pt x="3457" y="2399"/>
                </a:lnTo>
                <a:lnTo>
                  <a:pt x="3457" y="2399"/>
                </a:lnTo>
                <a:lnTo>
                  <a:pt x="3479" y="2397"/>
                </a:lnTo>
                <a:lnTo>
                  <a:pt x="3497" y="2391"/>
                </a:lnTo>
                <a:lnTo>
                  <a:pt x="3515" y="2381"/>
                </a:lnTo>
                <a:lnTo>
                  <a:pt x="3531" y="2367"/>
                </a:lnTo>
                <a:lnTo>
                  <a:pt x="3543" y="2353"/>
                </a:lnTo>
                <a:lnTo>
                  <a:pt x="3553" y="2335"/>
                </a:lnTo>
                <a:lnTo>
                  <a:pt x="3559" y="2315"/>
                </a:lnTo>
                <a:lnTo>
                  <a:pt x="3561" y="2293"/>
                </a:lnTo>
                <a:lnTo>
                  <a:pt x="3561" y="1868"/>
                </a:lnTo>
                <a:lnTo>
                  <a:pt x="3561" y="1868"/>
                </a:lnTo>
                <a:lnTo>
                  <a:pt x="3559" y="1848"/>
                </a:lnTo>
                <a:lnTo>
                  <a:pt x="3553" y="1828"/>
                </a:lnTo>
                <a:lnTo>
                  <a:pt x="3543" y="1810"/>
                </a:lnTo>
                <a:lnTo>
                  <a:pt x="3531" y="1794"/>
                </a:lnTo>
                <a:lnTo>
                  <a:pt x="3515" y="1782"/>
                </a:lnTo>
                <a:lnTo>
                  <a:pt x="3497" y="1772"/>
                </a:lnTo>
                <a:lnTo>
                  <a:pt x="3479" y="1766"/>
                </a:lnTo>
                <a:lnTo>
                  <a:pt x="3457" y="1764"/>
                </a:lnTo>
                <a:lnTo>
                  <a:pt x="3032" y="1764"/>
                </a:lnTo>
                <a:lnTo>
                  <a:pt x="3032" y="1764"/>
                </a:lnTo>
                <a:lnTo>
                  <a:pt x="3010" y="1766"/>
                </a:lnTo>
                <a:lnTo>
                  <a:pt x="2992" y="1772"/>
                </a:lnTo>
                <a:lnTo>
                  <a:pt x="2974" y="1782"/>
                </a:lnTo>
                <a:lnTo>
                  <a:pt x="2958" y="1794"/>
                </a:lnTo>
                <a:lnTo>
                  <a:pt x="2946" y="1810"/>
                </a:lnTo>
                <a:lnTo>
                  <a:pt x="2936" y="1828"/>
                </a:lnTo>
                <a:lnTo>
                  <a:pt x="2930" y="1848"/>
                </a:lnTo>
                <a:lnTo>
                  <a:pt x="2928" y="1868"/>
                </a:lnTo>
                <a:lnTo>
                  <a:pt x="2928" y="2186"/>
                </a:lnTo>
                <a:lnTo>
                  <a:pt x="2928" y="2186"/>
                </a:lnTo>
                <a:lnTo>
                  <a:pt x="2922" y="2204"/>
                </a:lnTo>
                <a:lnTo>
                  <a:pt x="2916" y="2220"/>
                </a:lnTo>
                <a:lnTo>
                  <a:pt x="2908" y="2236"/>
                </a:lnTo>
                <a:lnTo>
                  <a:pt x="2900" y="2247"/>
                </a:lnTo>
                <a:lnTo>
                  <a:pt x="2892" y="2259"/>
                </a:lnTo>
                <a:lnTo>
                  <a:pt x="2884" y="2269"/>
                </a:lnTo>
                <a:lnTo>
                  <a:pt x="2875" y="2277"/>
                </a:lnTo>
                <a:lnTo>
                  <a:pt x="2865" y="2285"/>
                </a:lnTo>
                <a:lnTo>
                  <a:pt x="2845" y="2295"/>
                </a:lnTo>
                <a:lnTo>
                  <a:pt x="2823" y="2303"/>
                </a:lnTo>
                <a:lnTo>
                  <a:pt x="2799" y="2307"/>
                </a:lnTo>
                <a:lnTo>
                  <a:pt x="2775" y="2309"/>
                </a:lnTo>
                <a:lnTo>
                  <a:pt x="2775" y="2309"/>
                </a:lnTo>
                <a:lnTo>
                  <a:pt x="2747" y="2307"/>
                </a:lnTo>
                <a:lnTo>
                  <a:pt x="1912" y="2307"/>
                </a:lnTo>
                <a:lnTo>
                  <a:pt x="1912" y="2307"/>
                </a:lnTo>
                <a:lnTo>
                  <a:pt x="1912" y="2307"/>
                </a:lnTo>
                <a:lnTo>
                  <a:pt x="1912" y="2307"/>
                </a:lnTo>
                <a:lnTo>
                  <a:pt x="1886" y="2307"/>
                </a:lnTo>
                <a:lnTo>
                  <a:pt x="1864" y="2303"/>
                </a:lnTo>
                <a:lnTo>
                  <a:pt x="1842" y="2295"/>
                </a:lnTo>
                <a:lnTo>
                  <a:pt x="1822" y="2283"/>
                </a:lnTo>
                <a:lnTo>
                  <a:pt x="1806" y="2269"/>
                </a:lnTo>
                <a:lnTo>
                  <a:pt x="1793" y="2253"/>
                </a:lnTo>
                <a:lnTo>
                  <a:pt x="1783" y="2234"/>
                </a:lnTo>
                <a:lnTo>
                  <a:pt x="1775" y="2212"/>
                </a:lnTo>
                <a:lnTo>
                  <a:pt x="1775" y="2212"/>
                </a:lnTo>
                <a:lnTo>
                  <a:pt x="1775" y="2200"/>
                </a:lnTo>
                <a:lnTo>
                  <a:pt x="1775" y="1691"/>
                </a:lnTo>
                <a:lnTo>
                  <a:pt x="1775" y="1691"/>
                </a:lnTo>
                <a:lnTo>
                  <a:pt x="1791" y="1669"/>
                </a:lnTo>
                <a:lnTo>
                  <a:pt x="1808" y="1647"/>
                </a:lnTo>
                <a:lnTo>
                  <a:pt x="1828" y="1627"/>
                </a:lnTo>
                <a:lnTo>
                  <a:pt x="1850" y="1609"/>
                </a:lnTo>
                <a:lnTo>
                  <a:pt x="1874" y="1593"/>
                </a:lnTo>
                <a:lnTo>
                  <a:pt x="1902" y="1579"/>
                </a:lnTo>
                <a:lnTo>
                  <a:pt x="1932" y="1569"/>
                </a:lnTo>
                <a:lnTo>
                  <a:pt x="1966" y="1563"/>
                </a:lnTo>
                <a:lnTo>
                  <a:pt x="1966" y="1563"/>
                </a:lnTo>
                <a:lnTo>
                  <a:pt x="1987" y="1567"/>
                </a:lnTo>
                <a:lnTo>
                  <a:pt x="2011" y="1567"/>
                </a:lnTo>
                <a:lnTo>
                  <a:pt x="3063" y="1567"/>
                </a:lnTo>
                <a:lnTo>
                  <a:pt x="3063" y="1567"/>
                </a:lnTo>
                <a:lnTo>
                  <a:pt x="3089" y="1567"/>
                </a:lnTo>
                <a:lnTo>
                  <a:pt x="3115" y="1563"/>
                </a:lnTo>
                <a:lnTo>
                  <a:pt x="3139" y="1555"/>
                </a:lnTo>
                <a:lnTo>
                  <a:pt x="3163" y="1547"/>
                </a:lnTo>
                <a:lnTo>
                  <a:pt x="3185" y="1537"/>
                </a:lnTo>
                <a:lnTo>
                  <a:pt x="3207" y="1523"/>
                </a:lnTo>
                <a:lnTo>
                  <a:pt x="3227" y="1510"/>
                </a:lnTo>
                <a:lnTo>
                  <a:pt x="3244" y="1492"/>
                </a:lnTo>
                <a:lnTo>
                  <a:pt x="3262" y="1474"/>
                </a:lnTo>
                <a:lnTo>
                  <a:pt x="3276" y="1454"/>
                </a:lnTo>
                <a:lnTo>
                  <a:pt x="3290" y="1432"/>
                </a:lnTo>
                <a:lnTo>
                  <a:pt x="3300" y="1410"/>
                </a:lnTo>
                <a:lnTo>
                  <a:pt x="3308" y="1386"/>
                </a:lnTo>
                <a:lnTo>
                  <a:pt x="3316" y="1362"/>
                </a:lnTo>
                <a:lnTo>
                  <a:pt x="3320" y="1337"/>
                </a:lnTo>
                <a:lnTo>
                  <a:pt x="3320" y="1311"/>
                </a:lnTo>
                <a:lnTo>
                  <a:pt x="3320" y="259"/>
                </a:lnTo>
                <a:lnTo>
                  <a:pt x="3320" y="259"/>
                </a:lnTo>
                <a:lnTo>
                  <a:pt x="3320" y="233"/>
                </a:lnTo>
                <a:lnTo>
                  <a:pt x="3316" y="207"/>
                </a:lnTo>
                <a:lnTo>
                  <a:pt x="3308" y="181"/>
                </a:lnTo>
                <a:lnTo>
                  <a:pt x="3300" y="157"/>
                </a:lnTo>
                <a:lnTo>
                  <a:pt x="3290" y="135"/>
                </a:lnTo>
                <a:lnTo>
                  <a:pt x="3276" y="113"/>
                </a:lnTo>
                <a:lnTo>
                  <a:pt x="3262" y="95"/>
                </a:lnTo>
                <a:lnTo>
                  <a:pt x="3244" y="76"/>
                </a:lnTo>
                <a:lnTo>
                  <a:pt x="3227" y="60"/>
                </a:lnTo>
                <a:lnTo>
                  <a:pt x="3207" y="44"/>
                </a:lnTo>
                <a:lnTo>
                  <a:pt x="3185" y="32"/>
                </a:lnTo>
                <a:lnTo>
                  <a:pt x="3163" y="20"/>
                </a:lnTo>
                <a:lnTo>
                  <a:pt x="3139" y="12"/>
                </a:lnTo>
                <a:lnTo>
                  <a:pt x="3115" y="6"/>
                </a:lnTo>
                <a:lnTo>
                  <a:pt x="3089" y="2"/>
                </a:lnTo>
                <a:lnTo>
                  <a:pt x="3063" y="0"/>
                </a:lnTo>
                <a:lnTo>
                  <a:pt x="2011" y="0"/>
                </a:lnTo>
                <a:lnTo>
                  <a:pt x="2011" y="0"/>
                </a:lnTo>
                <a:lnTo>
                  <a:pt x="1983" y="2"/>
                </a:lnTo>
                <a:lnTo>
                  <a:pt x="1960" y="6"/>
                </a:lnTo>
                <a:lnTo>
                  <a:pt x="1934" y="12"/>
                </a:lnTo>
                <a:lnTo>
                  <a:pt x="1910" y="20"/>
                </a:lnTo>
                <a:lnTo>
                  <a:pt x="1888" y="32"/>
                </a:lnTo>
                <a:lnTo>
                  <a:pt x="1866" y="44"/>
                </a:lnTo>
                <a:lnTo>
                  <a:pt x="1846" y="60"/>
                </a:lnTo>
                <a:lnTo>
                  <a:pt x="1828" y="76"/>
                </a:lnTo>
                <a:lnTo>
                  <a:pt x="1812" y="95"/>
                </a:lnTo>
                <a:lnTo>
                  <a:pt x="1797" y="113"/>
                </a:lnTo>
                <a:lnTo>
                  <a:pt x="1785" y="135"/>
                </a:lnTo>
                <a:lnTo>
                  <a:pt x="1773" y="157"/>
                </a:lnTo>
                <a:lnTo>
                  <a:pt x="1765" y="181"/>
                </a:lnTo>
                <a:lnTo>
                  <a:pt x="1759" y="207"/>
                </a:lnTo>
                <a:lnTo>
                  <a:pt x="1755" y="233"/>
                </a:lnTo>
                <a:lnTo>
                  <a:pt x="1753" y="259"/>
                </a:lnTo>
                <a:lnTo>
                  <a:pt x="1753" y="1311"/>
                </a:lnTo>
                <a:lnTo>
                  <a:pt x="1753" y="1311"/>
                </a:lnTo>
                <a:lnTo>
                  <a:pt x="1755" y="1337"/>
                </a:lnTo>
                <a:lnTo>
                  <a:pt x="1755" y="1337"/>
                </a:lnTo>
                <a:lnTo>
                  <a:pt x="1751" y="1350"/>
                </a:lnTo>
                <a:lnTo>
                  <a:pt x="1747" y="1364"/>
                </a:lnTo>
                <a:lnTo>
                  <a:pt x="1741" y="1376"/>
                </a:lnTo>
                <a:lnTo>
                  <a:pt x="1735" y="1388"/>
                </a:lnTo>
                <a:lnTo>
                  <a:pt x="1719" y="1410"/>
                </a:lnTo>
                <a:lnTo>
                  <a:pt x="1699" y="1428"/>
                </a:lnTo>
                <a:lnTo>
                  <a:pt x="1679" y="1444"/>
                </a:lnTo>
                <a:lnTo>
                  <a:pt x="1657" y="1458"/>
                </a:lnTo>
                <a:lnTo>
                  <a:pt x="1637" y="1468"/>
                </a:lnTo>
                <a:lnTo>
                  <a:pt x="1616" y="1474"/>
                </a:lnTo>
                <a:lnTo>
                  <a:pt x="1051" y="1474"/>
                </a:lnTo>
                <a:lnTo>
                  <a:pt x="1051" y="1474"/>
                </a:lnTo>
                <a:lnTo>
                  <a:pt x="1031" y="1476"/>
                </a:lnTo>
                <a:lnTo>
                  <a:pt x="1031" y="1476"/>
                </a:lnTo>
                <a:lnTo>
                  <a:pt x="1013" y="1474"/>
                </a:lnTo>
                <a:lnTo>
                  <a:pt x="997" y="1470"/>
                </a:lnTo>
                <a:lnTo>
                  <a:pt x="979" y="1466"/>
                </a:lnTo>
                <a:lnTo>
                  <a:pt x="961" y="1458"/>
                </a:lnTo>
                <a:lnTo>
                  <a:pt x="945" y="1450"/>
                </a:lnTo>
                <a:lnTo>
                  <a:pt x="931" y="1438"/>
                </a:lnTo>
                <a:lnTo>
                  <a:pt x="917" y="1426"/>
                </a:lnTo>
                <a:lnTo>
                  <a:pt x="907" y="1412"/>
                </a:lnTo>
                <a:lnTo>
                  <a:pt x="907" y="981"/>
                </a:lnTo>
                <a:lnTo>
                  <a:pt x="907" y="981"/>
                </a:lnTo>
                <a:lnTo>
                  <a:pt x="905" y="959"/>
                </a:lnTo>
                <a:lnTo>
                  <a:pt x="899" y="937"/>
                </a:lnTo>
                <a:lnTo>
                  <a:pt x="890" y="919"/>
                </a:lnTo>
                <a:lnTo>
                  <a:pt x="876" y="903"/>
                </a:lnTo>
                <a:lnTo>
                  <a:pt x="860" y="889"/>
                </a:lnTo>
                <a:lnTo>
                  <a:pt x="842" y="879"/>
                </a:lnTo>
                <a:lnTo>
                  <a:pt x="822" y="873"/>
                </a:lnTo>
                <a:lnTo>
                  <a:pt x="800" y="871"/>
                </a:lnTo>
                <a:lnTo>
                  <a:pt x="355" y="871"/>
                </a:lnTo>
                <a:lnTo>
                  <a:pt x="355" y="871"/>
                </a:lnTo>
                <a:lnTo>
                  <a:pt x="333" y="873"/>
                </a:lnTo>
                <a:lnTo>
                  <a:pt x="311" y="879"/>
                </a:lnTo>
                <a:lnTo>
                  <a:pt x="293" y="889"/>
                </a:lnTo>
                <a:lnTo>
                  <a:pt x="277" y="903"/>
                </a:lnTo>
                <a:lnTo>
                  <a:pt x="263" y="919"/>
                </a:lnTo>
                <a:lnTo>
                  <a:pt x="253" y="937"/>
                </a:lnTo>
                <a:lnTo>
                  <a:pt x="247" y="959"/>
                </a:lnTo>
                <a:lnTo>
                  <a:pt x="245" y="981"/>
                </a:lnTo>
                <a:lnTo>
                  <a:pt x="245" y="1426"/>
                </a:lnTo>
                <a:lnTo>
                  <a:pt x="245" y="1426"/>
                </a:lnTo>
                <a:lnTo>
                  <a:pt x="247" y="1448"/>
                </a:lnTo>
                <a:lnTo>
                  <a:pt x="253" y="1468"/>
                </a:lnTo>
                <a:lnTo>
                  <a:pt x="263" y="1486"/>
                </a:lnTo>
                <a:lnTo>
                  <a:pt x="277" y="1502"/>
                </a:lnTo>
                <a:lnTo>
                  <a:pt x="293" y="1516"/>
                </a:lnTo>
                <a:lnTo>
                  <a:pt x="311" y="1525"/>
                </a:lnTo>
                <a:lnTo>
                  <a:pt x="333" y="1531"/>
                </a:lnTo>
                <a:lnTo>
                  <a:pt x="355" y="1533"/>
                </a:lnTo>
                <a:lnTo>
                  <a:pt x="800" y="1533"/>
                </a:lnTo>
                <a:lnTo>
                  <a:pt x="800" y="1533"/>
                </a:lnTo>
                <a:lnTo>
                  <a:pt x="802" y="1533"/>
                </a:lnTo>
                <a:lnTo>
                  <a:pt x="802" y="1533"/>
                </a:lnTo>
                <a:lnTo>
                  <a:pt x="818" y="1537"/>
                </a:lnTo>
                <a:lnTo>
                  <a:pt x="836" y="1543"/>
                </a:lnTo>
                <a:lnTo>
                  <a:pt x="852" y="1551"/>
                </a:lnTo>
                <a:lnTo>
                  <a:pt x="866" y="1559"/>
                </a:lnTo>
                <a:lnTo>
                  <a:pt x="880" y="1571"/>
                </a:lnTo>
                <a:lnTo>
                  <a:pt x="892" y="1585"/>
                </a:lnTo>
                <a:lnTo>
                  <a:pt x="901" y="1601"/>
                </a:lnTo>
                <a:lnTo>
                  <a:pt x="909" y="1621"/>
                </a:lnTo>
                <a:lnTo>
                  <a:pt x="909" y="2162"/>
                </a:lnTo>
                <a:lnTo>
                  <a:pt x="907" y="2160"/>
                </a:lnTo>
                <a:lnTo>
                  <a:pt x="907" y="2160"/>
                </a:lnTo>
                <a:lnTo>
                  <a:pt x="909" y="2182"/>
                </a:lnTo>
                <a:lnTo>
                  <a:pt x="907" y="2200"/>
                </a:lnTo>
                <a:lnTo>
                  <a:pt x="905" y="2218"/>
                </a:lnTo>
                <a:lnTo>
                  <a:pt x="901" y="2232"/>
                </a:lnTo>
                <a:lnTo>
                  <a:pt x="897" y="2245"/>
                </a:lnTo>
                <a:lnTo>
                  <a:pt x="892" y="2257"/>
                </a:lnTo>
                <a:lnTo>
                  <a:pt x="884" y="2267"/>
                </a:lnTo>
                <a:lnTo>
                  <a:pt x="874" y="2275"/>
                </a:lnTo>
                <a:lnTo>
                  <a:pt x="866" y="2283"/>
                </a:lnTo>
                <a:lnTo>
                  <a:pt x="854" y="2289"/>
                </a:lnTo>
                <a:lnTo>
                  <a:pt x="842" y="2295"/>
                </a:lnTo>
                <a:lnTo>
                  <a:pt x="828" y="2299"/>
                </a:lnTo>
                <a:lnTo>
                  <a:pt x="800" y="2303"/>
                </a:lnTo>
                <a:lnTo>
                  <a:pt x="768" y="2307"/>
                </a:lnTo>
                <a:lnTo>
                  <a:pt x="160" y="2307"/>
                </a:lnTo>
                <a:lnTo>
                  <a:pt x="160" y="2307"/>
                </a:lnTo>
                <a:lnTo>
                  <a:pt x="144" y="2307"/>
                </a:lnTo>
                <a:lnTo>
                  <a:pt x="128" y="2309"/>
                </a:lnTo>
                <a:lnTo>
                  <a:pt x="112" y="2313"/>
                </a:lnTo>
                <a:lnTo>
                  <a:pt x="98" y="2319"/>
                </a:lnTo>
                <a:lnTo>
                  <a:pt x="84" y="2325"/>
                </a:lnTo>
                <a:lnTo>
                  <a:pt x="70" y="2333"/>
                </a:lnTo>
                <a:lnTo>
                  <a:pt x="58" y="2343"/>
                </a:lnTo>
                <a:lnTo>
                  <a:pt x="46" y="2353"/>
                </a:lnTo>
                <a:lnTo>
                  <a:pt x="36" y="2365"/>
                </a:lnTo>
                <a:lnTo>
                  <a:pt x="26" y="2377"/>
                </a:lnTo>
                <a:lnTo>
                  <a:pt x="18" y="2391"/>
                </a:lnTo>
                <a:lnTo>
                  <a:pt x="12" y="2405"/>
                </a:lnTo>
                <a:lnTo>
                  <a:pt x="6" y="2419"/>
                </a:lnTo>
                <a:lnTo>
                  <a:pt x="2" y="2434"/>
                </a:lnTo>
                <a:lnTo>
                  <a:pt x="0" y="2450"/>
                </a:lnTo>
                <a:lnTo>
                  <a:pt x="0" y="2466"/>
                </a:lnTo>
                <a:lnTo>
                  <a:pt x="0" y="3117"/>
                </a:lnTo>
                <a:lnTo>
                  <a:pt x="0" y="3117"/>
                </a:lnTo>
                <a:lnTo>
                  <a:pt x="0" y="3135"/>
                </a:lnTo>
                <a:lnTo>
                  <a:pt x="2" y="3148"/>
                </a:lnTo>
                <a:lnTo>
                  <a:pt x="6" y="3164"/>
                </a:lnTo>
                <a:lnTo>
                  <a:pt x="12" y="3178"/>
                </a:lnTo>
                <a:lnTo>
                  <a:pt x="18" y="3192"/>
                </a:lnTo>
                <a:lnTo>
                  <a:pt x="26" y="3206"/>
                </a:lnTo>
                <a:lnTo>
                  <a:pt x="36" y="3218"/>
                </a:lnTo>
                <a:lnTo>
                  <a:pt x="46" y="3230"/>
                </a:lnTo>
                <a:lnTo>
                  <a:pt x="58" y="3240"/>
                </a:lnTo>
                <a:lnTo>
                  <a:pt x="70" y="3250"/>
                </a:lnTo>
                <a:lnTo>
                  <a:pt x="84" y="3258"/>
                </a:lnTo>
                <a:lnTo>
                  <a:pt x="98" y="3264"/>
                </a:lnTo>
                <a:lnTo>
                  <a:pt x="112" y="3270"/>
                </a:lnTo>
                <a:lnTo>
                  <a:pt x="128" y="3274"/>
                </a:lnTo>
                <a:lnTo>
                  <a:pt x="144" y="3276"/>
                </a:lnTo>
                <a:lnTo>
                  <a:pt x="160" y="3276"/>
                </a:lnTo>
                <a:lnTo>
                  <a:pt x="160" y="3276"/>
                </a:lnTo>
                <a:close/>
                <a:moveTo>
                  <a:pt x="2972" y="1883"/>
                </a:moveTo>
                <a:lnTo>
                  <a:pt x="2972" y="1883"/>
                </a:lnTo>
                <a:lnTo>
                  <a:pt x="2974" y="1870"/>
                </a:lnTo>
                <a:lnTo>
                  <a:pt x="2978" y="1856"/>
                </a:lnTo>
                <a:lnTo>
                  <a:pt x="2986" y="1842"/>
                </a:lnTo>
                <a:lnTo>
                  <a:pt x="2994" y="1832"/>
                </a:lnTo>
                <a:lnTo>
                  <a:pt x="3006" y="1822"/>
                </a:lnTo>
                <a:lnTo>
                  <a:pt x="3018" y="1814"/>
                </a:lnTo>
                <a:lnTo>
                  <a:pt x="3032" y="1810"/>
                </a:lnTo>
                <a:lnTo>
                  <a:pt x="3048" y="1808"/>
                </a:lnTo>
                <a:lnTo>
                  <a:pt x="3441" y="1808"/>
                </a:lnTo>
                <a:lnTo>
                  <a:pt x="3441" y="1808"/>
                </a:lnTo>
                <a:lnTo>
                  <a:pt x="3457" y="1810"/>
                </a:lnTo>
                <a:lnTo>
                  <a:pt x="3471" y="1814"/>
                </a:lnTo>
                <a:lnTo>
                  <a:pt x="3483" y="1822"/>
                </a:lnTo>
                <a:lnTo>
                  <a:pt x="3495" y="1832"/>
                </a:lnTo>
                <a:lnTo>
                  <a:pt x="3505" y="1842"/>
                </a:lnTo>
                <a:lnTo>
                  <a:pt x="3511" y="1856"/>
                </a:lnTo>
                <a:lnTo>
                  <a:pt x="3515" y="1870"/>
                </a:lnTo>
                <a:lnTo>
                  <a:pt x="3517" y="1883"/>
                </a:lnTo>
                <a:lnTo>
                  <a:pt x="3517" y="2277"/>
                </a:lnTo>
                <a:lnTo>
                  <a:pt x="3517" y="2277"/>
                </a:lnTo>
                <a:lnTo>
                  <a:pt x="3515" y="2293"/>
                </a:lnTo>
                <a:lnTo>
                  <a:pt x="3511" y="2307"/>
                </a:lnTo>
                <a:lnTo>
                  <a:pt x="3505" y="2321"/>
                </a:lnTo>
                <a:lnTo>
                  <a:pt x="3495" y="2331"/>
                </a:lnTo>
                <a:lnTo>
                  <a:pt x="3483" y="2341"/>
                </a:lnTo>
                <a:lnTo>
                  <a:pt x="3471" y="2349"/>
                </a:lnTo>
                <a:lnTo>
                  <a:pt x="3457" y="2353"/>
                </a:lnTo>
                <a:lnTo>
                  <a:pt x="3441" y="2355"/>
                </a:lnTo>
                <a:lnTo>
                  <a:pt x="3048" y="2355"/>
                </a:lnTo>
                <a:lnTo>
                  <a:pt x="3048" y="2355"/>
                </a:lnTo>
                <a:lnTo>
                  <a:pt x="3032" y="2353"/>
                </a:lnTo>
                <a:lnTo>
                  <a:pt x="3018" y="2349"/>
                </a:lnTo>
                <a:lnTo>
                  <a:pt x="3006" y="2341"/>
                </a:lnTo>
                <a:lnTo>
                  <a:pt x="2994" y="2331"/>
                </a:lnTo>
                <a:lnTo>
                  <a:pt x="2986" y="2321"/>
                </a:lnTo>
                <a:lnTo>
                  <a:pt x="2978" y="2307"/>
                </a:lnTo>
                <a:lnTo>
                  <a:pt x="2974" y="2293"/>
                </a:lnTo>
                <a:lnTo>
                  <a:pt x="2972" y="2277"/>
                </a:lnTo>
                <a:lnTo>
                  <a:pt x="2972" y="1883"/>
                </a:lnTo>
                <a:close/>
              </a:path>
            </a:pathLst>
          </a:custGeom>
          <a:gradFill flip="none" rotWithShape="1">
            <a:gsLst>
              <a:gs pos="14000">
                <a:srgbClr val="FFFFFF"/>
              </a:gs>
              <a:gs pos="33000">
                <a:schemeClr val="accent1"/>
              </a:gs>
              <a:gs pos="49000">
                <a:schemeClr val="accent1"/>
              </a:gs>
              <a:gs pos="59000">
                <a:srgbClr val="E6E6E6"/>
              </a:gs>
              <a:gs pos="67000">
                <a:schemeClr val="accent1"/>
              </a:gs>
            </a:gsLst>
            <a:lin ang="2700000" scaled="1"/>
            <a:tileRect/>
          </a:gradFill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72" name="그룹 194"/>
          <p:cNvGrpSpPr/>
          <p:nvPr userDrawn="1"/>
        </p:nvGrpSpPr>
        <p:grpSpPr>
          <a:xfrm>
            <a:off x="2900196" y="661971"/>
            <a:ext cx="1705443" cy="1705443"/>
            <a:chOff x="2862198" y="120650"/>
            <a:chExt cx="2273300" cy="2273300"/>
          </a:xfrm>
        </p:grpSpPr>
        <p:sp>
          <p:nvSpPr>
            <p:cNvPr id="98" name="Freeform 150"/>
            <p:cNvSpPr>
              <a:spLocks/>
            </p:cNvSpPr>
            <p:nvPr userDrawn="1"/>
          </p:nvSpPr>
          <p:spPr bwMode="auto">
            <a:xfrm>
              <a:off x="2862198" y="120650"/>
              <a:ext cx="2273300" cy="2273300"/>
            </a:xfrm>
            <a:custGeom>
              <a:avLst/>
              <a:gdLst/>
              <a:ahLst/>
              <a:cxnLst>
                <a:cxn ang="0">
                  <a:pos x="1234" y="0"/>
                </a:cxn>
                <a:cxn ang="0">
                  <a:pos x="1253" y="2"/>
                </a:cxn>
                <a:cxn ang="0">
                  <a:pos x="1293" y="10"/>
                </a:cxn>
                <a:cxn ang="0">
                  <a:pos x="1329" y="25"/>
                </a:cxn>
                <a:cxn ang="0">
                  <a:pos x="1361" y="45"/>
                </a:cxn>
                <a:cxn ang="0">
                  <a:pos x="1387" y="73"/>
                </a:cxn>
                <a:cxn ang="0">
                  <a:pos x="1409" y="105"/>
                </a:cxn>
                <a:cxn ang="0">
                  <a:pos x="1424" y="141"/>
                </a:cxn>
                <a:cxn ang="0">
                  <a:pos x="1432" y="179"/>
                </a:cxn>
                <a:cxn ang="0">
                  <a:pos x="1432" y="1233"/>
                </a:cxn>
                <a:cxn ang="0">
                  <a:pos x="1432" y="1253"/>
                </a:cxn>
                <a:cxn ang="0">
                  <a:pos x="1424" y="1292"/>
                </a:cxn>
                <a:cxn ang="0">
                  <a:pos x="1409" y="1328"/>
                </a:cxn>
                <a:cxn ang="0">
                  <a:pos x="1387" y="1360"/>
                </a:cxn>
                <a:cxn ang="0">
                  <a:pos x="1361" y="1386"/>
                </a:cxn>
                <a:cxn ang="0">
                  <a:pos x="1329" y="1408"/>
                </a:cxn>
                <a:cxn ang="0">
                  <a:pos x="1293" y="1424"/>
                </a:cxn>
                <a:cxn ang="0">
                  <a:pos x="1253" y="1432"/>
                </a:cxn>
                <a:cxn ang="0">
                  <a:pos x="199" y="1432"/>
                </a:cxn>
                <a:cxn ang="0">
                  <a:pos x="179" y="1432"/>
                </a:cxn>
                <a:cxn ang="0">
                  <a:pos x="142" y="1424"/>
                </a:cxn>
                <a:cxn ang="0">
                  <a:pos x="106" y="1408"/>
                </a:cxn>
                <a:cxn ang="0">
                  <a:pos x="74" y="1386"/>
                </a:cxn>
                <a:cxn ang="0">
                  <a:pos x="46" y="1360"/>
                </a:cxn>
                <a:cxn ang="0">
                  <a:pos x="24" y="1328"/>
                </a:cxn>
                <a:cxn ang="0">
                  <a:pos x="10" y="1292"/>
                </a:cxn>
                <a:cxn ang="0">
                  <a:pos x="2" y="1253"/>
                </a:cxn>
                <a:cxn ang="0">
                  <a:pos x="0" y="198"/>
                </a:cxn>
                <a:cxn ang="0">
                  <a:pos x="2" y="179"/>
                </a:cxn>
                <a:cxn ang="0">
                  <a:pos x="10" y="141"/>
                </a:cxn>
                <a:cxn ang="0">
                  <a:pos x="24" y="105"/>
                </a:cxn>
                <a:cxn ang="0">
                  <a:pos x="46" y="73"/>
                </a:cxn>
                <a:cxn ang="0">
                  <a:pos x="74" y="45"/>
                </a:cxn>
                <a:cxn ang="0">
                  <a:pos x="106" y="25"/>
                </a:cxn>
                <a:cxn ang="0">
                  <a:pos x="142" y="10"/>
                </a:cxn>
                <a:cxn ang="0">
                  <a:pos x="179" y="2"/>
                </a:cxn>
                <a:cxn ang="0">
                  <a:pos x="199" y="0"/>
                </a:cxn>
              </a:cxnLst>
              <a:rect l="0" t="0" r="r" b="b"/>
              <a:pathLst>
                <a:path w="1432" h="1432">
                  <a:moveTo>
                    <a:pt x="199" y="0"/>
                  </a:moveTo>
                  <a:lnTo>
                    <a:pt x="1234" y="0"/>
                  </a:lnTo>
                  <a:lnTo>
                    <a:pt x="1234" y="0"/>
                  </a:lnTo>
                  <a:lnTo>
                    <a:pt x="1253" y="2"/>
                  </a:lnTo>
                  <a:lnTo>
                    <a:pt x="1273" y="4"/>
                  </a:lnTo>
                  <a:lnTo>
                    <a:pt x="1293" y="10"/>
                  </a:lnTo>
                  <a:lnTo>
                    <a:pt x="1311" y="15"/>
                  </a:lnTo>
                  <a:lnTo>
                    <a:pt x="1329" y="25"/>
                  </a:lnTo>
                  <a:lnTo>
                    <a:pt x="1345" y="35"/>
                  </a:lnTo>
                  <a:lnTo>
                    <a:pt x="1361" y="45"/>
                  </a:lnTo>
                  <a:lnTo>
                    <a:pt x="1375" y="59"/>
                  </a:lnTo>
                  <a:lnTo>
                    <a:pt x="1387" y="73"/>
                  </a:lnTo>
                  <a:lnTo>
                    <a:pt x="1399" y="89"/>
                  </a:lnTo>
                  <a:lnTo>
                    <a:pt x="1409" y="105"/>
                  </a:lnTo>
                  <a:lnTo>
                    <a:pt x="1417" y="123"/>
                  </a:lnTo>
                  <a:lnTo>
                    <a:pt x="1424" y="141"/>
                  </a:lnTo>
                  <a:lnTo>
                    <a:pt x="1428" y="159"/>
                  </a:lnTo>
                  <a:lnTo>
                    <a:pt x="1432" y="179"/>
                  </a:lnTo>
                  <a:lnTo>
                    <a:pt x="1432" y="198"/>
                  </a:lnTo>
                  <a:lnTo>
                    <a:pt x="1432" y="1233"/>
                  </a:lnTo>
                  <a:lnTo>
                    <a:pt x="1432" y="1233"/>
                  </a:lnTo>
                  <a:lnTo>
                    <a:pt x="1432" y="1253"/>
                  </a:lnTo>
                  <a:lnTo>
                    <a:pt x="1428" y="1273"/>
                  </a:lnTo>
                  <a:lnTo>
                    <a:pt x="1424" y="1292"/>
                  </a:lnTo>
                  <a:lnTo>
                    <a:pt x="1417" y="1310"/>
                  </a:lnTo>
                  <a:lnTo>
                    <a:pt x="1409" y="1328"/>
                  </a:lnTo>
                  <a:lnTo>
                    <a:pt x="1399" y="1344"/>
                  </a:lnTo>
                  <a:lnTo>
                    <a:pt x="1387" y="1360"/>
                  </a:lnTo>
                  <a:lnTo>
                    <a:pt x="1375" y="1374"/>
                  </a:lnTo>
                  <a:lnTo>
                    <a:pt x="1361" y="1386"/>
                  </a:lnTo>
                  <a:lnTo>
                    <a:pt x="1345" y="1398"/>
                  </a:lnTo>
                  <a:lnTo>
                    <a:pt x="1329" y="1408"/>
                  </a:lnTo>
                  <a:lnTo>
                    <a:pt x="1311" y="1416"/>
                  </a:lnTo>
                  <a:lnTo>
                    <a:pt x="1293" y="1424"/>
                  </a:lnTo>
                  <a:lnTo>
                    <a:pt x="1273" y="1428"/>
                  </a:lnTo>
                  <a:lnTo>
                    <a:pt x="1253" y="1432"/>
                  </a:lnTo>
                  <a:lnTo>
                    <a:pt x="1234" y="1432"/>
                  </a:lnTo>
                  <a:lnTo>
                    <a:pt x="199" y="1432"/>
                  </a:lnTo>
                  <a:lnTo>
                    <a:pt x="199" y="1432"/>
                  </a:lnTo>
                  <a:lnTo>
                    <a:pt x="179" y="1432"/>
                  </a:lnTo>
                  <a:lnTo>
                    <a:pt x="159" y="1428"/>
                  </a:lnTo>
                  <a:lnTo>
                    <a:pt x="142" y="1424"/>
                  </a:lnTo>
                  <a:lnTo>
                    <a:pt x="122" y="1416"/>
                  </a:lnTo>
                  <a:lnTo>
                    <a:pt x="106" y="1408"/>
                  </a:lnTo>
                  <a:lnTo>
                    <a:pt x="88" y="1398"/>
                  </a:lnTo>
                  <a:lnTo>
                    <a:pt x="74" y="1386"/>
                  </a:lnTo>
                  <a:lnTo>
                    <a:pt x="60" y="1374"/>
                  </a:lnTo>
                  <a:lnTo>
                    <a:pt x="46" y="1360"/>
                  </a:lnTo>
                  <a:lnTo>
                    <a:pt x="34" y="1344"/>
                  </a:lnTo>
                  <a:lnTo>
                    <a:pt x="24" y="1328"/>
                  </a:lnTo>
                  <a:lnTo>
                    <a:pt x="16" y="1310"/>
                  </a:lnTo>
                  <a:lnTo>
                    <a:pt x="10" y="1292"/>
                  </a:lnTo>
                  <a:lnTo>
                    <a:pt x="4" y="1273"/>
                  </a:lnTo>
                  <a:lnTo>
                    <a:pt x="2" y="1253"/>
                  </a:lnTo>
                  <a:lnTo>
                    <a:pt x="0" y="1233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2" y="179"/>
                  </a:lnTo>
                  <a:lnTo>
                    <a:pt x="4" y="159"/>
                  </a:lnTo>
                  <a:lnTo>
                    <a:pt x="10" y="141"/>
                  </a:lnTo>
                  <a:lnTo>
                    <a:pt x="16" y="123"/>
                  </a:lnTo>
                  <a:lnTo>
                    <a:pt x="24" y="105"/>
                  </a:lnTo>
                  <a:lnTo>
                    <a:pt x="34" y="89"/>
                  </a:lnTo>
                  <a:lnTo>
                    <a:pt x="46" y="73"/>
                  </a:lnTo>
                  <a:lnTo>
                    <a:pt x="60" y="59"/>
                  </a:lnTo>
                  <a:lnTo>
                    <a:pt x="74" y="45"/>
                  </a:lnTo>
                  <a:lnTo>
                    <a:pt x="88" y="35"/>
                  </a:lnTo>
                  <a:lnTo>
                    <a:pt x="106" y="25"/>
                  </a:lnTo>
                  <a:lnTo>
                    <a:pt x="122" y="15"/>
                  </a:lnTo>
                  <a:lnTo>
                    <a:pt x="142" y="10"/>
                  </a:lnTo>
                  <a:lnTo>
                    <a:pt x="159" y="4"/>
                  </a:lnTo>
                  <a:lnTo>
                    <a:pt x="179" y="2"/>
                  </a:lnTo>
                  <a:lnTo>
                    <a:pt x="199" y="0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99" name="그룹 176"/>
            <p:cNvGrpSpPr/>
            <p:nvPr userDrawn="1"/>
          </p:nvGrpSpPr>
          <p:grpSpPr>
            <a:xfrm>
              <a:off x="3209860" y="511175"/>
              <a:ext cx="1611313" cy="1395413"/>
              <a:chOff x="3384550" y="511175"/>
              <a:chExt cx="1611313" cy="1395413"/>
            </a:xfrm>
          </p:grpSpPr>
          <p:sp>
            <p:nvSpPr>
              <p:cNvPr id="100" name="Freeform 154"/>
              <p:cNvSpPr>
                <a:spLocks noEditPoints="1"/>
              </p:cNvSpPr>
              <p:nvPr userDrawn="1"/>
            </p:nvSpPr>
            <p:spPr bwMode="auto">
              <a:xfrm>
                <a:off x="3681413" y="830263"/>
                <a:ext cx="1017588" cy="1076325"/>
              </a:xfrm>
              <a:custGeom>
                <a:avLst/>
                <a:gdLst/>
                <a:ahLst/>
                <a:cxnLst>
                  <a:cxn ang="0">
                    <a:pos x="0" y="346"/>
                  </a:cxn>
                  <a:cxn ang="0">
                    <a:pos x="0" y="678"/>
                  </a:cxn>
                  <a:cxn ang="0">
                    <a:pos x="641" y="678"/>
                  </a:cxn>
                  <a:cxn ang="0">
                    <a:pos x="641" y="346"/>
                  </a:cxn>
                  <a:cxn ang="0">
                    <a:pos x="320" y="0"/>
                  </a:cxn>
                  <a:cxn ang="0">
                    <a:pos x="0" y="346"/>
                  </a:cxn>
                  <a:cxn ang="0">
                    <a:pos x="585" y="631"/>
                  </a:cxn>
                  <a:cxn ang="0">
                    <a:pos x="58" y="631"/>
                  </a:cxn>
                  <a:cxn ang="0">
                    <a:pos x="58" y="358"/>
                  </a:cxn>
                  <a:cxn ang="0">
                    <a:pos x="320" y="74"/>
                  </a:cxn>
                  <a:cxn ang="0">
                    <a:pos x="585" y="358"/>
                  </a:cxn>
                  <a:cxn ang="0">
                    <a:pos x="585" y="631"/>
                  </a:cxn>
                </a:cxnLst>
                <a:rect l="0" t="0" r="r" b="b"/>
                <a:pathLst>
                  <a:path w="641" h="678">
                    <a:moveTo>
                      <a:pt x="0" y="346"/>
                    </a:moveTo>
                    <a:lnTo>
                      <a:pt x="0" y="678"/>
                    </a:lnTo>
                    <a:lnTo>
                      <a:pt x="641" y="678"/>
                    </a:lnTo>
                    <a:lnTo>
                      <a:pt x="641" y="346"/>
                    </a:lnTo>
                    <a:lnTo>
                      <a:pt x="320" y="0"/>
                    </a:lnTo>
                    <a:lnTo>
                      <a:pt x="0" y="346"/>
                    </a:lnTo>
                    <a:close/>
                    <a:moveTo>
                      <a:pt x="585" y="631"/>
                    </a:moveTo>
                    <a:lnTo>
                      <a:pt x="58" y="631"/>
                    </a:lnTo>
                    <a:lnTo>
                      <a:pt x="58" y="358"/>
                    </a:lnTo>
                    <a:lnTo>
                      <a:pt x="320" y="74"/>
                    </a:lnTo>
                    <a:lnTo>
                      <a:pt x="585" y="358"/>
                    </a:lnTo>
                    <a:lnTo>
                      <a:pt x="585" y="63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1" name="Freeform 155"/>
              <p:cNvSpPr>
                <a:spLocks/>
              </p:cNvSpPr>
              <p:nvPr userDrawn="1"/>
            </p:nvSpPr>
            <p:spPr bwMode="auto">
              <a:xfrm>
                <a:off x="3384550" y="511175"/>
                <a:ext cx="1611313" cy="976313"/>
              </a:xfrm>
              <a:custGeom>
                <a:avLst/>
                <a:gdLst/>
                <a:ahLst/>
                <a:cxnLst>
                  <a:cxn ang="0">
                    <a:pos x="997" y="501"/>
                  </a:cxn>
                  <a:cxn ang="0">
                    <a:pos x="553" y="18"/>
                  </a:cxn>
                  <a:cxn ang="0">
                    <a:pos x="553" y="18"/>
                  </a:cxn>
                  <a:cxn ang="0">
                    <a:pos x="543" y="10"/>
                  </a:cxn>
                  <a:cxn ang="0">
                    <a:pos x="531" y="4"/>
                  </a:cxn>
                  <a:cxn ang="0">
                    <a:pos x="519" y="0"/>
                  </a:cxn>
                  <a:cxn ang="0">
                    <a:pos x="507" y="0"/>
                  </a:cxn>
                  <a:cxn ang="0">
                    <a:pos x="507" y="0"/>
                  </a:cxn>
                  <a:cxn ang="0">
                    <a:pos x="495" y="0"/>
                  </a:cxn>
                  <a:cxn ang="0">
                    <a:pos x="485" y="4"/>
                  </a:cxn>
                  <a:cxn ang="0">
                    <a:pos x="474" y="10"/>
                  </a:cxn>
                  <a:cxn ang="0">
                    <a:pos x="464" y="18"/>
                  </a:cxn>
                  <a:cxn ang="0">
                    <a:pos x="344" y="147"/>
                  </a:cxn>
                  <a:cxn ang="0">
                    <a:pos x="344" y="72"/>
                  </a:cxn>
                  <a:cxn ang="0">
                    <a:pos x="251" y="72"/>
                  </a:cxn>
                  <a:cxn ang="0">
                    <a:pos x="251" y="251"/>
                  </a:cxn>
                  <a:cxn ang="0">
                    <a:pos x="18" y="501"/>
                  </a:cxn>
                  <a:cxn ang="0">
                    <a:pos x="18" y="501"/>
                  </a:cxn>
                  <a:cxn ang="0">
                    <a:pos x="10" y="511"/>
                  </a:cxn>
                  <a:cxn ang="0">
                    <a:pos x="6" y="523"/>
                  </a:cxn>
                  <a:cxn ang="0">
                    <a:pos x="2" y="535"/>
                  </a:cxn>
                  <a:cxn ang="0">
                    <a:pos x="0" y="549"/>
                  </a:cxn>
                  <a:cxn ang="0">
                    <a:pos x="2" y="561"/>
                  </a:cxn>
                  <a:cxn ang="0">
                    <a:pos x="6" y="573"/>
                  </a:cxn>
                  <a:cxn ang="0">
                    <a:pos x="10" y="585"/>
                  </a:cxn>
                  <a:cxn ang="0">
                    <a:pos x="18" y="595"/>
                  </a:cxn>
                  <a:cxn ang="0">
                    <a:pos x="18" y="595"/>
                  </a:cxn>
                  <a:cxn ang="0">
                    <a:pos x="28" y="605"/>
                  </a:cxn>
                  <a:cxn ang="0">
                    <a:pos x="40" y="611"/>
                  </a:cxn>
                  <a:cxn ang="0">
                    <a:pos x="52" y="615"/>
                  </a:cxn>
                  <a:cxn ang="0">
                    <a:pos x="64" y="615"/>
                  </a:cxn>
                  <a:cxn ang="0">
                    <a:pos x="76" y="615"/>
                  </a:cxn>
                  <a:cxn ang="0">
                    <a:pos x="86" y="611"/>
                  </a:cxn>
                  <a:cxn ang="0">
                    <a:pos x="98" y="605"/>
                  </a:cxn>
                  <a:cxn ang="0">
                    <a:pos x="108" y="595"/>
                  </a:cxn>
                  <a:cxn ang="0">
                    <a:pos x="507" y="161"/>
                  </a:cxn>
                  <a:cxn ang="0">
                    <a:pos x="909" y="595"/>
                  </a:cxn>
                  <a:cxn ang="0">
                    <a:pos x="909" y="595"/>
                  </a:cxn>
                  <a:cxn ang="0">
                    <a:pos x="919" y="605"/>
                  </a:cxn>
                  <a:cxn ang="0">
                    <a:pos x="929" y="611"/>
                  </a:cxn>
                  <a:cxn ang="0">
                    <a:pos x="941" y="615"/>
                  </a:cxn>
                  <a:cxn ang="0">
                    <a:pos x="953" y="615"/>
                  </a:cxn>
                  <a:cxn ang="0">
                    <a:pos x="965" y="615"/>
                  </a:cxn>
                  <a:cxn ang="0">
                    <a:pos x="977" y="611"/>
                  </a:cxn>
                  <a:cxn ang="0">
                    <a:pos x="987" y="605"/>
                  </a:cxn>
                  <a:cxn ang="0">
                    <a:pos x="997" y="595"/>
                  </a:cxn>
                  <a:cxn ang="0">
                    <a:pos x="997" y="595"/>
                  </a:cxn>
                  <a:cxn ang="0">
                    <a:pos x="1005" y="585"/>
                  </a:cxn>
                  <a:cxn ang="0">
                    <a:pos x="1011" y="573"/>
                  </a:cxn>
                  <a:cxn ang="0">
                    <a:pos x="1015" y="561"/>
                  </a:cxn>
                  <a:cxn ang="0">
                    <a:pos x="1015" y="549"/>
                  </a:cxn>
                  <a:cxn ang="0">
                    <a:pos x="1015" y="535"/>
                  </a:cxn>
                  <a:cxn ang="0">
                    <a:pos x="1011" y="523"/>
                  </a:cxn>
                  <a:cxn ang="0">
                    <a:pos x="1005" y="511"/>
                  </a:cxn>
                  <a:cxn ang="0">
                    <a:pos x="997" y="501"/>
                  </a:cxn>
                  <a:cxn ang="0">
                    <a:pos x="997" y="501"/>
                  </a:cxn>
                </a:cxnLst>
                <a:rect l="0" t="0" r="r" b="b"/>
                <a:pathLst>
                  <a:path w="1015" h="615">
                    <a:moveTo>
                      <a:pt x="997" y="501"/>
                    </a:moveTo>
                    <a:lnTo>
                      <a:pt x="553" y="18"/>
                    </a:lnTo>
                    <a:lnTo>
                      <a:pt x="553" y="18"/>
                    </a:lnTo>
                    <a:lnTo>
                      <a:pt x="543" y="10"/>
                    </a:lnTo>
                    <a:lnTo>
                      <a:pt x="531" y="4"/>
                    </a:lnTo>
                    <a:lnTo>
                      <a:pt x="519" y="0"/>
                    </a:lnTo>
                    <a:lnTo>
                      <a:pt x="507" y="0"/>
                    </a:lnTo>
                    <a:lnTo>
                      <a:pt x="507" y="0"/>
                    </a:lnTo>
                    <a:lnTo>
                      <a:pt x="495" y="0"/>
                    </a:lnTo>
                    <a:lnTo>
                      <a:pt x="485" y="4"/>
                    </a:lnTo>
                    <a:lnTo>
                      <a:pt x="474" y="10"/>
                    </a:lnTo>
                    <a:lnTo>
                      <a:pt x="464" y="18"/>
                    </a:lnTo>
                    <a:lnTo>
                      <a:pt x="344" y="147"/>
                    </a:lnTo>
                    <a:lnTo>
                      <a:pt x="344" y="72"/>
                    </a:lnTo>
                    <a:lnTo>
                      <a:pt x="251" y="72"/>
                    </a:lnTo>
                    <a:lnTo>
                      <a:pt x="251" y="251"/>
                    </a:lnTo>
                    <a:lnTo>
                      <a:pt x="18" y="501"/>
                    </a:lnTo>
                    <a:lnTo>
                      <a:pt x="18" y="501"/>
                    </a:lnTo>
                    <a:lnTo>
                      <a:pt x="10" y="511"/>
                    </a:lnTo>
                    <a:lnTo>
                      <a:pt x="6" y="523"/>
                    </a:lnTo>
                    <a:lnTo>
                      <a:pt x="2" y="535"/>
                    </a:lnTo>
                    <a:lnTo>
                      <a:pt x="0" y="549"/>
                    </a:lnTo>
                    <a:lnTo>
                      <a:pt x="2" y="561"/>
                    </a:lnTo>
                    <a:lnTo>
                      <a:pt x="6" y="573"/>
                    </a:lnTo>
                    <a:lnTo>
                      <a:pt x="10" y="585"/>
                    </a:lnTo>
                    <a:lnTo>
                      <a:pt x="18" y="595"/>
                    </a:lnTo>
                    <a:lnTo>
                      <a:pt x="18" y="595"/>
                    </a:lnTo>
                    <a:lnTo>
                      <a:pt x="28" y="605"/>
                    </a:lnTo>
                    <a:lnTo>
                      <a:pt x="40" y="611"/>
                    </a:lnTo>
                    <a:lnTo>
                      <a:pt x="52" y="615"/>
                    </a:lnTo>
                    <a:lnTo>
                      <a:pt x="64" y="615"/>
                    </a:lnTo>
                    <a:lnTo>
                      <a:pt x="76" y="615"/>
                    </a:lnTo>
                    <a:lnTo>
                      <a:pt x="86" y="611"/>
                    </a:lnTo>
                    <a:lnTo>
                      <a:pt x="98" y="605"/>
                    </a:lnTo>
                    <a:lnTo>
                      <a:pt x="108" y="595"/>
                    </a:lnTo>
                    <a:lnTo>
                      <a:pt x="507" y="161"/>
                    </a:lnTo>
                    <a:lnTo>
                      <a:pt x="909" y="595"/>
                    </a:lnTo>
                    <a:lnTo>
                      <a:pt x="909" y="595"/>
                    </a:lnTo>
                    <a:lnTo>
                      <a:pt x="919" y="605"/>
                    </a:lnTo>
                    <a:lnTo>
                      <a:pt x="929" y="611"/>
                    </a:lnTo>
                    <a:lnTo>
                      <a:pt x="941" y="615"/>
                    </a:lnTo>
                    <a:lnTo>
                      <a:pt x="953" y="615"/>
                    </a:lnTo>
                    <a:lnTo>
                      <a:pt x="965" y="615"/>
                    </a:lnTo>
                    <a:lnTo>
                      <a:pt x="977" y="611"/>
                    </a:lnTo>
                    <a:lnTo>
                      <a:pt x="987" y="605"/>
                    </a:lnTo>
                    <a:lnTo>
                      <a:pt x="997" y="595"/>
                    </a:lnTo>
                    <a:lnTo>
                      <a:pt x="997" y="595"/>
                    </a:lnTo>
                    <a:lnTo>
                      <a:pt x="1005" y="585"/>
                    </a:lnTo>
                    <a:lnTo>
                      <a:pt x="1011" y="573"/>
                    </a:lnTo>
                    <a:lnTo>
                      <a:pt x="1015" y="561"/>
                    </a:lnTo>
                    <a:lnTo>
                      <a:pt x="1015" y="549"/>
                    </a:lnTo>
                    <a:lnTo>
                      <a:pt x="1015" y="535"/>
                    </a:lnTo>
                    <a:lnTo>
                      <a:pt x="1011" y="523"/>
                    </a:lnTo>
                    <a:lnTo>
                      <a:pt x="1005" y="511"/>
                    </a:lnTo>
                    <a:lnTo>
                      <a:pt x="997" y="501"/>
                    </a:lnTo>
                    <a:lnTo>
                      <a:pt x="997" y="50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2" name="Rectangle 156"/>
              <p:cNvSpPr>
                <a:spLocks noChangeArrowheads="1"/>
              </p:cNvSpPr>
              <p:nvPr userDrawn="1"/>
            </p:nvSpPr>
            <p:spPr bwMode="auto">
              <a:xfrm>
                <a:off x="4205288" y="1433513"/>
                <a:ext cx="168275" cy="141288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3" name="Rectangle 157"/>
              <p:cNvSpPr>
                <a:spLocks noChangeArrowheads="1"/>
              </p:cNvSpPr>
              <p:nvPr userDrawn="1"/>
            </p:nvSpPr>
            <p:spPr bwMode="auto">
              <a:xfrm>
                <a:off x="4010025" y="1433513"/>
                <a:ext cx="163513" cy="141288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4" name="Rectangle 158"/>
              <p:cNvSpPr>
                <a:spLocks noChangeArrowheads="1"/>
              </p:cNvSpPr>
              <p:nvPr userDrawn="1"/>
            </p:nvSpPr>
            <p:spPr bwMode="auto">
              <a:xfrm>
                <a:off x="4010025" y="1263650"/>
                <a:ext cx="163513" cy="141288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5" name="Rectangle 159"/>
              <p:cNvSpPr>
                <a:spLocks noChangeArrowheads="1"/>
              </p:cNvSpPr>
              <p:nvPr userDrawn="1"/>
            </p:nvSpPr>
            <p:spPr bwMode="auto">
              <a:xfrm>
                <a:off x="4205288" y="1263650"/>
                <a:ext cx="168275" cy="141288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grpSp>
        <p:nvGrpSpPr>
          <p:cNvPr id="74" name="그룹 196"/>
          <p:cNvGrpSpPr/>
          <p:nvPr userDrawn="1"/>
        </p:nvGrpSpPr>
        <p:grpSpPr>
          <a:xfrm>
            <a:off x="2846603" y="3409497"/>
            <a:ext cx="1320766" cy="1321956"/>
            <a:chOff x="2790760" y="3783013"/>
            <a:chExt cx="1760538" cy="1762125"/>
          </a:xfrm>
        </p:grpSpPr>
        <p:sp>
          <p:nvSpPr>
            <p:cNvPr id="88" name="Freeform 148"/>
            <p:cNvSpPr>
              <a:spLocks/>
            </p:cNvSpPr>
            <p:nvPr userDrawn="1"/>
          </p:nvSpPr>
          <p:spPr bwMode="auto">
            <a:xfrm>
              <a:off x="2790760" y="3783013"/>
              <a:ext cx="1760538" cy="1762125"/>
            </a:xfrm>
            <a:custGeom>
              <a:avLst/>
              <a:gdLst/>
              <a:ahLst/>
              <a:cxnLst>
                <a:cxn ang="0">
                  <a:pos x="956" y="0"/>
                </a:cxn>
                <a:cxn ang="0">
                  <a:pos x="970" y="2"/>
                </a:cxn>
                <a:cxn ang="0">
                  <a:pos x="1002" y="8"/>
                </a:cxn>
                <a:cxn ang="0">
                  <a:pos x="1028" y="20"/>
                </a:cxn>
                <a:cxn ang="0">
                  <a:pos x="1054" y="36"/>
                </a:cxn>
                <a:cxn ang="0">
                  <a:pos x="1074" y="57"/>
                </a:cxn>
                <a:cxn ang="0">
                  <a:pos x="1092" y="81"/>
                </a:cxn>
                <a:cxn ang="0">
                  <a:pos x="1102" y="109"/>
                </a:cxn>
                <a:cxn ang="0">
                  <a:pos x="1109" y="139"/>
                </a:cxn>
                <a:cxn ang="0">
                  <a:pos x="1109" y="954"/>
                </a:cxn>
                <a:cxn ang="0">
                  <a:pos x="1109" y="970"/>
                </a:cxn>
                <a:cxn ang="0">
                  <a:pos x="1102" y="1000"/>
                </a:cxn>
                <a:cxn ang="0">
                  <a:pos x="1092" y="1028"/>
                </a:cxn>
                <a:cxn ang="0">
                  <a:pos x="1074" y="1054"/>
                </a:cxn>
                <a:cxn ang="0">
                  <a:pos x="1054" y="1074"/>
                </a:cxn>
                <a:cxn ang="0">
                  <a:pos x="1028" y="1090"/>
                </a:cxn>
                <a:cxn ang="0">
                  <a:pos x="1002" y="1102"/>
                </a:cxn>
                <a:cxn ang="0">
                  <a:pos x="970" y="1108"/>
                </a:cxn>
                <a:cxn ang="0">
                  <a:pos x="155" y="1110"/>
                </a:cxn>
                <a:cxn ang="0">
                  <a:pos x="139" y="1108"/>
                </a:cxn>
                <a:cxn ang="0">
                  <a:pos x="109" y="1102"/>
                </a:cxn>
                <a:cxn ang="0">
                  <a:pos x="81" y="1090"/>
                </a:cxn>
                <a:cxn ang="0">
                  <a:pos x="57" y="1074"/>
                </a:cxn>
                <a:cxn ang="0">
                  <a:pos x="35" y="1054"/>
                </a:cxn>
                <a:cxn ang="0">
                  <a:pos x="20" y="1028"/>
                </a:cxn>
                <a:cxn ang="0">
                  <a:pos x="8" y="1000"/>
                </a:cxn>
                <a:cxn ang="0">
                  <a:pos x="2" y="970"/>
                </a:cxn>
                <a:cxn ang="0">
                  <a:pos x="0" y="155"/>
                </a:cxn>
                <a:cxn ang="0">
                  <a:pos x="2" y="139"/>
                </a:cxn>
                <a:cxn ang="0">
                  <a:pos x="8" y="109"/>
                </a:cxn>
                <a:cxn ang="0">
                  <a:pos x="20" y="81"/>
                </a:cxn>
                <a:cxn ang="0">
                  <a:pos x="35" y="57"/>
                </a:cxn>
                <a:cxn ang="0">
                  <a:pos x="57" y="36"/>
                </a:cxn>
                <a:cxn ang="0">
                  <a:pos x="81" y="20"/>
                </a:cxn>
                <a:cxn ang="0">
                  <a:pos x="109" y="8"/>
                </a:cxn>
                <a:cxn ang="0">
                  <a:pos x="139" y="2"/>
                </a:cxn>
                <a:cxn ang="0">
                  <a:pos x="155" y="0"/>
                </a:cxn>
              </a:cxnLst>
              <a:rect l="0" t="0" r="r" b="b"/>
              <a:pathLst>
                <a:path w="1109" h="1110">
                  <a:moveTo>
                    <a:pt x="155" y="0"/>
                  </a:moveTo>
                  <a:lnTo>
                    <a:pt x="956" y="0"/>
                  </a:lnTo>
                  <a:lnTo>
                    <a:pt x="956" y="0"/>
                  </a:lnTo>
                  <a:lnTo>
                    <a:pt x="970" y="2"/>
                  </a:lnTo>
                  <a:lnTo>
                    <a:pt x="986" y="4"/>
                  </a:lnTo>
                  <a:lnTo>
                    <a:pt x="1002" y="8"/>
                  </a:lnTo>
                  <a:lnTo>
                    <a:pt x="1016" y="12"/>
                  </a:lnTo>
                  <a:lnTo>
                    <a:pt x="1028" y="20"/>
                  </a:lnTo>
                  <a:lnTo>
                    <a:pt x="1042" y="28"/>
                  </a:lnTo>
                  <a:lnTo>
                    <a:pt x="1054" y="36"/>
                  </a:lnTo>
                  <a:lnTo>
                    <a:pt x="1064" y="46"/>
                  </a:lnTo>
                  <a:lnTo>
                    <a:pt x="1074" y="57"/>
                  </a:lnTo>
                  <a:lnTo>
                    <a:pt x="1084" y="67"/>
                  </a:lnTo>
                  <a:lnTo>
                    <a:pt x="1092" y="81"/>
                  </a:lnTo>
                  <a:lnTo>
                    <a:pt x="1098" y="95"/>
                  </a:lnTo>
                  <a:lnTo>
                    <a:pt x="1102" y="109"/>
                  </a:lnTo>
                  <a:lnTo>
                    <a:pt x="1105" y="123"/>
                  </a:lnTo>
                  <a:lnTo>
                    <a:pt x="1109" y="139"/>
                  </a:lnTo>
                  <a:lnTo>
                    <a:pt x="1109" y="155"/>
                  </a:lnTo>
                  <a:lnTo>
                    <a:pt x="1109" y="954"/>
                  </a:lnTo>
                  <a:lnTo>
                    <a:pt x="1109" y="954"/>
                  </a:lnTo>
                  <a:lnTo>
                    <a:pt x="1109" y="970"/>
                  </a:lnTo>
                  <a:lnTo>
                    <a:pt x="1105" y="986"/>
                  </a:lnTo>
                  <a:lnTo>
                    <a:pt x="1102" y="1000"/>
                  </a:lnTo>
                  <a:lnTo>
                    <a:pt x="1098" y="1014"/>
                  </a:lnTo>
                  <a:lnTo>
                    <a:pt x="1092" y="1028"/>
                  </a:lnTo>
                  <a:lnTo>
                    <a:pt x="1084" y="1042"/>
                  </a:lnTo>
                  <a:lnTo>
                    <a:pt x="1074" y="1054"/>
                  </a:lnTo>
                  <a:lnTo>
                    <a:pt x="1064" y="1064"/>
                  </a:lnTo>
                  <a:lnTo>
                    <a:pt x="1054" y="1074"/>
                  </a:lnTo>
                  <a:lnTo>
                    <a:pt x="1042" y="1082"/>
                  </a:lnTo>
                  <a:lnTo>
                    <a:pt x="1028" y="1090"/>
                  </a:lnTo>
                  <a:lnTo>
                    <a:pt x="1016" y="1098"/>
                  </a:lnTo>
                  <a:lnTo>
                    <a:pt x="1002" y="1102"/>
                  </a:lnTo>
                  <a:lnTo>
                    <a:pt x="986" y="1106"/>
                  </a:lnTo>
                  <a:lnTo>
                    <a:pt x="970" y="1108"/>
                  </a:lnTo>
                  <a:lnTo>
                    <a:pt x="956" y="1110"/>
                  </a:lnTo>
                  <a:lnTo>
                    <a:pt x="155" y="1110"/>
                  </a:lnTo>
                  <a:lnTo>
                    <a:pt x="155" y="1110"/>
                  </a:lnTo>
                  <a:lnTo>
                    <a:pt x="139" y="1108"/>
                  </a:lnTo>
                  <a:lnTo>
                    <a:pt x="123" y="1106"/>
                  </a:lnTo>
                  <a:lnTo>
                    <a:pt x="109" y="1102"/>
                  </a:lnTo>
                  <a:lnTo>
                    <a:pt x="95" y="1098"/>
                  </a:lnTo>
                  <a:lnTo>
                    <a:pt x="81" y="1090"/>
                  </a:lnTo>
                  <a:lnTo>
                    <a:pt x="69" y="1082"/>
                  </a:lnTo>
                  <a:lnTo>
                    <a:pt x="57" y="1074"/>
                  </a:lnTo>
                  <a:lnTo>
                    <a:pt x="45" y="1064"/>
                  </a:lnTo>
                  <a:lnTo>
                    <a:pt x="35" y="1054"/>
                  </a:lnTo>
                  <a:lnTo>
                    <a:pt x="27" y="1042"/>
                  </a:lnTo>
                  <a:lnTo>
                    <a:pt x="20" y="1028"/>
                  </a:lnTo>
                  <a:lnTo>
                    <a:pt x="14" y="1014"/>
                  </a:lnTo>
                  <a:lnTo>
                    <a:pt x="8" y="1000"/>
                  </a:lnTo>
                  <a:lnTo>
                    <a:pt x="4" y="986"/>
                  </a:lnTo>
                  <a:lnTo>
                    <a:pt x="2" y="970"/>
                  </a:lnTo>
                  <a:lnTo>
                    <a:pt x="0" y="954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2" y="139"/>
                  </a:lnTo>
                  <a:lnTo>
                    <a:pt x="4" y="123"/>
                  </a:lnTo>
                  <a:lnTo>
                    <a:pt x="8" y="109"/>
                  </a:lnTo>
                  <a:lnTo>
                    <a:pt x="14" y="95"/>
                  </a:lnTo>
                  <a:lnTo>
                    <a:pt x="20" y="81"/>
                  </a:lnTo>
                  <a:lnTo>
                    <a:pt x="27" y="67"/>
                  </a:lnTo>
                  <a:lnTo>
                    <a:pt x="35" y="57"/>
                  </a:lnTo>
                  <a:lnTo>
                    <a:pt x="45" y="46"/>
                  </a:lnTo>
                  <a:lnTo>
                    <a:pt x="57" y="36"/>
                  </a:lnTo>
                  <a:lnTo>
                    <a:pt x="69" y="28"/>
                  </a:lnTo>
                  <a:lnTo>
                    <a:pt x="81" y="20"/>
                  </a:lnTo>
                  <a:lnTo>
                    <a:pt x="95" y="12"/>
                  </a:lnTo>
                  <a:lnTo>
                    <a:pt x="109" y="8"/>
                  </a:lnTo>
                  <a:lnTo>
                    <a:pt x="123" y="4"/>
                  </a:lnTo>
                  <a:lnTo>
                    <a:pt x="139" y="2"/>
                  </a:lnTo>
                  <a:lnTo>
                    <a:pt x="155" y="0"/>
                  </a:lnTo>
                  <a:lnTo>
                    <a:pt x="155" y="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89" name="그룹 174"/>
            <p:cNvGrpSpPr/>
            <p:nvPr userDrawn="1"/>
          </p:nvGrpSpPr>
          <p:grpSpPr>
            <a:xfrm>
              <a:off x="3055873" y="4275138"/>
              <a:ext cx="1303337" cy="782638"/>
              <a:chOff x="3230563" y="4275138"/>
              <a:chExt cx="1303337" cy="782638"/>
            </a:xfrm>
          </p:grpSpPr>
          <p:sp>
            <p:nvSpPr>
              <p:cNvPr id="90" name="Freeform 164"/>
              <p:cNvSpPr>
                <a:spLocks/>
              </p:cNvSpPr>
              <p:nvPr userDrawn="1"/>
            </p:nvSpPr>
            <p:spPr bwMode="auto">
              <a:xfrm>
                <a:off x="3230563" y="4275138"/>
                <a:ext cx="741363" cy="782638"/>
              </a:xfrm>
              <a:custGeom>
                <a:avLst/>
                <a:gdLst/>
                <a:ahLst/>
                <a:cxnLst>
                  <a:cxn ang="0">
                    <a:pos x="415" y="487"/>
                  </a:cxn>
                  <a:cxn ang="0">
                    <a:pos x="372" y="493"/>
                  </a:cxn>
                  <a:cxn ang="0">
                    <a:pos x="328" y="489"/>
                  </a:cxn>
                  <a:cxn ang="0">
                    <a:pos x="288" y="481"/>
                  </a:cxn>
                  <a:cxn ang="0">
                    <a:pos x="250" y="467"/>
                  </a:cxn>
                  <a:cxn ang="0">
                    <a:pos x="215" y="448"/>
                  </a:cxn>
                  <a:cxn ang="0">
                    <a:pos x="181" y="422"/>
                  </a:cxn>
                  <a:cxn ang="0">
                    <a:pos x="151" y="392"/>
                  </a:cxn>
                  <a:cxn ang="0">
                    <a:pos x="97" y="322"/>
                  </a:cxn>
                  <a:cxn ang="0">
                    <a:pos x="53" y="239"/>
                  </a:cxn>
                  <a:cxn ang="0">
                    <a:pos x="24" y="147"/>
                  </a:cxn>
                  <a:cxn ang="0">
                    <a:pos x="4" y="50"/>
                  </a:cxn>
                  <a:cxn ang="0">
                    <a:pos x="0" y="0"/>
                  </a:cxn>
                  <a:cxn ang="0">
                    <a:pos x="117" y="18"/>
                  </a:cxn>
                  <a:cxn ang="0">
                    <a:pos x="222" y="50"/>
                  </a:cxn>
                  <a:cxn ang="0">
                    <a:pos x="312" y="94"/>
                  </a:cxn>
                  <a:cxn ang="0">
                    <a:pos x="350" y="119"/>
                  </a:cxn>
                  <a:cxn ang="0">
                    <a:pos x="384" y="147"/>
                  </a:cxn>
                  <a:cxn ang="0">
                    <a:pos x="411" y="179"/>
                  </a:cxn>
                  <a:cxn ang="0">
                    <a:pos x="435" y="213"/>
                  </a:cxn>
                  <a:cxn ang="0">
                    <a:pos x="451" y="251"/>
                  </a:cxn>
                  <a:cxn ang="0">
                    <a:pos x="463" y="290"/>
                  </a:cxn>
                  <a:cxn ang="0">
                    <a:pos x="467" y="332"/>
                  </a:cxn>
                  <a:cxn ang="0">
                    <a:pos x="463" y="376"/>
                  </a:cxn>
                  <a:cxn ang="0">
                    <a:pos x="455" y="424"/>
                  </a:cxn>
                  <a:cxn ang="0">
                    <a:pos x="437" y="471"/>
                  </a:cxn>
                  <a:cxn ang="0">
                    <a:pos x="429" y="452"/>
                  </a:cxn>
                  <a:cxn ang="0">
                    <a:pos x="409" y="406"/>
                  </a:cxn>
                  <a:cxn ang="0">
                    <a:pos x="380" y="362"/>
                  </a:cxn>
                  <a:cxn ang="0">
                    <a:pos x="344" y="314"/>
                  </a:cxn>
                  <a:cxn ang="0">
                    <a:pos x="274" y="243"/>
                  </a:cxn>
                  <a:cxn ang="0">
                    <a:pos x="161" y="147"/>
                  </a:cxn>
                  <a:cxn ang="0">
                    <a:pos x="97" y="97"/>
                  </a:cxn>
                  <a:cxn ang="0">
                    <a:pos x="207" y="195"/>
                  </a:cxn>
                  <a:cxn ang="0">
                    <a:pos x="296" y="294"/>
                  </a:cxn>
                  <a:cxn ang="0">
                    <a:pos x="368" y="394"/>
                  </a:cxn>
                  <a:cxn ang="0">
                    <a:pos x="405" y="465"/>
                  </a:cxn>
                  <a:cxn ang="0">
                    <a:pos x="415" y="487"/>
                  </a:cxn>
                </a:cxnLst>
                <a:rect l="0" t="0" r="r" b="b"/>
                <a:pathLst>
                  <a:path w="467" h="493">
                    <a:moveTo>
                      <a:pt x="415" y="487"/>
                    </a:moveTo>
                    <a:lnTo>
                      <a:pt x="415" y="487"/>
                    </a:lnTo>
                    <a:lnTo>
                      <a:pt x="394" y="491"/>
                    </a:lnTo>
                    <a:lnTo>
                      <a:pt x="372" y="493"/>
                    </a:lnTo>
                    <a:lnTo>
                      <a:pt x="350" y="491"/>
                    </a:lnTo>
                    <a:lnTo>
                      <a:pt x="328" y="489"/>
                    </a:lnTo>
                    <a:lnTo>
                      <a:pt x="308" y="485"/>
                    </a:lnTo>
                    <a:lnTo>
                      <a:pt x="288" y="481"/>
                    </a:lnTo>
                    <a:lnTo>
                      <a:pt x="268" y="475"/>
                    </a:lnTo>
                    <a:lnTo>
                      <a:pt x="250" y="467"/>
                    </a:lnTo>
                    <a:lnTo>
                      <a:pt x="232" y="457"/>
                    </a:lnTo>
                    <a:lnTo>
                      <a:pt x="215" y="448"/>
                    </a:lnTo>
                    <a:lnTo>
                      <a:pt x="197" y="436"/>
                    </a:lnTo>
                    <a:lnTo>
                      <a:pt x="181" y="422"/>
                    </a:lnTo>
                    <a:lnTo>
                      <a:pt x="165" y="408"/>
                    </a:lnTo>
                    <a:lnTo>
                      <a:pt x="151" y="392"/>
                    </a:lnTo>
                    <a:lnTo>
                      <a:pt x="123" y="358"/>
                    </a:lnTo>
                    <a:lnTo>
                      <a:pt x="97" y="322"/>
                    </a:lnTo>
                    <a:lnTo>
                      <a:pt x="73" y="282"/>
                    </a:lnTo>
                    <a:lnTo>
                      <a:pt x="53" y="239"/>
                    </a:lnTo>
                    <a:lnTo>
                      <a:pt x="37" y="193"/>
                    </a:lnTo>
                    <a:lnTo>
                      <a:pt x="24" y="147"/>
                    </a:lnTo>
                    <a:lnTo>
                      <a:pt x="12" y="99"/>
                    </a:lnTo>
                    <a:lnTo>
                      <a:pt x="4" y="5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59" y="8"/>
                    </a:lnTo>
                    <a:lnTo>
                      <a:pt x="117" y="18"/>
                    </a:lnTo>
                    <a:lnTo>
                      <a:pt x="171" y="32"/>
                    </a:lnTo>
                    <a:lnTo>
                      <a:pt x="222" y="50"/>
                    </a:lnTo>
                    <a:lnTo>
                      <a:pt x="268" y="70"/>
                    </a:lnTo>
                    <a:lnTo>
                      <a:pt x="312" y="94"/>
                    </a:lnTo>
                    <a:lnTo>
                      <a:pt x="332" y="105"/>
                    </a:lnTo>
                    <a:lnTo>
                      <a:pt x="350" y="119"/>
                    </a:lnTo>
                    <a:lnTo>
                      <a:pt x="368" y="133"/>
                    </a:lnTo>
                    <a:lnTo>
                      <a:pt x="384" y="147"/>
                    </a:lnTo>
                    <a:lnTo>
                      <a:pt x="397" y="163"/>
                    </a:lnTo>
                    <a:lnTo>
                      <a:pt x="411" y="179"/>
                    </a:lnTo>
                    <a:lnTo>
                      <a:pt x="423" y="197"/>
                    </a:lnTo>
                    <a:lnTo>
                      <a:pt x="435" y="213"/>
                    </a:lnTo>
                    <a:lnTo>
                      <a:pt x="443" y="233"/>
                    </a:lnTo>
                    <a:lnTo>
                      <a:pt x="451" y="251"/>
                    </a:lnTo>
                    <a:lnTo>
                      <a:pt x="457" y="271"/>
                    </a:lnTo>
                    <a:lnTo>
                      <a:pt x="463" y="290"/>
                    </a:lnTo>
                    <a:lnTo>
                      <a:pt x="465" y="310"/>
                    </a:lnTo>
                    <a:lnTo>
                      <a:pt x="467" y="332"/>
                    </a:lnTo>
                    <a:lnTo>
                      <a:pt x="467" y="354"/>
                    </a:lnTo>
                    <a:lnTo>
                      <a:pt x="463" y="376"/>
                    </a:lnTo>
                    <a:lnTo>
                      <a:pt x="459" y="400"/>
                    </a:lnTo>
                    <a:lnTo>
                      <a:pt x="455" y="424"/>
                    </a:lnTo>
                    <a:lnTo>
                      <a:pt x="447" y="448"/>
                    </a:lnTo>
                    <a:lnTo>
                      <a:pt x="437" y="471"/>
                    </a:lnTo>
                    <a:lnTo>
                      <a:pt x="437" y="471"/>
                    </a:lnTo>
                    <a:lnTo>
                      <a:pt x="429" y="452"/>
                    </a:lnTo>
                    <a:lnTo>
                      <a:pt x="421" y="430"/>
                    </a:lnTo>
                    <a:lnTo>
                      <a:pt x="409" y="406"/>
                    </a:lnTo>
                    <a:lnTo>
                      <a:pt x="395" y="384"/>
                    </a:lnTo>
                    <a:lnTo>
                      <a:pt x="380" y="362"/>
                    </a:lnTo>
                    <a:lnTo>
                      <a:pt x="362" y="338"/>
                    </a:lnTo>
                    <a:lnTo>
                      <a:pt x="344" y="314"/>
                    </a:lnTo>
                    <a:lnTo>
                      <a:pt x="322" y="290"/>
                    </a:lnTo>
                    <a:lnTo>
                      <a:pt x="274" y="243"/>
                    </a:lnTo>
                    <a:lnTo>
                      <a:pt x="220" y="195"/>
                    </a:lnTo>
                    <a:lnTo>
                      <a:pt x="161" y="147"/>
                    </a:lnTo>
                    <a:lnTo>
                      <a:pt x="97" y="97"/>
                    </a:lnTo>
                    <a:lnTo>
                      <a:pt x="97" y="97"/>
                    </a:lnTo>
                    <a:lnTo>
                      <a:pt x="153" y="145"/>
                    </a:lnTo>
                    <a:lnTo>
                      <a:pt x="207" y="195"/>
                    </a:lnTo>
                    <a:lnTo>
                      <a:pt x="254" y="245"/>
                    </a:lnTo>
                    <a:lnTo>
                      <a:pt x="296" y="294"/>
                    </a:lnTo>
                    <a:lnTo>
                      <a:pt x="336" y="346"/>
                    </a:lnTo>
                    <a:lnTo>
                      <a:pt x="368" y="394"/>
                    </a:lnTo>
                    <a:lnTo>
                      <a:pt x="395" y="442"/>
                    </a:lnTo>
                    <a:lnTo>
                      <a:pt x="405" y="465"/>
                    </a:lnTo>
                    <a:lnTo>
                      <a:pt x="415" y="487"/>
                    </a:lnTo>
                    <a:lnTo>
                      <a:pt x="415" y="48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1" name="Freeform 165"/>
              <p:cNvSpPr>
                <a:spLocks/>
              </p:cNvSpPr>
              <p:nvPr userDrawn="1"/>
            </p:nvSpPr>
            <p:spPr bwMode="auto">
              <a:xfrm>
                <a:off x="3971925" y="4495800"/>
                <a:ext cx="561975" cy="558800"/>
              </a:xfrm>
              <a:custGeom>
                <a:avLst/>
                <a:gdLst/>
                <a:ahLst/>
                <a:cxnLst>
                  <a:cxn ang="0">
                    <a:pos x="38" y="350"/>
                  </a:cxn>
                  <a:cxn ang="0">
                    <a:pos x="72" y="352"/>
                  </a:cxn>
                  <a:cxn ang="0">
                    <a:pos x="104" y="352"/>
                  </a:cxn>
                  <a:cxn ang="0">
                    <a:pos x="163" y="334"/>
                  </a:cxn>
                  <a:cxn ang="0">
                    <a:pos x="215" y="303"/>
                  </a:cxn>
                  <a:cxn ang="0">
                    <a:pos x="261" y="257"/>
                  </a:cxn>
                  <a:cxn ang="0">
                    <a:pos x="296" y="203"/>
                  </a:cxn>
                  <a:cxn ang="0">
                    <a:pos x="324" y="139"/>
                  </a:cxn>
                  <a:cxn ang="0">
                    <a:pos x="344" y="72"/>
                  </a:cxn>
                  <a:cxn ang="0">
                    <a:pos x="354" y="0"/>
                  </a:cxn>
                  <a:cxn ang="0">
                    <a:pos x="308" y="6"/>
                  </a:cxn>
                  <a:cxn ang="0">
                    <a:pos x="223" y="24"/>
                  </a:cxn>
                  <a:cxn ang="0">
                    <a:pos x="149" y="50"/>
                  </a:cxn>
                  <a:cxn ang="0">
                    <a:pos x="88" y="86"/>
                  </a:cxn>
                  <a:cxn ang="0">
                    <a:pos x="42" y="130"/>
                  </a:cxn>
                  <a:cxn ang="0">
                    <a:pos x="16" y="167"/>
                  </a:cxn>
                  <a:cxn ang="0">
                    <a:pos x="6" y="195"/>
                  </a:cxn>
                  <a:cxn ang="0">
                    <a:pos x="0" y="223"/>
                  </a:cxn>
                  <a:cxn ang="0">
                    <a:pos x="0" y="255"/>
                  </a:cxn>
                  <a:cxn ang="0">
                    <a:pos x="4" y="287"/>
                  </a:cxn>
                  <a:cxn ang="0">
                    <a:pos x="14" y="320"/>
                  </a:cxn>
                  <a:cxn ang="0">
                    <a:pos x="22" y="338"/>
                  </a:cxn>
                  <a:cxn ang="0">
                    <a:pos x="34" y="309"/>
                  </a:cxn>
                  <a:cxn ang="0">
                    <a:pos x="54" y="277"/>
                  </a:cxn>
                  <a:cxn ang="0">
                    <a:pos x="109" y="209"/>
                  </a:cxn>
                  <a:cxn ang="0">
                    <a:pos x="185" y="139"/>
                  </a:cxn>
                  <a:cxn ang="0">
                    <a:pos x="281" y="72"/>
                  </a:cxn>
                  <a:cxn ang="0">
                    <a:pos x="237" y="106"/>
                  </a:cxn>
                  <a:cxn ang="0">
                    <a:pos x="161" y="177"/>
                  </a:cxn>
                  <a:cxn ang="0">
                    <a:pos x="100" y="249"/>
                  </a:cxn>
                  <a:cxn ang="0">
                    <a:pos x="54" y="317"/>
                  </a:cxn>
                  <a:cxn ang="0">
                    <a:pos x="38" y="350"/>
                  </a:cxn>
                </a:cxnLst>
                <a:rect l="0" t="0" r="r" b="b"/>
                <a:pathLst>
                  <a:path w="354" h="352">
                    <a:moveTo>
                      <a:pt x="38" y="350"/>
                    </a:moveTo>
                    <a:lnTo>
                      <a:pt x="38" y="350"/>
                    </a:lnTo>
                    <a:lnTo>
                      <a:pt x="56" y="352"/>
                    </a:lnTo>
                    <a:lnTo>
                      <a:pt x="72" y="352"/>
                    </a:lnTo>
                    <a:lnTo>
                      <a:pt x="88" y="352"/>
                    </a:lnTo>
                    <a:lnTo>
                      <a:pt x="104" y="352"/>
                    </a:lnTo>
                    <a:lnTo>
                      <a:pt x="135" y="344"/>
                    </a:lnTo>
                    <a:lnTo>
                      <a:pt x="163" y="334"/>
                    </a:lnTo>
                    <a:lnTo>
                      <a:pt x="191" y="320"/>
                    </a:lnTo>
                    <a:lnTo>
                      <a:pt x="215" y="303"/>
                    </a:lnTo>
                    <a:lnTo>
                      <a:pt x="239" y="283"/>
                    </a:lnTo>
                    <a:lnTo>
                      <a:pt x="261" y="257"/>
                    </a:lnTo>
                    <a:lnTo>
                      <a:pt x="281" y="231"/>
                    </a:lnTo>
                    <a:lnTo>
                      <a:pt x="296" y="203"/>
                    </a:lnTo>
                    <a:lnTo>
                      <a:pt x="312" y="171"/>
                    </a:lnTo>
                    <a:lnTo>
                      <a:pt x="324" y="139"/>
                    </a:lnTo>
                    <a:lnTo>
                      <a:pt x="336" y="106"/>
                    </a:lnTo>
                    <a:lnTo>
                      <a:pt x="344" y="72"/>
                    </a:lnTo>
                    <a:lnTo>
                      <a:pt x="350" y="36"/>
                    </a:lnTo>
                    <a:lnTo>
                      <a:pt x="354" y="0"/>
                    </a:lnTo>
                    <a:lnTo>
                      <a:pt x="354" y="0"/>
                    </a:lnTo>
                    <a:lnTo>
                      <a:pt x="308" y="6"/>
                    </a:lnTo>
                    <a:lnTo>
                      <a:pt x="265" y="14"/>
                    </a:lnTo>
                    <a:lnTo>
                      <a:pt x="223" y="24"/>
                    </a:lnTo>
                    <a:lnTo>
                      <a:pt x="185" y="36"/>
                    </a:lnTo>
                    <a:lnTo>
                      <a:pt x="149" y="50"/>
                    </a:lnTo>
                    <a:lnTo>
                      <a:pt x="117" y="68"/>
                    </a:lnTo>
                    <a:lnTo>
                      <a:pt x="88" y="86"/>
                    </a:lnTo>
                    <a:lnTo>
                      <a:pt x="62" y="106"/>
                    </a:lnTo>
                    <a:lnTo>
                      <a:pt x="42" y="130"/>
                    </a:lnTo>
                    <a:lnTo>
                      <a:pt x="24" y="153"/>
                    </a:lnTo>
                    <a:lnTo>
                      <a:pt x="16" y="167"/>
                    </a:lnTo>
                    <a:lnTo>
                      <a:pt x="10" y="181"/>
                    </a:lnTo>
                    <a:lnTo>
                      <a:pt x="6" y="195"/>
                    </a:lnTo>
                    <a:lnTo>
                      <a:pt x="2" y="209"/>
                    </a:lnTo>
                    <a:lnTo>
                      <a:pt x="0" y="223"/>
                    </a:lnTo>
                    <a:lnTo>
                      <a:pt x="0" y="239"/>
                    </a:lnTo>
                    <a:lnTo>
                      <a:pt x="0" y="255"/>
                    </a:lnTo>
                    <a:lnTo>
                      <a:pt x="2" y="271"/>
                    </a:lnTo>
                    <a:lnTo>
                      <a:pt x="4" y="287"/>
                    </a:lnTo>
                    <a:lnTo>
                      <a:pt x="8" y="305"/>
                    </a:lnTo>
                    <a:lnTo>
                      <a:pt x="14" y="320"/>
                    </a:lnTo>
                    <a:lnTo>
                      <a:pt x="22" y="338"/>
                    </a:lnTo>
                    <a:lnTo>
                      <a:pt x="22" y="338"/>
                    </a:lnTo>
                    <a:lnTo>
                      <a:pt x="28" y="322"/>
                    </a:lnTo>
                    <a:lnTo>
                      <a:pt x="34" y="309"/>
                    </a:lnTo>
                    <a:lnTo>
                      <a:pt x="44" y="293"/>
                    </a:lnTo>
                    <a:lnTo>
                      <a:pt x="54" y="277"/>
                    </a:lnTo>
                    <a:lnTo>
                      <a:pt x="78" y="243"/>
                    </a:lnTo>
                    <a:lnTo>
                      <a:pt x="109" y="209"/>
                    </a:lnTo>
                    <a:lnTo>
                      <a:pt x="145" y="175"/>
                    </a:lnTo>
                    <a:lnTo>
                      <a:pt x="185" y="139"/>
                    </a:lnTo>
                    <a:lnTo>
                      <a:pt x="231" y="106"/>
                    </a:lnTo>
                    <a:lnTo>
                      <a:pt x="281" y="72"/>
                    </a:lnTo>
                    <a:lnTo>
                      <a:pt x="281" y="72"/>
                    </a:lnTo>
                    <a:lnTo>
                      <a:pt x="237" y="106"/>
                    </a:lnTo>
                    <a:lnTo>
                      <a:pt x="197" y="141"/>
                    </a:lnTo>
                    <a:lnTo>
                      <a:pt x="161" y="177"/>
                    </a:lnTo>
                    <a:lnTo>
                      <a:pt x="127" y="213"/>
                    </a:lnTo>
                    <a:lnTo>
                      <a:pt x="100" y="249"/>
                    </a:lnTo>
                    <a:lnTo>
                      <a:pt x="74" y="283"/>
                    </a:lnTo>
                    <a:lnTo>
                      <a:pt x="54" y="317"/>
                    </a:lnTo>
                    <a:lnTo>
                      <a:pt x="38" y="350"/>
                    </a:lnTo>
                    <a:lnTo>
                      <a:pt x="38" y="35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grpSp>
        <p:nvGrpSpPr>
          <p:cNvPr id="75" name="그룹 195"/>
          <p:cNvGrpSpPr/>
          <p:nvPr userDrawn="1"/>
        </p:nvGrpSpPr>
        <p:grpSpPr>
          <a:xfrm>
            <a:off x="1886696" y="2409097"/>
            <a:ext cx="888450" cy="888450"/>
            <a:chOff x="1511235" y="2449513"/>
            <a:chExt cx="1184275" cy="1184275"/>
          </a:xfrm>
        </p:grpSpPr>
        <p:sp>
          <p:nvSpPr>
            <p:cNvPr id="84" name="Freeform 149"/>
            <p:cNvSpPr>
              <a:spLocks/>
            </p:cNvSpPr>
            <p:nvPr userDrawn="1"/>
          </p:nvSpPr>
          <p:spPr bwMode="auto">
            <a:xfrm>
              <a:off x="1511235" y="2449513"/>
              <a:ext cx="1184275" cy="1184275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643" y="0"/>
                </a:cxn>
                <a:cxn ang="0">
                  <a:pos x="643" y="0"/>
                </a:cxn>
                <a:cxn ang="0">
                  <a:pos x="662" y="2"/>
                </a:cxn>
                <a:cxn ang="0">
                  <a:pos x="682" y="8"/>
                </a:cxn>
                <a:cxn ang="0">
                  <a:pos x="700" y="18"/>
                </a:cxn>
                <a:cxn ang="0">
                  <a:pos x="716" y="30"/>
                </a:cxn>
                <a:cxn ang="0">
                  <a:pos x="728" y="46"/>
                </a:cxn>
                <a:cxn ang="0">
                  <a:pos x="738" y="64"/>
                </a:cxn>
                <a:cxn ang="0">
                  <a:pos x="744" y="82"/>
                </a:cxn>
                <a:cxn ang="0">
                  <a:pos x="746" y="104"/>
                </a:cxn>
                <a:cxn ang="0">
                  <a:pos x="746" y="643"/>
                </a:cxn>
                <a:cxn ang="0">
                  <a:pos x="746" y="643"/>
                </a:cxn>
                <a:cxn ang="0">
                  <a:pos x="744" y="663"/>
                </a:cxn>
                <a:cxn ang="0">
                  <a:pos x="738" y="683"/>
                </a:cxn>
                <a:cxn ang="0">
                  <a:pos x="728" y="701"/>
                </a:cxn>
                <a:cxn ang="0">
                  <a:pos x="716" y="714"/>
                </a:cxn>
                <a:cxn ang="0">
                  <a:pos x="700" y="728"/>
                </a:cxn>
                <a:cxn ang="0">
                  <a:pos x="682" y="736"/>
                </a:cxn>
                <a:cxn ang="0">
                  <a:pos x="662" y="742"/>
                </a:cxn>
                <a:cxn ang="0">
                  <a:pos x="643" y="746"/>
                </a:cxn>
                <a:cxn ang="0">
                  <a:pos x="104" y="746"/>
                </a:cxn>
                <a:cxn ang="0">
                  <a:pos x="104" y="746"/>
                </a:cxn>
                <a:cxn ang="0">
                  <a:pos x="84" y="742"/>
                </a:cxn>
                <a:cxn ang="0">
                  <a:pos x="64" y="736"/>
                </a:cxn>
                <a:cxn ang="0">
                  <a:pos x="46" y="728"/>
                </a:cxn>
                <a:cxn ang="0">
                  <a:pos x="32" y="714"/>
                </a:cxn>
                <a:cxn ang="0">
                  <a:pos x="18" y="701"/>
                </a:cxn>
                <a:cxn ang="0">
                  <a:pos x="8" y="683"/>
                </a:cxn>
                <a:cxn ang="0">
                  <a:pos x="2" y="663"/>
                </a:cxn>
                <a:cxn ang="0">
                  <a:pos x="0" y="643"/>
                </a:cxn>
                <a:cxn ang="0">
                  <a:pos x="0" y="104"/>
                </a:cxn>
                <a:cxn ang="0">
                  <a:pos x="0" y="104"/>
                </a:cxn>
                <a:cxn ang="0">
                  <a:pos x="2" y="82"/>
                </a:cxn>
                <a:cxn ang="0">
                  <a:pos x="8" y="64"/>
                </a:cxn>
                <a:cxn ang="0">
                  <a:pos x="18" y="46"/>
                </a:cxn>
                <a:cxn ang="0">
                  <a:pos x="32" y="30"/>
                </a:cxn>
                <a:cxn ang="0">
                  <a:pos x="46" y="18"/>
                </a:cxn>
                <a:cxn ang="0">
                  <a:pos x="64" y="8"/>
                </a:cxn>
                <a:cxn ang="0">
                  <a:pos x="84" y="2"/>
                </a:cxn>
                <a:cxn ang="0">
                  <a:pos x="104" y="0"/>
                </a:cxn>
                <a:cxn ang="0">
                  <a:pos x="104" y="0"/>
                </a:cxn>
              </a:cxnLst>
              <a:rect l="0" t="0" r="r" b="b"/>
              <a:pathLst>
                <a:path w="746" h="746">
                  <a:moveTo>
                    <a:pt x="104" y="0"/>
                  </a:moveTo>
                  <a:lnTo>
                    <a:pt x="643" y="0"/>
                  </a:lnTo>
                  <a:lnTo>
                    <a:pt x="643" y="0"/>
                  </a:lnTo>
                  <a:lnTo>
                    <a:pt x="662" y="2"/>
                  </a:lnTo>
                  <a:lnTo>
                    <a:pt x="682" y="8"/>
                  </a:lnTo>
                  <a:lnTo>
                    <a:pt x="700" y="18"/>
                  </a:lnTo>
                  <a:lnTo>
                    <a:pt x="716" y="30"/>
                  </a:lnTo>
                  <a:lnTo>
                    <a:pt x="728" y="46"/>
                  </a:lnTo>
                  <a:lnTo>
                    <a:pt x="738" y="64"/>
                  </a:lnTo>
                  <a:lnTo>
                    <a:pt x="744" y="82"/>
                  </a:lnTo>
                  <a:lnTo>
                    <a:pt x="746" y="104"/>
                  </a:lnTo>
                  <a:lnTo>
                    <a:pt x="746" y="643"/>
                  </a:lnTo>
                  <a:lnTo>
                    <a:pt x="746" y="643"/>
                  </a:lnTo>
                  <a:lnTo>
                    <a:pt x="744" y="663"/>
                  </a:lnTo>
                  <a:lnTo>
                    <a:pt x="738" y="683"/>
                  </a:lnTo>
                  <a:lnTo>
                    <a:pt x="728" y="701"/>
                  </a:lnTo>
                  <a:lnTo>
                    <a:pt x="716" y="714"/>
                  </a:lnTo>
                  <a:lnTo>
                    <a:pt x="700" y="728"/>
                  </a:lnTo>
                  <a:lnTo>
                    <a:pt x="682" y="736"/>
                  </a:lnTo>
                  <a:lnTo>
                    <a:pt x="662" y="742"/>
                  </a:lnTo>
                  <a:lnTo>
                    <a:pt x="643" y="746"/>
                  </a:lnTo>
                  <a:lnTo>
                    <a:pt x="104" y="746"/>
                  </a:lnTo>
                  <a:lnTo>
                    <a:pt x="104" y="746"/>
                  </a:lnTo>
                  <a:lnTo>
                    <a:pt x="84" y="742"/>
                  </a:lnTo>
                  <a:lnTo>
                    <a:pt x="64" y="736"/>
                  </a:lnTo>
                  <a:lnTo>
                    <a:pt x="46" y="728"/>
                  </a:lnTo>
                  <a:lnTo>
                    <a:pt x="32" y="714"/>
                  </a:lnTo>
                  <a:lnTo>
                    <a:pt x="18" y="701"/>
                  </a:lnTo>
                  <a:lnTo>
                    <a:pt x="8" y="683"/>
                  </a:lnTo>
                  <a:lnTo>
                    <a:pt x="2" y="663"/>
                  </a:lnTo>
                  <a:lnTo>
                    <a:pt x="0" y="643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2" y="82"/>
                  </a:lnTo>
                  <a:lnTo>
                    <a:pt x="8" y="64"/>
                  </a:lnTo>
                  <a:lnTo>
                    <a:pt x="18" y="46"/>
                  </a:lnTo>
                  <a:lnTo>
                    <a:pt x="32" y="30"/>
                  </a:lnTo>
                  <a:lnTo>
                    <a:pt x="46" y="18"/>
                  </a:lnTo>
                  <a:lnTo>
                    <a:pt x="64" y="8"/>
                  </a:lnTo>
                  <a:lnTo>
                    <a:pt x="84" y="2"/>
                  </a:lnTo>
                  <a:lnTo>
                    <a:pt x="104" y="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85" name="그룹 175"/>
            <p:cNvGrpSpPr/>
            <p:nvPr userDrawn="1"/>
          </p:nvGrpSpPr>
          <p:grpSpPr>
            <a:xfrm>
              <a:off x="1693798" y="2646363"/>
              <a:ext cx="844550" cy="820738"/>
              <a:chOff x="1868488" y="2646363"/>
              <a:chExt cx="844550" cy="820738"/>
            </a:xfrm>
          </p:grpSpPr>
          <p:sp>
            <p:nvSpPr>
              <p:cNvPr id="86" name="Freeform 166"/>
              <p:cNvSpPr>
                <a:spLocks noEditPoints="1"/>
              </p:cNvSpPr>
              <p:nvPr userDrawn="1"/>
            </p:nvSpPr>
            <p:spPr bwMode="auto">
              <a:xfrm>
                <a:off x="1868488" y="2646363"/>
                <a:ext cx="679450" cy="820738"/>
              </a:xfrm>
              <a:custGeom>
                <a:avLst/>
                <a:gdLst/>
                <a:ahLst/>
                <a:cxnLst>
                  <a:cxn ang="0">
                    <a:pos x="376" y="308"/>
                  </a:cxn>
                  <a:cxn ang="0">
                    <a:pos x="428" y="219"/>
                  </a:cxn>
                  <a:cxn ang="0">
                    <a:pos x="418" y="161"/>
                  </a:cxn>
                  <a:cxn ang="0">
                    <a:pos x="378" y="181"/>
                  </a:cxn>
                  <a:cxn ang="0">
                    <a:pos x="386" y="236"/>
                  </a:cxn>
                  <a:cxn ang="0">
                    <a:pos x="337" y="296"/>
                  </a:cxn>
                  <a:cxn ang="0">
                    <a:pos x="281" y="298"/>
                  </a:cxn>
                  <a:cxn ang="0">
                    <a:pos x="237" y="264"/>
                  </a:cxn>
                  <a:cxn ang="0">
                    <a:pos x="223" y="221"/>
                  </a:cxn>
                  <a:cxn ang="0">
                    <a:pos x="259" y="153"/>
                  </a:cxn>
                  <a:cxn ang="0">
                    <a:pos x="325" y="141"/>
                  </a:cxn>
                  <a:cxn ang="0">
                    <a:pos x="408" y="141"/>
                  </a:cxn>
                  <a:cxn ang="0">
                    <a:pos x="356" y="97"/>
                  </a:cxn>
                  <a:cxn ang="0">
                    <a:pos x="287" y="83"/>
                  </a:cxn>
                  <a:cxn ang="0">
                    <a:pos x="277" y="42"/>
                  </a:cxn>
                  <a:cxn ang="0">
                    <a:pos x="225" y="2"/>
                  </a:cxn>
                  <a:cxn ang="0">
                    <a:pos x="172" y="6"/>
                  </a:cxn>
                  <a:cxn ang="0">
                    <a:pos x="126" y="51"/>
                  </a:cxn>
                  <a:cxn ang="0">
                    <a:pos x="98" y="63"/>
                  </a:cxn>
                  <a:cxn ang="0">
                    <a:pos x="26" y="97"/>
                  </a:cxn>
                  <a:cxn ang="0">
                    <a:pos x="0" y="159"/>
                  </a:cxn>
                  <a:cxn ang="0">
                    <a:pos x="30" y="236"/>
                  </a:cxn>
                  <a:cxn ang="0">
                    <a:pos x="46" y="288"/>
                  </a:cxn>
                  <a:cxn ang="0">
                    <a:pos x="86" y="312"/>
                  </a:cxn>
                  <a:cxn ang="0">
                    <a:pos x="86" y="274"/>
                  </a:cxn>
                  <a:cxn ang="0">
                    <a:pos x="118" y="248"/>
                  </a:cxn>
                  <a:cxn ang="0">
                    <a:pos x="150" y="252"/>
                  </a:cxn>
                  <a:cxn ang="0">
                    <a:pos x="172" y="280"/>
                  </a:cxn>
                  <a:cxn ang="0">
                    <a:pos x="166" y="318"/>
                  </a:cxn>
                  <a:cxn ang="0">
                    <a:pos x="128" y="338"/>
                  </a:cxn>
                  <a:cxn ang="0">
                    <a:pos x="86" y="312"/>
                  </a:cxn>
                  <a:cxn ang="0">
                    <a:pos x="56" y="336"/>
                  </a:cxn>
                  <a:cxn ang="0">
                    <a:pos x="132" y="370"/>
                  </a:cxn>
                  <a:cxn ang="0">
                    <a:pos x="175" y="463"/>
                  </a:cxn>
                  <a:cxn ang="0">
                    <a:pos x="170" y="487"/>
                  </a:cxn>
                  <a:cxn ang="0">
                    <a:pos x="126" y="517"/>
                  </a:cxn>
                  <a:cxn ang="0">
                    <a:pos x="275" y="517"/>
                  </a:cxn>
                  <a:cxn ang="0">
                    <a:pos x="241" y="493"/>
                  </a:cxn>
                  <a:cxn ang="0">
                    <a:pos x="233" y="318"/>
                  </a:cxn>
                  <a:cxn ang="0">
                    <a:pos x="281" y="334"/>
                  </a:cxn>
                  <a:cxn ang="0">
                    <a:pos x="331" y="330"/>
                  </a:cxn>
                  <a:cxn ang="0">
                    <a:pos x="66" y="203"/>
                  </a:cxn>
                  <a:cxn ang="0">
                    <a:pos x="46" y="165"/>
                  </a:cxn>
                  <a:cxn ang="0">
                    <a:pos x="58" y="133"/>
                  </a:cxn>
                  <a:cxn ang="0">
                    <a:pos x="90" y="119"/>
                  </a:cxn>
                  <a:cxn ang="0">
                    <a:pos x="128" y="139"/>
                  </a:cxn>
                  <a:cxn ang="0">
                    <a:pos x="136" y="173"/>
                  </a:cxn>
                  <a:cxn ang="0">
                    <a:pos x="108" y="207"/>
                  </a:cxn>
                  <a:cxn ang="0">
                    <a:pos x="148" y="105"/>
                  </a:cxn>
                  <a:cxn ang="0">
                    <a:pos x="172" y="61"/>
                  </a:cxn>
                  <a:cxn ang="0">
                    <a:pos x="211" y="53"/>
                  </a:cxn>
                  <a:cxn ang="0">
                    <a:pos x="251" y="85"/>
                  </a:cxn>
                  <a:cxn ang="0">
                    <a:pos x="251" y="127"/>
                  </a:cxn>
                  <a:cxn ang="0">
                    <a:pos x="211" y="159"/>
                  </a:cxn>
                  <a:cxn ang="0">
                    <a:pos x="172" y="151"/>
                  </a:cxn>
                  <a:cxn ang="0">
                    <a:pos x="148" y="105"/>
                  </a:cxn>
                </a:cxnLst>
                <a:rect l="0" t="0" r="r" b="b"/>
                <a:pathLst>
                  <a:path w="428" h="517">
                    <a:moveTo>
                      <a:pt x="331" y="330"/>
                    </a:moveTo>
                    <a:lnTo>
                      <a:pt x="331" y="330"/>
                    </a:lnTo>
                    <a:lnTo>
                      <a:pt x="345" y="326"/>
                    </a:lnTo>
                    <a:lnTo>
                      <a:pt x="354" y="322"/>
                    </a:lnTo>
                    <a:lnTo>
                      <a:pt x="376" y="308"/>
                    </a:lnTo>
                    <a:lnTo>
                      <a:pt x="394" y="294"/>
                    </a:lnTo>
                    <a:lnTo>
                      <a:pt x="408" y="274"/>
                    </a:lnTo>
                    <a:lnTo>
                      <a:pt x="420" y="254"/>
                    </a:lnTo>
                    <a:lnTo>
                      <a:pt x="426" y="230"/>
                    </a:lnTo>
                    <a:lnTo>
                      <a:pt x="428" y="219"/>
                    </a:lnTo>
                    <a:lnTo>
                      <a:pt x="428" y="207"/>
                    </a:lnTo>
                    <a:lnTo>
                      <a:pt x="428" y="195"/>
                    </a:lnTo>
                    <a:lnTo>
                      <a:pt x="426" y="183"/>
                    </a:lnTo>
                    <a:lnTo>
                      <a:pt x="426" y="183"/>
                    </a:lnTo>
                    <a:lnTo>
                      <a:pt x="418" y="161"/>
                    </a:lnTo>
                    <a:lnTo>
                      <a:pt x="408" y="141"/>
                    </a:lnTo>
                    <a:lnTo>
                      <a:pt x="408" y="141"/>
                    </a:lnTo>
                    <a:lnTo>
                      <a:pt x="370" y="171"/>
                    </a:lnTo>
                    <a:lnTo>
                      <a:pt x="370" y="171"/>
                    </a:lnTo>
                    <a:lnTo>
                      <a:pt x="378" y="181"/>
                    </a:lnTo>
                    <a:lnTo>
                      <a:pt x="382" y="193"/>
                    </a:lnTo>
                    <a:lnTo>
                      <a:pt x="386" y="207"/>
                    </a:lnTo>
                    <a:lnTo>
                      <a:pt x="388" y="221"/>
                    </a:lnTo>
                    <a:lnTo>
                      <a:pt x="388" y="221"/>
                    </a:lnTo>
                    <a:lnTo>
                      <a:pt x="386" y="236"/>
                    </a:lnTo>
                    <a:lnTo>
                      <a:pt x="380" y="252"/>
                    </a:lnTo>
                    <a:lnTo>
                      <a:pt x="372" y="266"/>
                    </a:lnTo>
                    <a:lnTo>
                      <a:pt x="362" y="278"/>
                    </a:lnTo>
                    <a:lnTo>
                      <a:pt x="351" y="288"/>
                    </a:lnTo>
                    <a:lnTo>
                      <a:pt x="337" y="296"/>
                    </a:lnTo>
                    <a:lnTo>
                      <a:pt x="323" y="300"/>
                    </a:lnTo>
                    <a:lnTo>
                      <a:pt x="305" y="302"/>
                    </a:lnTo>
                    <a:lnTo>
                      <a:pt x="305" y="302"/>
                    </a:lnTo>
                    <a:lnTo>
                      <a:pt x="293" y="300"/>
                    </a:lnTo>
                    <a:lnTo>
                      <a:pt x="281" y="298"/>
                    </a:lnTo>
                    <a:lnTo>
                      <a:pt x="271" y="294"/>
                    </a:lnTo>
                    <a:lnTo>
                      <a:pt x="261" y="288"/>
                    </a:lnTo>
                    <a:lnTo>
                      <a:pt x="251" y="282"/>
                    </a:lnTo>
                    <a:lnTo>
                      <a:pt x="243" y="272"/>
                    </a:lnTo>
                    <a:lnTo>
                      <a:pt x="237" y="264"/>
                    </a:lnTo>
                    <a:lnTo>
                      <a:pt x="231" y="254"/>
                    </a:lnTo>
                    <a:lnTo>
                      <a:pt x="231" y="254"/>
                    </a:lnTo>
                    <a:lnTo>
                      <a:pt x="225" y="236"/>
                    </a:lnTo>
                    <a:lnTo>
                      <a:pt x="223" y="221"/>
                    </a:lnTo>
                    <a:lnTo>
                      <a:pt x="223" y="221"/>
                    </a:lnTo>
                    <a:lnTo>
                      <a:pt x="225" y="203"/>
                    </a:lnTo>
                    <a:lnTo>
                      <a:pt x="229" y="189"/>
                    </a:lnTo>
                    <a:lnTo>
                      <a:pt x="237" y="175"/>
                    </a:lnTo>
                    <a:lnTo>
                      <a:pt x="247" y="163"/>
                    </a:lnTo>
                    <a:lnTo>
                      <a:pt x="259" y="153"/>
                    </a:lnTo>
                    <a:lnTo>
                      <a:pt x="273" y="145"/>
                    </a:lnTo>
                    <a:lnTo>
                      <a:pt x="289" y="139"/>
                    </a:lnTo>
                    <a:lnTo>
                      <a:pt x="305" y="139"/>
                    </a:lnTo>
                    <a:lnTo>
                      <a:pt x="305" y="139"/>
                    </a:lnTo>
                    <a:lnTo>
                      <a:pt x="325" y="141"/>
                    </a:lnTo>
                    <a:lnTo>
                      <a:pt x="343" y="147"/>
                    </a:lnTo>
                    <a:lnTo>
                      <a:pt x="358" y="157"/>
                    </a:lnTo>
                    <a:lnTo>
                      <a:pt x="370" y="171"/>
                    </a:lnTo>
                    <a:lnTo>
                      <a:pt x="370" y="171"/>
                    </a:lnTo>
                    <a:lnTo>
                      <a:pt x="408" y="141"/>
                    </a:lnTo>
                    <a:lnTo>
                      <a:pt x="408" y="141"/>
                    </a:lnTo>
                    <a:lnTo>
                      <a:pt x="398" y="127"/>
                    </a:lnTo>
                    <a:lnTo>
                      <a:pt x="384" y="115"/>
                    </a:lnTo>
                    <a:lnTo>
                      <a:pt x="370" y="105"/>
                    </a:lnTo>
                    <a:lnTo>
                      <a:pt x="356" y="97"/>
                    </a:lnTo>
                    <a:lnTo>
                      <a:pt x="339" y="91"/>
                    </a:lnTo>
                    <a:lnTo>
                      <a:pt x="323" y="85"/>
                    </a:lnTo>
                    <a:lnTo>
                      <a:pt x="305" y="83"/>
                    </a:lnTo>
                    <a:lnTo>
                      <a:pt x="287" y="85"/>
                    </a:lnTo>
                    <a:lnTo>
                      <a:pt x="287" y="83"/>
                    </a:lnTo>
                    <a:lnTo>
                      <a:pt x="287" y="83"/>
                    </a:lnTo>
                    <a:lnTo>
                      <a:pt x="287" y="69"/>
                    </a:lnTo>
                    <a:lnTo>
                      <a:pt x="283" y="53"/>
                    </a:lnTo>
                    <a:lnTo>
                      <a:pt x="283" y="53"/>
                    </a:lnTo>
                    <a:lnTo>
                      <a:pt x="277" y="42"/>
                    </a:lnTo>
                    <a:lnTo>
                      <a:pt x="269" y="30"/>
                    </a:lnTo>
                    <a:lnTo>
                      <a:pt x="261" y="22"/>
                    </a:lnTo>
                    <a:lnTo>
                      <a:pt x="249" y="14"/>
                    </a:lnTo>
                    <a:lnTo>
                      <a:pt x="237" y="6"/>
                    </a:lnTo>
                    <a:lnTo>
                      <a:pt x="225" y="2"/>
                    </a:lnTo>
                    <a:lnTo>
                      <a:pt x="211" y="0"/>
                    </a:lnTo>
                    <a:lnTo>
                      <a:pt x="197" y="0"/>
                    </a:lnTo>
                    <a:lnTo>
                      <a:pt x="197" y="0"/>
                    </a:lnTo>
                    <a:lnTo>
                      <a:pt x="185" y="2"/>
                    </a:lnTo>
                    <a:lnTo>
                      <a:pt x="172" y="6"/>
                    </a:lnTo>
                    <a:lnTo>
                      <a:pt x="160" y="12"/>
                    </a:lnTo>
                    <a:lnTo>
                      <a:pt x="150" y="20"/>
                    </a:lnTo>
                    <a:lnTo>
                      <a:pt x="140" y="28"/>
                    </a:lnTo>
                    <a:lnTo>
                      <a:pt x="132" y="40"/>
                    </a:lnTo>
                    <a:lnTo>
                      <a:pt x="126" y="51"/>
                    </a:lnTo>
                    <a:lnTo>
                      <a:pt x="122" y="63"/>
                    </a:lnTo>
                    <a:lnTo>
                      <a:pt x="122" y="63"/>
                    </a:lnTo>
                    <a:lnTo>
                      <a:pt x="110" y="63"/>
                    </a:lnTo>
                    <a:lnTo>
                      <a:pt x="98" y="63"/>
                    </a:lnTo>
                    <a:lnTo>
                      <a:pt x="98" y="63"/>
                    </a:lnTo>
                    <a:lnTo>
                      <a:pt x="82" y="65"/>
                    </a:lnTo>
                    <a:lnTo>
                      <a:pt x="66" y="71"/>
                    </a:lnTo>
                    <a:lnTo>
                      <a:pt x="52" y="77"/>
                    </a:lnTo>
                    <a:lnTo>
                      <a:pt x="38" y="87"/>
                    </a:lnTo>
                    <a:lnTo>
                      <a:pt x="26" y="97"/>
                    </a:lnTo>
                    <a:lnTo>
                      <a:pt x="16" y="111"/>
                    </a:lnTo>
                    <a:lnTo>
                      <a:pt x="10" y="125"/>
                    </a:lnTo>
                    <a:lnTo>
                      <a:pt x="4" y="141"/>
                    </a:lnTo>
                    <a:lnTo>
                      <a:pt x="4" y="141"/>
                    </a:lnTo>
                    <a:lnTo>
                      <a:pt x="0" y="159"/>
                    </a:lnTo>
                    <a:lnTo>
                      <a:pt x="2" y="177"/>
                    </a:lnTo>
                    <a:lnTo>
                      <a:pt x="4" y="193"/>
                    </a:lnTo>
                    <a:lnTo>
                      <a:pt x="10" y="209"/>
                    </a:lnTo>
                    <a:lnTo>
                      <a:pt x="20" y="223"/>
                    </a:lnTo>
                    <a:lnTo>
                      <a:pt x="30" y="236"/>
                    </a:lnTo>
                    <a:lnTo>
                      <a:pt x="44" y="248"/>
                    </a:lnTo>
                    <a:lnTo>
                      <a:pt x="60" y="256"/>
                    </a:lnTo>
                    <a:lnTo>
                      <a:pt x="60" y="256"/>
                    </a:lnTo>
                    <a:lnTo>
                      <a:pt x="50" y="272"/>
                    </a:lnTo>
                    <a:lnTo>
                      <a:pt x="46" y="288"/>
                    </a:lnTo>
                    <a:lnTo>
                      <a:pt x="46" y="306"/>
                    </a:lnTo>
                    <a:lnTo>
                      <a:pt x="50" y="322"/>
                    </a:lnTo>
                    <a:lnTo>
                      <a:pt x="50" y="322"/>
                    </a:lnTo>
                    <a:lnTo>
                      <a:pt x="86" y="312"/>
                    </a:lnTo>
                    <a:lnTo>
                      <a:pt x="86" y="312"/>
                    </a:lnTo>
                    <a:lnTo>
                      <a:pt x="84" y="302"/>
                    </a:lnTo>
                    <a:lnTo>
                      <a:pt x="82" y="292"/>
                    </a:lnTo>
                    <a:lnTo>
                      <a:pt x="82" y="292"/>
                    </a:lnTo>
                    <a:lnTo>
                      <a:pt x="82" y="284"/>
                    </a:lnTo>
                    <a:lnTo>
                      <a:pt x="86" y="274"/>
                    </a:lnTo>
                    <a:lnTo>
                      <a:pt x="90" y="266"/>
                    </a:lnTo>
                    <a:lnTo>
                      <a:pt x="96" y="260"/>
                    </a:lnTo>
                    <a:lnTo>
                      <a:pt x="102" y="254"/>
                    </a:lnTo>
                    <a:lnTo>
                      <a:pt x="110" y="250"/>
                    </a:lnTo>
                    <a:lnTo>
                      <a:pt x="118" y="248"/>
                    </a:lnTo>
                    <a:lnTo>
                      <a:pt x="128" y="246"/>
                    </a:lnTo>
                    <a:lnTo>
                      <a:pt x="128" y="246"/>
                    </a:lnTo>
                    <a:lnTo>
                      <a:pt x="136" y="248"/>
                    </a:lnTo>
                    <a:lnTo>
                      <a:pt x="142" y="250"/>
                    </a:lnTo>
                    <a:lnTo>
                      <a:pt x="150" y="252"/>
                    </a:lnTo>
                    <a:lnTo>
                      <a:pt x="156" y="256"/>
                    </a:lnTo>
                    <a:lnTo>
                      <a:pt x="166" y="268"/>
                    </a:lnTo>
                    <a:lnTo>
                      <a:pt x="170" y="274"/>
                    </a:lnTo>
                    <a:lnTo>
                      <a:pt x="172" y="280"/>
                    </a:lnTo>
                    <a:lnTo>
                      <a:pt x="172" y="280"/>
                    </a:lnTo>
                    <a:lnTo>
                      <a:pt x="173" y="292"/>
                    </a:lnTo>
                    <a:lnTo>
                      <a:pt x="173" y="292"/>
                    </a:lnTo>
                    <a:lnTo>
                      <a:pt x="172" y="302"/>
                    </a:lnTo>
                    <a:lnTo>
                      <a:pt x="170" y="310"/>
                    </a:lnTo>
                    <a:lnTo>
                      <a:pt x="166" y="318"/>
                    </a:lnTo>
                    <a:lnTo>
                      <a:pt x="160" y="324"/>
                    </a:lnTo>
                    <a:lnTo>
                      <a:pt x="154" y="330"/>
                    </a:lnTo>
                    <a:lnTo>
                      <a:pt x="146" y="334"/>
                    </a:lnTo>
                    <a:lnTo>
                      <a:pt x="138" y="338"/>
                    </a:lnTo>
                    <a:lnTo>
                      <a:pt x="128" y="338"/>
                    </a:lnTo>
                    <a:lnTo>
                      <a:pt x="128" y="338"/>
                    </a:lnTo>
                    <a:lnTo>
                      <a:pt x="114" y="336"/>
                    </a:lnTo>
                    <a:lnTo>
                      <a:pt x="102" y="330"/>
                    </a:lnTo>
                    <a:lnTo>
                      <a:pt x="94" y="322"/>
                    </a:lnTo>
                    <a:lnTo>
                      <a:pt x="86" y="312"/>
                    </a:lnTo>
                    <a:lnTo>
                      <a:pt x="86" y="312"/>
                    </a:lnTo>
                    <a:lnTo>
                      <a:pt x="50" y="322"/>
                    </a:lnTo>
                    <a:lnTo>
                      <a:pt x="50" y="322"/>
                    </a:lnTo>
                    <a:lnTo>
                      <a:pt x="56" y="336"/>
                    </a:lnTo>
                    <a:lnTo>
                      <a:pt x="56" y="336"/>
                    </a:lnTo>
                    <a:lnTo>
                      <a:pt x="68" y="350"/>
                    </a:lnTo>
                    <a:lnTo>
                      <a:pt x="82" y="360"/>
                    </a:lnTo>
                    <a:lnTo>
                      <a:pt x="98" y="368"/>
                    </a:lnTo>
                    <a:lnTo>
                      <a:pt x="114" y="372"/>
                    </a:lnTo>
                    <a:lnTo>
                      <a:pt x="132" y="370"/>
                    </a:lnTo>
                    <a:lnTo>
                      <a:pt x="148" y="366"/>
                    </a:lnTo>
                    <a:lnTo>
                      <a:pt x="164" y="358"/>
                    </a:lnTo>
                    <a:lnTo>
                      <a:pt x="177" y="346"/>
                    </a:lnTo>
                    <a:lnTo>
                      <a:pt x="175" y="459"/>
                    </a:lnTo>
                    <a:lnTo>
                      <a:pt x="175" y="463"/>
                    </a:lnTo>
                    <a:lnTo>
                      <a:pt x="175" y="463"/>
                    </a:lnTo>
                    <a:lnTo>
                      <a:pt x="175" y="463"/>
                    </a:lnTo>
                    <a:lnTo>
                      <a:pt x="173" y="479"/>
                    </a:lnTo>
                    <a:lnTo>
                      <a:pt x="173" y="479"/>
                    </a:lnTo>
                    <a:lnTo>
                      <a:pt x="170" y="487"/>
                    </a:lnTo>
                    <a:lnTo>
                      <a:pt x="166" y="493"/>
                    </a:lnTo>
                    <a:lnTo>
                      <a:pt x="162" y="501"/>
                    </a:lnTo>
                    <a:lnTo>
                      <a:pt x="156" y="505"/>
                    </a:lnTo>
                    <a:lnTo>
                      <a:pt x="142" y="513"/>
                    </a:lnTo>
                    <a:lnTo>
                      <a:pt x="126" y="517"/>
                    </a:lnTo>
                    <a:lnTo>
                      <a:pt x="279" y="517"/>
                    </a:lnTo>
                    <a:lnTo>
                      <a:pt x="279" y="517"/>
                    </a:lnTo>
                    <a:lnTo>
                      <a:pt x="277" y="517"/>
                    </a:lnTo>
                    <a:lnTo>
                      <a:pt x="277" y="517"/>
                    </a:lnTo>
                    <a:lnTo>
                      <a:pt x="275" y="517"/>
                    </a:lnTo>
                    <a:lnTo>
                      <a:pt x="275" y="517"/>
                    </a:lnTo>
                    <a:lnTo>
                      <a:pt x="263" y="513"/>
                    </a:lnTo>
                    <a:lnTo>
                      <a:pt x="255" y="509"/>
                    </a:lnTo>
                    <a:lnTo>
                      <a:pt x="247" y="501"/>
                    </a:lnTo>
                    <a:lnTo>
                      <a:pt x="241" y="493"/>
                    </a:lnTo>
                    <a:lnTo>
                      <a:pt x="241" y="493"/>
                    </a:lnTo>
                    <a:lnTo>
                      <a:pt x="237" y="485"/>
                    </a:lnTo>
                    <a:lnTo>
                      <a:pt x="237" y="479"/>
                    </a:lnTo>
                    <a:lnTo>
                      <a:pt x="235" y="463"/>
                    </a:lnTo>
                    <a:lnTo>
                      <a:pt x="233" y="318"/>
                    </a:lnTo>
                    <a:lnTo>
                      <a:pt x="233" y="318"/>
                    </a:lnTo>
                    <a:lnTo>
                      <a:pt x="243" y="322"/>
                    </a:lnTo>
                    <a:lnTo>
                      <a:pt x="255" y="328"/>
                    </a:lnTo>
                    <a:lnTo>
                      <a:pt x="269" y="330"/>
                    </a:lnTo>
                    <a:lnTo>
                      <a:pt x="281" y="334"/>
                    </a:lnTo>
                    <a:lnTo>
                      <a:pt x="293" y="334"/>
                    </a:lnTo>
                    <a:lnTo>
                      <a:pt x="307" y="334"/>
                    </a:lnTo>
                    <a:lnTo>
                      <a:pt x="319" y="332"/>
                    </a:lnTo>
                    <a:lnTo>
                      <a:pt x="331" y="330"/>
                    </a:lnTo>
                    <a:lnTo>
                      <a:pt x="331" y="330"/>
                    </a:lnTo>
                    <a:close/>
                    <a:moveTo>
                      <a:pt x="90" y="211"/>
                    </a:moveTo>
                    <a:lnTo>
                      <a:pt x="90" y="211"/>
                    </a:lnTo>
                    <a:lnTo>
                      <a:pt x="82" y="209"/>
                    </a:lnTo>
                    <a:lnTo>
                      <a:pt x="74" y="207"/>
                    </a:lnTo>
                    <a:lnTo>
                      <a:pt x="66" y="203"/>
                    </a:lnTo>
                    <a:lnTo>
                      <a:pt x="58" y="197"/>
                    </a:lnTo>
                    <a:lnTo>
                      <a:pt x="52" y="191"/>
                    </a:lnTo>
                    <a:lnTo>
                      <a:pt x="48" y="183"/>
                    </a:lnTo>
                    <a:lnTo>
                      <a:pt x="46" y="173"/>
                    </a:lnTo>
                    <a:lnTo>
                      <a:pt x="46" y="165"/>
                    </a:lnTo>
                    <a:lnTo>
                      <a:pt x="46" y="165"/>
                    </a:lnTo>
                    <a:lnTo>
                      <a:pt x="46" y="155"/>
                    </a:lnTo>
                    <a:lnTo>
                      <a:pt x="48" y="147"/>
                    </a:lnTo>
                    <a:lnTo>
                      <a:pt x="52" y="139"/>
                    </a:lnTo>
                    <a:lnTo>
                      <a:pt x="58" y="133"/>
                    </a:lnTo>
                    <a:lnTo>
                      <a:pt x="66" y="127"/>
                    </a:lnTo>
                    <a:lnTo>
                      <a:pt x="74" y="123"/>
                    </a:lnTo>
                    <a:lnTo>
                      <a:pt x="82" y="119"/>
                    </a:lnTo>
                    <a:lnTo>
                      <a:pt x="90" y="119"/>
                    </a:lnTo>
                    <a:lnTo>
                      <a:pt x="90" y="119"/>
                    </a:lnTo>
                    <a:lnTo>
                      <a:pt x="100" y="119"/>
                    </a:lnTo>
                    <a:lnTo>
                      <a:pt x="108" y="123"/>
                    </a:lnTo>
                    <a:lnTo>
                      <a:pt x="116" y="127"/>
                    </a:lnTo>
                    <a:lnTo>
                      <a:pt x="124" y="133"/>
                    </a:lnTo>
                    <a:lnTo>
                      <a:pt x="128" y="139"/>
                    </a:lnTo>
                    <a:lnTo>
                      <a:pt x="134" y="147"/>
                    </a:lnTo>
                    <a:lnTo>
                      <a:pt x="136" y="155"/>
                    </a:lnTo>
                    <a:lnTo>
                      <a:pt x="136" y="165"/>
                    </a:lnTo>
                    <a:lnTo>
                      <a:pt x="136" y="165"/>
                    </a:lnTo>
                    <a:lnTo>
                      <a:pt x="136" y="173"/>
                    </a:lnTo>
                    <a:lnTo>
                      <a:pt x="134" y="183"/>
                    </a:lnTo>
                    <a:lnTo>
                      <a:pt x="128" y="191"/>
                    </a:lnTo>
                    <a:lnTo>
                      <a:pt x="124" y="197"/>
                    </a:lnTo>
                    <a:lnTo>
                      <a:pt x="116" y="203"/>
                    </a:lnTo>
                    <a:lnTo>
                      <a:pt x="108" y="207"/>
                    </a:lnTo>
                    <a:lnTo>
                      <a:pt x="100" y="209"/>
                    </a:lnTo>
                    <a:lnTo>
                      <a:pt x="90" y="211"/>
                    </a:lnTo>
                    <a:lnTo>
                      <a:pt x="90" y="211"/>
                    </a:lnTo>
                    <a:close/>
                    <a:moveTo>
                      <a:pt x="148" y="105"/>
                    </a:moveTo>
                    <a:lnTo>
                      <a:pt x="148" y="105"/>
                    </a:lnTo>
                    <a:lnTo>
                      <a:pt x="148" y="95"/>
                    </a:lnTo>
                    <a:lnTo>
                      <a:pt x="152" y="85"/>
                    </a:lnTo>
                    <a:lnTo>
                      <a:pt x="156" y="75"/>
                    </a:lnTo>
                    <a:lnTo>
                      <a:pt x="164" y="67"/>
                    </a:lnTo>
                    <a:lnTo>
                      <a:pt x="172" y="61"/>
                    </a:lnTo>
                    <a:lnTo>
                      <a:pt x="179" y="55"/>
                    </a:lnTo>
                    <a:lnTo>
                      <a:pt x="189" y="53"/>
                    </a:lnTo>
                    <a:lnTo>
                      <a:pt x="201" y="51"/>
                    </a:lnTo>
                    <a:lnTo>
                      <a:pt x="201" y="51"/>
                    </a:lnTo>
                    <a:lnTo>
                      <a:pt x="211" y="53"/>
                    </a:lnTo>
                    <a:lnTo>
                      <a:pt x="221" y="55"/>
                    </a:lnTo>
                    <a:lnTo>
                      <a:pt x="231" y="61"/>
                    </a:lnTo>
                    <a:lnTo>
                      <a:pt x="239" y="67"/>
                    </a:lnTo>
                    <a:lnTo>
                      <a:pt x="245" y="75"/>
                    </a:lnTo>
                    <a:lnTo>
                      <a:pt x="251" y="85"/>
                    </a:lnTo>
                    <a:lnTo>
                      <a:pt x="253" y="95"/>
                    </a:lnTo>
                    <a:lnTo>
                      <a:pt x="255" y="105"/>
                    </a:lnTo>
                    <a:lnTo>
                      <a:pt x="255" y="105"/>
                    </a:lnTo>
                    <a:lnTo>
                      <a:pt x="253" y="117"/>
                    </a:lnTo>
                    <a:lnTo>
                      <a:pt x="251" y="127"/>
                    </a:lnTo>
                    <a:lnTo>
                      <a:pt x="245" y="135"/>
                    </a:lnTo>
                    <a:lnTo>
                      <a:pt x="239" y="143"/>
                    </a:lnTo>
                    <a:lnTo>
                      <a:pt x="231" y="151"/>
                    </a:lnTo>
                    <a:lnTo>
                      <a:pt x="221" y="155"/>
                    </a:lnTo>
                    <a:lnTo>
                      <a:pt x="211" y="159"/>
                    </a:lnTo>
                    <a:lnTo>
                      <a:pt x="201" y="159"/>
                    </a:lnTo>
                    <a:lnTo>
                      <a:pt x="201" y="159"/>
                    </a:lnTo>
                    <a:lnTo>
                      <a:pt x="189" y="159"/>
                    </a:lnTo>
                    <a:lnTo>
                      <a:pt x="179" y="155"/>
                    </a:lnTo>
                    <a:lnTo>
                      <a:pt x="172" y="151"/>
                    </a:lnTo>
                    <a:lnTo>
                      <a:pt x="164" y="143"/>
                    </a:lnTo>
                    <a:lnTo>
                      <a:pt x="156" y="135"/>
                    </a:lnTo>
                    <a:lnTo>
                      <a:pt x="152" y="127"/>
                    </a:lnTo>
                    <a:lnTo>
                      <a:pt x="148" y="117"/>
                    </a:lnTo>
                    <a:lnTo>
                      <a:pt x="148" y="105"/>
                    </a:lnTo>
                    <a:lnTo>
                      <a:pt x="148" y="10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7" name="Freeform 167"/>
              <p:cNvSpPr>
                <a:spLocks noEditPoints="1"/>
              </p:cNvSpPr>
              <p:nvPr userDrawn="1"/>
            </p:nvSpPr>
            <p:spPr bwMode="auto">
              <a:xfrm>
                <a:off x="2365375" y="3119438"/>
                <a:ext cx="347663" cy="347663"/>
              </a:xfrm>
              <a:custGeom>
                <a:avLst/>
                <a:gdLst/>
                <a:ahLst/>
                <a:cxnLst>
                  <a:cxn ang="0">
                    <a:pos x="195" y="58"/>
                  </a:cxn>
                  <a:cxn ang="0">
                    <a:pos x="157" y="68"/>
                  </a:cxn>
                  <a:cxn ang="0">
                    <a:pos x="181" y="76"/>
                  </a:cxn>
                  <a:cxn ang="0">
                    <a:pos x="199" y="102"/>
                  </a:cxn>
                  <a:cxn ang="0">
                    <a:pos x="197" y="127"/>
                  </a:cxn>
                  <a:cxn ang="0">
                    <a:pos x="173" y="149"/>
                  </a:cxn>
                  <a:cxn ang="0">
                    <a:pos x="149" y="151"/>
                  </a:cxn>
                  <a:cxn ang="0">
                    <a:pos x="121" y="133"/>
                  </a:cxn>
                  <a:cxn ang="0">
                    <a:pos x="115" y="109"/>
                  </a:cxn>
                  <a:cxn ang="0">
                    <a:pos x="125" y="82"/>
                  </a:cxn>
                  <a:cxn ang="0">
                    <a:pos x="155" y="68"/>
                  </a:cxn>
                  <a:cxn ang="0">
                    <a:pos x="147" y="44"/>
                  </a:cxn>
                  <a:cxn ang="0">
                    <a:pos x="141" y="20"/>
                  </a:cxn>
                  <a:cxn ang="0">
                    <a:pos x="117" y="2"/>
                  </a:cxn>
                  <a:cxn ang="0">
                    <a:pos x="93" y="0"/>
                  </a:cxn>
                  <a:cxn ang="0">
                    <a:pos x="69" y="18"/>
                  </a:cxn>
                  <a:cxn ang="0">
                    <a:pos x="55" y="32"/>
                  </a:cxn>
                  <a:cxn ang="0">
                    <a:pos x="18" y="46"/>
                  </a:cxn>
                  <a:cxn ang="0">
                    <a:pos x="4" y="66"/>
                  </a:cxn>
                  <a:cxn ang="0">
                    <a:pos x="4" y="104"/>
                  </a:cxn>
                  <a:cxn ang="0">
                    <a:pos x="30" y="129"/>
                  </a:cxn>
                  <a:cxn ang="0">
                    <a:pos x="26" y="139"/>
                  </a:cxn>
                  <a:cxn ang="0">
                    <a:pos x="26" y="167"/>
                  </a:cxn>
                  <a:cxn ang="0">
                    <a:pos x="55" y="189"/>
                  </a:cxn>
                  <a:cxn ang="0">
                    <a:pos x="91" y="177"/>
                  </a:cxn>
                  <a:cxn ang="0">
                    <a:pos x="89" y="197"/>
                  </a:cxn>
                  <a:cxn ang="0">
                    <a:pos x="73" y="217"/>
                  </a:cxn>
                  <a:cxn ang="0">
                    <a:pos x="137" y="217"/>
                  </a:cxn>
                  <a:cxn ang="0">
                    <a:pos x="121" y="201"/>
                  </a:cxn>
                  <a:cxn ang="0">
                    <a:pos x="133" y="167"/>
                  </a:cxn>
                  <a:cxn ang="0">
                    <a:pos x="181" y="165"/>
                  </a:cxn>
                  <a:cxn ang="0">
                    <a:pos x="217" y="123"/>
                  </a:cxn>
                  <a:cxn ang="0">
                    <a:pos x="209" y="72"/>
                  </a:cxn>
                  <a:cxn ang="0">
                    <a:pos x="26" y="72"/>
                  </a:cxn>
                  <a:cxn ang="0">
                    <a:pos x="45" y="58"/>
                  </a:cxn>
                  <a:cxn ang="0">
                    <a:pos x="69" y="82"/>
                  </a:cxn>
                  <a:cxn ang="0">
                    <a:pos x="55" y="104"/>
                  </a:cxn>
                  <a:cxn ang="0">
                    <a:pos x="30" y="98"/>
                  </a:cxn>
                  <a:cxn ang="0">
                    <a:pos x="65" y="171"/>
                  </a:cxn>
                  <a:cxn ang="0">
                    <a:pos x="43" y="157"/>
                  </a:cxn>
                  <a:cxn ang="0">
                    <a:pos x="49" y="131"/>
                  </a:cxn>
                  <a:cxn ang="0">
                    <a:pos x="73" y="125"/>
                  </a:cxn>
                  <a:cxn ang="0">
                    <a:pos x="89" y="147"/>
                  </a:cxn>
                  <a:cxn ang="0">
                    <a:pos x="65" y="171"/>
                  </a:cxn>
                  <a:cxn ang="0">
                    <a:pos x="77" y="40"/>
                  </a:cxn>
                  <a:cxn ang="0">
                    <a:pos x="103" y="24"/>
                  </a:cxn>
                  <a:cxn ang="0">
                    <a:pos x="131" y="52"/>
                  </a:cxn>
                  <a:cxn ang="0">
                    <a:pos x="113" y="78"/>
                  </a:cxn>
                  <a:cxn ang="0">
                    <a:pos x="83" y="72"/>
                  </a:cxn>
                </a:cxnLst>
                <a:rect l="0" t="0" r="r" b="b"/>
                <a:pathLst>
                  <a:path w="219" h="219">
                    <a:moveTo>
                      <a:pt x="209" y="72"/>
                    </a:moveTo>
                    <a:lnTo>
                      <a:pt x="209" y="72"/>
                    </a:lnTo>
                    <a:lnTo>
                      <a:pt x="203" y="64"/>
                    </a:lnTo>
                    <a:lnTo>
                      <a:pt x="195" y="58"/>
                    </a:lnTo>
                    <a:lnTo>
                      <a:pt x="181" y="48"/>
                    </a:lnTo>
                    <a:lnTo>
                      <a:pt x="181" y="48"/>
                    </a:lnTo>
                    <a:lnTo>
                      <a:pt x="155" y="68"/>
                    </a:lnTo>
                    <a:lnTo>
                      <a:pt x="157" y="68"/>
                    </a:lnTo>
                    <a:lnTo>
                      <a:pt x="157" y="68"/>
                    </a:lnTo>
                    <a:lnTo>
                      <a:pt x="165" y="70"/>
                    </a:lnTo>
                    <a:lnTo>
                      <a:pt x="173" y="72"/>
                    </a:lnTo>
                    <a:lnTo>
                      <a:pt x="181" y="76"/>
                    </a:lnTo>
                    <a:lnTo>
                      <a:pt x="187" y="80"/>
                    </a:lnTo>
                    <a:lnTo>
                      <a:pt x="193" y="88"/>
                    </a:lnTo>
                    <a:lnTo>
                      <a:pt x="197" y="94"/>
                    </a:lnTo>
                    <a:lnTo>
                      <a:pt x="199" y="102"/>
                    </a:lnTo>
                    <a:lnTo>
                      <a:pt x="199" y="109"/>
                    </a:lnTo>
                    <a:lnTo>
                      <a:pt x="199" y="109"/>
                    </a:lnTo>
                    <a:lnTo>
                      <a:pt x="199" y="119"/>
                    </a:lnTo>
                    <a:lnTo>
                      <a:pt x="197" y="127"/>
                    </a:lnTo>
                    <a:lnTo>
                      <a:pt x="193" y="133"/>
                    </a:lnTo>
                    <a:lnTo>
                      <a:pt x="187" y="139"/>
                    </a:lnTo>
                    <a:lnTo>
                      <a:pt x="181" y="145"/>
                    </a:lnTo>
                    <a:lnTo>
                      <a:pt x="173" y="149"/>
                    </a:lnTo>
                    <a:lnTo>
                      <a:pt x="165" y="151"/>
                    </a:lnTo>
                    <a:lnTo>
                      <a:pt x="157" y="153"/>
                    </a:lnTo>
                    <a:lnTo>
                      <a:pt x="157" y="153"/>
                    </a:lnTo>
                    <a:lnTo>
                      <a:pt x="149" y="151"/>
                    </a:lnTo>
                    <a:lnTo>
                      <a:pt x="141" y="149"/>
                    </a:lnTo>
                    <a:lnTo>
                      <a:pt x="133" y="145"/>
                    </a:lnTo>
                    <a:lnTo>
                      <a:pt x="127" y="139"/>
                    </a:lnTo>
                    <a:lnTo>
                      <a:pt x="121" y="133"/>
                    </a:lnTo>
                    <a:lnTo>
                      <a:pt x="117" y="127"/>
                    </a:lnTo>
                    <a:lnTo>
                      <a:pt x="115" y="119"/>
                    </a:lnTo>
                    <a:lnTo>
                      <a:pt x="115" y="109"/>
                    </a:lnTo>
                    <a:lnTo>
                      <a:pt x="115" y="109"/>
                    </a:lnTo>
                    <a:lnTo>
                      <a:pt x="115" y="102"/>
                    </a:lnTo>
                    <a:lnTo>
                      <a:pt x="119" y="92"/>
                    </a:lnTo>
                    <a:lnTo>
                      <a:pt x="119" y="92"/>
                    </a:lnTo>
                    <a:lnTo>
                      <a:pt x="125" y="82"/>
                    </a:lnTo>
                    <a:lnTo>
                      <a:pt x="133" y="76"/>
                    </a:lnTo>
                    <a:lnTo>
                      <a:pt x="145" y="70"/>
                    </a:lnTo>
                    <a:lnTo>
                      <a:pt x="155" y="68"/>
                    </a:lnTo>
                    <a:lnTo>
                      <a:pt x="155" y="68"/>
                    </a:lnTo>
                    <a:lnTo>
                      <a:pt x="181" y="48"/>
                    </a:lnTo>
                    <a:lnTo>
                      <a:pt x="181" y="48"/>
                    </a:lnTo>
                    <a:lnTo>
                      <a:pt x="165" y="44"/>
                    </a:lnTo>
                    <a:lnTo>
                      <a:pt x="147" y="44"/>
                    </a:lnTo>
                    <a:lnTo>
                      <a:pt x="147" y="44"/>
                    </a:lnTo>
                    <a:lnTo>
                      <a:pt x="147" y="36"/>
                    </a:lnTo>
                    <a:lnTo>
                      <a:pt x="145" y="28"/>
                    </a:lnTo>
                    <a:lnTo>
                      <a:pt x="141" y="20"/>
                    </a:lnTo>
                    <a:lnTo>
                      <a:pt x="137" y="14"/>
                    </a:lnTo>
                    <a:lnTo>
                      <a:pt x="131" y="8"/>
                    </a:lnTo>
                    <a:lnTo>
                      <a:pt x="125" y="4"/>
                    </a:lnTo>
                    <a:lnTo>
                      <a:pt x="117" y="2"/>
                    </a:lnTo>
                    <a:lnTo>
                      <a:pt x="109" y="0"/>
                    </a:lnTo>
                    <a:lnTo>
                      <a:pt x="109" y="0"/>
                    </a:lnTo>
                    <a:lnTo>
                      <a:pt x="101" y="0"/>
                    </a:lnTo>
                    <a:lnTo>
                      <a:pt x="93" y="0"/>
                    </a:lnTo>
                    <a:lnTo>
                      <a:pt x="87" y="4"/>
                    </a:lnTo>
                    <a:lnTo>
                      <a:pt x="79" y="8"/>
                    </a:lnTo>
                    <a:lnTo>
                      <a:pt x="73" y="12"/>
                    </a:lnTo>
                    <a:lnTo>
                      <a:pt x="69" y="18"/>
                    </a:lnTo>
                    <a:lnTo>
                      <a:pt x="65" y="24"/>
                    </a:lnTo>
                    <a:lnTo>
                      <a:pt x="63" y="32"/>
                    </a:lnTo>
                    <a:lnTo>
                      <a:pt x="63" y="32"/>
                    </a:lnTo>
                    <a:lnTo>
                      <a:pt x="55" y="32"/>
                    </a:lnTo>
                    <a:lnTo>
                      <a:pt x="55" y="32"/>
                    </a:lnTo>
                    <a:lnTo>
                      <a:pt x="40" y="34"/>
                    </a:lnTo>
                    <a:lnTo>
                      <a:pt x="24" y="42"/>
                    </a:lnTo>
                    <a:lnTo>
                      <a:pt x="18" y="46"/>
                    </a:lnTo>
                    <a:lnTo>
                      <a:pt x="12" y="52"/>
                    </a:lnTo>
                    <a:lnTo>
                      <a:pt x="8" y="58"/>
                    </a:lnTo>
                    <a:lnTo>
                      <a:pt x="4" y="66"/>
                    </a:lnTo>
                    <a:lnTo>
                      <a:pt x="4" y="66"/>
                    </a:lnTo>
                    <a:lnTo>
                      <a:pt x="2" y="76"/>
                    </a:lnTo>
                    <a:lnTo>
                      <a:pt x="0" y="86"/>
                    </a:lnTo>
                    <a:lnTo>
                      <a:pt x="2" y="94"/>
                    </a:lnTo>
                    <a:lnTo>
                      <a:pt x="4" y="104"/>
                    </a:lnTo>
                    <a:lnTo>
                      <a:pt x="8" y="111"/>
                    </a:lnTo>
                    <a:lnTo>
                      <a:pt x="14" y="117"/>
                    </a:lnTo>
                    <a:lnTo>
                      <a:pt x="20" y="125"/>
                    </a:lnTo>
                    <a:lnTo>
                      <a:pt x="30" y="129"/>
                    </a:lnTo>
                    <a:lnTo>
                      <a:pt x="30" y="129"/>
                    </a:lnTo>
                    <a:lnTo>
                      <a:pt x="32" y="131"/>
                    </a:lnTo>
                    <a:lnTo>
                      <a:pt x="32" y="131"/>
                    </a:lnTo>
                    <a:lnTo>
                      <a:pt x="26" y="139"/>
                    </a:lnTo>
                    <a:lnTo>
                      <a:pt x="24" y="147"/>
                    </a:lnTo>
                    <a:lnTo>
                      <a:pt x="24" y="157"/>
                    </a:lnTo>
                    <a:lnTo>
                      <a:pt x="26" y="167"/>
                    </a:lnTo>
                    <a:lnTo>
                      <a:pt x="26" y="167"/>
                    </a:lnTo>
                    <a:lnTo>
                      <a:pt x="32" y="175"/>
                    </a:lnTo>
                    <a:lnTo>
                      <a:pt x="38" y="181"/>
                    </a:lnTo>
                    <a:lnTo>
                      <a:pt x="45" y="187"/>
                    </a:lnTo>
                    <a:lnTo>
                      <a:pt x="55" y="189"/>
                    </a:lnTo>
                    <a:lnTo>
                      <a:pt x="65" y="189"/>
                    </a:lnTo>
                    <a:lnTo>
                      <a:pt x="73" y="187"/>
                    </a:lnTo>
                    <a:lnTo>
                      <a:pt x="83" y="183"/>
                    </a:lnTo>
                    <a:lnTo>
                      <a:pt x="91" y="177"/>
                    </a:lnTo>
                    <a:lnTo>
                      <a:pt x="89" y="189"/>
                    </a:lnTo>
                    <a:lnTo>
                      <a:pt x="89" y="191"/>
                    </a:lnTo>
                    <a:lnTo>
                      <a:pt x="89" y="191"/>
                    </a:lnTo>
                    <a:lnTo>
                      <a:pt x="89" y="197"/>
                    </a:lnTo>
                    <a:lnTo>
                      <a:pt x="89" y="197"/>
                    </a:lnTo>
                    <a:lnTo>
                      <a:pt x="87" y="205"/>
                    </a:lnTo>
                    <a:lnTo>
                      <a:pt x="81" y="211"/>
                    </a:lnTo>
                    <a:lnTo>
                      <a:pt x="73" y="217"/>
                    </a:lnTo>
                    <a:lnTo>
                      <a:pt x="65" y="219"/>
                    </a:lnTo>
                    <a:lnTo>
                      <a:pt x="143" y="219"/>
                    </a:lnTo>
                    <a:lnTo>
                      <a:pt x="143" y="219"/>
                    </a:lnTo>
                    <a:lnTo>
                      <a:pt x="137" y="217"/>
                    </a:lnTo>
                    <a:lnTo>
                      <a:pt x="137" y="217"/>
                    </a:lnTo>
                    <a:lnTo>
                      <a:pt x="129" y="213"/>
                    </a:lnTo>
                    <a:lnTo>
                      <a:pt x="125" y="209"/>
                    </a:lnTo>
                    <a:lnTo>
                      <a:pt x="121" y="201"/>
                    </a:lnTo>
                    <a:lnTo>
                      <a:pt x="121" y="193"/>
                    </a:lnTo>
                    <a:lnTo>
                      <a:pt x="119" y="161"/>
                    </a:lnTo>
                    <a:lnTo>
                      <a:pt x="119" y="161"/>
                    </a:lnTo>
                    <a:lnTo>
                      <a:pt x="133" y="167"/>
                    </a:lnTo>
                    <a:lnTo>
                      <a:pt x="149" y="171"/>
                    </a:lnTo>
                    <a:lnTo>
                      <a:pt x="165" y="169"/>
                    </a:lnTo>
                    <a:lnTo>
                      <a:pt x="181" y="165"/>
                    </a:lnTo>
                    <a:lnTo>
                      <a:pt x="181" y="165"/>
                    </a:lnTo>
                    <a:lnTo>
                      <a:pt x="193" y="157"/>
                    </a:lnTo>
                    <a:lnTo>
                      <a:pt x="203" y="147"/>
                    </a:lnTo>
                    <a:lnTo>
                      <a:pt x="211" y="137"/>
                    </a:lnTo>
                    <a:lnTo>
                      <a:pt x="217" y="123"/>
                    </a:lnTo>
                    <a:lnTo>
                      <a:pt x="219" y="111"/>
                    </a:lnTo>
                    <a:lnTo>
                      <a:pt x="219" y="98"/>
                    </a:lnTo>
                    <a:lnTo>
                      <a:pt x="215" y="84"/>
                    </a:lnTo>
                    <a:lnTo>
                      <a:pt x="209" y="72"/>
                    </a:lnTo>
                    <a:lnTo>
                      <a:pt x="209" y="72"/>
                    </a:lnTo>
                    <a:close/>
                    <a:moveTo>
                      <a:pt x="24" y="82"/>
                    </a:moveTo>
                    <a:lnTo>
                      <a:pt x="24" y="82"/>
                    </a:lnTo>
                    <a:lnTo>
                      <a:pt x="26" y="72"/>
                    </a:lnTo>
                    <a:lnTo>
                      <a:pt x="30" y="66"/>
                    </a:lnTo>
                    <a:lnTo>
                      <a:pt x="38" y="60"/>
                    </a:lnTo>
                    <a:lnTo>
                      <a:pt x="45" y="58"/>
                    </a:lnTo>
                    <a:lnTo>
                      <a:pt x="45" y="58"/>
                    </a:lnTo>
                    <a:lnTo>
                      <a:pt x="55" y="60"/>
                    </a:lnTo>
                    <a:lnTo>
                      <a:pt x="63" y="66"/>
                    </a:lnTo>
                    <a:lnTo>
                      <a:pt x="67" y="72"/>
                    </a:lnTo>
                    <a:lnTo>
                      <a:pt x="69" y="82"/>
                    </a:lnTo>
                    <a:lnTo>
                      <a:pt x="69" y="82"/>
                    </a:lnTo>
                    <a:lnTo>
                      <a:pt x="67" y="92"/>
                    </a:lnTo>
                    <a:lnTo>
                      <a:pt x="63" y="98"/>
                    </a:lnTo>
                    <a:lnTo>
                      <a:pt x="55" y="104"/>
                    </a:lnTo>
                    <a:lnTo>
                      <a:pt x="45" y="105"/>
                    </a:lnTo>
                    <a:lnTo>
                      <a:pt x="45" y="105"/>
                    </a:lnTo>
                    <a:lnTo>
                      <a:pt x="38" y="104"/>
                    </a:lnTo>
                    <a:lnTo>
                      <a:pt x="30" y="98"/>
                    </a:lnTo>
                    <a:lnTo>
                      <a:pt x="26" y="92"/>
                    </a:lnTo>
                    <a:lnTo>
                      <a:pt x="24" y="82"/>
                    </a:lnTo>
                    <a:lnTo>
                      <a:pt x="24" y="82"/>
                    </a:lnTo>
                    <a:close/>
                    <a:moveTo>
                      <a:pt x="65" y="171"/>
                    </a:moveTo>
                    <a:lnTo>
                      <a:pt x="65" y="171"/>
                    </a:lnTo>
                    <a:lnTo>
                      <a:pt x="55" y="169"/>
                    </a:lnTo>
                    <a:lnTo>
                      <a:pt x="49" y="165"/>
                    </a:lnTo>
                    <a:lnTo>
                      <a:pt x="43" y="157"/>
                    </a:lnTo>
                    <a:lnTo>
                      <a:pt x="41" y="147"/>
                    </a:lnTo>
                    <a:lnTo>
                      <a:pt x="41" y="147"/>
                    </a:lnTo>
                    <a:lnTo>
                      <a:pt x="43" y="139"/>
                    </a:lnTo>
                    <a:lnTo>
                      <a:pt x="49" y="131"/>
                    </a:lnTo>
                    <a:lnTo>
                      <a:pt x="55" y="125"/>
                    </a:lnTo>
                    <a:lnTo>
                      <a:pt x="65" y="123"/>
                    </a:lnTo>
                    <a:lnTo>
                      <a:pt x="65" y="123"/>
                    </a:lnTo>
                    <a:lnTo>
                      <a:pt x="73" y="125"/>
                    </a:lnTo>
                    <a:lnTo>
                      <a:pt x="81" y="131"/>
                    </a:lnTo>
                    <a:lnTo>
                      <a:pt x="87" y="139"/>
                    </a:lnTo>
                    <a:lnTo>
                      <a:pt x="89" y="147"/>
                    </a:lnTo>
                    <a:lnTo>
                      <a:pt x="89" y="147"/>
                    </a:lnTo>
                    <a:lnTo>
                      <a:pt x="87" y="157"/>
                    </a:lnTo>
                    <a:lnTo>
                      <a:pt x="81" y="165"/>
                    </a:lnTo>
                    <a:lnTo>
                      <a:pt x="73" y="169"/>
                    </a:lnTo>
                    <a:lnTo>
                      <a:pt x="65" y="171"/>
                    </a:lnTo>
                    <a:lnTo>
                      <a:pt x="65" y="171"/>
                    </a:lnTo>
                    <a:close/>
                    <a:moveTo>
                      <a:pt x="75" y="52"/>
                    </a:moveTo>
                    <a:lnTo>
                      <a:pt x="75" y="52"/>
                    </a:lnTo>
                    <a:lnTo>
                      <a:pt x="77" y="40"/>
                    </a:lnTo>
                    <a:lnTo>
                      <a:pt x="83" y="32"/>
                    </a:lnTo>
                    <a:lnTo>
                      <a:pt x="91" y="26"/>
                    </a:lnTo>
                    <a:lnTo>
                      <a:pt x="103" y="24"/>
                    </a:lnTo>
                    <a:lnTo>
                      <a:pt x="103" y="24"/>
                    </a:lnTo>
                    <a:lnTo>
                      <a:pt x="113" y="26"/>
                    </a:lnTo>
                    <a:lnTo>
                      <a:pt x="123" y="32"/>
                    </a:lnTo>
                    <a:lnTo>
                      <a:pt x="129" y="40"/>
                    </a:lnTo>
                    <a:lnTo>
                      <a:pt x="131" y="52"/>
                    </a:lnTo>
                    <a:lnTo>
                      <a:pt x="131" y="52"/>
                    </a:lnTo>
                    <a:lnTo>
                      <a:pt x="129" y="62"/>
                    </a:lnTo>
                    <a:lnTo>
                      <a:pt x="123" y="72"/>
                    </a:lnTo>
                    <a:lnTo>
                      <a:pt x="113" y="78"/>
                    </a:lnTo>
                    <a:lnTo>
                      <a:pt x="103" y="80"/>
                    </a:lnTo>
                    <a:lnTo>
                      <a:pt x="103" y="80"/>
                    </a:lnTo>
                    <a:lnTo>
                      <a:pt x="91" y="78"/>
                    </a:lnTo>
                    <a:lnTo>
                      <a:pt x="83" y="72"/>
                    </a:lnTo>
                    <a:lnTo>
                      <a:pt x="77" y="62"/>
                    </a:lnTo>
                    <a:lnTo>
                      <a:pt x="75" y="52"/>
                    </a:lnTo>
                    <a:lnTo>
                      <a:pt x="75" y="5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grpSp>
        <p:nvGrpSpPr>
          <p:cNvPr id="76" name="그룹 197"/>
          <p:cNvGrpSpPr/>
          <p:nvPr userDrawn="1"/>
        </p:nvGrpSpPr>
        <p:grpSpPr>
          <a:xfrm>
            <a:off x="1989118" y="4889849"/>
            <a:ext cx="714571" cy="715762"/>
            <a:chOff x="1647760" y="5756275"/>
            <a:chExt cx="952500" cy="954088"/>
          </a:xfrm>
        </p:grpSpPr>
        <p:sp>
          <p:nvSpPr>
            <p:cNvPr id="80" name="Freeform 153"/>
            <p:cNvSpPr>
              <a:spLocks/>
            </p:cNvSpPr>
            <p:nvPr userDrawn="1"/>
          </p:nvSpPr>
          <p:spPr bwMode="auto">
            <a:xfrm>
              <a:off x="1647760" y="5756275"/>
              <a:ext cx="952500" cy="954088"/>
            </a:xfrm>
            <a:custGeom>
              <a:avLst/>
              <a:gdLst/>
              <a:ahLst/>
              <a:cxnLst>
                <a:cxn ang="0">
                  <a:pos x="83" y="0"/>
                </a:cxn>
                <a:cxn ang="0">
                  <a:pos x="517" y="0"/>
                </a:cxn>
                <a:cxn ang="0">
                  <a:pos x="517" y="0"/>
                </a:cxn>
                <a:cxn ang="0">
                  <a:pos x="535" y="2"/>
                </a:cxn>
                <a:cxn ang="0">
                  <a:pos x="551" y="6"/>
                </a:cxn>
                <a:cxn ang="0">
                  <a:pos x="564" y="14"/>
                </a:cxn>
                <a:cxn ang="0">
                  <a:pos x="576" y="24"/>
                </a:cxn>
                <a:cxn ang="0">
                  <a:pos x="586" y="38"/>
                </a:cxn>
                <a:cxn ang="0">
                  <a:pos x="594" y="52"/>
                </a:cxn>
                <a:cxn ang="0">
                  <a:pos x="598" y="67"/>
                </a:cxn>
                <a:cxn ang="0">
                  <a:pos x="600" y="83"/>
                </a:cxn>
                <a:cxn ang="0">
                  <a:pos x="600" y="517"/>
                </a:cxn>
                <a:cxn ang="0">
                  <a:pos x="600" y="517"/>
                </a:cxn>
                <a:cxn ang="0">
                  <a:pos x="598" y="535"/>
                </a:cxn>
                <a:cxn ang="0">
                  <a:pos x="594" y="549"/>
                </a:cxn>
                <a:cxn ang="0">
                  <a:pos x="586" y="565"/>
                </a:cxn>
                <a:cxn ang="0">
                  <a:pos x="576" y="577"/>
                </a:cxn>
                <a:cxn ang="0">
                  <a:pos x="564" y="587"/>
                </a:cxn>
                <a:cxn ang="0">
                  <a:pos x="551" y="595"/>
                </a:cxn>
                <a:cxn ang="0">
                  <a:pos x="535" y="599"/>
                </a:cxn>
                <a:cxn ang="0">
                  <a:pos x="517" y="601"/>
                </a:cxn>
                <a:cxn ang="0">
                  <a:pos x="83" y="601"/>
                </a:cxn>
                <a:cxn ang="0">
                  <a:pos x="83" y="601"/>
                </a:cxn>
                <a:cxn ang="0">
                  <a:pos x="67" y="599"/>
                </a:cxn>
                <a:cxn ang="0">
                  <a:pos x="51" y="595"/>
                </a:cxn>
                <a:cxn ang="0">
                  <a:pos x="37" y="587"/>
                </a:cxn>
                <a:cxn ang="0">
                  <a:pos x="25" y="577"/>
                </a:cxn>
                <a:cxn ang="0">
                  <a:pos x="14" y="565"/>
                </a:cxn>
                <a:cxn ang="0">
                  <a:pos x="6" y="549"/>
                </a:cxn>
                <a:cxn ang="0">
                  <a:pos x="2" y="535"/>
                </a:cxn>
                <a:cxn ang="0">
                  <a:pos x="0" y="517"/>
                </a:cxn>
                <a:cxn ang="0">
                  <a:pos x="0" y="83"/>
                </a:cxn>
                <a:cxn ang="0">
                  <a:pos x="0" y="83"/>
                </a:cxn>
                <a:cxn ang="0">
                  <a:pos x="2" y="67"/>
                </a:cxn>
                <a:cxn ang="0">
                  <a:pos x="6" y="52"/>
                </a:cxn>
                <a:cxn ang="0">
                  <a:pos x="14" y="38"/>
                </a:cxn>
                <a:cxn ang="0">
                  <a:pos x="25" y="24"/>
                </a:cxn>
                <a:cxn ang="0">
                  <a:pos x="37" y="14"/>
                </a:cxn>
                <a:cxn ang="0">
                  <a:pos x="51" y="6"/>
                </a:cxn>
                <a:cxn ang="0">
                  <a:pos x="67" y="2"/>
                </a:cxn>
                <a:cxn ang="0">
                  <a:pos x="83" y="0"/>
                </a:cxn>
                <a:cxn ang="0">
                  <a:pos x="83" y="0"/>
                </a:cxn>
              </a:cxnLst>
              <a:rect l="0" t="0" r="r" b="b"/>
              <a:pathLst>
                <a:path w="600" h="601">
                  <a:moveTo>
                    <a:pt x="83" y="0"/>
                  </a:moveTo>
                  <a:lnTo>
                    <a:pt x="517" y="0"/>
                  </a:lnTo>
                  <a:lnTo>
                    <a:pt x="517" y="0"/>
                  </a:lnTo>
                  <a:lnTo>
                    <a:pt x="535" y="2"/>
                  </a:lnTo>
                  <a:lnTo>
                    <a:pt x="551" y="6"/>
                  </a:lnTo>
                  <a:lnTo>
                    <a:pt x="564" y="14"/>
                  </a:lnTo>
                  <a:lnTo>
                    <a:pt x="576" y="24"/>
                  </a:lnTo>
                  <a:lnTo>
                    <a:pt x="586" y="38"/>
                  </a:lnTo>
                  <a:lnTo>
                    <a:pt x="594" y="52"/>
                  </a:lnTo>
                  <a:lnTo>
                    <a:pt x="598" y="67"/>
                  </a:lnTo>
                  <a:lnTo>
                    <a:pt x="600" y="83"/>
                  </a:lnTo>
                  <a:lnTo>
                    <a:pt x="600" y="517"/>
                  </a:lnTo>
                  <a:lnTo>
                    <a:pt x="600" y="517"/>
                  </a:lnTo>
                  <a:lnTo>
                    <a:pt x="598" y="535"/>
                  </a:lnTo>
                  <a:lnTo>
                    <a:pt x="594" y="549"/>
                  </a:lnTo>
                  <a:lnTo>
                    <a:pt x="586" y="565"/>
                  </a:lnTo>
                  <a:lnTo>
                    <a:pt x="576" y="577"/>
                  </a:lnTo>
                  <a:lnTo>
                    <a:pt x="564" y="587"/>
                  </a:lnTo>
                  <a:lnTo>
                    <a:pt x="551" y="595"/>
                  </a:lnTo>
                  <a:lnTo>
                    <a:pt x="535" y="599"/>
                  </a:lnTo>
                  <a:lnTo>
                    <a:pt x="517" y="601"/>
                  </a:lnTo>
                  <a:lnTo>
                    <a:pt x="83" y="601"/>
                  </a:lnTo>
                  <a:lnTo>
                    <a:pt x="83" y="601"/>
                  </a:lnTo>
                  <a:lnTo>
                    <a:pt x="67" y="599"/>
                  </a:lnTo>
                  <a:lnTo>
                    <a:pt x="51" y="595"/>
                  </a:lnTo>
                  <a:lnTo>
                    <a:pt x="37" y="587"/>
                  </a:lnTo>
                  <a:lnTo>
                    <a:pt x="25" y="577"/>
                  </a:lnTo>
                  <a:lnTo>
                    <a:pt x="14" y="565"/>
                  </a:lnTo>
                  <a:lnTo>
                    <a:pt x="6" y="549"/>
                  </a:lnTo>
                  <a:lnTo>
                    <a:pt x="2" y="535"/>
                  </a:lnTo>
                  <a:lnTo>
                    <a:pt x="0" y="517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2" y="67"/>
                  </a:lnTo>
                  <a:lnTo>
                    <a:pt x="6" y="52"/>
                  </a:lnTo>
                  <a:lnTo>
                    <a:pt x="14" y="38"/>
                  </a:lnTo>
                  <a:lnTo>
                    <a:pt x="25" y="24"/>
                  </a:lnTo>
                  <a:lnTo>
                    <a:pt x="37" y="14"/>
                  </a:lnTo>
                  <a:lnTo>
                    <a:pt x="51" y="6"/>
                  </a:lnTo>
                  <a:lnTo>
                    <a:pt x="67" y="2"/>
                  </a:lnTo>
                  <a:lnTo>
                    <a:pt x="83" y="0"/>
                  </a:lnTo>
                  <a:lnTo>
                    <a:pt x="83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81" name="그룹 178"/>
            <p:cNvGrpSpPr/>
            <p:nvPr userDrawn="1"/>
          </p:nvGrpSpPr>
          <p:grpSpPr>
            <a:xfrm>
              <a:off x="1798573" y="6011863"/>
              <a:ext cx="695325" cy="587375"/>
              <a:chOff x="1973263" y="6011863"/>
              <a:chExt cx="695325" cy="587375"/>
            </a:xfrm>
          </p:grpSpPr>
          <p:sp>
            <p:nvSpPr>
              <p:cNvPr id="82" name="Freeform 168"/>
              <p:cNvSpPr>
                <a:spLocks/>
              </p:cNvSpPr>
              <p:nvPr userDrawn="1"/>
            </p:nvSpPr>
            <p:spPr bwMode="auto">
              <a:xfrm>
                <a:off x="1973263" y="6570663"/>
                <a:ext cx="284163" cy="28575"/>
              </a:xfrm>
              <a:custGeom>
                <a:avLst/>
                <a:gdLst/>
                <a:ahLst/>
                <a:cxnLst>
                  <a:cxn ang="0">
                    <a:pos x="173" y="18"/>
                  </a:cxn>
                  <a:cxn ang="0">
                    <a:pos x="6" y="18"/>
                  </a:cxn>
                  <a:cxn ang="0">
                    <a:pos x="6" y="18"/>
                  </a:cxn>
                  <a:cxn ang="0">
                    <a:pos x="2" y="16"/>
                  </a:cxn>
                  <a:cxn ang="0">
                    <a:pos x="0" y="14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2" y="2"/>
                  </a:cxn>
                  <a:cxn ang="0">
                    <a:pos x="6" y="0"/>
                  </a:cxn>
                  <a:cxn ang="0">
                    <a:pos x="173" y="0"/>
                  </a:cxn>
                  <a:cxn ang="0">
                    <a:pos x="173" y="0"/>
                  </a:cxn>
                  <a:cxn ang="0">
                    <a:pos x="177" y="2"/>
                  </a:cxn>
                  <a:cxn ang="0">
                    <a:pos x="179" y="4"/>
                  </a:cxn>
                  <a:cxn ang="0">
                    <a:pos x="179" y="14"/>
                  </a:cxn>
                  <a:cxn ang="0">
                    <a:pos x="179" y="14"/>
                  </a:cxn>
                  <a:cxn ang="0">
                    <a:pos x="177" y="16"/>
                  </a:cxn>
                  <a:cxn ang="0">
                    <a:pos x="173" y="18"/>
                  </a:cxn>
                  <a:cxn ang="0">
                    <a:pos x="173" y="18"/>
                  </a:cxn>
                </a:cxnLst>
                <a:rect l="0" t="0" r="r" b="b"/>
                <a:pathLst>
                  <a:path w="179" h="18">
                    <a:moveTo>
                      <a:pt x="173" y="18"/>
                    </a:moveTo>
                    <a:lnTo>
                      <a:pt x="6" y="18"/>
                    </a:lnTo>
                    <a:lnTo>
                      <a:pt x="6" y="18"/>
                    </a:lnTo>
                    <a:lnTo>
                      <a:pt x="2" y="16"/>
                    </a:lnTo>
                    <a:lnTo>
                      <a:pt x="0" y="1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2" y="2"/>
                    </a:lnTo>
                    <a:lnTo>
                      <a:pt x="6" y="0"/>
                    </a:lnTo>
                    <a:lnTo>
                      <a:pt x="173" y="0"/>
                    </a:lnTo>
                    <a:lnTo>
                      <a:pt x="173" y="0"/>
                    </a:lnTo>
                    <a:lnTo>
                      <a:pt x="177" y="2"/>
                    </a:lnTo>
                    <a:lnTo>
                      <a:pt x="179" y="4"/>
                    </a:lnTo>
                    <a:lnTo>
                      <a:pt x="179" y="14"/>
                    </a:lnTo>
                    <a:lnTo>
                      <a:pt x="179" y="14"/>
                    </a:lnTo>
                    <a:lnTo>
                      <a:pt x="177" y="16"/>
                    </a:lnTo>
                    <a:lnTo>
                      <a:pt x="173" y="18"/>
                    </a:lnTo>
                    <a:lnTo>
                      <a:pt x="173" y="1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3" name="Freeform 169"/>
              <p:cNvSpPr>
                <a:spLocks noEditPoints="1"/>
              </p:cNvSpPr>
              <p:nvPr userDrawn="1"/>
            </p:nvSpPr>
            <p:spPr bwMode="auto">
              <a:xfrm>
                <a:off x="2181225" y="6011863"/>
                <a:ext cx="487363" cy="552450"/>
              </a:xfrm>
              <a:custGeom>
                <a:avLst/>
                <a:gdLst/>
                <a:ahLst/>
                <a:cxnLst>
                  <a:cxn ang="0">
                    <a:pos x="241" y="4"/>
                  </a:cxn>
                  <a:cxn ang="0">
                    <a:pos x="271" y="30"/>
                  </a:cxn>
                  <a:cxn ang="0">
                    <a:pos x="303" y="56"/>
                  </a:cxn>
                  <a:cxn ang="0">
                    <a:pos x="303" y="56"/>
                  </a:cxn>
                  <a:cxn ang="0">
                    <a:pos x="305" y="60"/>
                  </a:cxn>
                  <a:cxn ang="0">
                    <a:pos x="307" y="66"/>
                  </a:cxn>
                  <a:cxn ang="0">
                    <a:pos x="307" y="72"/>
                  </a:cxn>
                  <a:cxn ang="0">
                    <a:pos x="305" y="76"/>
                  </a:cxn>
                  <a:cxn ang="0">
                    <a:pos x="271" y="115"/>
                  </a:cxn>
                  <a:cxn ang="0">
                    <a:pos x="187" y="46"/>
                  </a:cxn>
                  <a:cxn ang="0">
                    <a:pos x="221" y="4"/>
                  </a:cxn>
                  <a:cxn ang="0">
                    <a:pos x="221" y="4"/>
                  </a:cxn>
                  <a:cxn ang="0">
                    <a:pos x="227" y="2"/>
                  </a:cxn>
                  <a:cxn ang="0">
                    <a:pos x="231" y="0"/>
                  </a:cxn>
                  <a:cxn ang="0">
                    <a:pos x="237" y="2"/>
                  </a:cxn>
                  <a:cxn ang="0">
                    <a:pos x="241" y="4"/>
                  </a:cxn>
                  <a:cxn ang="0">
                    <a:pos x="241" y="4"/>
                  </a:cxn>
                  <a:cxn ang="0">
                    <a:pos x="255" y="135"/>
                  </a:cxn>
                  <a:cxn ang="0">
                    <a:pos x="171" y="64"/>
                  </a:cxn>
                  <a:cxn ang="0">
                    <a:pos x="30" y="231"/>
                  </a:cxn>
                  <a:cxn ang="0">
                    <a:pos x="112" y="300"/>
                  </a:cxn>
                  <a:cxn ang="0">
                    <a:pos x="255" y="135"/>
                  </a:cxn>
                  <a:cxn ang="0">
                    <a:pos x="98" y="318"/>
                  </a:cxn>
                  <a:cxn ang="0">
                    <a:pos x="98" y="318"/>
                  </a:cxn>
                  <a:cxn ang="0">
                    <a:pos x="92" y="324"/>
                  </a:cxn>
                  <a:cxn ang="0">
                    <a:pos x="86" y="328"/>
                  </a:cxn>
                  <a:cxn ang="0">
                    <a:pos x="80" y="332"/>
                  </a:cxn>
                  <a:cxn ang="0">
                    <a:pos x="70" y="334"/>
                  </a:cxn>
                  <a:cxn ang="0">
                    <a:pos x="70" y="334"/>
                  </a:cxn>
                  <a:cxn ang="0">
                    <a:pos x="28" y="344"/>
                  </a:cxn>
                  <a:cxn ang="0">
                    <a:pos x="10" y="348"/>
                  </a:cxn>
                  <a:cxn ang="0">
                    <a:pos x="4" y="348"/>
                  </a:cxn>
                  <a:cxn ang="0">
                    <a:pos x="2" y="346"/>
                  </a:cxn>
                  <a:cxn ang="0">
                    <a:pos x="2" y="346"/>
                  </a:cxn>
                  <a:cxn ang="0">
                    <a:pos x="0" y="344"/>
                  </a:cxn>
                  <a:cxn ang="0">
                    <a:pos x="0" y="338"/>
                  </a:cxn>
                  <a:cxn ang="0">
                    <a:pos x="0" y="320"/>
                  </a:cxn>
                  <a:cxn ang="0">
                    <a:pos x="4" y="276"/>
                  </a:cxn>
                  <a:cxn ang="0">
                    <a:pos x="4" y="276"/>
                  </a:cxn>
                  <a:cxn ang="0">
                    <a:pos x="4" y="266"/>
                  </a:cxn>
                  <a:cxn ang="0">
                    <a:pos x="6" y="261"/>
                  </a:cxn>
                  <a:cxn ang="0">
                    <a:pos x="10" y="255"/>
                  </a:cxn>
                  <a:cxn ang="0">
                    <a:pos x="14" y="249"/>
                  </a:cxn>
                  <a:cxn ang="0">
                    <a:pos x="98" y="318"/>
                  </a:cxn>
                </a:cxnLst>
                <a:rect l="0" t="0" r="r" b="b"/>
                <a:pathLst>
                  <a:path w="307" h="348">
                    <a:moveTo>
                      <a:pt x="241" y="4"/>
                    </a:moveTo>
                    <a:lnTo>
                      <a:pt x="271" y="30"/>
                    </a:lnTo>
                    <a:lnTo>
                      <a:pt x="303" y="56"/>
                    </a:lnTo>
                    <a:lnTo>
                      <a:pt x="303" y="56"/>
                    </a:lnTo>
                    <a:lnTo>
                      <a:pt x="305" y="60"/>
                    </a:lnTo>
                    <a:lnTo>
                      <a:pt x="307" y="66"/>
                    </a:lnTo>
                    <a:lnTo>
                      <a:pt x="307" y="72"/>
                    </a:lnTo>
                    <a:lnTo>
                      <a:pt x="305" y="76"/>
                    </a:lnTo>
                    <a:lnTo>
                      <a:pt x="271" y="115"/>
                    </a:lnTo>
                    <a:lnTo>
                      <a:pt x="187" y="46"/>
                    </a:lnTo>
                    <a:lnTo>
                      <a:pt x="221" y="4"/>
                    </a:lnTo>
                    <a:lnTo>
                      <a:pt x="221" y="4"/>
                    </a:lnTo>
                    <a:lnTo>
                      <a:pt x="227" y="2"/>
                    </a:lnTo>
                    <a:lnTo>
                      <a:pt x="231" y="0"/>
                    </a:lnTo>
                    <a:lnTo>
                      <a:pt x="237" y="2"/>
                    </a:lnTo>
                    <a:lnTo>
                      <a:pt x="241" y="4"/>
                    </a:lnTo>
                    <a:lnTo>
                      <a:pt x="241" y="4"/>
                    </a:lnTo>
                    <a:close/>
                    <a:moveTo>
                      <a:pt x="255" y="135"/>
                    </a:moveTo>
                    <a:lnTo>
                      <a:pt x="171" y="64"/>
                    </a:lnTo>
                    <a:lnTo>
                      <a:pt x="30" y="231"/>
                    </a:lnTo>
                    <a:lnTo>
                      <a:pt x="112" y="300"/>
                    </a:lnTo>
                    <a:lnTo>
                      <a:pt x="255" y="135"/>
                    </a:lnTo>
                    <a:close/>
                    <a:moveTo>
                      <a:pt x="98" y="318"/>
                    </a:moveTo>
                    <a:lnTo>
                      <a:pt x="98" y="318"/>
                    </a:lnTo>
                    <a:lnTo>
                      <a:pt x="92" y="324"/>
                    </a:lnTo>
                    <a:lnTo>
                      <a:pt x="86" y="328"/>
                    </a:lnTo>
                    <a:lnTo>
                      <a:pt x="80" y="332"/>
                    </a:lnTo>
                    <a:lnTo>
                      <a:pt x="70" y="334"/>
                    </a:lnTo>
                    <a:lnTo>
                      <a:pt x="70" y="334"/>
                    </a:lnTo>
                    <a:lnTo>
                      <a:pt x="28" y="344"/>
                    </a:lnTo>
                    <a:lnTo>
                      <a:pt x="10" y="348"/>
                    </a:lnTo>
                    <a:lnTo>
                      <a:pt x="4" y="348"/>
                    </a:lnTo>
                    <a:lnTo>
                      <a:pt x="2" y="346"/>
                    </a:lnTo>
                    <a:lnTo>
                      <a:pt x="2" y="346"/>
                    </a:lnTo>
                    <a:lnTo>
                      <a:pt x="0" y="344"/>
                    </a:lnTo>
                    <a:lnTo>
                      <a:pt x="0" y="338"/>
                    </a:lnTo>
                    <a:lnTo>
                      <a:pt x="0" y="320"/>
                    </a:lnTo>
                    <a:lnTo>
                      <a:pt x="4" y="276"/>
                    </a:lnTo>
                    <a:lnTo>
                      <a:pt x="4" y="276"/>
                    </a:lnTo>
                    <a:lnTo>
                      <a:pt x="4" y="266"/>
                    </a:lnTo>
                    <a:lnTo>
                      <a:pt x="6" y="261"/>
                    </a:lnTo>
                    <a:lnTo>
                      <a:pt x="10" y="255"/>
                    </a:lnTo>
                    <a:lnTo>
                      <a:pt x="14" y="249"/>
                    </a:lnTo>
                    <a:lnTo>
                      <a:pt x="98" y="31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grpSp>
        <p:nvGrpSpPr>
          <p:cNvPr id="77" name="그룹 199"/>
          <p:cNvGrpSpPr/>
          <p:nvPr userDrawn="1"/>
        </p:nvGrpSpPr>
        <p:grpSpPr>
          <a:xfrm>
            <a:off x="1095904" y="1689762"/>
            <a:ext cx="649069" cy="649069"/>
            <a:chOff x="457135" y="1490663"/>
            <a:chExt cx="865188" cy="865188"/>
          </a:xfrm>
        </p:grpSpPr>
        <p:sp>
          <p:nvSpPr>
            <p:cNvPr id="78" name="Freeform 151"/>
            <p:cNvSpPr>
              <a:spLocks/>
            </p:cNvSpPr>
            <p:nvPr userDrawn="1"/>
          </p:nvSpPr>
          <p:spPr bwMode="auto">
            <a:xfrm>
              <a:off x="457135" y="1490663"/>
              <a:ext cx="865188" cy="865188"/>
            </a:xfrm>
            <a:custGeom>
              <a:avLst/>
              <a:gdLst/>
              <a:ahLst/>
              <a:cxnLst>
                <a:cxn ang="0">
                  <a:pos x="75" y="0"/>
                </a:cxn>
                <a:cxn ang="0">
                  <a:pos x="469" y="0"/>
                </a:cxn>
                <a:cxn ang="0">
                  <a:pos x="469" y="0"/>
                </a:cxn>
                <a:cxn ang="0">
                  <a:pos x="483" y="0"/>
                </a:cxn>
                <a:cxn ang="0">
                  <a:pos x="497" y="6"/>
                </a:cxn>
                <a:cxn ang="0">
                  <a:pos x="511" y="12"/>
                </a:cxn>
                <a:cxn ang="0">
                  <a:pos x="523" y="22"/>
                </a:cxn>
                <a:cxn ang="0">
                  <a:pos x="531" y="32"/>
                </a:cxn>
                <a:cxn ang="0">
                  <a:pos x="539" y="46"/>
                </a:cxn>
                <a:cxn ang="0">
                  <a:pos x="543" y="59"/>
                </a:cxn>
                <a:cxn ang="0">
                  <a:pos x="545" y="75"/>
                </a:cxn>
                <a:cxn ang="0">
                  <a:pos x="545" y="469"/>
                </a:cxn>
                <a:cxn ang="0">
                  <a:pos x="545" y="469"/>
                </a:cxn>
                <a:cxn ang="0">
                  <a:pos x="543" y="483"/>
                </a:cxn>
                <a:cxn ang="0">
                  <a:pos x="539" y="497"/>
                </a:cxn>
                <a:cxn ang="0">
                  <a:pos x="531" y="511"/>
                </a:cxn>
                <a:cxn ang="0">
                  <a:pos x="523" y="523"/>
                </a:cxn>
                <a:cxn ang="0">
                  <a:pos x="511" y="531"/>
                </a:cxn>
                <a:cxn ang="0">
                  <a:pos x="497" y="539"/>
                </a:cxn>
                <a:cxn ang="0">
                  <a:pos x="483" y="543"/>
                </a:cxn>
                <a:cxn ang="0">
                  <a:pos x="469" y="545"/>
                </a:cxn>
                <a:cxn ang="0">
                  <a:pos x="75" y="545"/>
                </a:cxn>
                <a:cxn ang="0">
                  <a:pos x="75" y="545"/>
                </a:cxn>
                <a:cxn ang="0">
                  <a:pos x="59" y="543"/>
                </a:cxn>
                <a:cxn ang="0">
                  <a:pos x="46" y="539"/>
                </a:cxn>
                <a:cxn ang="0">
                  <a:pos x="32" y="531"/>
                </a:cxn>
                <a:cxn ang="0">
                  <a:pos x="22" y="523"/>
                </a:cxn>
                <a:cxn ang="0">
                  <a:pos x="12" y="511"/>
                </a:cxn>
                <a:cxn ang="0">
                  <a:pos x="6" y="497"/>
                </a:cxn>
                <a:cxn ang="0">
                  <a:pos x="0" y="483"/>
                </a:cxn>
                <a:cxn ang="0">
                  <a:pos x="0" y="469"/>
                </a:cxn>
                <a:cxn ang="0">
                  <a:pos x="0" y="75"/>
                </a:cxn>
                <a:cxn ang="0">
                  <a:pos x="0" y="75"/>
                </a:cxn>
                <a:cxn ang="0">
                  <a:pos x="0" y="59"/>
                </a:cxn>
                <a:cxn ang="0">
                  <a:pos x="6" y="46"/>
                </a:cxn>
                <a:cxn ang="0">
                  <a:pos x="12" y="32"/>
                </a:cxn>
                <a:cxn ang="0">
                  <a:pos x="22" y="22"/>
                </a:cxn>
                <a:cxn ang="0">
                  <a:pos x="32" y="12"/>
                </a:cxn>
                <a:cxn ang="0">
                  <a:pos x="46" y="6"/>
                </a:cxn>
                <a:cxn ang="0">
                  <a:pos x="59" y="0"/>
                </a:cxn>
                <a:cxn ang="0">
                  <a:pos x="75" y="0"/>
                </a:cxn>
                <a:cxn ang="0">
                  <a:pos x="75" y="0"/>
                </a:cxn>
              </a:cxnLst>
              <a:rect l="0" t="0" r="r" b="b"/>
              <a:pathLst>
                <a:path w="545" h="545">
                  <a:moveTo>
                    <a:pt x="75" y="0"/>
                  </a:moveTo>
                  <a:lnTo>
                    <a:pt x="469" y="0"/>
                  </a:lnTo>
                  <a:lnTo>
                    <a:pt x="469" y="0"/>
                  </a:lnTo>
                  <a:lnTo>
                    <a:pt x="483" y="0"/>
                  </a:lnTo>
                  <a:lnTo>
                    <a:pt x="497" y="6"/>
                  </a:lnTo>
                  <a:lnTo>
                    <a:pt x="511" y="12"/>
                  </a:lnTo>
                  <a:lnTo>
                    <a:pt x="523" y="22"/>
                  </a:lnTo>
                  <a:lnTo>
                    <a:pt x="531" y="32"/>
                  </a:lnTo>
                  <a:lnTo>
                    <a:pt x="539" y="46"/>
                  </a:lnTo>
                  <a:lnTo>
                    <a:pt x="543" y="59"/>
                  </a:lnTo>
                  <a:lnTo>
                    <a:pt x="545" y="75"/>
                  </a:lnTo>
                  <a:lnTo>
                    <a:pt x="545" y="469"/>
                  </a:lnTo>
                  <a:lnTo>
                    <a:pt x="545" y="469"/>
                  </a:lnTo>
                  <a:lnTo>
                    <a:pt x="543" y="483"/>
                  </a:lnTo>
                  <a:lnTo>
                    <a:pt x="539" y="497"/>
                  </a:lnTo>
                  <a:lnTo>
                    <a:pt x="531" y="511"/>
                  </a:lnTo>
                  <a:lnTo>
                    <a:pt x="523" y="523"/>
                  </a:lnTo>
                  <a:lnTo>
                    <a:pt x="511" y="531"/>
                  </a:lnTo>
                  <a:lnTo>
                    <a:pt x="497" y="539"/>
                  </a:lnTo>
                  <a:lnTo>
                    <a:pt x="483" y="543"/>
                  </a:lnTo>
                  <a:lnTo>
                    <a:pt x="469" y="545"/>
                  </a:lnTo>
                  <a:lnTo>
                    <a:pt x="75" y="545"/>
                  </a:lnTo>
                  <a:lnTo>
                    <a:pt x="75" y="545"/>
                  </a:lnTo>
                  <a:lnTo>
                    <a:pt x="59" y="543"/>
                  </a:lnTo>
                  <a:lnTo>
                    <a:pt x="46" y="539"/>
                  </a:lnTo>
                  <a:lnTo>
                    <a:pt x="32" y="531"/>
                  </a:lnTo>
                  <a:lnTo>
                    <a:pt x="22" y="523"/>
                  </a:lnTo>
                  <a:lnTo>
                    <a:pt x="12" y="511"/>
                  </a:lnTo>
                  <a:lnTo>
                    <a:pt x="6" y="497"/>
                  </a:lnTo>
                  <a:lnTo>
                    <a:pt x="0" y="483"/>
                  </a:lnTo>
                  <a:lnTo>
                    <a:pt x="0" y="469"/>
                  </a:lnTo>
                  <a:lnTo>
                    <a:pt x="0" y="75"/>
                  </a:lnTo>
                  <a:lnTo>
                    <a:pt x="0" y="75"/>
                  </a:lnTo>
                  <a:lnTo>
                    <a:pt x="0" y="59"/>
                  </a:lnTo>
                  <a:lnTo>
                    <a:pt x="6" y="46"/>
                  </a:lnTo>
                  <a:lnTo>
                    <a:pt x="12" y="32"/>
                  </a:lnTo>
                  <a:lnTo>
                    <a:pt x="22" y="22"/>
                  </a:lnTo>
                  <a:lnTo>
                    <a:pt x="32" y="12"/>
                  </a:lnTo>
                  <a:lnTo>
                    <a:pt x="46" y="6"/>
                  </a:lnTo>
                  <a:lnTo>
                    <a:pt x="59" y="0"/>
                  </a:lnTo>
                  <a:lnTo>
                    <a:pt x="75" y="0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" name="Freeform 170"/>
            <p:cNvSpPr>
              <a:spLocks noEditPoints="1"/>
            </p:cNvSpPr>
            <p:nvPr userDrawn="1"/>
          </p:nvSpPr>
          <p:spPr bwMode="auto">
            <a:xfrm>
              <a:off x="550798" y="1635125"/>
              <a:ext cx="663575" cy="615950"/>
            </a:xfrm>
            <a:custGeom>
              <a:avLst/>
              <a:gdLst/>
              <a:ahLst/>
              <a:cxnLst>
                <a:cxn ang="0">
                  <a:pos x="412" y="257"/>
                </a:cxn>
                <a:cxn ang="0">
                  <a:pos x="418" y="203"/>
                </a:cxn>
                <a:cxn ang="0">
                  <a:pos x="279" y="6"/>
                </a:cxn>
                <a:cxn ang="0">
                  <a:pos x="317" y="42"/>
                </a:cxn>
                <a:cxn ang="0">
                  <a:pos x="325" y="90"/>
                </a:cxn>
                <a:cxn ang="0">
                  <a:pos x="285" y="112"/>
                </a:cxn>
                <a:cxn ang="0">
                  <a:pos x="303" y="114"/>
                </a:cxn>
                <a:cxn ang="0">
                  <a:pos x="299" y="140"/>
                </a:cxn>
                <a:cxn ang="0">
                  <a:pos x="275" y="185"/>
                </a:cxn>
                <a:cxn ang="0">
                  <a:pos x="285" y="199"/>
                </a:cxn>
                <a:cxn ang="0">
                  <a:pos x="331" y="185"/>
                </a:cxn>
                <a:cxn ang="0">
                  <a:pos x="351" y="189"/>
                </a:cxn>
                <a:cxn ang="0">
                  <a:pos x="374" y="199"/>
                </a:cxn>
                <a:cxn ang="0">
                  <a:pos x="313" y="205"/>
                </a:cxn>
                <a:cxn ang="0">
                  <a:pos x="253" y="235"/>
                </a:cxn>
                <a:cxn ang="0">
                  <a:pos x="229" y="303"/>
                </a:cxn>
                <a:cxn ang="0">
                  <a:pos x="297" y="315"/>
                </a:cxn>
                <a:cxn ang="0">
                  <a:pos x="315" y="366"/>
                </a:cxn>
                <a:cxn ang="0">
                  <a:pos x="82" y="36"/>
                </a:cxn>
                <a:cxn ang="0">
                  <a:pos x="0" y="173"/>
                </a:cxn>
                <a:cxn ang="0">
                  <a:pos x="18" y="241"/>
                </a:cxn>
                <a:cxn ang="0">
                  <a:pos x="34" y="315"/>
                </a:cxn>
                <a:cxn ang="0">
                  <a:pos x="114" y="378"/>
                </a:cxn>
                <a:cxn ang="0">
                  <a:pos x="138" y="334"/>
                </a:cxn>
                <a:cxn ang="0">
                  <a:pos x="80" y="289"/>
                </a:cxn>
                <a:cxn ang="0">
                  <a:pos x="26" y="245"/>
                </a:cxn>
                <a:cxn ang="0">
                  <a:pos x="6" y="179"/>
                </a:cxn>
                <a:cxn ang="0">
                  <a:pos x="34" y="177"/>
                </a:cxn>
                <a:cxn ang="0">
                  <a:pos x="68" y="161"/>
                </a:cxn>
                <a:cxn ang="0">
                  <a:pos x="110" y="136"/>
                </a:cxn>
                <a:cxn ang="0">
                  <a:pos x="134" y="134"/>
                </a:cxn>
                <a:cxn ang="0">
                  <a:pos x="108" y="96"/>
                </a:cxn>
                <a:cxn ang="0">
                  <a:pos x="98" y="72"/>
                </a:cxn>
                <a:cxn ang="0">
                  <a:pos x="138" y="80"/>
                </a:cxn>
                <a:cxn ang="0">
                  <a:pos x="146" y="82"/>
                </a:cxn>
                <a:cxn ang="0">
                  <a:pos x="130" y="52"/>
                </a:cxn>
                <a:cxn ang="0">
                  <a:pos x="132" y="30"/>
                </a:cxn>
                <a:cxn ang="0">
                  <a:pos x="138" y="12"/>
                </a:cxn>
                <a:cxn ang="0">
                  <a:pos x="261" y="66"/>
                </a:cxn>
                <a:cxn ang="0">
                  <a:pos x="388" y="223"/>
                </a:cxn>
                <a:cxn ang="0">
                  <a:pos x="380" y="303"/>
                </a:cxn>
                <a:cxn ang="0">
                  <a:pos x="396" y="151"/>
                </a:cxn>
                <a:cxn ang="0">
                  <a:pos x="360" y="155"/>
                </a:cxn>
                <a:cxn ang="0">
                  <a:pos x="392" y="140"/>
                </a:cxn>
                <a:cxn ang="0">
                  <a:pos x="179" y="114"/>
                </a:cxn>
                <a:cxn ang="0">
                  <a:pos x="172" y="74"/>
                </a:cxn>
                <a:cxn ang="0">
                  <a:pos x="217" y="60"/>
                </a:cxn>
                <a:cxn ang="0">
                  <a:pos x="289" y="22"/>
                </a:cxn>
                <a:cxn ang="0">
                  <a:pos x="317" y="64"/>
                </a:cxn>
                <a:cxn ang="0">
                  <a:pos x="267" y="138"/>
                </a:cxn>
                <a:cxn ang="0">
                  <a:pos x="265" y="136"/>
                </a:cxn>
                <a:cxn ang="0">
                  <a:pos x="38" y="205"/>
                </a:cxn>
                <a:cxn ang="0">
                  <a:pos x="235" y="112"/>
                </a:cxn>
                <a:cxn ang="0">
                  <a:pos x="142" y="28"/>
                </a:cxn>
                <a:cxn ang="0">
                  <a:pos x="56" y="233"/>
                </a:cxn>
                <a:cxn ang="0">
                  <a:pos x="154" y="46"/>
                </a:cxn>
                <a:cxn ang="0">
                  <a:pos x="152" y="52"/>
                </a:cxn>
                <a:cxn ang="0">
                  <a:pos x="162" y="44"/>
                </a:cxn>
                <a:cxn ang="0">
                  <a:pos x="58" y="241"/>
                </a:cxn>
                <a:cxn ang="0">
                  <a:pos x="62" y="112"/>
                </a:cxn>
              </a:cxnLst>
              <a:rect l="0" t="0" r="r" b="b"/>
              <a:pathLst>
                <a:path w="418" h="388">
                  <a:moveTo>
                    <a:pt x="309" y="388"/>
                  </a:moveTo>
                  <a:lnTo>
                    <a:pt x="309" y="388"/>
                  </a:lnTo>
                  <a:lnTo>
                    <a:pt x="333" y="372"/>
                  </a:lnTo>
                  <a:lnTo>
                    <a:pt x="356" y="354"/>
                  </a:lnTo>
                  <a:lnTo>
                    <a:pt x="374" y="332"/>
                  </a:lnTo>
                  <a:lnTo>
                    <a:pt x="390" y="309"/>
                  </a:lnTo>
                  <a:lnTo>
                    <a:pt x="390" y="309"/>
                  </a:lnTo>
                  <a:lnTo>
                    <a:pt x="392" y="305"/>
                  </a:lnTo>
                  <a:lnTo>
                    <a:pt x="394" y="301"/>
                  </a:lnTo>
                  <a:lnTo>
                    <a:pt x="396" y="297"/>
                  </a:lnTo>
                  <a:lnTo>
                    <a:pt x="398" y="293"/>
                  </a:lnTo>
                  <a:lnTo>
                    <a:pt x="400" y="287"/>
                  </a:lnTo>
                  <a:lnTo>
                    <a:pt x="402" y="283"/>
                  </a:lnTo>
                  <a:lnTo>
                    <a:pt x="404" y="279"/>
                  </a:lnTo>
                  <a:lnTo>
                    <a:pt x="406" y="275"/>
                  </a:lnTo>
                  <a:lnTo>
                    <a:pt x="408" y="273"/>
                  </a:lnTo>
                  <a:lnTo>
                    <a:pt x="408" y="273"/>
                  </a:lnTo>
                  <a:lnTo>
                    <a:pt x="412" y="257"/>
                  </a:lnTo>
                  <a:lnTo>
                    <a:pt x="416" y="241"/>
                  </a:lnTo>
                  <a:lnTo>
                    <a:pt x="416" y="239"/>
                  </a:lnTo>
                  <a:lnTo>
                    <a:pt x="416" y="235"/>
                  </a:lnTo>
                  <a:lnTo>
                    <a:pt x="412" y="239"/>
                  </a:lnTo>
                  <a:lnTo>
                    <a:pt x="410" y="241"/>
                  </a:lnTo>
                  <a:lnTo>
                    <a:pt x="408" y="245"/>
                  </a:lnTo>
                  <a:lnTo>
                    <a:pt x="406" y="249"/>
                  </a:lnTo>
                  <a:lnTo>
                    <a:pt x="406" y="245"/>
                  </a:lnTo>
                  <a:lnTo>
                    <a:pt x="408" y="241"/>
                  </a:lnTo>
                  <a:lnTo>
                    <a:pt x="408" y="237"/>
                  </a:lnTo>
                  <a:lnTo>
                    <a:pt x="410" y="233"/>
                  </a:lnTo>
                  <a:lnTo>
                    <a:pt x="412" y="229"/>
                  </a:lnTo>
                  <a:lnTo>
                    <a:pt x="414" y="225"/>
                  </a:lnTo>
                  <a:lnTo>
                    <a:pt x="416" y="219"/>
                  </a:lnTo>
                  <a:lnTo>
                    <a:pt x="416" y="215"/>
                  </a:lnTo>
                  <a:lnTo>
                    <a:pt x="418" y="211"/>
                  </a:lnTo>
                  <a:lnTo>
                    <a:pt x="418" y="211"/>
                  </a:lnTo>
                  <a:lnTo>
                    <a:pt x="418" y="203"/>
                  </a:lnTo>
                  <a:lnTo>
                    <a:pt x="418" y="203"/>
                  </a:lnTo>
                  <a:lnTo>
                    <a:pt x="418" y="191"/>
                  </a:lnTo>
                  <a:lnTo>
                    <a:pt x="418" y="191"/>
                  </a:lnTo>
                  <a:lnTo>
                    <a:pt x="418" y="191"/>
                  </a:lnTo>
                  <a:lnTo>
                    <a:pt x="418" y="191"/>
                  </a:lnTo>
                  <a:lnTo>
                    <a:pt x="418" y="183"/>
                  </a:lnTo>
                  <a:lnTo>
                    <a:pt x="416" y="183"/>
                  </a:lnTo>
                  <a:lnTo>
                    <a:pt x="414" y="179"/>
                  </a:lnTo>
                  <a:lnTo>
                    <a:pt x="416" y="175"/>
                  </a:lnTo>
                  <a:lnTo>
                    <a:pt x="416" y="175"/>
                  </a:lnTo>
                  <a:lnTo>
                    <a:pt x="410" y="147"/>
                  </a:lnTo>
                  <a:lnTo>
                    <a:pt x="400" y="120"/>
                  </a:lnTo>
                  <a:lnTo>
                    <a:pt x="388" y="94"/>
                  </a:lnTo>
                  <a:lnTo>
                    <a:pt x="370" y="70"/>
                  </a:lnTo>
                  <a:lnTo>
                    <a:pt x="353" y="50"/>
                  </a:lnTo>
                  <a:lnTo>
                    <a:pt x="329" y="32"/>
                  </a:lnTo>
                  <a:lnTo>
                    <a:pt x="305" y="18"/>
                  </a:lnTo>
                  <a:lnTo>
                    <a:pt x="279" y="6"/>
                  </a:lnTo>
                  <a:lnTo>
                    <a:pt x="281" y="6"/>
                  </a:lnTo>
                  <a:lnTo>
                    <a:pt x="283" y="8"/>
                  </a:lnTo>
                  <a:lnTo>
                    <a:pt x="287" y="10"/>
                  </a:lnTo>
                  <a:lnTo>
                    <a:pt x="291" y="12"/>
                  </a:lnTo>
                  <a:lnTo>
                    <a:pt x="287" y="10"/>
                  </a:lnTo>
                  <a:lnTo>
                    <a:pt x="283" y="10"/>
                  </a:lnTo>
                  <a:lnTo>
                    <a:pt x="285" y="14"/>
                  </a:lnTo>
                  <a:lnTo>
                    <a:pt x="289" y="16"/>
                  </a:lnTo>
                  <a:lnTo>
                    <a:pt x="295" y="18"/>
                  </a:lnTo>
                  <a:lnTo>
                    <a:pt x="297" y="22"/>
                  </a:lnTo>
                  <a:lnTo>
                    <a:pt x="301" y="24"/>
                  </a:lnTo>
                  <a:lnTo>
                    <a:pt x="303" y="28"/>
                  </a:lnTo>
                  <a:lnTo>
                    <a:pt x="307" y="30"/>
                  </a:lnTo>
                  <a:lnTo>
                    <a:pt x="311" y="34"/>
                  </a:lnTo>
                  <a:lnTo>
                    <a:pt x="313" y="36"/>
                  </a:lnTo>
                  <a:lnTo>
                    <a:pt x="317" y="36"/>
                  </a:lnTo>
                  <a:lnTo>
                    <a:pt x="319" y="42"/>
                  </a:lnTo>
                  <a:lnTo>
                    <a:pt x="317" y="42"/>
                  </a:lnTo>
                  <a:lnTo>
                    <a:pt x="321" y="44"/>
                  </a:lnTo>
                  <a:lnTo>
                    <a:pt x="323" y="46"/>
                  </a:lnTo>
                  <a:lnTo>
                    <a:pt x="319" y="46"/>
                  </a:lnTo>
                  <a:lnTo>
                    <a:pt x="315" y="44"/>
                  </a:lnTo>
                  <a:lnTo>
                    <a:pt x="319" y="48"/>
                  </a:lnTo>
                  <a:lnTo>
                    <a:pt x="321" y="50"/>
                  </a:lnTo>
                  <a:lnTo>
                    <a:pt x="325" y="52"/>
                  </a:lnTo>
                  <a:lnTo>
                    <a:pt x="329" y="56"/>
                  </a:lnTo>
                  <a:lnTo>
                    <a:pt x="325" y="58"/>
                  </a:lnTo>
                  <a:lnTo>
                    <a:pt x="327" y="62"/>
                  </a:lnTo>
                  <a:lnTo>
                    <a:pt x="327" y="68"/>
                  </a:lnTo>
                  <a:lnTo>
                    <a:pt x="325" y="72"/>
                  </a:lnTo>
                  <a:lnTo>
                    <a:pt x="325" y="78"/>
                  </a:lnTo>
                  <a:lnTo>
                    <a:pt x="321" y="78"/>
                  </a:lnTo>
                  <a:lnTo>
                    <a:pt x="323" y="80"/>
                  </a:lnTo>
                  <a:lnTo>
                    <a:pt x="327" y="82"/>
                  </a:lnTo>
                  <a:lnTo>
                    <a:pt x="325" y="86"/>
                  </a:lnTo>
                  <a:lnTo>
                    <a:pt x="325" y="90"/>
                  </a:lnTo>
                  <a:lnTo>
                    <a:pt x="325" y="94"/>
                  </a:lnTo>
                  <a:lnTo>
                    <a:pt x="319" y="94"/>
                  </a:lnTo>
                  <a:lnTo>
                    <a:pt x="317" y="90"/>
                  </a:lnTo>
                  <a:lnTo>
                    <a:pt x="321" y="88"/>
                  </a:lnTo>
                  <a:lnTo>
                    <a:pt x="323" y="84"/>
                  </a:lnTo>
                  <a:lnTo>
                    <a:pt x="317" y="80"/>
                  </a:lnTo>
                  <a:lnTo>
                    <a:pt x="313" y="82"/>
                  </a:lnTo>
                  <a:lnTo>
                    <a:pt x="309" y="82"/>
                  </a:lnTo>
                  <a:lnTo>
                    <a:pt x="303" y="84"/>
                  </a:lnTo>
                  <a:lnTo>
                    <a:pt x="297" y="82"/>
                  </a:lnTo>
                  <a:lnTo>
                    <a:pt x="293" y="84"/>
                  </a:lnTo>
                  <a:lnTo>
                    <a:pt x="291" y="90"/>
                  </a:lnTo>
                  <a:lnTo>
                    <a:pt x="291" y="94"/>
                  </a:lnTo>
                  <a:lnTo>
                    <a:pt x="289" y="96"/>
                  </a:lnTo>
                  <a:lnTo>
                    <a:pt x="289" y="100"/>
                  </a:lnTo>
                  <a:lnTo>
                    <a:pt x="285" y="104"/>
                  </a:lnTo>
                  <a:lnTo>
                    <a:pt x="287" y="108"/>
                  </a:lnTo>
                  <a:lnTo>
                    <a:pt x="285" y="112"/>
                  </a:lnTo>
                  <a:lnTo>
                    <a:pt x="283" y="116"/>
                  </a:lnTo>
                  <a:lnTo>
                    <a:pt x="279" y="118"/>
                  </a:lnTo>
                  <a:lnTo>
                    <a:pt x="281" y="124"/>
                  </a:lnTo>
                  <a:lnTo>
                    <a:pt x="281" y="128"/>
                  </a:lnTo>
                  <a:lnTo>
                    <a:pt x="285" y="132"/>
                  </a:lnTo>
                  <a:lnTo>
                    <a:pt x="289" y="130"/>
                  </a:lnTo>
                  <a:lnTo>
                    <a:pt x="293" y="130"/>
                  </a:lnTo>
                  <a:lnTo>
                    <a:pt x="297" y="134"/>
                  </a:lnTo>
                  <a:lnTo>
                    <a:pt x="299" y="136"/>
                  </a:lnTo>
                  <a:lnTo>
                    <a:pt x="303" y="140"/>
                  </a:lnTo>
                  <a:lnTo>
                    <a:pt x="309" y="138"/>
                  </a:lnTo>
                  <a:lnTo>
                    <a:pt x="309" y="132"/>
                  </a:lnTo>
                  <a:lnTo>
                    <a:pt x="309" y="128"/>
                  </a:lnTo>
                  <a:lnTo>
                    <a:pt x="309" y="124"/>
                  </a:lnTo>
                  <a:lnTo>
                    <a:pt x="309" y="122"/>
                  </a:lnTo>
                  <a:lnTo>
                    <a:pt x="305" y="120"/>
                  </a:lnTo>
                  <a:lnTo>
                    <a:pt x="303" y="118"/>
                  </a:lnTo>
                  <a:lnTo>
                    <a:pt x="303" y="114"/>
                  </a:lnTo>
                  <a:lnTo>
                    <a:pt x="303" y="108"/>
                  </a:lnTo>
                  <a:lnTo>
                    <a:pt x="305" y="104"/>
                  </a:lnTo>
                  <a:lnTo>
                    <a:pt x="305" y="102"/>
                  </a:lnTo>
                  <a:lnTo>
                    <a:pt x="309" y="106"/>
                  </a:lnTo>
                  <a:lnTo>
                    <a:pt x="307" y="112"/>
                  </a:lnTo>
                  <a:lnTo>
                    <a:pt x="309" y="116"/>
                  </a:lnTo>
                  <a:lnTo>
                    <a:pt x="315" y="118"/>
                  </a:lnTo>
                  <a:lnTo>
                    <a:pt x="319" y="120"/>
                  </a:lnTo>
                  <a:lnTo>
                    <a:pt x="319" y="124"/>
                  </a:lnTo>
                  <a:lnTo>
                    <a:pt x="317" y="130"/>
                  </a:lnTo>
                  <a:lnTo>
                    <a:pt x="319" y="134"/>
                  </a:lnTo>
                  <a:lnTo>
                    <a:pt x="315" y="138"/>
                  </a:lnTo>
                  <a:lnTo>
                    <a:pt x="311" y="141"/>
                  </a:lnTo>
                  <a:lnTo>
                    <a:pt x="307" y="141"/>
                  </a:lnTo>
                  <a:lnTo>
                    <a:pt x="303" y="143"/>
                  </a:lnTo>
                  <a:lnTo>
                    <a:pt x="299" y="143"/>
                  </a:lnTo>
                  <a:lnTo>
                    <a:pt x="297" y="141"/>
                  </a:lnTo>
                  <a:lnTo>
                    <a:pt x="299" y="140"/>
                  </a:lnTo>
                  <a:lnTo>
                    <a:pt x="295" y="138"/>
                  </a:lnTo>
                  <a:lnTo>
                    <a:pt x="293" y="134"/>
                  </a:lnTo>
                  <a:lnTo>
                    <a:pt x="293" y="138"/>
                  </a:lnTo>
                  <a:lnTo>
                    <a:pt x="293" y="141"/>
                  </a:lnTo>
                  <a:lnTo>
                    <a:pt x="295" y="145"/>
                  </a:lnTo>
                  <a:lnTo>
                    <a:pt x="291" y="145"/>
                  </a:lnTo>
                  <a:lnTo>
                    <a:pt x="289" y="149"/>
                  </a:lnTo>
                  <a:lnTo>
                    <a:pt x="285" y="151"/>
                  </a:lnTo>
                  <a:lnTo>
                    <a:pt x="283" y="157"/>
                  </a:lnTo>
                  <a:lnTo>
                    <a:pt x="281" y="161"/>
                  </a:lnTo>
                  <a:lnTo>
                    <a:pt x="279" y="165"/>
                  </a:lnTo>
                  <a:lnTo>
                    <a:pt x="275" y="167"/>
                  </a:lnTo>
                  <a:lnTo>
                    <a:pt x="271" y="167"/>
                  </a:lnTo>
                  <a:lnTo>
                    <a:pt x="269" y="171"/>
                  </a:lnTo>
                  <a:lnTo>
                    <a:pt x="271" y="173"/>
                  </a:lnTo>
                  <a:lnTo>
                    <a:pt x="275" y="177"/>
                  </a:lnTo>
                  <a:lnTo>
                    <a:pt x="277" y="181"/>
                  </a:lnTo>
                  <a:lnTo>
                    <a:pt x="275" y="185"/>
                  </a:lnTo>
                  <a:lnTo>
                    <a:pt x="271" y="187"/>
                  </a:lnTo>
                  <a:lnTo>
                    <a:pt x="265" y="187"/>
                  </a:lnTo>
                  <a:lnTo>
                    <a:pt x="261" y="189"/>
                  </a:lnTo>
                  <a:lnTo>
                    <a:pt x="257" y="191"/>
                  </a:lnTo>
                  <a:lnTo>
                    <a:pt x="255" y="195"/>
                  </a:lnTo>
                  <a:lnTo>
                    <a:pt x="255" y="199"/>
                  </a:lnTo>
                  <a:lnTo>
                    <a:pt x="255" y="203"/>
                  </a:lnTo>
                  <a:lnTo>
                    <a:pt x="255" y="207"/>
                  </a:lnTo>
                  <a:lnTo>
                    <a:pt x="257" y="211"/>
                  </a:lnTo>
                  <a:lnTo>
                    <a:pt x="261" y="213"/>
                  </a:lnTo>
                  <a:lnTo>
                    <a:pt x="265" y="213"/>
                  </a:lnTo>
                  <a:lnTo>
                    <a:pt x="269" y="215"/>
                  </a:lnTo>
                  <a:lnTo>
                    <a:pt x="273" y="213"/>
                  </a:lnTo>
                  <a:lnTo>
                    <a:pt x="277" y="211"/>
                  </a:lnTo>
                  <a:lnTo>
                    <a:pt x="281" y="209"/>
                  </a:lnTo>
                  <a:lnTo>
                    <a:pt x="283" y="207"/>
                  </a:lnTo>
                  <a:lnTo>
                    <a:pt x="285" y="203"/>
                  </a:lnTo>
                  <a:lnTo>
                    <a:pt x="285" y="199"/>
                  </a:lnTo>
                  <a:lnTo>
                    <a:pt x="289" y="195"/>
                  </a:lnTo>
                  <a:lnTo>
                    <a:pt x="291" y="191"/>
                  </a:lnTo>
                  <a:lnTo>
                    <a:pt x="291" y="187"/>
                  </a:lnTo>
                  <a:lnTo>
                    <a:pt x="295" y="185"/>
                  </a:lnTo>
                  <a:lnTo>
                    <a:pt x="299" y="183"/>
                  </a:lnTo>
                  <a:lnTo>
                    <a:pt x="303" y="181"/>
                  </a:lnTo>
                  <a:lnTo>
                    <a:pt x="305" y="179"/>
                  </a:lnTo>
                  <a:lnTo>
                    <a:pt x="309" y="183"/>
                  </a:lnTo>
                  <a:lnTo>
                    <a:pt x="315" y="185"/>
                  </a:lnTo>
                  <a:lnTo>
                    <a:pt x="319" y="187"/>
                  </a:lnTo>
                  <a:lnTo>
                    <a:pt x="323" y="187"/>
                  </a:lnTo>
                  <a:lnTo>
                    <a:pt x="327" y="189"/>
                  </a:lnTo>
                  <a:lnTo>
                    <a:pt x="329" y="193"/>
                  </a:lnTo>
                  <a:lnTo>
                    <a:pt x="331" y="197"/>
                  </a:lnTo>
                  <a:lnTo>
                    <a:pt x="331" y="191"/>
                  </a:lnTo>
                  <a:lnTo>
                    <a:pt x="331" y="187"/>
                  </a:lnTo>
                  <a:lnTo>
                    <a:pt x="333" y="187"/>
                  </a:lnTo>
                  <a:lnTo>
                    <a:pt x="331" y="185"/>
                  </a:lnTo>
                  <a:lnTo>
                    <a:pt x="327" y="183"/>
                  </a:lnTo>
                  <a:lnTo>
                    <a:pt x="323" y="181"/>
                  </a:lnTo>
                  <a:lnTo>
                    <a:pt x="319" y="181"/>
                  </a:lnTo>
                  <a:lnTo>
                    <a:pt x="315" y="175"/>
                  </a:lnTo>
                  <a:lnTo>
                    <a:pt x="321" y="175"/>
                  </a:lnTo>
                  <a:lnTo>
                    <a:pt x="323" y="177"/>
                  </a:lnTo>
                  <a:lnTo>
                    <a:pt x="327" y="177"/>
                  </a:lnTo>
                  <a:lnTo>
                    <a:pt x="331" y="179"/>
                  </a:lnTo>
                  <a:lnTo>
                    <a:pt x="335" y="181"/>
                  </a:lnTo>
                  <a:lnTo>
                    <a:pt x="337" y="185"/>
                  </a:lnTo>
                  <a:lnTo>
                    <a:pt x="341" y="187"/>
                  </a:lnTo>
                  <a:lnTo>
                    <a:pt x="343" y="191"/>
                  </a:lnTo>
                  <a:lnTo>
                    <a:pt x="347" y="195"/>
                  </a:lnTo>
                  <a:lnTo>
                    <a:pt x="349" y="197"/>
                  </a:lnTo>
                  <a:lnTo>
                    <a:pt x="349" y="195"/>
                  </a:lnTo>
                  <a:lnTo>
                    <a:pt x="353" y="193"/>
                  </a:lnTo>
                  <a:lnTo>
                    <a:pt x="349" y="191"/>
                  </a:lnTo>
                  <a:lnTo>
                    <a:pt x="351" y="189"/>
                  </a:lnTo>
                  <a:lnTo>
                    <a:pt x="349" y="187"/>
                  </a:lnTo>
                  <a:lnTo>
                    <a:pt x="347" y="183"/>
                  </a:lnTo>
                  <a:lnTo>
                    <a:pt x="349" y="179"/>
                  </a:lnTo>
                  <a:lnTo>
                    <a:pt x="351" y="177"/>
                  </a:lnTo>
                  <a:lnTo>
                    <a:pt x="354" y="175"/>
                  </a:lnTo>
                  <a:lnTo>
                    <a:pt x="354" y="179"/>
                  </a:lnTo>
                  <a:lnTo>
                    <a:pt x="354" y="183"/>
                  </a:lnTo>
                  <a:lnTo>
                    <a:pt x="356" y="187"/>
                  </a:lnTo>
                  <a:lnTo>
                    <a:pt x="360" y="189"/>
                  </a:lnTo>
                  <a:lnTo>
                    <a:pt x="364" y="187"/>
                  </a:lnTo>
                  <a:lnTo>
                    <a:pt x="368" y="185"/>
                  </a:lnTo>
                  <a:lnTo>
                    <a:pt x="372" y="185"/>
                  </a:lnTo>
                  <a:lnTo>
                    <a:pt x="374" y="181"/>
                  </a:lnTo>
                  <a:lnTo>
                    <a:pt x="376" y="185"/>
                  </a:lnTo>
                  <a:lnTo>
                    <a:pt x="376" y="189"/>
                  </a:lnTo>
                  <a:lnTo>
                    <a:pt x="378" y="195"/>
                  </a:lnTo>
                  <a:lnTo>
                    <a:pt x="376" y="199"/>
                  </a:lnTo>
                  <a:lnTo>
                    <a:pt x="374" y="199"/>
                  </a:lnTo>
                  <a:lnTo>
                    <a:pt x="370" y="203"/>
                  </a:lnTo>
                  <a:lnTo>
                    <a:pt x="366" y="205"/>
                  </a:lnTo>
                  <a:lnTo>
                    <a:pt x="362" y="207"/>
                  </a:lnTo>
                  <a:lnTo>
                    <a:pt x="356" y="207"/>
                  </a:lnTo>
                  <a:lnTo>
                    <a:pt x="353" y="207"/>
                  </a:lnTo>
                  <a:lnTo>
                    <a:pt x="349" y="207"/>
                  </a:lnTo>
                  <a:lnTo>
                    <a:pt x="345" y="213"/>
                  </a:lnTo>
                  <a:lnTo>
                    <a:pt x="345" y="215"/>
                  </a:lnTo>
                  <a:lnTo>
                    <a:pt x="345" y="219"/>
                  </a:lnTo>
                  <a:lnTo>
                    <a:pt x="341" y="219"/>
                  </a:lnTo>
                  <a:lnTo>
                    <a:pt x="337" y="219"/>
                  </a:lnTo>
                  <a:lnTo>
                    <a:pt x="333" y="217"/>
                  </a:lnTo>
                  <a:lnTo>
                    <a:pt x="329" y="215"/>
                  </a:lnTo>
                  <a:lnTo>
                    <a:pt x="325" y="217"/>
                  </a:lnTo>
                  <a:lnTo>
                    <a:pt x="321" y="217"/>
                  </a:lnTo>
                  <a:lnTo>
                    <a:pt x="319" y="211"/>
                  </a:lnTo>
                  <a:lnTo>
                    <a:pt x="317" y="207"/>
                  </a:lnTo>
                  <a:lnTo>
                    <a:pt x="313" y="205"/>
                  </a:lnTo>
                  <a:lnTo>
                    <a:pt x="309" y="205"/>
                  </a:lnTo>
                  <a:lnTo>
                    <a:pt x="305" y="207"/>
                  </a:lnTo>
                  <a:lnTo>
                    <a:pt x="301" y="207"/>
                  </a:lnTo>
                  <a:lnTo>
                    <a:pt x="297" y="209"/>
                  </a:lnTo>
                  <a:lnTo>
                    <a:pt x="293" y="209"/>
                  </a:lnTo>
                  <a:lnTo>
                    <a:pt x="289" y="211"/>
                  </a:lnTo>
                  <a:lnTo>
                    <a:pt x="285" y="213"/>
                  </a:lnTo>
                  <a:lnTo>
                    <a:pt x="281" y="215"/>
                  </a:lnTo>
                  <a:lnTo>
                    <a:pt x="277" y="219"/>
                  </a:lnTo>
                  <a:lnTo>
                    <a:pt x="273" y="217"/>
                  </a:lnTo>
                  <a:lnTo>
                    <a:pt x="269" y="215"/>
                  </a:lnTo>
                  <a:lnTo>
                    <a:pt x="267" y="219"/>
                  </a:lnTo>
                  <a:lnTo>
                    <a:pt x="265" y="223"/>
                  </a:lnTo>
                  <a:lnTo>
                    <a:pt x="261" y="225"/>
                  </a:lnTo>
                  <a:lnTo>
                    <a:pt x="257" y="227"/>
                  </a:lnTo>
                  <a:lnTo>
                    <a:pt x="255" y="229"/>
                  </a:lnTo>
                  <a:lnTo>
                    <a:pt x="255" y="231"/>
                  </a:lnTo>
                  <a:lnTo>
                    <a:pt x="253" y="235"/>
                  </a:lnTo>
                  <a:lnTo>
                    <a:pt x="251" y="241"/>
                  </a:lnTo>
                  <a:lnTo>
                    <a:pt x="247" y="243"/>
                  </a:lnTo>
                  <a:lnTo>
                    <a:pt x="245" y="245"/>
                  </a:lnTo>
                  <a:lnTo>
                    <a:pt x="241" y="249"/>
                  </a:lnTo>
                  <a:lnTo>
                    <a:pt x="237" y="251"/>
                  </a:lnTo>
                  <a:lnTo>
                    <a:pt x="233" y="253"/>
                  </a:lnTo>
                  <a:lnTo>
                    <a:pt x="231" y="257"/>
                  </a:lnTo>
                  <a:lnTo>
                    <a:pt x="229" y="261"/>
                  </a:lnTo>
                  <a:lnTo>
                    <a:pt x="229" y="267"/>
                  </a:lnTo>
                  <a:lnTo>
                    <a:pt x="227" y="273"/>
                  </a:lnTo>
                  <a:lnTo>
                    <a:pt x="227" y="277"/>
                  </a:lnTo>
                  <a:lnTo>
                    <a:pt x="227" y="283"/>
                  </a:lnTo>
                  <a:lnTo>
                    <a:pt x="225" y="285"/>
                  </a:lnTo>
                  <a:lnTo>
                    <a:pt x="225" y="289"/>
                  </a:lnTo>
                  <a:lnTo>
                    <a:pt x="225" y="293"/>
                  </a:lnTo>
                  <a:lnTo>
                    <a:pt x="227" y="297"/>
                  </a:lnTo>
                  <a:lnTo>
                    <a:pt x="225" y="301"/>
                  </a:lnTo>
                  <a:lnTo>
                    <a:pt x="229" y="303"/>
                  </a:lnTo>
                  <a:lnTo>
                    <a:pt x="233" y="305"/>
                  </a:lnTo>
                  <a:lnTo>
                    <a:pt x="237" y="309"/>
                  </a:lnTo>
                  <a:lnTo>
                    <a:pt x="239" y="311"/>
                  </a:lnTo>
                  <a:lnTo>
                    <a:pt x="239" y="315"/>
                  </a:lnTo>
                  <a:lnTo>
                    <a:pt x="243" y="317"/>
                  </a:lnTo>
                  <a:lnTo>
                    <a:pt x="247" y="319"/>
                  </a:lnTo>
                  <a:lnTo>
                    <a:pt x="249" y="322"/>
                  </a:lnTo>
                  <a:lnTo>
                    <a:pt x="253" y="322"/>
                  </a:lnTo>
                  <a:lnTo>
                    <a:pt x="259" y="322"/>
                  </a:lnTo>
                  <a:lnTo>
                    <a:pt x="265" y="322"/>
                  </a:lnTo>
                  <a:lnTo>
                    <a:pt x="269" y="322"/>
                  </a:lnTo>
                  <a:lnTo>
                    <a:pt x="273" y="320"/>
                  </a:lnTo>
                  <a:lnTo>
                    <a:pt x="277" y="320"/>
                  </a:lnTo>
                  <a:lnTo>
                    <a:pt x="283" y="320"/>
                  </a:lnTo>
                  <a:lnTo>
                    <a:pt x="287" y="320"/>
                  </a:lnTo>
                  <a:lnTo>
                    <a:pt x="291" y="319"/>
                  </a:lnTo>
                  <a:lnTo>
                    <a:pt x="293" y="317"/>
                  </a:lnTo>
                  <a:lnTo>
                    <a:pt x="297" y="315"/>
                  </a:lnTo>
                  <a:lnTo>
                    <a:pt x="303" y="315"/>
                  </a:lnTo>
                  <a:lnTo>
                    <a:pt x="307" y="317"/>
                  </a:lnTo>
                  <a:lnTo>
                    <a:pt x="313" y="317"/>
                  </a:lnTo>
                  <a:lnTo>
                    <a:pt x="317" y="317"/>
                  </a:lnTo>
                  <a:lnTo>
                    <a:pt x="321" y="319"/>
                  </a:lnTo>
                  <a:lnTo>
                    <a:pt x="317" y="322"/>
                  </a:lnTo>
                  <a:lnTo>
                    <a:pt x="315" y="326"/>
                  </a:lnTo>
                  <a:lnTo>
                    <a:pt x="313" y="332"/>
                  </a:lnTo>
                  <a:lnTo>
                    <a:pt x="317" y="334"/>
                  </a:lnTo>
                  <a:lnTo>
                    <a:pt x="319" y="338"/>
                  </a:lnTo>
                  <a:lnTo>
                    <a:pt x="321" y="342"/>
                  </a:lnTo>
                  <a:lnTo>
                    <a:pt x="323" y="346"/>
                  </a:lnTo>
                  <a:lnTo>
                    <a:pt x="325" y="350"/>
                  </a:lnTo>
                  <a:lnTo>
                    <a:pt x="323" y="352"/>
                  </a:lnTo>
                  <a:lnTo>
                    <a:pt x="321" y="356"/>
                  </a:lnTo>
                  <a:lnTo>
                    <a:pt x="319" y="360"/>
                  </a:lnTo>
                  <a:lnTo>
                    <a:pt x="315" y="362"/>
                  </a:lnTo>
                  <a:lnTo>
                    <a:pt x="315" y="366"/>
                  </a:lnTo>
                  <a:lnTo>
                    <a:pt x="313" y="370"/>
                  </a:lnTo>
                  <a:lnTo>
                    <a:pt x="311" y="372"/>
                  </a:lnTo>
                  <a:lnTo>
                    <a:pt x="311" y="380"/>
                  </a:lnTo>
                  <a:lnTo>
                    <a:pt x="309" y="382"/>
                  </a:lnTo>
                  <a:lnTo>
                    <a:pt x="309" y="386"/>
                  </a:lnTo>
                  <a:lnTo>
                    <a:pt x="309" y="388"/>
                  </a:lnTo>
                  <a:close/>
                  <a:moveTo>
                    <a:pt x="158" y="0"/>
                  </a:moveTo>
                  <a:lnTo>
                    <a:pt x="158" y="0"/>
                  </a:lnTo>
                  <a:lnTo>
                    <a:pt x="130" y="8"/>
                  </a:lnTo>
                  <a:lnTo>
                    <a:pt x="102" y="22"/>
                  </a:lnTo>
                  <a:lnTo>
                    <a:pt x="102" y="22"/>
                  </a:lnTo>
                  <a:lnTo>
                    <a:pt x="98" y="26"/>
                  </a:lnTo>
                  <a:lnTo>
                    <a:pt x="96" y="26"/>
                  </a:lnTo>
                  <a:lnTo>
                    <a:pt x="96" y="26"/>
                  </a:lnTo>
                  <a:lnTo>
                    <a:pt x="92" y="30"/>
                  </a:lnTo>
                  <a:lnTo>
                    <a:pt x="90" y="30"/>
                  </a:lnTo>
                  <a:lnTo>
                    <a:pt x="86" y="34"/>
                  </a:lnTo>
                  <a:lnTo>
                    <a:pt x="82" y="36"/>
                  </a:lnTo>
                  <a:lnTo>
                    <a:pt x="78" y="38"/>
                  </a:lnTo>
                  <a:lnTo>
                    <a:pt x="78" y="38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52" y="62"/>
                  </a:lnTo>
                  <a:lnTo>
                    <a:pt x="34" y="84"/>
                  </a:lnTo>
                  <a:lnTo>
                    <a:pt x="20" y="110"/>
                  </a:lnTo>
                  <a:lnTo>
                    <a:pt x="8" y="136"/>
                  </a:lnTo>
                  <a:lnTo>
                    <a:pt x="8" y="138"/>
                  </a:lnTo>
                  <a:lnTo>
                    <a:pt x="8" y="141"/>
                  </a:lnTo>
                  <a:lnTo>
                    <a:pt x="6" y="145"/>
                  </a:lnTo>
                  <a:lnTo>
                    <a:pt x="4" y="151"/>
                  </a:lnTo>
                  <a:lnTo>
                    <a:pt x="4" y="155"/>
                  </a:lnTo>
                  <a:lnTo>
                    <a:pt x="2" y="157"/>
                  </a:lnTo>
                  <a:lnTo>
                    <a:pt x="2" y="157"/>
                  </a:lnTo>
                  <a:lnTo>
                    <a:pt x="0" y="171"/>
                  </a:lnTo>
                  <a:lnTo>
                    <a:pt x="0" y="173"/>
                  </a:lnTo>
                  <a:lnTo>
                    <a:pt x="0" y="177"/>
                  </a:lnTo>
                  <a:lnTo>
                    <a:pt x="2" y="181"/>
                  </a:lnTo>
                  <a:lnTo>
                    <a:pt x="2" y="185"/>
                  </a:lnTo>
                  <a:lnTo>
                    <a:pt x="2" y="189"/>
                  </a:lnTo>
                  <a:lnTo>
                    <a:pt x="4" y="191"/>
                  </a:lnTo>
                  <a:lnTo>
                    <a:pt x="6" y="195"/>
                  </a:lnTo>
                  <a:lnTo>
                    <a:pt x="6" y="199"/>
                  </a:lnTo>
                  <a:lnTo>
                    <a:pt x="6" y="203"/>
                  </a:lnTo>
                  <a:lnTo>
                    <a:pt x="8" y="207"/>
                  </a:lnTo>
                  <a:lnTo>
                    <a:pt x="10" y="213"/>
                  </a:lnTo>
                  <a:lnTo>
                    <a:pt x="12" y="215"/>
                  </a:lnTo>
                  <a:lnTo>
                    <a:pt x="12" y="219"/>
                  </a:lnTo>
                  <a:lnTo>
                    <a:pt x="14" y="223"/>
                  </a:lnTo>
                  <a:lnTo>
                    <a:pt x="14" y="227"/>
                  </a:lnTo>
                  <a:lnTo>
                    <a:pt x="14" y="229"/>
                  </a:lnTo>
                  <a:lnTo>
                    <a:pt x="14" y="233"/>
                  </a:lnTo>
                  <a:lnTo>
                    <a:pt x="16" y="237"/>
                  </a:lnTo>
                  <a:lnTo>
                    <a:pt x="18" y="241"/>
                  </a:lnTo>
                  <a:lnTo>
                    <a:pt x="20" y="245"/>
                  </a:lnTo>
                  <a:lnTo>
                    <a:pt x="24" y="249"/>
                  </a:lnTo>
                  <a:lnTo>
                    <a:pt x="24" y="251"/>
                  </a:lnTo>
                  <a:lnTo>
                    <a:pt x="26" y="255"/>
                  </a:lnTo>
                  <a:lnTo>
                    <a:pt x="24" y="259"/>
                  </a:lnTo>
                  <a:lnTo>
                    <a:pt x="22" y="265"/>
                  </a:lnTo>
                  <a:lnTo>
                    <a:pt x="20" y="267"/>
                  </a:lnTo>
                  <a:lnTo>
                    <a:pt x="20" y="273"/>
                  </a:lnTo>
                  <a:lnTo>
                    <a:pt x="20" y="279"/>
                  </a:lnTo>
                  <a:lnTo>
                    <a:pt x="18" y="281"/>
                  </a:lnTo>
                  <a:lnTo>
                    <a:pt x="20" y="287"/>
                  </a:lnTo>
                  <a:lnTo>
                    <a:pt x="22" y="291"/>
                  </a:lnTo>
                  <a:lnTo>
                    <a:pt x="22" y="295"/>
                  </a:lnTo>
                  <a:lnTo>
                    <a:pt x="26" y="299"/>
                  </a:lnTo>
                  <a:lnTo>
                    <a:pt x="26" y="303"/>
                  </a:lnTo>
                  <a:lnTo>
                    <a:pt x="30" y="307"/>
                  </a:lnTo>
                  <a:lnTo>
                    <a:pt x="32" y="311"/>
                  </a:lnTo>
                  <a:lnTo>
                    <a:pt x="34" y="315"/>
                  </a:lnTo>
                  <a:lnTo>
                    <a:pt x="34" y="319"/>
                  </a:lnTo>
                  <a:lnTo>
                    <a:pt x="36" y="322"/>
                  </a:lnTo>
                  <a:lnTo>
                    <a:pt x="40" y="326"/>
                  </a:lnTo>
                  <a:lnTo>
                    <a:pt x="44" y="328"/>
                  </a:lnTo>
                  <a:lnTo>
                    <a:pt x="46" y="332"/>
                  </a:lnTo>
                  <a:lnTo>
                    <a:pt x="48" y="336"/>
                  </a:lnTo>
                  <a:lnTo>
                    <a:pt x="50" y="338"/>
                  </a:lnTo>
                  <a:lnTo>
                    <a:pt x="52" y="342"/>
                  </a:lnTo>
                  <a:lnTo>
                    <a:pt x="54" y="346"/>
                  </a:lnTo>
                  <a:lnTo>
                    <a:pt x="54" y="346"/>
                  </a:lnTo>
                  <a:lnTo>
                    <a:pt x="66" y="358"/>
                  </a:lnTo>
                  <a:lnTo>
                    <a:pt x="78" y="370"/>
                  </a:lnTo>
                  <a:lnTo>
                    <a:pt x="92" y="380"/>
                  </a:lnTo>
                  <a:lnTo>
                    <a:pt x="108" y="388"/>
                  </a:lnTo>
                  <a:lnTo>
                    <a:pt x="110" y="388"/>
                  </a:lnTo>
                  <a:lnTo>
                    <a:pt x="114" y="384"/>
                  </a:lnTo>
                  <a:lnTo>
                    <a:pt x="112" y="380"/>
                  </a:lnTo>
                  <a:lnTo>
                    <a:pt x="114" y="378"/>
                  </a:lnTo>
                  <a:lnTo>
                    <a:pt x="120" y="378"/>
                  </a:lnTo>
                  <a:lnTo>
                    <a:pt x="124" y="378"/>
                  </a:lnTo>
                  <a:lnTo>
                    <a:pt x="130" y="378"/>
                  </a:lnTo>
                  <a:lnTo>
                    <a:pt x="134" y="378"/>
                  </a:lnTo>
                  <a:lnTo>
                    <a:pt x="138" y="374"/>
                  </a:lnTo>
                  <a:lnTo>
                    <a:pt x="140" y="370"/>
                  </a:lnTo>
                  <a:lnTo>
                    <a:pt x="140" y="366"/>
                  </a:lnTo>
                  <a:lnTo>
                    <a:pt x="140" y="362"/>
                  </a:lnTo>
                  <a:lnTo>
                    <a:pt x="144" y="360"/>
                  </a:lnTo>
                  <a:lnTo>
                    <a:pt x="148" y="358"/>
                  </a:lnTo>
                  <a:lnTo>
                    <a:pt x="152" y="356"/>
                  </a:lnTo>
                  <a:lnTo>
                    <a:pt x="154" y="354"/>
                  </a:lnTo>
                  <a:lnTo>
                    <a:pt x="156" y="350"/>
                  </a:lnTo>
                  <a:lnTo>
                    <a:pt x="152" y="344"/>
                  </a:lnTo>
                  <a:lnTo>
                    <a:pt x="148" y="342"/>
                  </a:lnTo>
                  <a:lnTo>
                    <a:pt x="146" y="340"/>
                  </a:lnTo>
                  <a:lnTo>
                    <a:pt x="142" y="338"/>
                  </a:lnTo>
                  <a:lnTo>
                    <a:pt x="138" y="334"/>
                  </a:lnTo>
                  <a:lnTo>
                    <a:pt x="136" y="332"/>
                  </a:lnTo>
                  <a:lnTo>
                    <a:pt x="132" y="332"/>
                  </a:lnTo>
                  <a:lnTo>
                    <a:pt x="126" y="330"/>
                  </a:lnTo>
                  <a:lnTo>
                    <a:pt x="122" y="328"/>
                  </a:lnTo>
                  <a:lnTo>
                    <a:pt x="120" y="326"/>
                  </a:lnTo>
                  <a:lnTo>
                    <a:pt x="116" y="324"/>
                  </a:lnTo>
                  <a:lnTo>
                    <a:pt x="112" y="320"/>
                  </a:lnTo>
                  <a:lnTo>
                    <a:pt x="108" y="319"/>
                  </a:lnTo>
                  <a:lnTo>
                    <a:pt x="102" y="317"/>
                  </a:lnTo>
                  <a:lnTo>
                    <a:pt x="102" y="313"/>
                  </a:lnTo>
                  <a:lnTo>
                    <a:pt x="100" y="309"/>
                  </a:lnTo>
                  <a:lnTo>
                    <a:pt x="100" y="305"/>
                  </a:lnTo>
                  <a:lnTo>
                    <a:pt x="98" y="301"/>
                  </a:lnTo>
                  <a:lnTo>
                    <a:pt x="94" y="299"/>
                  </a:lnTo>
                  <a:lnTo>
                    <a:pt x="92" y="295"/>
                  </a:lnTo>
                  <a:lnTo>
                    <a:pt x="88" y="293"/>
                  </a:lnTo>
                  <a:lnTo>
                    <a:pt x="84" y="291"/>
                  </a:lnTo>
                  <a:lnTo>
                    <a:pt x="80" y="289"/>
                  </a:lnTo>
                  <a:lnTo>
                    <a:pt x="80" y="287"/>
                  </a:lnTo>
                  <a:lnTo>
                    <a:pt x="76" y="283"/>
                  </a:lnTo>
                  <a:lnTo>
                    <a:pt x="74" y="279"/>
                  </a:lnTo>
                  <a:lnTo>
                    <a:pt x="72" y="275"/>
                  </a:lnTo>
                  <a:lnTo>
                    <a:pt x="70" y="271"/>
                  </a:lnTo>
                  <a:lnTo>
                    <a:pt x="66" y="267"/>
                  </a:lnTo>
                  <a:lnTo>
                    <a:pt x="62" y="265"/>
                  </a:lnTo>
                  <a:lnTo>
                    <a:pt x="58" y="263"/>
                  </a:lnTo>
                  <a:lnTo>
                    <a:pt x="54" y="259"/>
                  </a:lnTo>
                  <a:lnTo>
                    <a:pt x="52" y="255"/>
                  </a:lnTo>
                  <a:lnTo>
                    <a:pt x="48" y="253"/>
                  </a:lnTo>
                  <a:lnTo>
                    <a:pt x="44" y="251"/>
                  </a:lnTo>
                  <a:lnTo>
                    <a:pt x="44" y="247"/>
                  </a:lnTo>
                  <a:lnTo>
                    <a:pt x="40" y="247"/>
                  </a:lnTo>
                  <a:lnTo>
                    <a:pt x="36" y="245"/>
                  </a:lnTo>
                  <a:lnTo>
                    <a:pt x="32" y="245"/>
                  </a:lnTo>
                  <a:lnTo>
                    <a:pt x="30" y="249"/>
                  </a:lnTo>
                  <a:lnTo>
                    <a:pt x="26" y="245"/>
                  </a:lnTo>
                  <a:lnTo>
                    <a:pt x="22" y="241"/>
                  </a:lnTo>
                  <a:lnTo>
                    <a:pt x="20" y="237"/>
                  </a:lnTo>
                  <a:lnTo>
                    <a:pt x="18" y="233"/>
                  </a:lnTo>
                  <a:lnTo>
                    <a:pt x="20" y="229"/>
                  </a:lnTo>
                  <a:lnTo>
                    <a:pt x="20" y="225"/>
                  </a:lnTo>
                  <a:lnTo>
                    <a:pt x="22" y="221"/>
                  </a:lnTo>
                  <a:lnTo>
                    <a:pt x="22" y="215"/>
                  </a:lnTo>
                  <a:lnTo>
                    <a:pt x="18" y="211"/>
                  </a:lnTo>
                  <a:lnTo>
                    <a:pt x="16" y="207"/>
                  </a:lnTo>
                  <a:lnTo>
                    <a:pt x="14" y="205"/>
                  </a:lnTo>
                  <a:lnTo>
                    <a:pt x="14" y="201"/>
                  </a:lnTo>
                  <a:lnTo>
                    <a:pt x="18" y="197"/>
                  </a:lnTo>
                  <a:lnTo>
                    <a:pt x="22" y="193"/>
                  </a:lnTo>
                  <a:lnTo>
                    <a:pt x="18" y="189"/>
                  </a:lnTo>
                  <a:lnTo>
                    <a:pt x="16" y="187"/>
                  </a:lnTo>
                  <a:lnTo>
                    <a:pt x="10" y="187"/>
                  </a:lnTo>
                  <a:lnTo>
                    <a:pt x="8" y="183"/>
                  </a:lnTo>
                  <a:lnTo>
                    <a:pt x="6" y="179"/>
                  </a:lnTo>
                  <a:lnTo>
                    <a:pt x="8" y="175"/>
                  </a:lnTo>
                  <a:lnTo>
                    <a:pt x="10" y="171"/>
                  </a:lnTo>
                  <a:lnTo>
                    <a:pt x="10" y="167"/>
                  </a:lnTo>
                  <a:lnTo>
                    <a:pt x="12" y="165"/>
                  </a:lnTo>
                  <a:lnTo>
                    <a:pt x="14" y="161"/>
                  </a:lnTo>
                  <a:lnTo>
                    <a:pt x="16" y="157"/>
                  </a:lnTo>
                  <a:lnTo>
                    <a:pt x="18" y="153"/>
                  </a:lnTo>
                  <a:lnTo>
                    <a:pt x="20" y="151"/>
                  </a:lnTo>
                  <a:lnTo>
                    <a:pt x="24" y="155"/>
                  </a:lnTo>
                  <a:lnTo>
                    <a:pt x="24" y="159"/>
                  </a:lnTo>
                  <a:lnTo>
                    <a:pt x="26" y="161"/>
                  </a:lnTo>
                  <a:lnTo>
                    <a:pt x="30" y="161"/>
                  </a:lnTo>
                  <a:lnTo>
                    <a:pt x="34" y="165"/>
                  </a:lnTo>
                  <a:lnTo>
                    <a:pt x="36" y="169"/>
                  </a:lnTo>
                  <a:lnTo>
                    <a:pt x="36" y="169"/>
                  </a:lnTo>
                  <a:lnTo>
                    <a:pt x="34" y="173"/>
                  </a:lnTo>
                  <a:lnTo>
                    <a:pt x="34" y="177"/>
                  </a:lnTo>
                  <a:lnTo>
                    <a:pt x="34" y="177"/>
                  </a:lnTo>
                  <a:lnTo>
                    <a:pt x="34" y="179"/>
                  </a:lnTo>
                  <a:lnTo>
                    <a:pt x="32" y="183"/>
                  </a:lnTo>
                  <a:lnTo>
                    <a:pt x="32" y="183"/>
                  </a:lnTo>
                  <a:lnTo>
                    <a:pt x="34" y="185"/>
                  </a:lnTo>
                  <a:lnTo>
                    <a:pt x="34" y="185"/>
                  </a:lnTo>
                  <a:lnTo>
                    <a:pt x="36" y="185"/>
                  </a:lnTo>
                  <a:lnTo>
                    <a:pt x="36" y="185"/>
                  </a:lnTo>
                  <a:lnTo>
                    <a:pt x="36" y="185"/>
                  </a:lnTo>
                  <a:lnTo>
                    <a:pt x="40" y="179"/>
                  </a:lnTo>
                  <a:lnTo>
                    <a:pt x="40" y="179"/>
                  </a:lnTo>
                  <a:lnTo>
                    <a:pt x="42" y="175"/>
                  </a:lnTo>
                  <a:lnTo>
                    <a:pt x="44" y="169"/>
                  </a:lnTo>
                  <a:lnTo>
                    <a:pt x="48" y="169"/>
                  </a:lnTo>
                  <a:lnTo>
                    <a:pt x="52" y="169"/>
                  </a:lnTo>
                  <a:lnTo>
                    <a:pt x="56" y="169"/>
                  </a:lnTo>
                  <a:lnTo>
                    <a:pt x="60" y="165"/>
                  </a:lnTo>
                  <a:lnTo>
                    <a:pt x="64" y="163"/>
                  </a:lnTo>
                  <a:lnTo>
                    <a:pt x="68" y="161"/>
                  </a:lnTo>
                  <a:lnTo>
                    <a:pt x="70" y="157"/>
                  </a:lnTo>
                  <a:lnTo>
                    <a:pt x="72" y="153"/>
                  </a:lnTo>
                  <a:lnTo>
                    <a:pt x="78" y="155"/>
                  </a:lnTo>
                  <a:lnTo>
                    <a:pt x="82" y="157"/>
                  </a:lnTo>
                  <a:lnTo>
                    <a:pt x="84" y="153"/>
                  </a:lnTo>
                  <a:lnTo>
                    <a:pt x="88" y="151"/>
                  </a:lnTo>
                  <a:lnTo>
                    <a:pt x="94" y="151"/>
                  </a:lnTo>
                  <a:lnTo>
                    <a:pt x="98" y="151"/>
                  </a:lnTo>
                  <a:lnTo>
                    <a:pt x="96" y="155"/>
                  </a:lnTo>
                  <a:lnTo>
                    <a:pt x="102" y="155"/>
                  </a:lnTo>
                  <a:lnTo>
                    <a:pt x="108" y="155"/>
                  </a:lnTo>
                  <a:lnTo>
                    <a:pt x="106" y="151"/>
                  </a:lnTo>
                  <a:lnTo>
                    <a:pt x="106" y="147"/>
                  </a:lnTo>
                  <a:lnTo>
                    <a:pt x="108" y="143"/>
                  </a:lnTo>
                  <a:lnTo>
                    <a:pt x="108" y="140"/>
                  </a:lnTo>
                  <a:lnTo>
                    <a:pt x="106" y="138"/>
                  </a:lnTo>
                  <a:lnTo>
                    <a:pt x="106" y="134"/>
                  </a:lnTo>
                  <a:lnTo>
                    <a:pt x="110" y="136"/>
                  </a:lnTo>
                  <a:lnTo>
                    <a:pt x="114" y="138"/>
                  </a:lnTo>
                  <a:lnTo>
                    <a:pt x="116" y="140"/>
                  </a:lnTo>
                  <a:lnTo>
                    <a:pt x="120" y="141"/>
                  </a:lnTo>
                  <a:lnTo>
                    <a:pt x="126" y="140"/>
                  </a:lnTo>
                  <a:lnTo>
                    <a:pt x="126" y="141"/>
                  </a:lnTo>
                  <a:lnTo>
                    <a:pt x="124" y="143"/>
                  </a:lnTo>
                  <a:lnTo>
                    <a:pt x="120" y="145"/>
                  </a:lnTo>
                  <a:lnTo>
                    <a:pt x="118" y="147"/>
                  </a:lnTo>
                  <a:lnTo>
                    <a:pt x="120" y="151"/>
                  </a:lnTo>
                  <a:lnTo>
                    <a:pt x="122" y="155"/>
                  </a:lnTo>
                  <a:lnTo>
                    <a:pt x="128" y="157"/>
                  </a:lnTo>
                  <a:lnTo>
                    <a:pt x="132" y="159"/>
                  </a:lnTo>
                  <a:lnTo>
                    <a:pt x="132" y="155"/>
                  </a:lnTo>
                  <a:lnTo>
                    <a:pt x="132" y="149"/>
                  </a:lnTo>
                  <a:lnTo>
                    <a:pt x="130" y="145"/>
                  </a:lnTo>
                  <a:lnTo>
                    <a:pt x="130" y="141"/>
                  </a:lnTo>
                  <a:lnTo>
                    <a:pt x="132" y="138"/>
                  </a:lnTo>
                  <a:lnTo>
                    <a:pt x="134" y="134"/>
                  </a:lnTo>
                  <a:lnTo>
                    <a:pt x="134" y="130"/>
                  </a:lnTo>
                  <a:lnTo>
                    <a:pt x="132" y="126"/>
                  </a:lnTo>
                  <a:lnTo>
                    <a:pt x="132" y="122"/>
                  </a:lnTo>
                  <a:lnTo>
                    <a:pt x="130" y="118"/>
                  </a:lnTo>
                  <a:lnTo>
                    <a:pt x="130" y="112"/>
                  </a:lnTo>
                  <a:lnTo>
                    <a:pt x="132" y="108"/>
                  </a:lnTo>
                  <a:lnTo>
                    <a:pt x="128" y="108"/>
                  </a:lnTo>
                  <a:lnTo>
                    <a:pt x="124" y="110"/>
                  </a:lnTo>
                  <a:lnTo>
                    <a:pt x="120" y="106"/>
                  </a:lnTo>
                  <a:lnTo>
                    <a:pt x="122" y="102"/>
                  </a:lnTo>
                  <a:lnTo>
                    <a:pt x="124" y="98"/>
                  </a:lnTo>
                  <a:lnTo>
                    <a:pt x="126" y="94"/>
                  </a:lnTo>
                  <a:lnTo>
                    <a:pt x="124" y="92"/>
                  </a:lnTo>
                  <a:lnTo>
                    <a:pt x="120" y="88"/>
                  </a:lnTo>
                  <a:lnTo>
                    <a:pt x="118" y="88"/>
                  </a:lnTo>
                  <a:lnTo>
                    <a:pt x="114" y="90"/>
                  </a:lnTo>
                  <a:lnTo>
                    <a:pt x="110" y="94"/>
                  </a:lnTo>
                  <a:lnTo>
                    <a:pt x="108" y="96"/>
                  </a:lnTo>
                  <a:lnTo>
                    <a:pt x="104" y="100"/>
                  </a:lnTo>
                  <a:lnTo>
                    <a:pt x="102" y="104"/>
                  </a:lnTo>
                  <a:lnTo>
                    <a:pt x="98" y="104"/>
                  </a:lnTo>
                  <a:lnTo>
                    <a:pt x="94" y="106"/>
                  </a:lnTo>
                  <a:lnTo>
                    <a:pt x="92" y="108"/>
                  </a:lnTo>
                  <a:lnTo>
                    <a:pt x="88" y="112"/>
                  </a:lnTo>
                  <a:lnTo>
                    <a:pt x="86" y="112"/>
                  </a:lnTo>
                  <a:lnTo>
                    <a:pt x="88" y="108"/>
                  </a:lnTo>
                  <a:lnTo>
                    <a:pt x="90" y="106"/>
                  </a:lnTo>
                  <a:lnTo>
                    <a:pt x="92" y="102"/>
                  </a:lnTo>
                  <a:lnTo>
                    <a:pt x="92" y="98"/>
                  </a:lnTo>
                  <a:lnTo>
                    <a:pt x="92" y="94"/>
                  </a:lnTo>
                  <a:lnTo>
                    <a:pt x="92" y="88"/>
                  </a:lnTo>
                  <a:lnTo>
                    <a:pt x="88" y="86"/>
                  </a:lnTo>
                  <a:lnTo>
                    <a:pt x="90" y="82"/>
                  </a:lnTo>
                  <a:lnTo>
                    <a:pt x="92" y="78"/>
                  </a:lnTo>
                  <a:lnTo>
                    <a:pt x="94" y="74"/>
                  </a:lnTo>
                  <a:lnTo>
                    <a:pt x="98" y="72"/>
                  </a:lnTo>
                  <a:lnTo>
                    <a:pt x="102" y="72"/>
                  </a:lnTo>
                  <a:lnTo>
                    <a:pt x="106" y="70"/>
                  </a:lnTo>
                  <a:lnTo>
                    <a:pt x="110" y="72"/>
                  </a:lnTo>
                  <a:lnTo>
                    <a:pt x="114" y="72"/>
                  </a:lnTo>
                  <a:lnTo>
                    <a:pt x="110" y="74"/>
                  </a:lnTo>
                  <a:lnTo>
                    <a:pt x="110" y="78"/>
                  </a:lnTo>
                  <a:lnTo>
                    <a:pt x="114" y="78"/>
                  </a:lnTo>
                  <a:lnTo>
                    <a:pt x="116" y="80"/>
                  </a:lnTo>
                  <a:lnTo>
                    <a:pt x="118" y="78"/>
                  </a:lnTo>
                  <a:lnTo>
                    <a:pt x="118" y="74"/>
                  </a:lnTo>
                  <a:lnTo>
                    <a:pt x="120" y="70"/>
                  </a:lnTo>
                  <a:lnTo>
                    <a:pt x="124" y="72"/>
                  </a:lnTo>
                  <a:lnTo>
                    <a:pt x="128" y="70"/>
                  </a:lnTo>
                  <a:lnTo>
                    <a:pt x="132" y="68"/>
                  </a:lnTo>
                  <a:lnTo>
                    <a:pt x="136" y="68"/>
                  </a:lnTo>
                  <a:lnTo>
                    <a:pt x="136" y="72"/>
                  </a:lnTo>
                  <a:lnTo>
                    <a:pt x="138" y="76"/>
                  </a:lnTo>
                  <a:lnTo>
                    <a:pt x="138" y="80"/>
                  </a:lnTo>
                  <a:lnTo>
                    <a:pt x="134" y="82"/>
                  </a:lnTo>
                  <a:lnTo>
                    <a:pt x="128" y="82"/>
                  </a:lnTo>
                  <a:lnTo>
                    <a:pt x="124" y="80"/>
                  </a:lnTo>
                  <a:lnTo>
                    <a:pt x="122" y="82"/>
                  </a:lnTo>
                  <a:lnTo>
                    <a:pt x="126" y="86"/>
                  </a:lnTo>
                  <a:lnTo>
                    <a:pt x="126" y="90"/>
                  </a:lnTo>
                  <a:lnTo>
                    <a:pt x="126" y="94"/>
                  </a:lnTo>
                  <a:lnTo>
                    <a:pt x="128" y="98"/>
                  </a:lnTo>
                  <a:lnTo>
                    <a:pt x="132" y="98"/>
                  </a:lnTo>
                  <a:lnTo>
                    <a:pt x="136" y="98"/>
                  </a:lnTo>
                  <a:lnTo>
                    <a:pt x="140" y="96"/>
                  </a:lnTo>
                  <a:lnTo>
                    <a:pt x="138" y="92"/>
                  </a:lnTo>
                  <a:lnTo>
                    <a:pt x="140" y="88"/>
                  </a:lnTo>
                  <a:lnTo>
                    <a:pt x="142" y="92"/>
                  </a:lnTo>
                  <a:lnTo>
                    <a:pt x="146" y="94"/>
                  </a:lnTo>
                  <a:lnTo>
                    <a:pt x="150" y="90"/>
                  </a:lnTo>
                  <a:lnTo>
                    <a:pt x="150" y="86"/>
                  </a:lnTo>
                  <a:lnTo>
                    <a:pt x="146" y="82"/>
                  </a:lnTo>
                  <a:lnTo>
                    <a:pt x="148" y="78"/>
                  </a:lnTo>
                  <a:lnTo>
                    <a:pt x="148" y="74"/>
                  </a:lnTo>
                  <a:lnTo>
                    <a:pt x="146" y="72"/>
                  </a:lnTo>
                  <a:lnTo>
                    <a:pt x="148" y="68"/>
                  </a:lnTo>
                  <a:lnTo>
                    <a:pt x="150" y="64"/>
                  </a:lnTo>
                  <a:lnTo>
                    <a:pt x="146" y="60"/>
                  </a:lnTo>
                  <a:lnTo>
                    <a:pt x="146" y="56"/>
                  </a:lnTo>
                  <a:lnTo>
                    <a:pt x="140" y="58"/>
                  </a:lnTo>
                  <a:lnTo>
                    <a:pt x="142" y="54"/>
                  </a:lnTo>
                  <a:lnTo>
                    <a:pt x="140" y="54"/>
                  </a:lnTo>
                  <a:lnTo>
                    <a:pt x="136" y="54"/>
                  </a:lnTo>
                  <a:lnTo>
                    <a:pt x="132" y="56"/>
                  </a:lnTo>
                  <a:lnTo>
                    <a:pt x="128" y="60"/>
                  </a:lnTo>
                  <a:lnTo>
                    <a:pt x="130" y="66"/>
                  </a:lnTo>
                  <a:lnTo>
                    <a:pt x="124" y="64"/>
                  </a:lnTo>
                  <a:lnTo>
                    <a:pt x="124" y="60"/>
                  </a:lnTo>
                  <a:lnTo>
                    <a:pt x="126" y="56"/>
                  </a:lnTo>
                  <a:lnTo>
                    <a:pt x="130" y="52"/>
                  </a:lnTo>
                  <a:lnTo>
                    <a:pt x="126" y="54"/>
                  </a:lnTo>
                  <a:lnTo>
                    <a:pt x="122" y="58"/>
                  </a:lnTo>
                  <a:lnTo>
                    <a:pt x="118" y="58"/>
                  </a:lnTo>
                  <a:lnTo>
                    <a:pt x="120" y="56"/>
                  </a:lnTo>
                  <a:lnTo>
                    <a:pt x="122" y="54"/>
                  </a:lnTo>
                  <a:lnTo>
                    <a:pt x="120" y="54"/>
                  </a:lnTo>
                  <a:lnTo>
                    <a:pt x="116" y="52"/>
                  </a:lnTo>
                  <a:lnTo>
                    <a:pt x="114" y="48"/>
                  </a:lnTo>
                  <a:lnTo>
                    <a:pt x="112" y="46"/>
                  </a:lnTo>
                  <a:lnTo>
                    <a:pt x="114" y="44"/>
                  </a:lnTo>
                  <a:lnTo>
                    <a:pt x="114" y="46"/>
                  </a:lnTo>
                  <a:lnTo>
                    <a:pt x="120" y="48"/>
                  </a:lnTo>
                  <a:lnTo>
                    <a:pt x="122" y="46"/>
                  </a:lnTo>
                  <a:lnTo>
                    <a:pt x="126" y="44"/>
                  </a:lnTo>
                  <a:lnTo>
                    <a:pt x="130" y="40"/>
                  </a:lnTo>
                  <a:lnTo>
                    <a:pt x="132" y="36"/>
                  </a:lnTo>
                  <a:lnTo>
                    <a:pt x="130" y="34"/>
                  </a:lnTo>
                  <a:lnTo>
                    <a:pt x="132" y="30"/>
                  </a:lnTo>
                  <a:lnTo>
                    <a:pt x="136" y="28"/>
                  </a:lnTo>
                  <a:lnTo>
                    <a:pt x="134" y="26"/>
                  </a:lnTo>
                  <a:lnTo>
                    <a:pt x="138" y="22"/>
                  </a:lnTo>
                  <a:lnTo>
                    <a:pt x="134" y="24"/>
                  </a:lnTo>
                  <a:lnTo>
                    <a:pt x="130" y="24"/>
                  </a:lnTo>
                  <a:lnTo>
                    <a:pt x="126" y="26"/>
                  </a:lnTo>
                  <a:lnTo>
                    <a:pt x="126" y="30"/>
                  </a:lnTo>
                  <a:lnTo>
                    <a:pt x="132" y="30"/>
                  </a:lnTo>
                  <a:lnTo>
                    <a:pt x="126" y="32"/>
                  </a:lnTo>
                  <a:lnTo>
                    <a:pt x="122" y="34"/>
                  </a:lnTo>
                  <a:lnTo>
                    <a:pt x="118" y="36"/>
                  </a:lnTo>
                  <a:lnTo>
                    <a:pt x="120" y="32"/>
                  </a:lnTo>
                  <a:lnTo>
                    <a:pt x="122" y="26"/>
                  </a:lnTo>
                  <a:lnTo>
                    <a:pt x="126" y="24"/>
                  </a:lnTo>
                  <a:lnTo>
                    <a:pt x="126" y="18"/>
                  </a:lnTo>
                  <a:lnTo>
                    <a:pt x="130" y="16"/>
                  </a:lnTo>
                  <a:lnTo>
                    <a:pt x="132" y="14"/>
                  </a:lnTo>
                  <a:lnTo>
                    <a:pt x="138" y="12"/>
                  </a:lnTo>
                  <a:lnTo>
                    <a:pt x="140" y="8"/>
                  </a:lnTo>
                  <a:lnTo>
                    <a:pt x="144" y="6"/>
                  </a:lnTo>
                  <a:lnTo>
                    <a:pt x="148" y="4"/>
                  </a:lnTo>
                  <a:lnTo>
                    <a:pt x="152" y="2"/>
                  </a:lnTo>
                  <a:lnTo>
                    <a:pt x="156" y="0"/>
                  </a:lnTo>
                  <a:lnTo>
                    <a:pt x="158" y="0"/>
                  </a:lnTo>
                  <a:close/>
                  <a:moveTo>
                    <a:pt x="261" y="66"/>
                  </a:moveTo>
                  <a:lnTo>
                    <a:pt x="265" y="64"/>
                  </a:lnTo>
                  <a:lnTo>
                    <a:pt x="271" y="64"/>
                  </a:lnTo>
                  <a:lnTo>
                    <a:pt x="269" y="62"/>
                  </a:lnTo>
                  <a:lnTo>
                    <a:pt x="275" y="60"/>
                  </a:lnTo>
                  <a:lnTo>
                    <a:pt x="277" y="66"/>
                  </a:lnTo>
                  <a:lnTo>
                    <a:pt x="273" y="66"/>
                  </a:lnTo>
                  <a:lnTo>
                    <a:pt x="275" y="68"/>
                  </a:lnTo>
                  <a:lnTo>
                    <a:pt x="271" y="74"/>
                  </a:lnTo>
                  <a:lnTo>
                    <a:pt x="269" y="70"/>
                  </a:lnTo>
                  <a:lnTo>
                    <a:pt x="265" y="70"/>
                  </a:lnTo>
                  <a:lnTo>
                    <a:pt x="261" y="66"/>
                  </a:lnTo>
                  <a:close/>
                  <a:moveTo>
                    <a:pt x="410" y="189"/>
                  </a:moveTo>
                  <a:lnTo>
                    <a:pt x="408" y="187"/>
                  </a:lnTo>
                  <a:lnTo>
                    <a:pt x="404" y="185"/>
                  </a:lnTo>
                  <a:lnTo>
                    <a:pt x="402" y="183"/>
                  </a:lnTo>
                  <a:lnTo>
                    <a:pt x="404" y="179"/>
                  </a:lnTo>
                  <a:lnTo>
                    <a:pt x="406" y="181"/>
                  </a:lnTo>
                  <a:lnTo>
                    <a:pt x="410" y="185"/>
                  </a:lnTo>
                  <a:lnTo>
                    <a:pt x="412" y="181"/>
                  </a:lnTo>
                  <a:lnTo>
                    <a:pt x="414" y="185"/>
                  </a:lnTo>
                  <a:lnTo>
                    <a:pt x="410" y="189"/>
                  </a:lnTo>
                  <a:close/>
                  <a:moveTo>
                    <a:pt x="400" y="241"/>
                  </a:moveTo>
                  <a:lnTo>
                    <a:pt x="398" y="239"/>
                  </a:lnTo>
                  <a:lnTo>
                    <a:pt x="396" y="235"/>
                  </a:lnTo>
                  <a:lnTo>
                    <a:pt x="394" y="233"/>
                  </a:lnTo>
                  <a:lnTo>
                    <a:pt x="392" y="229"/>
                  </a:lnTo>
                  <a:lnTo>
                    <a:pt x="392" y="225"/>
                  </a:lnTo>
                  <a:lnTo>
                    <a:pt x="390" y="223"/>
                  </a:lnTo>
                  <a:lnTo>
                    <a:pt x="388" y="223"/>
                  </a:lnTo>
                  <a:lnTo>
                    <a:pt x="384" y="221"/>
                  </a:lnTo>
                  <a:lnTo>
                    <a:pt x="382" y="217"/>
                  </a:lnTo>
                  <a:lnTo>
                    <a:pt x="380" y="211"/>
                  </a:lnTo>
                  <a:lnTo>
                    <a:pt x="382" y="209"/>
                  </a:lnTo>
                  <a:lnTo>
                    <a:pt x="386" y="211"/>
                  </a:lnTo>
                  <a:lnTo>
                    <a:pt x="388" y="215"/>
                  </a:lnTo>
                  <a:lnTo>
                    <a:pt x="390" y="217"/>
                  </a:lnTo>
                  <a:lnTo>
                    <a:pt x="392" y="221"/>
                  </a:lnTo>
                  <a:lnTo>
                    <a:pt x="396" y="225"/>
                  </a:lnTo>
                  <a:lnTo>
                    <a:pt x="398" y="227"/>
                  </a:lnTo>
                  <a:lnTo>
                    <a:pt x="402" y="231"/>
                  </a:lnTo>
                  <a:lnTo>
                    <a:pt x="404" y="235"/>
                  </a:lnTo>
                  <a:lnTo>
                    <a:pt x="404" y="241"/>
                  </a:lnTo>
                  <a:lnTo>
                    <a:pt x="400" y="241"/>
                  </a:lnTo>
                  <a:close/>
                  <a:moveTo>
                    <a:pt x="382" y="305"/>
                  </a:moveTo>
                  <a:lnTo>
                    <a:pt x="380" y="307"/>
                  </a:lnTo>
                  <a:lnTo>
                    <a:pt x="378" y="303"/>
                  </a:lnTo>
                  <a:lnTo>
                    <a:pt x="380" y="303"/>
                  </a:lnTo>
                  <a:lnTo>
                    <a:pt x="382" y="301"/>
                  </a:lnTo>
                  <a:lnTo>
                    <a:pt x="382" y="301"/>
                  </a:lnTo>
                  <a:lnTo>
                    <a:pt x="382" y="305"/>
                  </a:lnTo>
                  <a:close/>
                  <a:moveTo>
                    <a:pt x="384" y="143"/>
                  </a:moveTo>
                  <a:lnTo>
                    <a:pt x="382" y="140"/>
                  </a:lnTo>
                  <a:lnTo>
                    <a:pt x="378" y="136"/>
                  </a:lnTo>
                  <a:lnTo>
                    <a:pt x="376" y="132"/>
                  </a:lnTo>
                  <a:lnTo>
                    <a:pt x="376" y="126"/>
                  </a:lnTo>
                  <a:lnTo>
                    <a:pt x="378" y="128"/>
                  </a:lnTo>
                  <a:lnTo>
                    <a:pt x="378" y="124"/>
                  </a:lnTo>
                  <a:lnTo>
                    <a:pt x="380" y="126"/>
                  </a:lnTo>
                  <a:lnTo>
                    <a:pt x="380" y="130"/>
                  </a:lnTo>
                  <a:lnTo>
                    <a:pt x="380" y="134"/>
                  </a:lnTo>
                  <a:lnTo>
                    <a:pt x="384" y="138"/>
                  </a:lnTo>
                  <a:lnTo>
                    <a:pt x="390" y="140"/>
                  </a:lnTo>
                  <a:lnTo>
                    <a:pt x="392" y="143"/>
                  </a:lnTo>
                  <a:lnTo>
                    <a:pt x="394" y="147"/>
                  </a:lnTo>
                  <a:lnTo>
                    <a:pt x="396" y="151"/>
                  </a:lnTo>
                  <a:lnTo>
                    <a:pt x="394" y="153"/>
                  </a:lnTo>
                  <a:lnTo>
                    <a:pt x="390" y="151"/>
                  </a:lnTo>
                  <a:lnTo>
                    <a:pt x="388" y="145"/>
                  </a:lnTo>
                  <a:lnTo>
                    <a:pt x="384" y="143"/>
                  </a:lnTo>
                  <a:close/>
                  <a:moveTo>
                    <a:pt x="374" y="159"/>
                  </a:moveTo>
                  <a:lnTo>
                    <a:pt x="370" y="161"/>
                  </a:lnTo>
                  <a:lnTo>
                    <a:pt x="366" y="163"/>
                  </a:lnTo>
                  <a:lnTo>
                    <a:pt x="362" y="165"/>
                  </a:lnTo>
                  <a:lnTo>
                    <a:pt x="360" y="167"/>
                  </a:lnTo>
                  <a:lnTo>
                    <a:pt x="358" y="171"/>
                  </a:lnTo>
                  <a:lnTo>
                    <a:pt x="354" y="173"/>
                  </a:lnTo>
                  <a:lnTo>
                    <a:pt x="354" y="169"/>
                  </a:lnTo>
                  <a:lnTo>
                    <a:pt x="353" y="165"/>
                  </a:lnTo>
                  <a:lnTo>
                    <a:pt x="353" y="161"/>
                  </a:lnTo>
                  <a:lnTo>
                    <a:pt x="351" y="157"/>
                  </a:lnTo>
                  <a:lnTo>
                    <a:pt x="353" y="153"/>
                  </a:lnTo>
                  <a:lnTo>
                    <a:pt x="356" y="153"/>
                  </a:lnTo>
                  <a:lnTo>
                    <a:pt x="360" y="155"/>
                  </a:lnTo>
                  <a:lnTo>
                    <a:pt x="360" y="157"/>
                  </a:lnTo>
                  <a:lnTo>
                    <a:pt x="362" y="157"/>
                  </a:lnTo>
                  <a:lnTo>
                    <a:pt x="364" y="153"/>
                  </a:lnTo>
                  <a:lnTo>
                    <a:pt x="360" y="155"/>
                  </a:lnTo>
                  <a:lnTo>
                    <a:pt x="360" y="151"/>
                  </a:lnTo>
                  <a:lnTo>
                    <a:pt x="362" y="147"/>
                  </a:lnTo>
                  <a:lnTo>
                    <a:pt x="362" y="143"/>
                  </a:lnTo>
                  <a:lnTo>
                    <a:pt x="364" y="147"/>
                  </a:lnTo>
                  <a:lnTo>
                    <a:pt x="364" y="151"/>
                  </a:lnTo>
                  <a:lnTo>
                    <a:pt x="368" y="149"/>
                  </a:lnTo>
                  <a:lnTo>
                    <a:pt x="372" y="151"/>
                  </a:lnTo>
                  <a:lnTo>
                    <a:pt x="376" y="155"/>
                  </a:lnTo>
                  <a:lnTo>
                    <a:pt x="374" y="159"/>
                  </a:lnTo>
                  <a:close/>
                  <a:moveTo>
                    <a:pt x="392" y="140"/>
                  </a:moveTo>
                  <a:lnTo>
                    <a:pt x="390" y="138"/>
                  </a:lnTo>
                  <a:lnTo>
                    <a:pt x="390" y="140"/>
                  </a:lnTo>
                  <a:lnTo>
                    <a:pt x="388" y="138"/>
                  </a:lnTo>
                  <a:lnTo>
                    <a:pt x="392" y="140"/>
                  </a:lnTo>
                  <a:close/>
                  <a:moveTo>
                    <a:pt x="32" y="215"/>
                  </a:moveTo>
                  <a:lnTo>
                    <a:pt x="36" y="215"/>
                  </a:lnTo>
                  <a:lnTo>
                    <a:pt x="36" y="219"/>
                  </a:lnTo>
                  <a:lnTo>
                    <a:pt x="32" y="219"/>
                  </a:lnTo>
                  <a:lnTo>
                    <a:pt x="32" y="215"/>
                  </a:lnTo>
                  <a:close/>
                  <a:moveTo>
                    <a:pt x="221" y="92"/>
                  </a:moveTo>
                  <a:lnTo>
                    <a:pt x="221" y="96"/>
                  </a:lnTo>
                  <a:lnTo>
                    <a:pt x="219" y="100"/>
                  </a:lnTo>
                  <a:lnTo>
                    <a:pt x="215" y="104"/>
                  </a:lnTo>
                  <a:lnTo>
                    <a:pt x="211" y="104"/>
                  </a:lnTo>
                  <a:lnTo>
                    <a:pt x="207" y="104"/>
                  </a:lnTo>
                  <a:lnTo>
                    <a:pt x="201" y="104"/>
                  </a:lnTo>
                  <a:lnTo>
                    <a:pt x="197" y="104"/>
                  </a:lnTo>
                  <a:lnTo>
                    <a:pt x="193" y="108"/>
                  </a:lnTo>
                  <a:lnTo>
                    <a:pt x="189" y="110"/>
                  </a:lnTo>
                  <a:lnTo>
                    <a:pt x="183" y="110"/>
                  </a:lnTo>
                  <a:lnTo>
                    <a:pt x="181" y="112"/>
                  </a:lnTo>
                  <a:lnTo>
                    <a:pt x="179" y="114"/>
                  </a:lnTo>
                  <a:lnTo>
                    <a:pt x="177" y="118"/>
                  </a:lnTo>
                  <a:lnTo>
                    <a:pt x="175" y="122"/>
                  </a:lnTo>
                  <a:lnTo>
                    <a:pt x="170" y="122"/>
                  </a:lnTo>
                  <a:lnTo>
                    <a:pt x="166" y="122"/>
                  </a:lnTo>
                  <a:lnTo>
                    <a:pt x="162" y="116"/>
                  </a:lnTo>
                  <a:lnTo>
                    <a:pt x="162" y="112"/>
                  </a:lnTo>
                  <a:lnTo>
                    <a:pt x="162" y="108"/>
                  </a:lnTo>
                  <a:lnTo>
                    <a:pt x="160" y="104"/>
                  </a:lnTo>
                  <a:lnTo>
                    <a:pt x="162" y="100"/>
                  </a:lnTo>
                  <a:lnTo>
                    <a:pt x="164" y="96"/>
                  </a:lnTo>
                  <a:lnTo>
                    <a:pt x="166" y="92"/>
                  </a:lnTo>
                  <a:lnTo>
                    <a:pt x="170" y="92"/>
                  </a:lnTo>
                  <a:lnTo>
                    <a:pt x="170" y="88"/>
                  </a:lnTo>
                  <a:lnTo>
                    <a:pt x="168" y="86"/>
                  </a:lnTo>
                  <a:lnTo>
                    <a:pt x="172" y="84"/>
                  </a:lnTo>
                  <a:lnTo>
                    <a:pt x="170" y="82"/>
                  </a:lnTo>
                  <a:lnTo>
                    <a:pt x="172" y="78"/>
                  </a:lnTo>
                  <a:lnTo>
                    <a:pt x="172" y="74"/>
                  </a:lnTo>
                  <a:lnTo>
                    <a:pt x="172" y="70"/>
                  </a:lnTo>
                  <a:lnTo>
                    <a:pt x="170" y="68"/>
                  </a:lnTo>
                  <a:lnTo>
                    <a:pt x="166" y="66"/>
                  </a:lnTo>
                  <a:lnTo>
                    <a:pt x="164" y="60"/>
                  </a:lnTo>
                  <a:lnTo>
                    <a:pt x="164" y="56"/>
                  </a:lnTo>
                  <a:lnTo>
                    <a:pt x="168" y="56"/>
                  </a:lnTo>
                  <a:lnTo>
                    <a:pt x="172" y="58"/>
                  </a:lnTo>
                  <a:lnTo>
                    <a:pt x="177" y="56"/>
                  </a:lnTo>
                  <a:lnTo>
                    <a:pt x="181" y="58"/>
                  </a:lnTo>
                  <a:lnTo>
                    <a:pt x="185" y="56"/>
                  </a:lnTo>
                  <a:lnTo>
                    <a:pt x="191" y="58"/>
                  </a:lnTo>
                  <a:lnTo>
                    <a:pt x="197" y="58"/>
                  </a:lnTo>
                  <a:lnTo>
                    <a:pt x="199" y="58"/>
                  </a:lnTo>
                  <a:lnTo>
                    <a:pt x="203" y="56"/>
                  </a:lnTo>
                  <a:lnTo>
                    <a:pt x="209" y="58"/>
                  </a:lnTo>
                  <a:lnTo>
                    <a:pt x="211" y="60"/>
                  </a:lnTo>
                  <a:lnTo>
                    <a:pt x="215" y="60"/>
                  </a:lnTo>
                  <a:lnTo>
                    <a:pt x="217" y="60"/>
                  </a:lnTo>
                  <a:lnTo>
                    <a:pt x="219" y="62"/>
                  </a:lnTo>
                  <a:lnTo>
                    <a:pt x="223" y="64"/>
                  </a:lnTo>
                  <a:lnTo>
                    <a:pt x="227" y="64"/>
                  </a:lnTo>
                  <a:lnTo>
                    <a:pt x="233" y="66"/>
                  </a:lnTo>
                  <a:lnTo>
                    <a:pt x="233" y="68"/>
                  </a:lnTo>
                  <a:lnTo>
                    <a:pt x="233" y="68"/>
                  </a:lnTo>
                  <a:lnTo>
                    <a:pt x="229" y="72"/>
                  </a:lnTo>
                  <a:lnTo>
                    <a:pt x="223" y="74"/>
                  </a:lnTo>
                  <a:lnTo>
                    <a:pt x="227" y="78"/>
                  </a:lnTo>
                  <a:lnTo>
                    <a:pt x="225" y="80"/>
                  </a:lnTo>
                  <a:lnTo>
                    <a:pt x="225" y="84"/>
                  </a:lnTo>
                  <a:lnTo>
                    <a:pt x="223" y="88"/>
                  </a:lnTo>
                  <a:lnTo>
                    <a:pt x="221" y="92"/>
                  </a:lnTo>
                  <a:close/>
                  <a:moveTo>
                    <a:pt x="285" y="22"/>
                  </a:moveTo>
                  <a:lnTo>
                    <a:pt x="281" y="18"/>
                  </a:lnTo>
                  <a:lnTo>
                    <a:pt x="285" y="18"/>
                  </a:lnTo>
                  <a:lnTo>
                    <a:pt x="289" y="20"/>
                  </a:lnTo>
                  <a:lnTo>
                    <a:pt x="289" y="22"/>
                  </a:lnTo>
                  <a:lnTo>
                    <a:pt x="285" y="22"/>
                  </a:lnTo>
                  <a:close/>
                  <a:moveTo>
                    <a:pt x="327" y="201"/>
                  </a:moveTo>
                  <a:lnTo>
                    <a:pt x="325" y="201"/>
                  </a:lnTo>
                  <a:lnTo>
                    <a:pt x="321" y="201"/>
                  </a:lnTo>
                  <a:lnTo>
                    <a:pt x="321" y="197"/>
                  </a:lnTo>
                  <a:lnTo>
                    <a:pt x="323" y="199"/>
                  </a:lnTo>
                  <a:lnTo>
                    <a:pt x="325" y="195"/>
                  </a:lnTo>
                  <a:lnTo>
                    <a:pt x="329" y="197"/>
                  </a:lnTo>
                  <a:lnTo>
                    <a:pt x="327" y="201"/>
                  </a:lnTo>
                  <a:close/>
                  <a:moveTo>
                    <a:pt x="305" y="42"/>
                  </a:moveTo>
                  <a:lnTo>
                    <a:pt x="307" y="44"/>
                  </a:lnTo>
                  <a:lnTo>
                    <a:pt x="307" y="44"/>
                  </a:lnTo>
                  <a:lnTo>
                    <a:pt x="309" y="48"/>
                  </a:lnTo>
                  <a:lnTo>
                    <a:pt x="311" y="52"/>
                  </a:lnTo>
                  <a:lnTo>
                    <a:pt x="313" y="54"/>
                  </a:lnTo>
                  <a:lnTo>
                    <a:pt x="315" y="58"/>
                  </a:lnTo>
                  <a:lnTo>
                    <a:pt x="321" y="62"/>
                  </a:lnTo>
                  <a:lnTo>
                    <a:pt x="317" y="64"/>
                  </a:lnTo>
                  <a:lnTo>
                    <a:pt x="313" y="60"/>
                  </a:lnTo>
                  <a:lnTo>
                    <a:pt x="311" y="58"/>
                  </a:lnTo>
                  <a:lnTo>
                    <a:pt x="309" y="54"/>
                  </a:lnTo>
                  <a:lnTo>
                    <a:pt x="307" y="50"/>
                  </a:lnTo>
                  <a:lnTo>
                    <a:pt x="303" y="46"/>
                  </a:lnTo>
                  <a:lnTo>
                    <a:pt x="305" y="42"/>
                  </a:lnTo>
                  <a:close/>
                  <a:moveTo>
                    <a:pt x="309" y="197"/>
                  </a:moveTo>
                  <a:lnTo>
                    <a:pt x="307" y="193"/>
                  </a:lnTo>
                  <a:lnTo>
                    <a:pt x="309" y="191"/>
                  </a:lnTo>
                  <a:lnTo>
                    <a:pt x="311" y="191"/>
                  </a:lnTo>
                  <a:lnTo>
                    <a:pt x="311" y="195"/>
                  </a:lnTo>
                  <a:lnTo>
                    <a:pt x="313" y="199"/>
                  </a:lnTo>
                  <a:lnTo>
                    <a:pt x="309" y="197"/>
                  </a:lnTo>
                  <a:close/>
                  <a:moveTo>
                    <a:pt x="356" y="197"/>
                  </a:moveTo>
                  <a:lnTo>
                    <a:pt x="354" y="199"/>
                  </a:lnTo>
                  <a:lnTo>
                    <a:pt x="353" y="195"/>
                  </a:lnTo>
                  <a:lnTo>
                    <a:pt x="356" y="197"/>
                  </a:lnTo>
                  <a:close/>
                  <a:moveTo>
                    <a:pt x="267" y="138"/>
                  </a:moveTo>
                  <a:lnTo>
                    <a:pt x="269" y="141"/>
                  </a:lnTo>
                  <a:lnTo>
                    <a:pt x="271" y="145"/>
                  </a:lnTo>
                  <a:lnTo>
                    <a:pt x="273" y="147"/>
                  </a:lnTo>
                  <a:lnTo>
                    <a:pt x="275" y="151"/>
                  </a:lnTo>
                  <a:lnTo>
                    <a:pt x="279" y="153"/>
                  </a:lnTo>
                  <a:lnTo>
                    <a:pt x="281" y="155"/>
                  </a:lnTo>
                  <a:lnTo>
                    <a:pt x="277" y="159"/>
                  </a:lnTo>
                  <a:lnTo>
                    <a:pt x="273" y="163"/>
                  </a:lnTo>
                  <a:lnTo>
                    <a:pt x="269" y="167"/>
                  </a:lnTo>
                  <a:lnTo>
                    <a:pt x="263" y="165"/>
                  </a:lnTo>
                  <a:lnTo>
                    <a:pt x="265" y="159"/>
                  </a:lnTo>
                  <a:lnTo>
                    <a:pt x="267" y="155"/>
                  </a:lnTo>
                  <a:lnTo>
                    <a:pt x="265" y="151"/>
                  </a:lnTo>
                  <a:lnTo>
                    <a:pt x="265" y="147"/>
                  </a:lnTo>
                  <a:lnTo>
                    <a:pt x="263" y="141"/>
                  </a:lnTo>
                  <a:lnTo>
                    <a:pt x="259" y="141"/>
                  </a:lnTo>
                  <a:lnTo>
                    <a:pt x="259" y="136"/>
                  </a:lnTo>
                  <a:lnTo>
                    <a:pt x="265" y="136"/>
                  </a:lnTo>
                  <a:lnTo>
                    <a:pt x="267" y="138"/>
                  </a:lnTo>
                  <a:close/>
                  <a:moveTo>
                    <a:pt x="285" y="16"/>
                  </a:moveTo>
                  <a:lnTo>
                    <a:pt x="289" y="18"/>
                  </a:lnTo>
                  <a:lnTo>
                    <a:pt x="283" y="16"/>
                  </a:lnTo>
                  <a:lnTo>
                    <a:pt x="285" y="16"/>
                  </a:lnTo>
                  <a:close/>
                  <a:moveTo>
                    <a:pt x="44" y="215"/>
                  </a:moveTo>
                  <a:lnTo>
                    <a:pt x="40" y="217"/>
                  </a:lnTo>
                  <a:lnTo>
                    <a:pt x="36" y="213"/>
                  </a:lnTo>
                  <a:lnTo>
                    <a:pt x="34" y="209"/>
                  </a:lnTo>
                  <a:lnTo>
                    <a:pt x="34" y="205"/>
                  </a:lnTo>
                  <a:lnTo>
                    <a:pt x="32" y="201"/>
                  </a:lnTo>
                  <a:lnTo>
                    <a:pt x="30" y="197"/>
                  </a:lnTo>
                  <a:lnTo>
                    <a:pt x="28" y="193"/>
                  </a:lnTo>
                  <a:lnTo>
                    <a:pt x="28" y="191"/>
                  </a:lnTo>
                  <a:lnTo>
                    <a:pt x="32" y="193"/>
                  </a:lnTo>
                  <a:lnTo>
                    <a:pt x="32" y="197"/>
                  </a:lnTo>
                  <a:lnTo>
                    <a:pt x="36" y="201"/>
                  </a:lnTo>
                  <a:lnTo>
                    <a:pt x="38" y="205"/>
                  </a:lnTo>
                  <a:lnTo>
                    <a:pt x="42" y="209"/>
                  </a:lnTo>
                  <a:lnTo>
                    <a:pt x="44" y="211"/>
                  </a:lnTo>
                  <a:lnTo>
                    <a:pt x="44" y="215"/>
                  </a:lnTo>
                  <a:close/>
                  <a:moveTo>
                    <a:pt x="309" y="187"/>
                  </a:moveTo>
                  <a:lnTo>
                    <a:pt x="307" y="185"/>
                  </a:lnTo>
                  <a:lnTo>
                    <a:pt x="309" y="185"/>
                  </a:lnTo>
                  <a:lnTo>
                    <a:pt x="309" y="187"/>
                  </a:lnTo>
                  <a:close/>
                  <a:moveTo>
                    <a:pt x="253" y="151"/>
                  </a:moveTo>
                  <a:lnTo>
                    <a:pt x="255" y="145"/>
                  </a:lnTo>
                  <a:lnTo>
                    <a:pt x="259" y="147"/>
                  </a:lnTo>
                  <a:lnTo>
                    <a:pt x="259" y="153"/>
                  </a:lnTo>
                  <a:lnTo>
                    <a:pt x="257" y="157"/>
                  </a:lnTo>
                  <a:lnTo>
                    <a:pt x="253" y="161"/>
                  </a:lnTo>
                  <a:lnTo>
                    <a:pt x="251" y="159"/>
                  </a:lnTo>
                  <a:lnTo>
                    <a:pt x="251" y="155"/>
                  </a:lnTo>
                  <a:lnTo>
                    <a:pt x="253" y="151"/>
                  </a:lnTo>
                  <a:close/>
                  <a:moveTo>
                    <a:pt x="231" y="112"/>
                  </a:moveTo>
                  <a:lnTo>
                    <a:pt x="235" y="112"/>
                  </a:lnTo>
                  <a:lnTo>
                    <a:pt x="239" y="114"/>
                  </a:lnTo>
                  <a:lnTo>
                    <a:pt x="235" y="116"/>
                  </a:lnTo>
                  <a:lnTo>
                    <a:pt x="233" y="120"/>
                  </a:lnTo>
                  <a:lnTo>
                    <a:pt x="229" y="122"/>
                  </a:lnTo>
                  <a:lnTo>
                    <a:pt x="225" y="120"/>
                  </a:lnTo>
                  <a:lnTo>
                    <a:pt x="219" y="118"/>
                  </a:lnTo>
                  <a:lnTo>
                    <a:pt x="219" y="114"/>
                  </a:lnTo>
                  <a:lnTo>
                    <a:pt x="223" y="114"/>
                  </a:lnTo>
                  <a:lnTo>
                    <a:pt x="227" y="112"/>
                  </a:lnTo>
                  <a:lnTo>
                    <a:pt x="231" y="112"/>
                  </a:lnTo>
                  <a:close/>
                  <a:moveTo>
                    <a:pt x="148" y="24"/>
                  </a:moveTo>
                  <a:lnTo>
                    <a:pt x="144" y="28"/>
                  </a:lnTo>
                  <a:lnTo>
                    <a:pt x="140" y="24"/>
                  </a:lnTo>
                  <a:lnTo>
                    <a:pt x="144" y="24"/>
                  </a:lnTo>
                  <a:lnTo>
                    <a:pt x="148" y="24"/>
                  </a:lnTo>
                  <a:close/>
                  <a:moveTo>
                    <a:pt x="136" y="30"/>
                  </a:moveTo>
                  <a:lnTo>
                    <a:pt x="138" y="28"/>
                  </a:lnTo>
                  <a:lnTo>
                    <a:pt x="142" y="28"/>
                  </a:lnTo>
                  <a:lnTo>
                    <a:pt x="140" y="32"/>
                  </a:lnTo>
                  <a:lnTo>
                    <a:pt x="142" y="32"/>
                  </a:lnTo>
                  <a:lnTo>
                    <a:pt x="140" y="36"/>
                  </a:lnTo>
                  <a:lnTo>
                    <a:pt x="136" y="36"/>
                  </a:lnTo>
                  <a:lnTo>
                    <a:pt x="136" y="34"/>
                  </a:lnTo>
                  <a:lnTo>
                    <a:pt x="136" y="30"/>
                  </a:lnTo>
                  <a:close/>
                  <a:moveTo>
                    <a:pt x="128" y="44"/>
                  </a:moveTo>
                  <a:lnTo>
                    <a:pt x="132" y="42"/>
                  </a:lnTo>
                  <a:lnTo>
                    <a:pt x="136" y="42"/>
                  </a:lnTo>
                  <a:lnTo>
                    <a:pt x="136" y="46"/>
                  </a:lnTo>
                  <a:lnTo>
                    <a:pt x="132" y="48"/>
                  </a:lnTo>
                  <a:lnTo>
                    <a:pt x="128" y="50"/>
                  </a:lnTo>
                  <a:lnTo>
                    <a:pt x="126" y="48"/>
                  </a:lnTo>
                  <a:lnTo>
                    <a:pt x="128" y="44"/>
                  </a:lnTo>
                  <a:close/>
                  <a:moveTo>
                    <a:pt x="50" y="221"/>
                  </a:moveTo>
                  <a:lnTo>
                    <a:pt x="54" y="225"/>
                  </a:lnTo>
                  <a:lnTo>
                    <a:pt x="56" y="229"/>
                  </a:lnTo>
                  <a:lnTo>
                    <a:pt x="56" y="233"/>
                  </a:lnTo>
                  <a:lnTo>
                    <a:pt x="50" y="231"/>
                  </a:lnTo>
                  <a:lnTo>
                    <a:pt x="48" y="229"/>
                  </a:lnTo>
                  <a:lnTo>
                    <a:pt x="44" y="225"/>
                  </a:lnTo>
                  <a:lnTo>
                    <a:pt x="44" y="221"/>
                  </a:lnTo>
                  <a:lnTo>
                    <a:pt x="46" y="219"/>
                  </a:lnTo>
                  <a:lnTo>
                    <a:pt x="50" y="221"/>
                  </a:lnTo>
                  <a:close/>
                  <a:moveTo>
                    <a:pt x="140" y="48"/>
                  </a:moveTo>
                  <a:lnTo>
                    <a:pt x="136" y="52"/>
                  </a:lnTo>
                  <a:lnTo>
                    <a:pt x="132" y="52"/>
                  </a:lnTo>
                  <a:lnTo>
                    <a:pt x="134" y="48"/>
                  </a:lnTo>
                  <a:lnTo>
                    <a:pt x="140" y="48"/>
                  </a:lnTo>
                  <a:close/>
                  <a:moveTo>
                    <a:pt x="142" y="40"/>
                  </a:moveTo>
                  <a:lnTo>
                    <a:pt x="144" y="42"/>
                  </a:lnTo>
                  <a:lnTo>
                    <a:pt x="140" y="44"/>
                  </a:lnTo>
                  <a:lnTo>
                    <a:pt x="140" y="38"/>
                  </a:lnTo>
                  <a:lnTo>
                    <a:pt x="144" y="38"/>
                  </a:lnTo>
                  <a:lnTo>
                    <a:pt x="142" y="40"/>
                  </a:lnTo>
                  <a:close/>
                  <a:moveTo>
                    <a:pt x="154" y="46"/>
                  </a:moveTo>
                  <a:lnTo>
                    <a:pt x="156" y="40"/>
                  </a:lnTo>
                  <a:lnTo>
                    <a:pt x="160" y="38"/>
                  </a:lnTo>
                  <a:lnTo>
                    <a:pt x="164" y="40"/>
                  </a:lnTo>
                  <a:lnTo>
                    <a:pt x="170" y="40"/>
                  </a:lnTo>
                  <a:lnTo>
                    <a:pt x="170" y="44"/>
                  </a:lnTo>
                  <a:lnTo>
                    <a:pt x="173" y="42"/>
                  </a:lnTo>
                  <a:lnTo>
                    <a:pt x="175" y="46"/>
                  </a:lnTo>
                  <a:lnTo>
                    <a:pt x="181" y="48"/>
                  </a:lnTo>
                  <a:lnTo>
                    <a:pt x="183" y="50"/>
                  </a:lnTo>
                  <a:lnTo>
                    <a:pt x="177" y="52"/>
                  </a:lnTo>
                  <a:lnTo>
                    <a:pt x="175" y="54"/>
                  </a:lnTo>
                  <a:lnTo>
                    <a:pt x="172" y="54"/>
                  </a:lnTo>
                  <a:lnTo>
                    <a:pt x="168" y="54"/>
                  </a:lnTo>
                  <a:lnTo>
                    <a:pt x="164" y="54"/>
                  </a:lnTo>
                  <a:lnTo>
                    <a:pt x="160" y="54"/>
                  </a:lnTo>
                  <a:lnTo>
                    <a:pt x="156" y="54"/>
                  </a:lnTo>
                  <a:lnTo>
                    <a:pt x="152" y="54"/>
                  </a:lnTo>
                  <a:lnTo>
                    <a:pt x="152" y="52"/>
                  </a:lnTo>
                  <a:lnTo>
                    <a:pt x="150" y="52"/>
                  </a:lnTo>
                  <a:lnTo>
                    <a:pt x="150" y="54"/>
                  </a:lnTo>
                  <a:lnTo>
                    <a:pt x="150" y="56"/>
                  </a:lnTo>
                  <a:lnTo>
                    <a:pt x="148" y="58"/>
                  </a:lnTo>
                  <a:lnTo>
                    <a:pt x="146" y="56"/>
                  </a:lnTo>
                  <a:lnTo>
                    <a:pt x="142" y="54"/>
                  </a:lnTo>
                  <a:lnTo>
                    <a:pt x="140" y="50"/>
                  </a:lnTo>
                  <a:lnTo>
                    <a:pt x="144" y="46"/>
                  </a:lnTo>
                  <a:lnTo>
                    <a:pt x="146" y="42"/>
                  </a:lnTo>
                  <a:lnTo>
                    <a:pt x="148" y="42"/>
                  </a:lnTo>
                  <a:lnTo>
                    <a:pt x="148" y="46"/>
                  </a:lnTo>
                  <a:lnTo>
                    <a:pt x="148" y="50"/>
                  </a:lnTo>
                  <a:lnTo>
                    <a:pt x="150" y="50"/>
                  </a:lnTo>
                  <a:lnTo>
                    <a:pt x="150" y="48"/>
                  </a:lnTo>
                  <a:lnTo>
                    <a:pt x="156" y="48"/>
                  </a:lnTo>
                  <a:lnTo>
                    <a:pt x="160" y="46"/>
                  </a:lnTo>
                  <a:lnTo>
                    <a:pt x="164" y="46"/>
                  </a:lnTo>
                  <a:lnTo>
                    <a:pt x="162" y="44"/>
                  </a:lnTo>
                  <a:lnTo>
                    <a:pt x="162" y="44"/>
                  </a:lnTo>
                  <a:lnTo>
                    <a:pt x="162" y="44"/>
                  </a:lnTo>
                  <a:lnTo>
                    <a:pt x="158" y="46"/>
                  </a:lnTo>
                  <a:lnTo>
                    <a:pt x="154" y="46"/>
                  </a:lnTo>
                  <a:close/>
                  <a:moveTo>
                    <a:pt x="62" y="235"/>
                  </a:moveTo>
                  <a:lnTo>
                    <a:pt x="64" y="237"/>
                  </a:lnTo>
                  <a:lnTo>
                    <a:pt x="60" y="239"/>
                  </a:lnTo>
                  <a:lnTo>
                    <a:pt x="58" y="235"/>
                  </a:lnTo>
                  <a:lnTo>
                    <a:pt x="62" y="235"/>
                  </a:lnTo>
                  <a:close/>
                  <a:moveTo>
                    <a:pt x="154" y="34"/>
                  </a:moveTo>
                  <a:lnTo>
                    <a:pt x="152" y="38"/>
                  </a:lnTo>
                  <a:lnTo>
                    <a:pt x="148" y="36"/>
                  </a:lnTo>
                  <a:lnTo>
                    <a:pt x="154" y="34"/>
                  </a:lnTo>
                  <a:close/>
                  <a:moveTo>
                    <a:pt x="60" y="247"/>
                  </a:moveTo>
                  <a:lnTo>
                    <a:pt x="60" y="247"/>
                  </a:lnTo>
                  <a:lnTo>
                    <a:pt x="60" y="245"/>
                  </a:lnTo>
                  <a:lnTo>
                    <a:pt x="60" y="247"/>
                  </a:lnTo>
                  <a:close/>
                  <a:moveTo>
                    <a:pt x="58" y="241"/>
                  </a:moveTo>
                  <a:lnTo>
                    <a:pt x="60" y="241"/>
                  </a:lnTo>
                  <a:lnTo>
                    <a:pt x="60" y="241"/>
                  </a:lnTo>
                  <a:lnTo>
                    <a:pt x="58" y="241"/>
                  </a:lnTo>
                  <a:lnTo>
                    <a:pt x="58" y="241"/>
                  </a:lnTo>
                  <a:close/>
                  <a:moveTo>
                    <a:pt x="58" y="126"/>
                  </a:moveTo>
                  <a:lnTo>
                    <a:pt x="60" y="122"/>
                  </a:lnTo>
                  <a:lnTo>
                    <a:pt x="64" y="122"/>
                  </a:lnTo>
                  <a:lnTo>
                    <a:pt x="66" y="122"/>
                  </a:lnTo>
                  <a:lnTo>
                    <a:pt x="62" y="126"/>
                  </a:lnTo>
                  <a:lnTo>
                    <a:pt x="60" y="128"/>
                  </a:lnTo>
                  <a:lnTo>
                    <a:pt x="56" y="130"/>
                  </a:lnTo>
                  <a:lnTo>
                    <a:pt x="58" y="126"/>
                  </a:lnTo>
                  <a:close/>
                  <a:moveTo>
                    <a:pt x="66" y="110"/>
                  </a:moveTo>
                  <a:lnTo>
                    <a:pt x="70" y="110"/>
                  </a:lnTo>
                  <a:lnTo>
                    <a:pt x="72" y="116"/>
                  </a:lnTo>
                  <a:lnTo>
                    <a:pt x="70" y="120"/>
                  </a:lnTo>
                  <a:lnTo>
                    <a:pt x="66" y="116"/>
                  </a:lnTo>
                  <a:lnTo>
                    <a:pt x="62" y="112"/>
                  </a:lnTo>
                  <a:lnTo>
                    <a:pt x="66" y="110"/>
                  </a:lnTo>
                  <a:close/>
                  <a:moveTo>
                    <a:pt x="68" y="134"/>
                  </a:moveTo>
                  <a:lnTo>
                    <a:pt x="66" y="130"/>
                  </a:lnTo>
                  <a:lnTo>
                    <a:pt x="68" y="126"/>
                  </a:lnTo>
                  <a:lnTo>
                    <a:pt x="70" y="130"/>
                  </a:lnTo>
                  <a:lnTo>
                    <a:pt x="68" y="134"/>
                  </a:lnTo>
                  <a:close/>
                  <a:moveTo>
                    <a:pt x="72" y="138"/>
                  </a:moveTo>
                  <a:lnTo>
                    <a:pt x="72" y="140"/>
                  </a:lnTo>
                  <a:lnTo>
                    <a:pt x="74" y="140"/>
                  </a:lnTo>
                  <a:lnTo>
                    <a:pt x="72" y="141"/>
                  </a:lnTo>
                  <a:lnTo>
                    <a:pt x="70" y="140"/>
                  </a:lnTo>
                  <a:lnTo>
                    <a:pt x="72" y="1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10" name="그룹 109"/>
          <p:cNvGrpSpPr/>
          <p:nvPr userDrawn="1"/>
        </p:nvGrpSpPr>
        <p:grpSpPr>
          <a:xfrm>
            <a:off x="1322343" y="4944022"/>
            <a:ext cx="506529" cy="64243"/>
            <a:chOff x="896938" y="5705475"/>
            <a:chExt cx="650875" cy="82550"/>
          </a:xfrm>
          <a:solidFill>
            <a:schemeClr val="accent1"/>
          </a:solidFill>
        </p:grpSpPr>
        <p:sp>
          <p:nvSpPr>
            <p:cNvPr id="111" name="Freeform 137"/>
            <p:cNvSpPr>
              <a:spLocks/>
            </p:cNvSpPr>
            <p:nvPr userDrawn="1"/>
          </p:nvSpPr>
          <p:spPr bwMode="auto">
            <a:xfrm>
              <a:off x="896938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2" y="50"/>
                </a:cxn>
                <a:cxn ang="0">
                  <a:pos x="6" y="52"/>
                </a:cxn>
                <a:cxn ang="0">
                  <a:pos x="8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48" y="50"/>
                </a:cxn>
                <a:cxn ang="0">
                  <a:pos x="50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0" y="6"/>
                </a:cxn>
                <a:cxn ang="0">
                  <a:pos x="48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2" y="50"/>
                  </a:lnTo>
                  <a:lnTo>
                    <a:pt x="6" y="52"/>
                  </a:lnTo>
                  <a:lnTo>
                    <a:pt x="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48" y="50"/>
                  </a:lnTo>
                  <a:lnTo>
                    <a:pt x="50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0" y="6"/>
                  </a:lnTo>
                  <a:lnTo>
                    <a:pt x="48" y="4"/>
                  </a:lnTo>
                  <a:lnTo>
                    <a:pt x="46" y="2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" name="Freeform 138"/>
            <p:cNvSpPr>
              <a:spLocks/>
            </p:cNvSpPr>
            <p:nvPr userDrawn="1"/>
          </p:nvSpPr>
          <p:spPr bwMode="auto">
            <a:xfrm>
              <a:off x="896938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2" y="50"/>
                </a:cxn>
                <a:cxn ang="0">
                  <a:pos x="6" y="52"/>
                </a:cxn>
                <a:cxn ang="0">
                  <a:pos x="8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48" y="50"/>
                </a:cxn>
                <a:cxn ang="0">
                  <a:pos x="50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0" y="6"/>
                </a:cxn>
                <a:cxn ang="0">
                  <a:pos x="48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2" y="50"/>
                  </a:lnTo>
                  <a:lnTo>
                    <a:pt x="6" y="52"/>
                  </a:lnTo>
                  <a:lnTo>
                    <a:pt x="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48" y="50"/>
                  </a:lnTo>
                  <a:lnTo>
                    <a:pt x="50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0" y="6"/>
                  </a:lnTo>
                  <a:lnTo>
                    <a:pt x="48" y="4"/>
                  </a:lnTo>
                  <a:lnTo>
                    <a:pt x="46" y="2"/>
                  </a:lnTo>
                  <a:lnTo>
                    <a:pt x="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" name="Freeform 139"/>
            <p:cNvSpPr>
              <a:spLocks/>
            </p:cNvSpPr>
            <p:nvPr userDrawn="1"/>
          </p:nvSpPr>
          <p:spPr bwMode="auto">
            <a:xfrm>
              <a:off x="1038225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2" y="50"/>
                </a:cxn>
                <a:cxn ang="0">
                  <a:pos x="6" y="52"/>
                </a:cxn>
                <a:cxn ang="0">
                  <a:pos x="8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2" y="50"/>
                  </a:lnTo>
                  <a:lnTo>
                    <a:pt x="6" y="52"/>
                  </a:lnTo>
                  <a:lnTo>
                    <a:pt x="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6" y="2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" name="Freeform 140"/>
            <p:cNvSpPr>
              <a:spLocks/>
            </p:cNvSpPr>
            <p:nvPr userDrawn="1"/>
          </p:nvSpPr>
          <p:spPr bwMode="auto">
            <a:xfrm>
              <a:off x="1038225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2" y="50"/>
                </a:cxn>
                <a:cxn ang="0">
                  <a:pos x="6" y="52"/>
                </a:cxn>
                <a:cxn ang="0">
                  <a:pos x="8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2" y="50"/>
                  </a:lnTo>
                  <a:lnTo>
                    <a:pt x="6" y="52"/>
                  </a:lnTo>
                  <a:lnTo>
                    <a:pt x="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6" y="2"/>
                  </a:lnTo>
                  <a:lnTo>
                    <a:pt x="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" name="Freeform 141"/>
            <p:cNvSpPr>
              <a:spLocks/>
            </p:cNvSpPr>
            <p:nvPr userDrawn="1"/>
          </p:nvSpPr>
          <p:spPr bwMode="auto">
            <a:xfrm>
              <a:off x="1181100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" y="48"/>
                </a:cxn>
                <a:cxn ang="0">
                  <a:pos x="2" y="50"/>
                </a:cxn>
                <a:cxn ang="0">
                  <a:pos x="6" y="52"/>
                </a:cxn>
                <a:cxn ang="0">
                  <a:pos x="8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48"/>
                  </a:lnTo>
                  <a:lnTo>
                    <a:pt x="2" y="50"/>
                  </a:lnTo>
                  <a:lnTo>
                    <a:pt x="6" y="52"/>
                  </a:lnTo>
                  <a:lnTo>
                    <a:pt x="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6" y="2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" name="Freeform 142"/>
            <p:cNvSpPr>
              <a:spLocks/>
            </p:cNvSpPr>
            <p:nvPr userDrawn="1"/>
          </p:nvSpPr>
          <p:spPr bwMode="auto">
            <a:xfrm>
              <a:off x="1181100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" y="48"/>
                </a:cxn>
                <a:cxn ang="0">
                  <a:pos x="2" y="50"/>
                </a:cxn>
                <a:cxn ang="0">
                  <a:pos x="6" y="52"/>
                </a:cxn>
                <a:cxn ang="0">
                  <a:pos x="8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48"/>
                  </a:lnTo>
                  <a:lnTo>
                    <a:pt x="2" y="50"/>
                  </a:lnTo>
                  <a:lnTo>
                    <a:pt x="6" y="52"/>
                  </a:lnTo>
                  <a:lnTo>
                    <a:pt x="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6" y="2"/>
                  </a:lnTo>
                  <a:lnTo>
                    <a:pt x="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" name="Freeform 143"/>
            <p:cNvSpPr>
              <a:spLocks/>
            </p:cNvSpPr>
            <p:nvPr userDrawn="1"/>
          </p:nvSpPr>
          <p:spPr bwMode="auto">
            <a:xfrm>
              <a:off x="1322388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6" y="52"/>
                </a:cxn>
                <a:cxn ang="0">
                  <a:pos x="10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6" y="52"/>
                  </a:lnTo>
                  <a:lnTo>
                    <a:pt x="10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6" y="2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" name="Freeform 144"/>
            <p:cNvSpPr>
              <a:spLocks/>
            </p:cNvSpPr>
            <p:nvPr userDrawn="1"/>
          </p:nvSpPr>
          <p:spPr bwMode="auto">
            <a:xfrm>
              <a:off x="1322388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6" y="52"/>
                </a:cxn>
                <a:cxn ang="0">
                  <a:pos x="10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6" y="52"/>
                  </a:lnTo>
                  <a:lnTo>
                    <a:pt x="10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6" y="2"/>
                  </a:lnTo>
                  <a:lnTo>
                    <a:pt x="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9" name="Freeform 145"/>
            <p:cNvSpPr>
              <a:spLocks/>
            </p:cNvSpPr>
            <p:nvPr userDrawn="1"/>
          </p:nvSpPr>
          <p:spPr bwMode="auto">
            <a:xfrm>
              <a:off x="1465263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6" y="52"/>
                </a:cxn>
                <a:cxn ang="0">
                  <a:pos x="10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8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8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6" y="52"/>
                  </a:lnTo>
                  <a:lnTo>
                    <a:pt x="10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8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8" y="2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0" name="Freeform 146"/>
            <p:cNvSpPr>
              <a:spLocks/>
            </p:cNvSpPr>
            <p:nvPr userDrawn="1"/>
          </p:nvSpPr>
          <p:spPr bwMode="auto">
            <a:xfrm>
              <a:off x="1465263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6" y="52"/>
                </a:cxn>
                <a:cxn ang="0">
                  <a:pos x="10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8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8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6" y="52"/>
                  </a:lnTo>
                  <a:lnTo>
                    <a:pt x="10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8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8" y="2"/>
                  </a:lnTo>
                  <a:lnTo>
                    <a:pt x="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21" name="그룹 120"/>
          <p:cNvGrpSpPr/>
          <p:nvPr userDrawn="1"/>
        </p:nvGrpSpPr>
        <p:grpSpPr>
          <a:xfrm>
            <a:off x="2235168" y="781540"/>
            <a:ext cx="506529" cy="64243"/>
            <a:chOff x="896938" y="5705475"/>
            <a:chExt cx="650875" cy="82550"/>
          </a:xfrm>
          <a:solidFill>
            <a:schemeClr val="accent1"/>
          </a:solidFill>
        </p:grpSpPr>
        <p:sp>
          <p:nvSpPr>
            <p:cNvPr id="122" name="Freeform 137"/>
            <p:cNvSpPr>
              <a:spLocks/>
            </p:cNvSpPr>
            <p:nvPr userDrawn="1"/>
          </p:nvSpPr>
          <p:spPr bwMode="auto">
            <a:xfrm>
              <a:off x="896938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2" y="50"/>
                </a:cxn>
                <a:cxn ang="0">
                  <a:pos x="6" y="52"/>
                </a:cxn>
                <a:cxn ang="0">
                  <a:pos x="8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48" y="50"/>
                </a:cxn>
                <a:cxn ang="0">
                  <a:pos x="50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0" y="6"/>
                </a:cxn>
                <a:cxn ang="0">
                  <a:pos x="48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2" y="50"/>
                  </a:lnTo>
                  <a:lnTo>
                    <a:pt x="6" y="52"/>
                  </a:lnTo>
                  <a:lnTo>
                    <a:pt x="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48" y="50"/>
                  </a:lnTo>
                  <a:lnTo>
                    <a:pt x="50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0" y="6"/>
                  </a:lnTo>
                  <a:lnTo>
                    <a:pt x="48" y="4"/>
                  </a:lnTo>
                  <a:lnTo>
                    <a:pt x="46" y="2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" name="Freeform 138"/>
            <p:cNvSpPr>
              <a:spLocks/>
            </p:cNvSpPr>
            <p:nvPr userDrawn="1"/>
          </p:nvSpPr>
          <p:spPr bwMode="auto">
            <a:xfrm>
              <a:off x="896938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2" y="50"/>
                </a:cxn>
                <a:cxn ang="0">
                  <a:pos x="6" y="52"/>
                </a:cxn>
                <a:cxn ang="0">
                  <a:pos x="8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48" y="50"/>
                </a:cxn>
                <a:cxn ang="0">
                  <a:pos x="50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0" y="6"/>
                </a:cxn>
                <a:cxn ang="0">
                  <a:pos x="48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2" y="50"/>
                  </a:lnTo>
                  <a:lnTo>
                    <a:pt x="6" y="52"/>
                  </a:lnTo>
                  <a:lnTo>
                    <a:pt x="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48" y="50"/>
                  </a:lnTo>
                  <a:lnTo>
                    <a:pt x="50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0" y="6"/>
                  </a:lnTo>
                  <a:lnTo>
                    <a:pt x="48" y="4"/>
                  </a:lnTo>
                  <a:lnTo>
                    <a:pt x="46" y="2"/>
                  </a:lnTo>
                  <a:lnTo>
                    <a:pt x="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" name="Freeform 139"/>
            <p:cNvSpPr>
              <a:spLocks/>
            </p:cNvSpPr>
            <p:nvPr userDrawn="1"/>
          </p:nvSpPr>
          <p:spPr bwMode="auto">
            <a:xfrm>
              <a:off x="1038225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2" y="50"/>
                </a:cxn>
                <a:cxn ang="0">
                  <a:pos x="6" y="52"/>
                </a:cxn>
                <a:cxn ang="0">
                  <a:pos x="8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2" y="50"/>
                  </a:lnTo>
                  <a:lnTo>
                    <a:pt x="6" y="52"/>
                  </a:lnTo>
                  <a:lnTo>
                    <a:pt x="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6" y="2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5" name="Freeform 140"/>
            <p:cNvSpPr>
              <a:spLocks/>
            </p:cNvSpPr>
            <p:nvPr userDrawn="1"/>
          </p:nvSpPr>
          <p:spPr bwMode="auto">
            <a:xfrm>
              <a:off x="1038225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48"/>
                </a:cxn>
                <a:cxn ang="0">
                  <a:pos x="2" y="50"/>
                </a:cxn>
                <a:cxn ang="0">
                  <a:pos x="6" y="52"/>
                </a:cxn>
                <a:cxn ang="0">
                  <a:pos x="8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8"/>
                  </a:lnTo>
                  <a:lnTo>
                    <a:pt x="2" y="50"/>
                  </a:lnTo>
                  <a:lnTo>
                    <a:pt x="6" y="52"/>
                  </a:lnTo>
                  <a:lnTo>
                    <a:pt x="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6" y="2"/>
                  </a:lnTo>
                  <a:lnTo>
                    <a:pt x="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6" name="Freeform 141"/>
            <p:cNvSpPr>
              <a:spLocks/>
            </p:cNvSpPr>
            <p:nvPr userDrawn="1"/>
          </p:nvSpPr>
          <p:spPr bwMode="auto">
            <a:xfrm>
              <a:off x="1181100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" y="48"/>
                </a:cxn>
                <a:cxn ang="0">
                  <a:pos x="2" y="50"/>
                </a:cxn>
                <a:cxn ang="0">
                  <a:pos x="6" y="52"/>
                </a:cxn>
                <a:cxn ang="0">
                  <a:pos x="8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48"/>
                  </a:lnTo>
                  <a:lnTo>
                    <a:pt x="2" y="50"/>
                  </a:lnTo>
                  <a:lnTo>
                    <a:pt x="6" y="52"/>
                  </a:lnTo>
                  <a:lnTo>
                    <a:pt x="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6" y="2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7" name="Freeform 142"/>
            <p:cNvSpPr>
              <a:spLocks/>
            </p:cNvSpPr>
            <p:nvPr userDrawn="1"/>
          </p:nvSpPr>
          <p:spPr bwMode="auto">
            <a:xfrm>
              <a:off x="1181100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" y="48"/>
                </a:cxn>
                <a:cxn ang="0">
                  <a:pos x="2" y="50"/>
                </a:cxn>
                <a:cxn ang="0">
                  <a:pos x="6" y="52"/>
                </a:cxn>
                <a:cxn ang="0">
                  <a:pos x="8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48"/>
                  </a:lnTo>
                  <a:lnTo>
                    <a:pt x="2" y="50"/>
                  </a:lnTo>
                  <a:lnTo>
                    <a:pt x="6" y="52"/>
                  </a:lnTo>
                  <a:lnTo>
                    <a:pt x="8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6" y="2"/>
                  </a:lnTo>
                  <a:lnTo>
                    <a:pt x="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8" name="Freeform 143"/>
            <p:cNvSpPr>
              <a:spLocks/>
            </p:cNvSpPr>
            <p:nvPr userDrawn="1"/>
          </p:nvSpPr>
          <p:spPr bwMode="auto">
            <a:xfrm>
              <a:off x="1322388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6" y="52"/>
                </a:cxn>
                <a:cxn ang="0">
                  <a:pos x="10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6" y="52"/>
                  </a:lnTo>
                  <a:lnTo>
                    <a:pt x="10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6" y="2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" name="Freeform 144"/>
            <p:cNvSpPr>
              <a:spLocks/>
            </p:cNvSpPr>
            <p:nvPr userDrawn="1"/>
          </p:nvSpPr>
          <p:spPr bwMode="auto">
            <a:xfrm>
              <a:off x="1322388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6" y="52"/>
                </a:cxn>
                <a:cxn ang="0">
                  <a:pos x="10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6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6" y="52"/>
                  </a:lnTo>
                  <a:lnTo>
                    <a:pt x="10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6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6" y="2"/>
                  </a:lnTo>
                  <a:lnTo>
                    <a:pt x="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0" name="Freeform 145"/>
            <p:cNvSpPr>
              <a:spLocks/>
            </p:cNvSpPr>
            <p:nvPr userDrawn="1"/>
          </p:nvSpPr>
          <p:spPr bwMode="auto">
            <a:xfrm>
              <a:off x="1465263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6" y="52"/>
                </a:cxn>
                <a:cxn ang="0">
                  <a:pos x="10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8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8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6" y="52"/>
                  </a:lnTo>
                  <a:lnTo>
                    <a:pt x="10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8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8" y="2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1" name="Freeform 146"/>
            <p:cNvSpPr>
              <a:spLocks/>
            </p:cNvSpPr>
            <p:nvPr userDrawn="1"/>
          </p:nvSpPr>
          <p:spPr bwMode="auto">
            <a:xfrm>
              <a:off x="1465263" y="5705475"/>
              <a:ext cx="82550" cy="8255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0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2" y="48"/>
                </a:cxn>
                <a:cxn ang="0">
                  <a:pos x="4" y="50"/>
                </a:cxn>
                <a:cxn ang="0">
                  <a:pos x="6" y="52"/>
                </a:cxn>
                <a:cxn ang="0">
                  <a:pos x="10" y="52"/>
                </a:cxn>
                <a:cxn ang="0">
                  <a:pos x="44" y="52"/>
                </a:cxn>
                <a:cxn ang="0">
                  <a:pos x="44" y="52"/>
                </a:cxn>
                <a:cxn ang="0">
                  <a:pos x="48" y="52"/>
                </a:cxn>
                <a:cxn ang="0">
                  <a:pos x="50" y="50"/>
                </a:cxn>
                <a:cxn ang="0">
                  <a:pos x="52" y="48"/>
                </a:cxn>
                <a:cxn ang="0">
                  <a:pos x="52" y="44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52" y="6"/>
                </a:cxn>
                <a:cxn ang="0">
                  <a:pos x="50" y="4"/>
                </a:cxn>
                <a:cxn ang="0">
                  <a:pos x="48" y="2"/>
                </a:cxn>
                <a:cxn ang="0">
                  <a:pos x="44" y="0"/>
                </a:cxn>
              </a:cxnLst>
              <a:rect l="0" t="0" r="r" b="b"/>
              <a:pathLst>
                <a:path w="52" h="52">
                  <a:moveTo>
                    <a:pt x="44" y="0"/>
                  </a:moveTo>
                  <a:lnTo>
                    <a:pt x="10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2" y="48"/>
                  </a:lnTo>
                  <a:lnTo>
                    <a:pt x="4" y="50"/>
                  </a:lnTo>
                  <a:lnTo>
                    <a:pt x="6" y="52"/>
                  </a:lnTo>
                  <a:lnTo>
                    <a:pt x="10" y="5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8" y="52"/>
                  </a:lnTo>
                  <a:lnTo>
                    <a:pt x="50" y="50"/>
                  </a:lnTo>
                  <a:lnTo>
                    <a:pt x="52" y="48"/>
                  </a:lnTo>
                  <a:lnTo>
                    <a:pt x="52" y="44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52" y="6"/>
                  </a:lnTo>
                  <a:lnTo>
                    <a:pt x="50" y="4"/>
                  </a:lnTo>
                  <a:lnTo>
                    <a:pt x="48" y="2"/>
                  </a:lnTo>
                  <a:lnTo>
                    <a:pt x="4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34" name="그룹 133"/>
          <p:cNvGrpSpPr/>
          <p:nvPr userDrawn="1"/>
        </p:nvGrpSpPr>
        <p:grpSpPr>
          <a:xfrm>
            <a:off x="813649" y="3409497"/>
            <a:ext cx="992063" cy="992063"/>
            <a:chOff x="813649" y="3409497"/>
            <a:chExt cx="992063" cy="992063"/>
          </a:xfrm>
        </p:grpSpPr>
        <p:sp>
          <p:nvSpPr>
            <p:cNvPr id="92" name="Freeform 152"/>
            <p:cNvSpPr>
              <a:spLocks/>
            </p:cNvSpPr>
            <p:nvPr userDrawn="1"/>
          </p:nvSpPr>
          <p:spPr bwMode="auto">
            <a:xfrm>
              <a:off x="813649" y="3409497"/>
              <a:ext cx="992063" cy="992063"/>
            </a:xfrm>
            <a:custGeom>
              <a:avLst/>
              <a:gdLst/>
              <a:ahLst/>
              <a:cxnLst>
                <a:cxn ang="0">
                  <a:pos x="115" y="0"/>
                </a:cxn>
                <a:cxn ang="0">
                  <a:pos x="718" y="0"/>
                </a:cxn>
                <a:cxn ang="0">
                  <a:pos x="718" y="0"/>
                </a:cxn>
                <a:cxn ang="0">
                  <a:pos x="730" y="0"/>
                </a:cxn>
                <a:cxn ang="0">
                  <a:pos x="742" y="2"/>
                </a:cxn>
                <a:cxn ang="0">
                  <a:pos x="764" y="8"/>
                </a:cxn>
                <a:cxn ang="0">
                  <a:pos x="782" y="20"/>
                </a:cxn>
                <a:cxn ang="0">
                  <a:pos x="800" y="34"/>
                </a:cxn>
                <a:cxn ang="0">
                  <a:pos x="814" y="51"/>
                </a:cxn>
                <a:cxn ang="0">
                  <a:pos x="826" y="71"/>
                </a:cxn>
                <a:cxn ang="0">
                  <a:pos x="831" y="91"/>
                </a:cxn>
                <a:cxn ang="0">
                  <a:pos x="833" y="103"/>
                </a:cxn>
                <a:cxn ang="0">
                  <a:pos x="833" y="115"/>
                </a:cxn>
                <a:cxn ang="0">
                  <a:pos x="833" y="718"/>
                </a:cxn>
                <a:cxn ang="0">
                  <a:pos x="833" y="718"/>
                </a:cxn>
                <a:cxn ang="0">
                  <a:pos x="833" y="730"/>
                </a:cxn>
                <a:cxn ang="0">
                  <a:pos x="831" y="742"/>
                </a:cxn>
                <a:cxn ang="0">
                  <a:pos x="826" y="764"/>
                </a:cxn>
                <a:cxn ang="0">
                  <a:pos x="814" y="783"/>
                </a:cxn>
                <a:cxn ang="0">
                  <a:pos x="800" y="799"/>
                </a:cxn>
                <a:cxn ang="0">
                  <a:pos x="782" y="813"/>
                </a:cxn>
                <a:cxn ang="0">
                  <a:pos x="764" y="825"/>
                </a:cxn>
                <a:cxn ang="0">
                  <a:pos x="742" y="831"/>
                </a:cxn>
                <a:cxn ang="0">
                  <a:pos x="730" y="833"/>
                </a:cxn>
                <a:cxn ang="0">
                  <a:pos x="718" y="833"/>
                </a:cxn>
                <a:cxn ang="0">
                  <a:pos x="115" y="833"/>
                </a:cxn>
                <a:cxn ang="0">
                  <a:pos x="115" y="833"/>
                </a:cxn>
                <a:cxn ang="0">
                  <a:pos x="104" y="833"/>
                </a:cxn>
                <a:cxn ang="0">
                  <a:pos x="92" y="831"/>
                </a:cxn>
                <a:cxn ang="0">
                  <a:pos x="70" y="825"/>
                </a:cxn>
                <a:cxn ang="0">
                  <a:pos x="52" y="813"/>
                </a:cxn>
                <a:cxn ang="0">
                  <a:pos x="34" y="799"/>
                </a:cxn>
                <a:cxn ang="0">
                  <a:pos x="20" y="783"/>
                </a:cxn>
                <a:cxn ang="0">
                  <a:pos x="8" y="764"/>
                </a:cxn>
                <a:cxn ang="0">
                  <a:pos x="2" y="742"/>
                </a:cxn>
                <a:cxn ang="0">
                  <a:pos x="0" y="730"/>
                </a:cxn>
                <a:cxn ang="0">
                  <a:pos x="0" y="718"/>
                </a:cxn>
                <a:cxn ang="0">
                  <a:pos x="0" y="115"/>
                </a:cxn>
                <a:cxn ang="0">
                  <a:pos x="0" y="115"/>
                </a:cxn>
                <a:cxn ang="0">
                  <a:pos x="0" y="103"/>
                </a:cxn>
                <a:cxn ang="0">
                  <a:pos x="2" y="91"/>
                </a:cxn>
                <a:cxn ang="0">
                  <a:pos x="8" y="71"/>
                </a:cxn>
                <a:cxn ang="0">
                  <a:pos x="20" y="51"/>
                </a:cxn>
                <a:cxn ang="0">
                  <a:pos x="34" y="34"/>
                </a:cxn>
                <a:cxn ang="0">
                  <a:pos x="52" y="20"/>
                </a:cxn>
                <a:cxn ang="0">
                  <a:pos x="70" y="8"/>
                </a:cxn>
                <a:cxn ang="0">
                  <a:pos x="92" y="2"/>
                </a:cxn>
                <a:cxn ang="0">
                  <a:pos x="104" y="0"/>
                </a:cxn>
                <a:cxn ang="0">
                  <a:pos x="115" y="0"/>
                </a:cxn>
                <a:cxn ang="0">
                  <a:pos x="115" y="0"/>
                </a:cxn>
              </a:cxnLst>
              <a:rect l="0" t="0" r="r" b="b"/>
              <a:pathLst>
                <a:path w="833" h="833">
                  <a:moveTo>
                    <a:pt x="115" y="0"/>
                  </a:moveTo>
                  <a:lnTo>
                    <a:pt x="718" y="0"/>
                  </a:lnTo>
                  <a:lnTo>
                    <a:pt x="718" y="0"/>
                  </a:lnTo>
                  <a:lnTo>
                    <a:pt x="730" y="0"/>
                  </a:lnTo>
                  <a:lnTo>
                    <a:pt x="742" y="2"/>
                  </a:lnTo>
                  <a:lnTo>
                    <a:pt x="764" y="8"/>
                  </a:lnTo>
                  <a:lnTo>
                    <a:pt x="782" y="20"/>
                  </a:lnTo>
                  <a:lnTo>
                    <a:pt x="800" y="34"/>
                  </a:lnTo>
                  <a:lnTo>
                    <a:pt x="814" y="51"/>
                  </a:lnTo>
                  <a:lnTo>
                    <a:pt x="826" y="71"/>
                  </a:lnTo>
                  <a:lnTo>
                    <a:pt x="831" y="91"/>
                  </a:lnTo>
                  <a:lnTo>
                    <a:pt x="833" y="103"/>
                  </a:lnTo>
                  <a:lnTo>
                    <a:pt x="833" y="115"/>
                  </a:lnTo>
                  <a:lnTo>
                    <a:pt x="833" y="718"/>
                  </a:lnTo>
                  <a:lnTo>
                    <a:pt x="833" y="718"/>
                  </a:lnTo>
                  <a:lnTo>
                    <a:pt x="833" y="730"/>
                  </a:lnTo>
                  <a:lnTo>
                    <a:pt x="831" y="742"/>
                  </a:lnTo>
                  <a:lnTo>
                    <a:pt x="826" y="764"/>
                  </a:lnTo>
                  <a:lnTo>
                    <a:pt x="814" y="783"/>
                  </a:lnTo>
                  <a:lnTo>
                    <a:pt x="800" y="799"/>
                  </a:lnTo>
                  <a:lnTo>
                    <a:pt x="782" y="813"/>
                  </a:lnTo>
                  <a:lnTo>
                    <a:pt x="764" y="825"/>
                  </a:lnTo>
                  <a:lnTo>
                    <a:pt x="742" y="831"/>
                  </a:lnTo>
                  <a:lnTo>
                    <a:pt x="730" y="833"/>
                  </a:lnTo>
                  <a:lnTo>
                    <a:pt x="718" y="833"/>
                  </a:lnTo>
                  <a:lnTo>
                    <a:pt x="115" y="833"/>
                  </a:lnTo>
                  <a:lnTo>
                    <a:pt x="115" y="833"/>
                  </a:lnTo>
                  <a:lnTo>
                    <a:pt x="104" y="833"/>
                  </a:lnTo>
                  <a:lnTo>
                    <a:pt x="92" y="831"/>
                  </a:lnTo>
                  <a:lnTo>
                    <a:pt x="70" y="825"/>
                  </a:lnTo>
                  <a:lnTo>
                    <a:pt x="52" y="813"/>
                  </a:lnTo>
                  <a:lnTo>
                    <a:pt x="34" y="799"/>
                  </a:lnTo>
                  <a:lnTo>
                    <a:pt x="20" y="783"/>
                  </a:lnTo>
                  <a:lnTo>
                    <a:pt x="8" y="764"/>
                  </a:lnTo>
                  <a:lnTo>
                    <a:pt x="2" y="742"/>
                  </a:lnTo>
                  <a:lnTo>
                    <a:pt x="0" y="730"/>
                  </a:lnTo>
                  <a:lnTo>
                    <a:pt x="0" y="718"/>
                  </a:lnTo>
                  <a:lnTo>
                    <a:pt x="0" y="115"/>
                  </a:lnTo>
                  <a:lnTo>
                    <a:pt x="0" y="115"/>
                  </a:lnTo>
                  <a:lnTo>
                    <a:pt x="0" y="103"/>
                  </a:lnTo>
                  <a:lnTo>
                    <a:pt x="2" y="91"/>
                  </a:lnTo>
                  <a:lnTo>
                    <a:pt x="8" y="71"/>
                  </a:lnTo>
                  <a:lnTo>
                    <a:pt x="20" y="51"/>
                  </a:lnTo>
                  <a:lnTo>
                    <a:pt x="34" y="34"/>
                  </a:lnTo>
                  <a:lnTo>
                    <a:pt x="52" y="20"/>
                  </a:lnTo>
                  <a:lnTo>
                    <a:pt x="70" y="8"/>
                  </a:lnTo>
                  <a:lnTo>
                    <a:pt x="92" y="2"/>
                  </a:lnTo>
                  <a:lnTo>
                    <a:pt x="104" y="0"/>
                  </a:lnTo>
                  <a:lnTo>
                    <a:pt x="115" y="0"/>
                  </a:lnTo>
                  <a:lnTo>
                    <a:pt x="115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3" name="Freeform 665"/>
            <p:cNvSpPr>
              <a:spLocks noEditPoints="1"/>
            </p:cNvSpPr>
            <p:nvPr userDrawn="1"/>
          </p:nvSpPr>
          <p:spPr bwMode="auto">
            <a:xfrm>
              <a:off x="990527" y="3575052"/>
              <a:ext cx="623920" cy="620721"/>
            </a:xfrm>
            <a:custGeom>
              <a:avLst/>
              <a:gdLst/>
              <a:ahLst/>
              <a:cxnLst>
                <a:cxn ang="0">
                  <a:pos x="266" y="232"/>
                </a:cxn>
                <a:cxn ang="0">
                  <a:pos x="266" y="256"/>
                </a:cxn>
                <a:cxn ang="0">
                  <a:pos x="284" y="256"/>
                </a:cxn>
                <a:cxn ang="0">
                  <a:pos x="330" y="206"/>
                </a:cxn>
                <a:cxn ang="0">
                  <a:pos x="342" y="154"/>
                </a:cxn>
                <a:cxn ang="0">
                  <a:pos x="332" y="108"/>
                </a:cxn>
                <a:cxn ang="0">
                  <a:pos x="306" y="70"/>
                </a:cxn>
                <a:cxn ang="0">
                  <a:pos x="250" y="42"/>
                </a:cxn>
                <a:cxn ang="0">
                  <a:pos x="146" y="46"/>
                </a:cxn>
                <a:cxn ang="0">
                  <a:pos x="98" y="70"/>
                </a:cxn>
                <a:cxn ang="0">
                  <a:pos x="64" y="110"/>
                </a:cxn>
                <a:cxn ang="0">
                  <a:pos x="38" y="206"/>
                </a:cxn>
                <a:cxn ang="0">
                  <a:pos x="52" y="270"/>
                </a:cxn>
                <a:cxn ang="0">
                  <a:pos x="92" y="318"/>
                </a:cxn>
                <a:cxn ang="0">
                  <a:pos x="156" y="346"/>
                </a:cxn>
                <a:cxn ang="0">
                  <a:pos x="240" y="348"/>
                </a:cxn>
                <a:cxn ang="0">
                  <a:pos x="302" y="332"/>
                </a:cxn>
                <a:cxn ang="0">
                  <a:pos x="346" y="296"/>
                </a:cxn>
                <a:cxn ang="0">
                  <a:pos x="362" y="336"/>
                </a:cxn>
                <a:cxn ang="0">
                  <a:pos x="272" y="382"/>
                </a:cxn>
                <a:cxn ang="0">
                  <a:pos x="186" y="386"/>
                </a:cxn>
                <a:cxn ang="0">
                  <a:pos x="102" y="368"/>
                </a:cxn>
                <a:cxn ang="0">
                  <a:pos x="42" y="324"/>
                </a:cxn>
                <a:cxn ang="0">
                  <a:pos x="8" y="262"/>
                </a:cxn>
                <a:cxn ang="0">
                  <a:pos x="2" y="182"/>
                </a:cxn>
                <a:cxn ang="0">
                  <a:pos x="22" y="106"/>
                </a:cxn>
                <a:cxn ang="0">
                  <a:pos x="70" y="46"/>
                </a:cxn>
                <a:cxn ang="0">
                  <a:pos x="142" y="10"/>
                </a:cxn>
                <a:cxn ang="0">
                  <a:pos x="226" y="2"/>
                </a:cxn>
                <a:cxn ang="0">
                  <a:pos x="292" y="18"/>
                </a:cxn>
                <a:cxn ang="0">
                  <a:pos x="342" y="54"/>
                </a:cxn>
                <a:cxn ang="0">
                  <a:pos x="372" y="108"/>
                </a:cxn>
                <a:cxn ang="0">
                  <a:pos x="378" y="170"/>
                </a:cxn>
                <a:cxn ang="0">
                  <a:pos x="364" y="222"/>
                </a:cxn>
                <a:cxn ang="0">
                  <a:pos x="332" y="266"/>
                </a:cxn>
                <a:cxn ang="0">
                  <a:pos x="286" y="294"/>
                </a:cxn>
                <a:cxn ang="0">
                  <a:pos x="232" y="300"/>
                </a:cxn>
                <a:cxn ang="0">
                  <a:pos x="208" y="278"/>
                </a:cxn>
                <a:cxn ang="0">
                  <a:pos x="168" y="300"/>
                </a:cxn>
                <a:cxn ang="0">
                  <a:pos x="124" y="294"/>
                </a:cxn>
                <a:cxn ang="0">
                  <a:pos x="90" y="266"/>
                </a:cxn>
                <a:cxn ang="0">
                  <a:pos x="76" y="214"/>
                </a:cxn>
                <a:cxn ang="0">
                  <a:pos x="90" y="152"/>
                </a:cxn>
                <a:cxn ang="0">
                  <a:pos x="128" y="102"/>
                </a:cxn>
                <a:cxn ang="0">
                  <a:pos x="186" y="82"/>
                </a:cxn>
                <a:cxn ang="0">
                  <a:pos x="238" y="110"/>
                </a:cxn>
                <a:cxn ang="0">
                  <a:pos x="134" y="244"/>
                </a:cxn>
                <a:cxn ang="0">
                  <a:pos x="158" y="262"/>
                </a:cxn>
                <a:cxn ang="0">
                  <a:pos x="190" y="256"/>
                </a:cxn>
                <a:cxn ang="0">
                  <a:pos x="220" y="210"/>
                </a:cxn>
                <a:cxn ang="0">
                  <a:pos x="226" y="156"/>
                </a:cxn>
                <a:cxn ang="0">
                  <a:pos x="218" y="132"/>
                </a:cxn>
                <a:cxn ang="0">
                  <a:pos x="190" y="118"/>
                </a:cxn>
                <a:cxn ang="0">
                  <a:pos x="158" y="132"/>
                </a:cxn>
                <a:cxn ang="0">
                  <a:pos x="136" y="168"/>
                </a:cxn>
              </a:cxnLst>
              <a:rect l="0" t="0" r="r" b="b"/>
              <a:pathLst>
                <a:path w="390" h="388">
                  <a:moveTo>
                    <a:pt x="238" y="110"/>
                  </a:moveTo>
                  <a:lnTo>
                    <a:pt x="244" y="88"/>
                  </a:lnTo>
                  <a:lnTo>
                    <a:pt x="296" y="88"/>
                  </a:lnTo>
                  <a:lnTo>
                    <a:pt x="266" y="232"/>
                  </a:lnTo>
                  <a:lnTo>
                    <a:pt x="266" y="232"/>
                  </a:lnTo>
                  <a:lnTo>
                    <a:pt x="264" y="250"/>
                  </a:lnTo>
                  <a:lnTo>
                    <a:pt x="264" y="250"/>
                  </a:lnTo>
                  <a:lnTo>
                    <a:pt x="264" y="254"/>
                  </a:lnTo>
                  <a:lnTo>
                    <a:pt x="266" y="256"/>
                  </a:lnTo>
                  <a:lnTo>
                    <a:pt x="266" y="256"/>
                  </a:lnTo>
                  <a:lnTo>
                    <a:pt x="268" y="258"/>
                  </a:lnTo>
                  <a:lnTo>
                    <a:pt x="272" y="260"/>
                  </a:lnTo>
                  <a:lnTo>
                    <a:pt x="272" y="260"/>
                  </a:lnTo>
                  <a:lnTo>
                    <a:pt x="276" y="258"/>
                  </a:lnTo>
                  <a:lnTo>
                    <a:pt x="284" y="256"/>
                  </a:lnTo>
                  <a:lnTo>
                    <a:pt x="300" y="246"/>
                  </a:lnTo>
                  <a:lnTo>
                    <a:pt x="300" y="246"/>
                  </a:lnTo>
                  <a:lnTo>
                    <a:pt x="308" y="238"/>
                  </a:lnTo>
                  <a:lnTo>
                    <a:pt x="316" y="228"/>
                  </a:lnTo>
                  <a:lnTo>
                    <a:pt x="330" y="206"/>
                  </a:lnTo>
                  <a:lnTo>
                    <a:pt x="330" y="206"/>
                  </a:lnTo>
                  <a:lnTo>
                    <a:pt x="334" y="194"/>
                  </a:lnTo>
                  <a:lnTo>
                    <a:pt x="338" y="182"/>
                  </a:lnTo>
                  <a:lnTo>
                    <a:pt x="342" y="168"/>
                  </a:lnTo>
                  <a:lnTo>
                    <a:pt x="342" y="154"/>
                  </a:lnTo>
                  <a:lnTo>
                    <a:pt x="342" y="154"/>
                  </a:lnTo>
                  <a:lnTo>
                    <a:pt x="340" y="130"/>
                  </a:lnTo>
                  <a:lnTo>
                    <a:pt x="336" y="118"/>
                  </a:lnTo>
                  <a:lnTo>
                    <a:pt x="332" y="108"/>
                  </a:lnTo>
                  <a:lnTo>
                    <a:pt x="332" y="108"/>
                  </a:lnTo>
                  <a:lnTo>
                    <a:pt x="328" y="98"/>
                  </a:lnTo>
                  <a:lnTo>
                    <a:pt x="322" y="88"/>
                  </a:lnTo>
                  <a:lnTo>
                    <a:pt x="314" y="80"/>
                  </a:lnTo>
                  <a:lnTo>
                    <a:pt x="306" y="70"/>
                  </a:lnTo>
                  <a:lnTo>
                    <a:pt x="306" y="70"/>
                  </a:lnTo>
                  <a:lnTo>
                    <a:pt x="298" y="64"/>
                  </a:lnTo>
                  <a:lnTo>
                    <a:pt x="288" y="56"/>
                  </a:lnTo>
                  <a:lnTo>
                    <a:pt x="264" y="46"/>
                  </a:lnTo>
                  <a:lnTo>
                    <a:pt x="264" y="46"/>
                  </a:lnTo>
                  <a:lnTo>
                    <a:pt x="250" y="42"/>
                  </a:lnTo>
                  <a:lnTo>
                    <a:pt x="236" y="40"/>
                  </a:lnTo>
                  <a:lnTo>
                    <a:pt x="206" y="38"/>
                  </a:lnTo>
                  <a:lnTo>
                    <a:pt x="206" y="38"/>
                  </a:lnTo>
                  <a:lnTo>
                    <a:pt x="174" y="40"/>
                  </a:lnTo>
                  <a:lnTo>
                    <a:pt x="146" y="46"/>
                  </a:lnTo>
                  <a:lnTo>
                    <a:pt x="146" y="46"/>
                  </a:lnTo>
                  <a:lnTo>
                    <a:pt x="120" y="56"/>
                  </a:lnTo>
                  <a:lnTo>
                    <a:pt x="108" y="64"/>
                  </a:lnTo>
                  <a:lnTo>
                    <a:pt x="98" y="70"/>
                  </a:lnTo>
                  <a:lnTo>
                    <a:pt x="98" y="70"/>
                  </a:lnTo>
                  <a:lnTo>
                    <a:pt x="88" y="80"/>
                  </a:lnTo>
                  <a:lnTo>
                    <a:pt x="78" y="88"/>
                  </a:lnTo>
                  <a:lnTo>
                    <a:pt x="70" y="98"/>
                  </a:lnTo>
                  <a:lnTo>
                    <a:pt x="64" y="110"/>
                  </a:lnTo>
                  <a:lnTo>
                    <a:pt x="64" y="110"/>
                  </a:lnTo>
                  <a:lnTo>
                    <a:pt x="52" y="132"/>
                  </a:lnTo>
                  <a:lnTo>
                    <a:pt x="44" y="156"/>
                  </a:lnTo>
                  <a:lnTo>
                    <a:pt x="44" y="156"/>
                  </a:lnTo>
                  <a:lnTo>
                    <a:pt x="40" y="180"/>
                  </a:lnTo>
                  <a:lnTo>
                    <a:pt x="38" y="206"/>
                  </a:lnTo>
                  <a:lnTo>
                    <a:pt x="38" y="206"/>
                  </a:lnTo>
                  <a:lnTo>
                    <a:pt x="38" y="224"/>
                  </a:lnTo>
                  <a:lnTo>
                    <a:pt x="42" y="240"/>
                  </a:lnTo>
                  <a:lnTo>
                    <a:pt x="46" y="256"/>
                  </a:lnTo>
                  <a:lnTo>
                    <a:pt x="52" y="270"/>
                  </a:lnTo>
                  <a:lnTo>
                    <a:pt x="52" y="270"/>
                  </a:lnTo>
                  <a:lnTo>
                    <a:pt x="60" y="284"/>
                  </a:lnTo>
                  <a:lnTo>
                    <a:pt x="68" y="296"/>
                  </a:lnTo>
                  <a:lnTo>
                    <a:pt x="80" y="308"/>
                  </a:lnTo>
                  <a:lnTo>
                    <a:pt x="92" y="318"/>
                  </a:lnTo>
                  <a:lnTo>
                    <a:pt x="92" y="318"/>
                  </a:lnTo>
                  <a:lnTo>
                    <a:pt x="106" y="326"/>
                  </a:lnTo>
                  <a:lnTo>
                    <a:pt x="120" y="334"/>
                  </a:lnTo>
                  <a:lnTo>
                    <a:pt x="138" y="340"/>
                  </a:lnTo>
                  <a:lnTo>
                    <a:pt x="156" y="346"/>
                  </a:lnTo>
                  <a:lnTo>
                    <a:pt x="156" y="346"/>
                  </a:lnTo>
                  <a:lnTo>
                    <a:pt x="174" y="348"/>
                  </a:lnTo>
                  <a:lnTo>
                    <a:pt x="194" y="350"/>
                  </a:lnTo>
                  <a:lnTo>
                    <a:pt x="216" y="350"/>
                  </a:lnTo>
                  <a:lnTo>
                    <a:pt x="240" y="348"/>
                  </a:lnTo>
                  <a:lnTo>
                    <a:pt x="240" y="348"/>
                  </a:lnTo>
                  <a:lnTo>
                    <a:pt x="258" y="346"/>
                  </a:lnTo>
                  <a:lnTo>
                    <a:pt x="274" y="342"/>
                  </a:lnTo>
                  <a:lnTo>
                    <a:pt x="288" y="338"/>
                  </a:lnTo>
                  <a:lnTo>
                    <a:pt x="302" y="332"/>
                  </a:lnTo>
                  <a:lnTo>
                    <a:pt x="302" y="332"/>
                  </a:lnTo>
                  <a:lnTo>
                    <a:pt x="314" y="324"/>
                  </a:lnTo>
                  <a:lnTo>
                    <a:pt x="326" y="316"/>
                  </a:lnTo>
                  <a:lnTo>
                    <a:pt x="336" y="308"/>
                  </a:lnTo>
                  <a:lnTo>
                    <a:pt x="346" y="296"/>
                  </a:lnTo>
                  <a:lnTo>
                    <a:pt x="390" y="296"/>
                  </a:lnTo>
                  <a:lnTo>
                    <a:pt x="390" y="296"/>
                  </a:lnTo>
                  <a:lnTo>
                    <a:pt x="376" y="318"/>
                  </a:lnTo>
                  <a:lnTo>
                    <a:pt x="362" y="336"/>
                  </a:lnTo>
                  <a:lnTo>
                    <a:pt x="362" y="336"/>
                  </a:lnTo>
                  <a:lnTo>
                    <a:pt x="344" y="350"/>
                  </a:lnTo>
                  <a:lnTo>
                    <a:pt x="322" y="364"/>
                  </a:lnTo>
                  <a:lnTo>
                    <a:pt x="322" y="364"/>
                  </a:lnTo>
                  <a:lnTo>
                    <a:pt x="298" y="374"/>
                  </a:lnTo>
                  <a:lnTo>
                    <a:pt x="272" y="382"/>
                  </a:lnTo>
                  <a:lnTo>
                    <a:pt x="272" y="382"/>
                  </a:lnTo>
                  <a:lnTo>
                    <a:pt x="242" y="386"/>
                  </a:lnTo>
                  <a:lnTo>
                    <a:pt x="212" y="388"/>
                  </a:lnTo>
                  <a:lnTo>
                    <a:pt x="212" y="388"/>
                  </a:lnTo>
                  <a:lnTo>
                    <a:pt x="186" y="386"/>
                  </a:lnTo>
                  <a:lnTo>
                    <a:pt x="164" y="384"/>
                  </a:lnTo>
                  <a:lnTo>
                    <a:pt x="142" y="380"/>
                  </a:lnTo>
                  <a:lnTo>
                    <a:pt x="122" y="374"/>
                  </a:lnTo>
                  <a:lnTo>
                    <a:pt x="122" y="374"/>
                  </a:lnTo>
                  <a:lnTo>
                    <a:pt x="102" y="368"/>
                  </a:lnTo>
                  <a:lnTo>
                    <a:pt x="86" y="358"/>
                  </a:lnTo>
                  <a:lnTo>
                    <a:pt x="70" y="348"/>
                  </a:lnTo>
                  <a:lnTo>
                    <a:pt x="56" y="336"/>
                  </a:lnTo>
                  <a:lnTo>
                    <a:pt x="56" y="336"/>
                  </a:lnTo>
                  <a:lnTo>
                    <a:pt x="42" y="324"/>
                  </a:lnTo>
                  <a:lnTo>
                    <a:pt x="32" y="310"/>
                  </a:lnTo>
                  <a:lnTo>
                    <a:pt x="22" y="294"/>
                  </a:lnTo>
                  <a:lnTo>
                    <a:pt x="14" y="278"/>
                  </a:lnTo>
                  <a:lnTo>
                    <a:pt x="14" y="278"/>
                  </a:lnTo>
                  <a:lnTo>
                    <a:pt x="8" y="262"/>
                  </a:lnTo>
                  <a:lnTo>
                    <a:pt x="4" y="242"/>
                  </a:lnTo>
                  <a:lnTo>
                    <a:pt x="2" y="224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2"/>
                  </a:lnTo>
                  <a:lnTo>
                    <a:pt x="4" y="162"/>
                  </a:lnTo>
                  <a:lnTo>
                    <a:pt x="8" y="142"/>
                  </a:lnTo>
                  <a:lnTo>
                    <a:pt x="14" y="124"/>
                  </a:lnTo>
                  <a:lnTo>
                    <a:pt x="14" y="124"/>
                  </a:lnTo>
                  <a:lnTo>
                    <a:pt x="22" y="106"/>
                  </a:lnTo>
                  <a:lnTo>
                    <a:pt x="32" y="88"/>
                  </a:lnTo>
                  <a:lnTo>
                    <a:pt x="44" y="74"/>
                  </a:lnTo>
                  <a:lnTo>
                    <a:pt x="56" y="58"/>
                  </a:lnTo>
                  <a:lnTo>
                    <a:pt x="56" y="58"/>
                  </a:lnTo>
                  <a:lnTo>
                    <a:pt x="70" y="46"/>
                  </a:lnTo>
                  <a:lnTo>
                    <a:pt x="86" y="34"/>
                  </a:lnTo>
                  <a:lnTo>
                    <a:pt x="102" y="24"/>
                  </a:lnTo>
                  <a:lnTo>
                    <a:pt x="122" y="16"/>
                  </a:lnTo>
                  <a:lnTo>
                    <a:pt x="122" y="16"/>
                  </a:lnTo>
                  <a:lnTo>
                    <a:pt x="142" y="10"/>
                  </a:lnTo>
                  <a:lnTo>
                    <a:pt x="162" y="4"/>
                  </a:lnTo>
                  <a:lnTo>
                    <a:pt x="184" y="2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2"/>
                  </a:lnTo>
                  <a:lnTo>
                    <a:pt x="244" y="4"/>
                  </a:lnTo>
                  <a:lnTo>
                    <a:pt x="260" y="6"/>
                  </a:lnTo>
                  <a:lnTo>
                    <a:pt x="276" y="12"/>
                  </a:lnTo>
                  <a:lnTo>
                    <a:pt x="276" y="12"/>
                  </a:lnTo>
                  <a:lnTo>
                    <a:pt x="292" y="18"/>
                  </a:lnTo>
                  <a:lnTo>
                    <a:pt x="306" y="26"/>
                  </a:lnTo>
                  <a:lnTo>
                    <a:pt x="320" y="34"/>
                  </a:lnTo>
                  <a:lnTo>
                    <a:pt x="332" y="44"/>
                  </a:lnTo>
                  <a:lnTo>
                    <a:pt x="332" y="44"/>
                  </a:lnTo>
                  <a:lnTo>
                    <a:pt x="342" y="54"/>
                  </a:lnTo>
                  <a:lnTo>
                    <a:pt x="352" y="66"/>
                  </a:lnTo>
                  <a:lnTo>
                    <a:pt x="360" y="80"/>
                  </a:lnTo>
                  <a:lnTo>
                    <a:pt x="366" y="94"/>
                  </a:lnTo>
                  <a:lnTo>
                    <a:pt x="366" y="94"/>
                  </a:lnTo>
                  <a:lnTo>
                    <a:pt x="372" y="108"/>
                  </a:lnTo>
                  <a:lnTo>
                    <a:pt x="376" y="124"/>
                  </a:lnTo>
                  <a:lnTo>
                    <a:pt x="378" y="140"/>
                  </a:lnTo>
                  <a:lnTo>
                    <a:pt x="378" y="156"/>
                  </a:lnTo>
                  <a:lnTo>
                    <a:pt x="378" y="156"/>
                  </a:lnTo>
                  <a:lnTo>
                    <a:pt x="378" y="170"/>
                  </a:lnTo>
                  <a:lnTo>
                    <a:pt x="376" y="184"/>
                  </a:lnTo>
                  <a:lnTo>
                    <a:pt x="372" y="196"/>
                  </a:lnTo>
                  <a:lnTo>
                    <a:pt x="368" y="210"/>
                  </a:lnTo>
                  <a:lnTo>
                    <a:pt x="368" y="210"/>
                  </a:lnTo>
                  <a:lnTo>
                    <a:pt x="364" y="222"/>
                  </a:lnTo>
                  <a:lnTo>
                    <a:pt x="356" y="234"/>
                  </a:lnTo>
                  <a:lnTo>
                    <a:pt x="350" y="246"/>
                  </a:lnTo>
                  <a:lnTo>
                    <a:pt x="340" y="256"/>
                  </a:lnTo>
                  <a:lnTo>
                    <a:pt x="340" y="256"/>
                  </a:lnTo>
                  <a:lnTo>
                    <a:pt x="332" y="266"/>
                  </a:lnTo>
                  <a:lnTo>
                    <a:pt x="322" y="274"/>
                  </a:lnTo>
                  <a:lnTo>
                    <a:pt x="310" y="282"/>
                  </a:lnTo>
                  <a:lnTo>
                    <a:pt x="298" y="288"/>
                  </a:lnTo>
                  <a:lnTo>
                    <a:pt x="298" y="288"/>
                  </a:lnTo>
                  <a:lnTo>
                    <a:pt x="286" y="294"/>
                  </a:lnTo>
                  <a:lnTo>
                    <a:pt x="274" y="298"/>
                  </a:lnTo>
                  <a:lnTo>
                    <a:pt x="260" y="300"/>
                  </a:lnTo>
                  <a:lnTo>
                    <a:pt x="246" y="300"/>
                  </a:lnTo>
                  <a:lnTo>
                    <a:pt x="246" y="300"/>
                  </a:lnTo>
                  <a:lnTo>
                    <a:pt x="232" y="300"/>
                  </a:lnTo>
                  <a:lnTo>
                    <a:pt x="220" y="294"/>
                  </a:lnTo>
                  <a:lnTo>
                    <a:pt x="220" y="294"/>
                  </a:lnTo>
                  <a:lnTo>
                    <a:pt x="214" y="288"/>
                  </a:lnTo>
                  <a:lnTo>
                    <a:pt x="208" y="278"/>
                  </a:lnTo>
                  <a:lnTo>
                    <a:pt x="208" y="278"/>
                  </a:lnTo>
                  <a:lnTo>
                    <a:pt x="200" y="286"/>
                  </a:lnTo>
                  <a:lnTo>
                    <a:pt x="190" y="292"/>
                  </a:lnTo>
                  <a:lnTo>
                    <a:pt x="180" y="296"/>
                  </a:lnTo>
                  <a:lnTo>
                    <a:pt x="168" y="300"/>
                  </a:lnTo>
                  <a:lnTo>
                    <a:pt x="168" y="300"/>
                  </a:lnTo>
                  <a:lnTo>
                    <a:pt x="158" y="300"/>
                  </a:lnTo>
                  <a:lnTo>
                    <a:pt x="146" y="300"/>
                  </a:lnTo>
                  <a:lnTo>
                    <a:pt x="136" y="298"/>
                  </a:lnTo>
                  <a:lnTo>
                    <a:pt x="124" y="294"/>
                  </a:lnTo>
                  <a:lnTo>
                    <a:pt x="124" y="294"/>
                  </a:lnTo>
                  <a:lnTo>
                    <a:pt x="114" y="290"/>
                  </a:lnTo>
                  <a:lnTo>
                    <a:pt x="106" y="284"/>
                  </a:lnTo>
                  <a:lnTo>
                    <a:pt x="96" y="274"/>
                  </a:lnTo>
                  <a:lnTo>
                    <a:pt x="90" y="266"/>
                  </a:lnTo>
                  <a:lnTo>
                    <a:pt x="90" y="266"/>
                  </a:lnTo>
                  <a:lnTo>
                    <a:pt x="84" y="254"/>
                  </a:lnTo>
                  <a:lnTo>
                    <a:pt x="80" y="242"/>
                  </a:lnTo>
                  <a:lnTo>
                    <a:pt x="78" y="228"/>
                  </a:lnTo>
                  <a:lnTo>
                    <a:pt x="76" y="214"/>
                  </a:lnTo>
                  <a:lnTo>
                    <a:pt x="76" y="214"/>
                  </a:lnTo>
                  <a:lnTo>
                    <a:pt x="78" y="198"/>
                  </a:lnTo>
                  <a:lnTo>
                    <a:pt x="80" y="182"/>
                  </a:lnTo>
                  <a:lnTo>
                    <a:pt x="84" y="168"/>
                  </a:lnTo>
                  <a:lnTo>
                    <a:pt x="90" y="152"/>
                  </a:lnTo>
                  <a:lnTo>
                    <a:pt x="90" y="152"/>
                  </a:lnTo>
                  <a:lnTo>
                    <a:pt x="98" y="138"/>
                  </a:lnTo>
                  <a:lnTo>
                    <a:pt x="106" y="124"/>
                  </a:lnTo>
                  <a:lnTo>
                    <a:pt x="118" y="112"/>
                  </a:lnTo>
                  <a:lnTo>
                    <a:pt x="128" y="102"/>
                  </a:lnTo>
                  <a:lnTo>
                    <a:pt x="128" y="102"/>
                  </a:lnTo>
                  <a:lnTo>
                    <a:pt x="142" y="94"/>
                  </a:lnTo>
                  <a:lnTo>
                    <a:pt x="156" y="88"/>
                  </a:lnTo>
                  <a:lnTo>
                    <a:pt x="170" y="84"/>
                  </a:lnTo>
                  <a:lnTo>
                    <a:pt x="186" y="82"/>
                  </a:lnTo>
                  <a:lnTo>
                    <a:pt x="186" y="82"/>
                  </a:lnTo>
                  <a:lnTo>
                    <a:pt x="202" y="84"/>
                  </a:lnTo>
                  <a:lnTo>
                    <a:pt x="216" y="90"/>
                  </a:lnTo>
                  <a:lnTo>
                    <a:pt x="228" y="98"/>
                  </a:lnTo>
                  <a:lnTo>
                    <a:pt x="238" y="110"/>
                  </a:lnTo>
                  <a:lnTo>
                    <a:pt x="238" y="110"/>
                  </a:lnTo>
                  <a:close/>
                  <a:moveTo>
                    <a:pt x="128" y="214"/>
                  </a:moveTo>
                  <a:lnTo>
                    <a:pt x="128" y="214"/>
                  </a:lnTo>
                  <a:lnTo>
                    <a:pt x="130" y="226"/>
                  </a:lnTo>
                  <a:lnTo>
                    <a:pt x="132" y="236"/>
                  </a:lnTo>
                  <a:lnTo>
                    <a:pt x="134" y="244"/>
                  </a:lnTo>
                  <a:lnTo>
                    <a:pt x="138" y="250"/>
                  </a:lnTo>
                  <a:lnTo>
                    <a:pt x="138" y="250"/>
                  </a:lnTo>
                  <a:lnTo>
                    <a:pt x="144" y="256"/>
                  </a:lnTo>
                  <a:lnTo>
                    <a:pt x="150" y="260"/>
                  </a:lnTo>
                  <a:lnTo>
                    <a:pt x="158" y="262"/>
                  </a:lnTo>
                  <a:lnTo>
                    <a:pt x="164" y="264"/>
                  </a:lnTo>
                  <a:lnTo>
                    <a:pt x="164" y="264"/>
                  </a:lnTo>
                  <a:lnTo>
                    <a:pt x="174" y="262"/>
                  </a:lnTo>
                  <a:lnTo>
                    <a:pt x="182" y="260"/>
                  </a:lnTo>
                  <a:lnTo>
                    <a:pt x="190" y="256"/>
                  </a:lnTo>
                  <a:lnTo>
                    <a:pt x="198" y="248"/>
                  </a:lnTo>
                  <a:lnTo>
                    <a:pt x="198" y="248"/>
                  </a:lnTo>
                  <a:lnTo>
                    <a:pt x="206" y="240"/>
                  </a:lnTo>
                  <a:lnTo>
                    <a:pt x="210" y="232"/>
                  </a:lnTo>
                  <a:lnTo>
                    <a:pt x="220" y="210"/>
                  </a:lnTo>
                  <a:lnTo>
                    <a:pt x="220" y="210"/>
                  </a:lnTo>
                  <a:lnTo>
                    <a:pt x="226" y="188"/>
                  </a:lnTo>
                  <a:lnTo>
                    <a:pt x="228" y="166"/>
                  </a:lnTo>
                  <a:lnTo>
                    <a:pt x="228" y="166"/>
                  </a:lnTo>
                  <a:lnTo>
                    <a:pt x="226" y="156"/>
                  </a:lnTo>
                  <a:lnTo>
                    <a:pt x="226" y="146"/>
                  </a:lnTo>
                  <a:lnTo>
                    <a:pt x="226" y="146"/>
                  </a:lnTo>
                  <a:lnTo>
                    <a:pt x="222" y="138"/>
                  </a:lnTo>
                  <a:lnTo>
                    <a:pt x="218" y="132"/>
                  </a:lnTo>
                  <a:lnTo>
                    <a:pt x="218" y="132"/>
                  </a:lnTo>
                  <a:lnTo>
                    <a:pt x="212" y="126"/>
                  </a:lnTo>
                  <a:lnTo>
                    <a:pt x="206" y="122"/>
                  </a:lnTo>
                  <a:lnTo>
                    <a:pt x="206" y="122"/>
                  </a:lnTo>
                  <a:lnTo>
                    <a:pt x="198" y="120"/>
                  </a:lnTo>
                  <a:lnTo>
                    <a:pt x="190" y="118"/>
                  </a:lnTo>
                  <a:lnTo>
                    <a:pt x="190" y="118"/>
                  </a:lnTo>
                  <a:lnTo>
                    <a:pt x="182" y="120"/>
                  </a:lnTo>
                  <a:lnTo>
                    <a:pt x="174" y="122"/>
                  </a:lnTo>
                  <a:lnTo>
                    <a:pt x="166" y="126"/>
                  </a:lnTo>
                  <a:lnTo>
                    <a:pt x="158" y="132"/>
                  </a:lnTo>
                  <a:lnTo>
                    <a:pt x="158" y="132"/>
                  </a:lnTo>
                  <a:lnTo>
                    <a:pt x="152" y="140"/>
                  </a:lnTo>
                  <a:lnTo>
                    <a:pt x="146" y="148"/>
                  </a:lnTo>
                  <a:lnTo>
                    <a:pt x="136" y="168"/>
                  </a:lnTo>
                  <a:lnTo>
                    <a:pt x="136" y="168"/>
                  </a:lnTo>
                  <a:lnTo>
                    <a:pt x="130" y="190"/>
                  </a:lnTo>
                  <a:lnTo>
                    <a:pt x="128" y="214"/>
                  </a:lnTo>
                  <a:lnTo>
                    <a:pt x="128" y="21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chemeClr val="bg1">
                <a:tint val="80000"/>
                <a:satMod val="300000"/>
              </a:schemeClr>
            </a:gs>
            <a:gs pos="100000">
              <a:srgbClr val="E6E6E6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bg1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52%26v_flag%3d0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chart" Target="../charts/char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13" Type="http://schemas.openxmlformats.org/officeDocument/2006/relationships/hyperlink" Target="http://www.bizforms.co.kr/bms/check.asp?code=bs3217338750418&amp;go_url=http%3a%2f%2fpowerpoint.bizforms.co.kr%2fform_view%2fview.asp%3fnumber%3d43163%26v_flag%3d1" TargetMode="External"/><Relationship Id="rId18" Type="http://schemas.openxmlformats.org/officeDocument/2006/relationships/image" Target="../media/image17.gif"/><Relationship Id="rId3" Type="http://schemas.openxmlformats.org/officeDocument/2006/relationships/hyperlink" Target="http://www.bizforms.co.kr/bms/check.asp?code=bs3217338750418&amp;go_url=http%3a%2f%2fpowerpoint.bizforms.co.kr%2fform_view%2fview.asp%3fnumber%3d186250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90%26v_flag%3d0" TargetMode="External"/><Relationship Id="rId12" Type="http://schemas.openxmlformats.org/officeDocument/2006/relationships/image" Target="../media/image14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9.jpg"/><Relationship Id="rId16" Type="http://schemas.openxmlformats.org/officeDocument/2006/relationships/image" Target="../media/image16.g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43160%26v_flag%3d1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3.gif"/><Relationship Id="rId4" Type="http://schemas.openxmlformats.org/officeDocument/2006/relationships/image" Target="../media/image10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13" Type="http://schemas.openxmlformats.org/officeDocument/2006/relationships/hyperlink" Target="http://www.bizforms.co.kr/bms/check.asp?code=bs3217338750418&amp;go_url=http%3a%2f%2fpowerpoint.bizforms.co.kr%2fform_view%2fview.asp%3fnumber%3d186925%26v_flag%3d0" TargetMode="External"/><Relationship Id="rId18" Type="http://schemas.openxmlformats.org/officeDocument/2006/relationships/image" Target="../media/image25.jpg"/><Relationship Id="rId3" Type="http://schemas.openxmlformats.org/officeDocument/2006/relationships/hyperlink" Target="http://www.bizforms.co.kr/bms/check.asp?code=bs3217338750418&amp;go_url=http%3a%2f%2fpowerpoint.bizforms.co.kr%2fform_view%2fview.asp%3fnumber%3d186878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84%26v_flag%3d0%0d%0a" TargetMode="External"/><Relationship Id="rId12" Type="http://schemas.openxmlformats.org/officeDocument/2006/relationships/image" Target="../media/image22.gif"/><Relationship Id="rId17" Type="http://schemas.openxmlformats.org/officeDocument/2006/relationships/hyperlink" Target="http://www.bizforms.co.kr/bms/check.asp?code=bs3217338750418&amp;go_url=http%3a%2f%2fpowerpoint.bizforms.co.kr%2fpackage%2fview.asp%3fnumber%3d112500%26v_flag%3d0%0d%0a" TargetMode="External"/><Relationship Id="rId2" Type="http://schemas.openxmlformats.org/officeDocument/2006/relationships/image" Target="../media/image9.jpg"/><Relationship Id="rId16" Type="http://schemas.openxmlformats.org/officeDocument/2006/relationships/image" Target="../media/image24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gif"/><Relationship Id="rId11" Type="http://schemas.openxmlformats.org/officeDocument/2006/relationships/hyperlink" Target="http://www.bizforms.co.kr/bms/check.asp?code=bs3217338750418&amp;go_url=http%3a%2f%2fpowerpoint.bizforms.co.kr%2fform_view%2fview.asp%3fnumber%3d18659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890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508%26v_flag%3d0%0d%0a" TargetMode="External"/><Relationship Id="rId10" Type="http://schemas.openxmlformats.org/officeDocument/2006/relationships/image" Target="../media/image21.gif"/><Relationship Id="rId4" Type="http://schemas.openxmlformats.org/officeDocument/2006/relationships/image" Target="../media/image18.gif"/><Relationship Id="rId9" Type="http://schemas.openxmlformats.org/officeDocument/2006/relationships/hyperlink" Target="http://www.bizforms.co.kr/bms/check.asp?code=bs3217338750418&amp;go_url=http%3a%2f%2fpowerpoint.bizforms.co.kr%2fform_view%2fview.asp%3fnumber%3d186311%26v_flag%3d0%0d%0a" TargetMode="External"/><Relationship Id="rId14" Type="http://schemas.openxmlformats.org/officeDocument/2006/relationships/image" Target="../media/image23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F3D2ECB3-7AB6-4DFB-BC1B-B9D2AB287A5B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F4C98D57-CCBA-4005-8002-107F9E2EF9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F96FE802-2029-4A2C-B06B-A5A00F4844E3}"/>
              </a:ext>
            </a:extLst>
          </p:cNvPr>
          <p:cNvSpPr/>
          <p:nvPr/>
        </p:nvSpPr>
        <p:spPr>
          <a:xfrm>
            <a:off x="551623" y="4435822"/>
            <a:ext cx="229742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제안서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제안서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22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08463B22-8360-4525-83F4-7F5104D99991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D0785BF-9510-4D3A-B95F-9B7D6EA6A338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http://www.bizforms.co.kr/bms/check.asp?code=bs3217338750418&amp;go_url=http%3a%2f%2fpowerpoint.bizforms.co.kr%2fform_view%2fview.asp%3fnumber%3d105652%26v_flag%3d0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0418247-9AFA-4539-B7C7-D3E0B9995DE0}"/>
              </a:ext>
            </a:extLst>
          </p:cNvPr>
          <p:cNvSpPr/>
          <p:nvPr/>
        </p:nvSpPr>
        <p:spPr>
          <a:xfrm>
            <a:off x="551623" y="3986545"/>
            <a:ext cx="2230098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IT 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제안서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영업마케팅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D79307C7-7D24-4CC2-8EE4-C0F376952E1B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2A11829F-0E46-4241-967F-A589FC756D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293" y="908720"/>
            <a:ext cx="3913971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167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그룹 70"/>
          <p:cNvGrpSpPr/>
          <p:nvPr/>
        </p:nvGrpSpPr>
        <p:grpSpPr>
          <a:xfrm>
            <a:off x="1103265" y="1712889"/>
            <a:ext cx="2027796" cy="2044728"/>
            <a:chOff x="-1781262" y="4372006"/>
            <a:chExt cx="1643085" cy="1656805"/>
          </a:xfrm>
        </p:grpSpPr>
        <p:sp>
          <p:nvSpPr>
            <p:cNvPr id="47" name="Freeform 38"/>
            <p:cNvSpPr>
              <a:spLocks/>
            </p:cNvSpPr>
            <p:nvPr/>
          </p:nvSpPr>
          <p:spPr bwMode="auto">
            <a:xfrm>
              <a:off x="-1720943" y="4447103"/>
              <a:ext cx="1582766" cy="1581708"/>
            </a:xfrm>
            <a:custGeom>
              <a:avLst/>
              <a:gdLst/>
              <a:ahLst/>
              <a:cxnLst>
                <a:cxn ang="0">
                  <a:pos x="1288" y="0"/>
                </a:cxn>
                <a:cxn ang="0">
                  <a:pos x="1308" y="2"/>
                </a:cxn>
                <a:cxn ang="0">
                  <a:pos x="1350" y="10"/>
                </a:cxn>
                <a:cxn ang="0">
                  <a:pos x="1386" y="26"/>
                </a:cxn>
                <a:cxn ang="0">
                  <a:pos x="1420" y="48"/>
                </a:cxn>
                <a:cxn ang="0">
                  <a:pos x="1448" y="76"/>
                </a:cxn>
                <a:cxn ang="0">
                  <a:pos x="1470" y="110"/>
                </a:cxn>
                <a:cxn ang="0">
                  <a:pos x="1486" y="147"/>
                </a:cxn>
                <a:cxn ang="0">
                  <a:pos x="1494" y="187"/>
                </a:cxn>
                <a:cxn ang="0">
                  <a:pos x="1496" y="1288"/>
                </a:cxn>
                <a:cxn ang="0">
                  <a:pos x="1494" y="1308"/>
                </a:cxn>
                <a:cxn ang="0">
                  <a:pos x="1486" y="1350"/>
                </a:cxn>
                <a:cxn ang="0">
                  <a:pos x="1470" y="1385"/>
                </a:cxn>
                <a:cxn ang="0">
                  <a:pos x="1448" y="1419"/>
                </a:cxn>
                <a:cxn ang="0">
                  <a:pos x="1420" y="1447"/>
                </a:cxn>
                <a:cxn ang="0">
                  <a:pos x="1386" y="1469"/>
                </a:cxn>
                <a:cxn ang="0">
                  <a:pos x="1350" y="1485"/>
                </a:cxn>
                <a:cxn ang="0">
                  <a:pos x="1308" y="1493"/>
                </a:cxn>
                <a:cxn ang="0">
                  <a:pos x="208" y="1495"/>
                </a:cxn>
                <a:cxn ang="0">
                  <a:pos x="188" y="1493"/>
                </a:cxn>
                <a:cxn ang="0">
                  <a:pos x="148" y="1485"/>
                </a:cxn>
                <a:cxn ang="0">
                  <a:pos x="110" y="1469"/>
                </a:cxn>
                <a:cxn ang="0">
                  <a:pos x="76" y="1447"/>
                </a:cxn>
                <a:cxn ang="0">
                  <a:pos x="48" y="1419"/>
                </a:cxn>
                <a:cxn ang="0">
                  <a:pos x="26" y="1385"/>
                </a:cxn>
                <a:cxn ang="0">
                  <a:pos x="10" y="1350"/>
                </a:cxn>
                <a:cxn ang="0">
                  <a:pos x="2" y="1308"/>
                </a:cxn>
                <a:cxn ang="0">
                  <a:pos x="0" y="209"/>
                </a:cxn>
                <a:cxn ang="0">
                  <a:pos x="2" y="187"/>
                </a:cxn>
                <a:cxn ang="0">
                  <a:pos x="10" y="147"/>
                </a:cxn>
                <a:cxn ang="0">
                  <a:pos x="26" y="110"/>
                </a:cxn>
                <a:cxn ang="0">
                  <a:pos x="48" y="76"/>
                </a:cxn>
                <a:cxn ang="0">
                  <a:pos x="76" y="48"/>
                </a:cxn>
                <a:cxn ang="0">
                  <a:pos x="110" y="26"/>
                </a:cxn>
                <a:cxn ang="0">
                  <a:pos x="148" y="10"/>
                </a:cxn>
                <a:cxn ang="0">
                  <a:pos x="188" y="2"/>
                </a:cxn>
                <a:cxn ang="0">
                  <a:pos x="208" y="0"/>
                </a:cxn>
              </a:cxnLst>
              <a:rect l="0" t="0" r="r" b="b"/>
              <a:pathLst>
                <a:path w="1496" h="1495">
                  <a:moveTo>
                    <a:pt x="208" y="0"/>
                  </a:moveTo>
                  <a:lnTo>
                    <a:pt x="1288" y="0"/>
                  </a:lnTo>
                  <a:lnTo>
                    <a:pt x="1288" y="0"/>
                  </a:lnTo>
                  <a:lnTo>
                    <a:pt x="1308" y="2"/>
                  </a:lnTo>
                  <a:lnTo>
                    <a:pt x="1330" y="6"/>
                  </a:lnTo>
                  <a:lnTo>
                    <a:pt x="1350" y="10"/>
                  </a:lnTo>
                  <a:lnTo>
                    <a:pt x="1368" y="18"/>
                  </a:lnTo>
                  <a:lnTo>
                    <a:pt x="1386" y="26"/>
                  </a:lnTo>
                  <a:lnTo>
                    <a:pt x="1404" y="36"/>
                  </a:lnTo>
                  <a:lnTo>
                    <a:pt x="1420" y="48"/>
                  </a:lnTo>
                  <a:lnTo>
                    <a:pt x="1434" y="62"/>
                  </a:lnTo>
                  <a:lnTo>
                    <a:pt x="1448" y="76"/>
                  </a:lnTo>
                  <a:lnTo>
                    <a:pt x="1460" y="92"/>
                  </a:lnTo>
                  <a:lnTo>
                    <a:pt x="1470" y="110"/>
                  </a:lnTo>
                  <a:lnTo>
                    <a:pt x="1480" y="127"/>
                  </a:lnTo>
                  <a:lnTo>
                    <a:pt x="1486" y="147"/>
                  </a:lnTo>
                  <a:lnTo>
                    <a:pt x="1492" y="167"/>
                  </a:lnTo>
                  <a:lnTo>
                    <a:pt x="1494" y="187"/>
                  </a:lnTo>
                  <a:lnTo>
                    <a:pt x="1496" y="209"/>
                  </a:lnTo>
                  <a:lnTo>
                    <a:pt x="1496" y="1288"/>
                  </a:lnTo>
                  <a:lnTo>
                    <a:pt x="1496" y="1288"/>
                  </a:lnTo>
                  <a:lnTo>
                    <a:pt x="1494" y="1308"/>
                  </a:lnTo>
                  <a:lnTo>
                    <a:pt x="1492" y="1330"/>
                  </a:lnTo>
                  <a:lnTo>
                    <a:pt x="1486" y="1350"/>
                  </a:lnTo>
                  <a:lnTo>
                    <a:pt x="1480" y="1367"/>
                  </a:lnTo>
                  <a:lnTo>
                    <a:pt x="1470" y="1385"/>
                  </a:lnTo>
                  <a:lnTo>
                    <a:pt x="1460" y="1403"/>
                  </a:lnTo>
                  <a:lnTo>
                    <a:pt x="1448" y="1419"/>
                  </a:lnTo>
                  <a:lnTo>
                    <a:pt x="1434" y="1433"/>
                  </a:lnTo>
                  <a:lnTo>
                    <a:pt x="1420" y="1447"/>
                  </a:lnTo>
                  <a:lnTo>
                    <a:pt x="1404" y="1459"/>
                  </a:lnTo>
                  <a:lnTo>
                    <a:pt x="1386" y="1469"/>
                  </a:lnTo>
                  <a:lnTo>
                    <a:pt x="1368" y="1479"/>
                  </a:lnTo>
                  <a:lnTo>
                    <a:pt x="1350" y="1485"/>
                  </a:lnTo>
                  <a:lnTo>
                    <a:pt x="1330" y="1491"/>
                  </a:lnTo>
                  <a:lnTo>
                    <a:pt x="1308" y="1493"/>
                  </a:lnTo>
                  <a:lnTo>
                    <a:pt x="1288" y="1495"/>
                  </a:lnTo>
                  <a:lnTo>
                    <a:pt x="208" y="1495"/>
                  </a:lnTo>
                  <a:lnTo>
                    <a:pt x="208" y="1495"/>
                  </a:lnTo>
                  <a:lnTo>
                    <a:pt x="188" y="1493"/>
                  </a:lnTo>
                  <a:lnTo>
                    <a:pt x="168" y="1491"/>
                  </a:lnTo>
                  <a:lnTo>
                    <a:pt x="148" y="1485"/>
                  </a:lnTo>
                  <a:lnTo>
                    <a:pt x="128" y="1479"/>
                  </a:lnTo>
                  <a:lnTo>
                    <a:pt x="110" y="1469"/>
                  </a:lnTo>
                  <a:lnTo>
                    <a:pt x="92" y="1459"/>
                  </a:lnTo>
                  <a:lnTo>
                    <a:pt x="76" y="1447"/>
                  </a:lnTo>
                  <a:lnTo>
                    <a:pt x="62" y="1433"/>
                  </a:lnTo>
                  <a:lnTo>
                    <a:pt x="48" y="1419"/>
                  </a:lnTo>
                  <a:lnTo>
                    <a:pt x="36" y="1403"/>
                  </a:lnTo>
                  <a:lnTo>
                    <a:pt x="26" y="1385"/>
                  </a:lnTo>
                  <a:lnTo>
                    <a:pt x="18" y="1367"/>
                  </a:lnTo>
                  <a:lnTo>
                    <a:pt x="10" y="1350"/>
                  </a:lnTo>
                  <a:lnTo>
                    <a:pt x="6" y="1330"/>
                  </a:lnTo>
                  <a:lnTo>
                    <a:pt x="2" y="1308"/>
                  </a:lnTo>
                  <a:lnTo>
                    <a:pt x="0" y="1288"/>
                  </a:lnTo>
                  <a:lnTo>
                    <a:pt x="0" y="209"/>
                  </a:lnTo>
                  <a:lnTo>
                    <a:pt x="0" y="209"/>
                  </a:lnTo>
                  <a:lnTo>
                    <a:pt x="2" y="187"/>
                  </a:lnTo>
                  <a:lnTo>
                    <a:pt x="6" y="167"/>
                  </a:lnTo>
                  <a:lnTo>
                    <a:pt x="10" y="147"/>
                  </a:lnTo>
                  <a:lnTo>
                    <a:pt x="18" y="127"/>
                  </a:lnTo>
                  <a:lnTo>
                    <a:pt x="26" y="110"/>
                  </a:lnTo>
                  <a:lnTo>
                    <a:pt x="36" y="92"/>
                  </a:lnTo>
                  <a:lnTo>
                    <a:pt x="48" y="76"/>
                  </a:lnTo>
                  <a:lnTo>
                    <a:pt x="62" y="62"/>
                  </a:lnTo>
                  <a:lnTo>
                    <a:pt x="76" y="48"/>
                  </a:lnTo>
                  <a:lnTo>
                    <a:pt x="92" y="36"/>
                  </a:lnTo>
                  <a:lnTo>
                    <a:pt x="110" y="26"/>
                  </a:lnTo>
                  <a:lnTo>
                    <a:pt x="128" y="18"/>
                  </a:lnTo>
                  <a:lnTo>
                    <a:pt x="148" y="10"/>
                  </a:lnTo>
                  <a:lnTo>
                    <a:pt x="168" y="6"/>
                  </a:lnTo>
                  <a:lnTo>
                    <a:pt x="188" y="2"/>
                  </a:lnTo>
                  <a:lnTo>
                    <a:pt x="208" y="0"/>
                  </a:lnTo>
                  <a:lnTo>
                    <a:pt x="208" y="0"/>
                  </a:lnTo>
                  <a:close/>
                </a:path>
              </a:pathLst>
            </a:custGeom>
            <a:solidFill>
              <a:srgbClr val="000000">
                <a:alpha val="2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" name="Freeform 38"/>
            <p:cNvSpPr>
              <a:spLocks/>
            </p:cNvSpPr>
            <p:nvPr/>
          </p:nvSpPr>
          <p:spPr bwMode="auto">
            <a:xfrm>
              <a:off x="-1781262" y="4372006"/>
              <a:ext cx="1582766" cy="1581708"/>
            </a:xfrm>
            <a:custGeom>
              <a:avLst/>
              <a:gdLst/>
              <a:ahLst/>
              <a:cxnLst>
                <a:cxn ang="0">
                  <a:pos x="1288" y="0"/>
                </a:cxn>
                <a:cxn ang="0">
                  <a:pos x="1308" y="2"/>
                </a:cxn>
                <a:cxn ang="0">
                  <a:pos x="1350" y="10"/>
                </a:cxn>
                <a:cxn ang="0">
                  <a:pos x="1386" y="26"/>
                </a:cxn>
                <a:cxn ang="0">
                  <a:pos x="1420" y="48"/>
                </a:cxn>
                <a:cxn ang="0">
                  <a:pos x="1448" y="76"/>
                </a:cxn>
                <a:cxn ang="0">
                  <a:pos x="1470" y="110"/>
                </a:cxn>
                <a:cxn ang="0">
                  <a:pos x="1486" y="147"/>
                </a:cxn>
                <a:cxn ang="0">
                  <a:pos x="1494" y="187"/>
                </a:cxn>
                <a:cxn ang="0">
                  <a:pos x="1496" y="1288"/>
                </a:cxn>
                <a:cxn ang="0">
                  <a:pos x="1494" y="1308"/>
                </a:cxn>
                <a:cxn ang="0">
                  <a:pos x="1486" y="1350"/>
                </a:cxn>
                <a:cxn ang="0">
                  <a:pos x="1470" y="1385"/>
                </a:cxn>
                <a:cxn ang="0">
                  <a:pos x="1448" y="1419"/>
                </a:cxn>
                <a:cxn ang="0">
                  <a:pos x="1420" y="1447"/>
                </a:cxn>
                <a:cxn ang="0">
                  <a:pos x="1386" y="1469"/>
                </a:cxn>
                <a:cxn ang="0">
                  <a:pos x="1350" y="1485"/>
                </a:cxn>
                <a:cxn ang="0">
                  <a:pos x="1308" y="1493"/>
                </a:cxn>
                <a:cxn ang="0">
                  <a:pos x="208" y="1495"/>
                </a:cxn>
                <a:cxn ang="0">
                  <a:pos x="188" y="1493"/>
                </a:cxn>
                <a:cxn ang="0">
                  <a:pos x="148" y="1485"/>
                </a:cxn>
                <a:cxn ang="0">
                  <a:pos x="110" y="1469"/>
                </a:cxn>
                <a:cxn ang="0">
                  <a:pos x="76" y="1447"/>
                </a:cxn>
                <a:cxn ang="0">
                  <a:pos x="48" y="1419"/>
                </a:cxn>
                <a:cxn ang="0">
                  <a:pos x="26" y="1385"/>
                </a:cxn>
                <a:cxn ang="0">
                  <a:pos x="10" y="1350"/>
                </a:cxn>
                <a:cxn ang="0">
                  <a:pos x="2" y="1308"/>
                </a:cxn>
                <a:cxn ang="0">
                  <a:pos x="0" y="209"/>
                </a:cxn>
                <a:cxn ang="0">
                  <a:pos x="2" y="187"/>
                </a:cxn>
                <a:cxn ang="0">
                  <a:pos x="10" y="147"/>
                </a:cxn>
                <a:cxn ang="0">
                  <a:pos x="26" y="110"/>
                </a:cxn>
                <a:cxn ang="0">
                  <a:pos x="48" y="76"/>
                </a:cxn>
                <a:cxn ang="0">
                  <a:pos x="76" y="48"/>
                </a:cxn>
                <a:cxn ang="0">
                  <a:pos x="110" y="26"/>
                </a:cxn>
                <a:cxn ang="0">
                  <a:pos x="148" y="10"/>
                </a:cxn>
                <a:cxn ang="0">
                  <a:pos x="188" y="2"/>
                </a:cxn>
                <a:cxn ang="0">
                  <a:pos x="208" y="0"/>
                </a:cxn>
              </a:cxnLst>
              <a:rect l="0" t="0" r="r" b="b"/>
              <a:pathLst>
                <a:path w="1496" h="1495">
                  <a:moveTo>
                    <a:pt x="208" y="0"/>
                  </a:moveTo>
                  <a:lnTo>
                    <a:pt x="1288" y="0"/>
                  </a:lnTo>
                  <a:lnTo>
                    <a:pt x="1288" y="0"/>
                  </a:lnTo>
                  <a:lnTo>
                    <a:pt x="1308" y="2"/>
                  </a:lnTo>
                  <a:lnTo>
                    <a:pt x="1330" y="6"/>
                  </a:lnTo>
                  <a:lnTo>
                    <a:pt x="1350" y="10"/>
                  </a:lnTo>
                  <a:lnTo>
                    <a:pt x="1368" y="18"/>
                  </a:lnTo>
                  <a:lnTo>
                    <a:pt x="1386" y="26"/>
                  </a:lnTo>
                  <a:lnTo>
                    <a:pt x="1404" y="36"/>
                  </a:lnTo>
                  <a:lnTo>
                    <a:pt x="1420" y="48"/>
                  </a:lnTo>
                  <a:lnTo>
                    <a:pt x="1434" y="62"/>
                  </a:lnTo>
                  <a:lnTo>
                    <a:pt x="1448" y="76"/>
                  </a:lnTo>
                  <a:lnTo>
                    <a:pt x="1460" y="92"/>
                  </a:lnTo>
                  <a:lnTo>
                    <a:pt x="1470" y="110"/>
                  </a:lnTo>
                  <a:lnTo>
                    <a:pt x="1480" y="127"/>
                  </a:lnTo>
                  <a:lnTo>
                    <a:pt x="1486" y="147"/>
                  </a:lnTo>
                  <a:lnTo>
                    <a:pt x="1492" y="167"/>
                  </a:lnTo>
                  <a:lnTo>
                    <a:pt x="1494" y="187"/>
                  </a:lnTo>
                  <a:lnTo>
                    <a:pt x="1496" y="209"/>
                  </a:lnTo>
                  <a:lnTo>
                    <a:pt x="1496" y="1288"/>
                  </a:lnTo>
                  <a:lnTo>
                    <a:pt x="1496" y="1288"/>
                  </a:lnTo>
                  <a:lnTo>
                    <a:pt x="1494" y="1308"/>
                  </a:lnTo>
                  <a:lnTo>
                    <a:pt x="1492" y="1330"/>
                  </a:lnTo>
                  <a:lnTo>
                    <a:pt x="1486" y="1350"/>
                  </a:lnTo>
                  <a:lnTo>
                    <a:pt x="1480" y="1367"/>
                  </a:lnTo>
                  <a:lnTo>
                    <a:pt x="1470" y="1385"/>
                  </a:lnTo>
                  <a:lnTo>
                    <a:pt x="1460" y="1403"/>
                  </a:lnTo>
                  <a:lnTo>
                    <a:pt x="1448" y="1419"/>
                  </a:lnTo>
                  <a:lnTo>
                    <a:pt x="1434" y="1433"/>
                  </a:lnTo>
                  <a:lnTo>
                    <a:pt x="1420" y="1447"/>
                  </a:lnTo>
                  <a:lnTo>
                    <a:pt x="1404" y="1459"/>
                  </a:lnTo>
                  <a:lnTo>
                    <a:pt x="1386" y="1469"/>
                  </a:lnTo>
                  <a:lnTo>
                    <a:pt x="1368" y="1479"/>
                  </a:lnTo>
                  <a:lnTo>
                    <a:pt x="1350" y="1485"/>
                  </a:lnTo>
                  <a:lnTo>
                    <a:pt x="1330" y="1491"/>
                  </a:lnTo>
                  <a:lnTo>
                    <a:pt x="1308" y="1493"/>
                  </a:lnTo>
                  <a:lnTo>
                    <a:pt x="1288" y="1495"/>
                  </a:lnTo>
                  <a:lnTo>
                    <a:pt x="208" y="1495"/>
                  </a:lnTo>
                  <a:lnTo>
                    <a:pt x="208" y="1495"/>
                  </a:lnTo>
                  <a:lnTo>
                    <a:pt x="188" y="1493"/>
                  </a:lnTo>
                  <a:lnTo>
                    <a:pt x="168" y="1491"/>
                  </a:lnTo>
                  <a:lnTo>
                    <a:pt x="148" y="1485"/>
                  </a:lnTo>
                  <a:lnTo>
                    <a:pt x="128" y="1479"/>
                  </a:lnTo>
                  <a:lnTo>
                    <a:pt x="110" y="1469"/>
                  </a:lnTo>
                  <a:lnTo>
                    <a:pt x="92" y="1459"/>
                  </a:lnTo>
                  <a:lnTo>
                    <a:pt x="76" y="1447"/>
                  </a:lnTo>
                  <a:lnTo>
                    <a:pt x="62" y="1433"/>
                  </a:lnTo>
                  <a:lnTo>
                    <a:pt x="48" y="1419"/>
                  </a:lnTo>
                  <a:lnTo>
                    <a:pt x="36" y="1403"/>
                  </a:lnTo>
                  <a:lnTo>
                    <a:pt x="26" y="1385"/>
                  </a:lnTo>
                  <a:lnTo>
                    <a:pt x="18" y="1367"/>
                  </a:lnTo>
                  <a:lnTo>
                    <a:pt x="10" y="1350"/>
                  </a:lnTo>
                  <a:lnTo>
                    <a:pt x="6" y="1330"/>
                  </a:lnTo>
                  <a:lnTo>
                    <a:pt x="2" y="1308"/>
                  </a:lnTo>
                  <a:lnTo>
                    <a:pt x="0" y="1288"/>
                  </a:lnTo>
                  <a:lnTo>
                    <a:pt x="0" y="209"/>
                  </a:lnTo>
                  <a:lnTo>
                    <a:pt x="0" y="209"/>
                  </a:lnTo>
                  <a:lnTo>
                    <a:pt x="2" y="187"/>
                  </a:lnTo>
                  <a:lnTo>
                    <a:pt x="6" y="167"/>
                  </a:lnTo>
                  <a:lnTo>
                    <a:pt x="10" y="147"/>
                  </a:lnTo>
                  <a:lnTo>
                    <a:pt x="18" y="127"/>
                  </a:lnTo>
                  <a:lnTo>
                    <a:pt x="26" y="110"/>
                  </a:lnTo>
                  <a:lnTo>
                    <a:pt x="36" y="92"/>
                  </a:lnTo>
                  <a:lnTo>
                    <a:pt x="48" y="76"/>
                  </a:lnTo>
                  <a:lnTo>
                    <a:pt x="62" y="62"/>
                  </a:lnTo>
                  <a:lnTo>
                    <a:pt x="76" y="48"/>
                  </a:lnTo>
                  <a:lnTo>
                    <a:pt x="92" y="36"/>
                  </a:lnTo>
                  <a:lnTo>
                    <a:pt x="110" y="26"/>
                  </a:lnTo>
                  <a:lnTo>
                    <a:pt x="128" y="18"/>
                  </a:lnTo>
                  <a:lnTo>
                    <a:pt x="148" y="10"/>
                  </a:lnTo>
                  <a:lnTo>
                    <a:pt x="168" y="6"/>
                  </a:lnTo>
                  <a:lnTo>
                    <a:pt x="188" y="2"/>
                  </a:lnTo>
                  <a:lnTo>
                    <a:pt x="208" y="0"/>
                  </a:lnTo>
                  <a:lnTo>
                    <a:pt x="208" y="0"/>
                  </a:ln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7001">
                  <a:srgbClr val="E6E6E6"/>
                </a:gs>
                <a:gs pos="32001">
                  <a:srgbClr val="7D8496"/>
                </a:gs>
                <a:gs pos="47000">
                  <a:srgbClr val="E6E6E6"/>
                </a:gs>
                <a:gs pos="85001">
                  <a:srgbClr val="7D8496"/>
                </a:gs>
                <a:gs pos="100000">
                  <a:srgbClr val="E6E6E6"/>
                </a:gs>
              </a:gsLst>
              <a:lin ang="3000000" scaled="0"/>
            </a:gra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" name="Freeform 39"/>
            <p:cNvSpPr>
              <a:spLocks/>
            </p:cNvSpPr>
            <p:nvPr/>
          </p:nvSpPr>
          <p:spPr bwMode="auto">
            <a:xfrm>
              <a:off x="-1658534" y="4493676"/>
              <a:ext cx="1337310" cy="1337310"/>
            </a:xfrm>
            <a:custGeom>
              <a:avLst/>
              <a:gdLst/>
              <a:ahLst/>
              <a:cxnLst>
                <a:cxn ang="0">
                  <a:pos x="1088" y="0"/>
                </a:cxn>
                <a:cxn ang="0">
                  <a:pos x="1106" y="0"/>
                </a:cxn>
                <a:cxn ang="0">
                  <a:pos x="1140" y="8"/>
                </a:cxn>
                <a:cxn ang="0">
                  <a:pos x="1172" y="22"/>
                </a:cxn>
                <a:cxn ang="0">
                  <a:pos x="1200" y="40"/>
                </a:cxn>
                <a:cxn ang="0">
                  <a:pos x="1224" y="64"/>
                </a:cxn>
                <a:cxn ang="0">
                  <a:pos x="1244" y="92"/>
                </a:cxn>
                <a:cxn ang="0">
                  <a:pos x="1256" y="124"/>
                </a:cxn>
                <a:cxn ang="0">
                  <a:pos x="1264" y="158"/>
                </a:cxn>
                <a:cxn ang="0">
                  <a:pos x="1264" y="1089"/>
                </a:cxn>
                <a:cxn ang="0">
                  <a:pos x="1264" y="1107"/>
                </a:cxn>
                <a:cxn ang="0">
                  <a:pos x="1256" y="1141"/>
                </a:cxn>
                <a:cxn ang="0">
                  <a:pos x="1244" y="1173"/>
                </a:cxn>
                <a:cxn ang="0">
                  <a:pos x="1224" y="1201"/>
                </a:cxn>
                <a:cxn ang="0">
                  <a:pos x="1200" y="1225"/>
                </a:cxn>
                <a:cxn ang="0">
                  <a:pos x="1172" y="1244"/>
                </a:cxn>
                <a:cxn ang="0">
                  <a:pos x="1140" y="1256"/>
                </a:cxn>
                <a:cxn ang="0">
                  <a:pos x="1106" y="1264"/>
                </a:cxn>
                <a:cxn ang="0">
                  <a:pos x="175" y="1264"/>
                </a:cxn>
                <a:cxn ang="0">
                  <a:pos x="157" y="1264"/>
                </a:cxn>
                <a:cxn ang="0">
                  <a:pos x="123" y="1256"/>
                </a:cxn>
                <a:cxn ang="0">
                  <a:pos x="92" y="1244"/>
                </a:cxn>
                <a:cxn ang="0">
                  <a:pos x="64" y="1225"/>
                </a:cxn>
                <a:cxn ang="0">
                  <a:pos x="40" y="1201"/>
                </a:cxn>
                <a:cxn ang="0">
                  <a:pos x="20" y="1173"/>
                </a:cxn>
                <a:cxn ang="0">
                  <a:pos x="8" y="1141"/>
                </a:cxn>
                <a:cxn ang="0">
                  <a:pos x="0" y="1107"/>
                </a:cxn>
                <a:cxn ang="0">
                  <a:pos x="0" y="176"/>
                </a:cxn>
                <a:cxn ang="0">
                  <a:pos x="0" y="158"/>
                </a:cxn>
                <a:cxn ang="0">
                  <a:pos x="8" y="124"/>
                </a:cxn>
                <a:cxn ang="0">
                  <a:pos x="20" y="92"/>
                </a:cxn>
                <a:cxn ang="0">
                  <a:pos x="40" y="64"/>
                </a:cxn>
                <a:cxn ang="0">
                  <a:pos x="64" y="40"/>
                </a:cxn>
                <a:cxn ang="0">
                  <a:pos x="92" y="22"/>
                </a:cxn>
                <a:cxn ang="0">
                  <a:pos x="123" y="8"/>
                </a:cxn>
                <a:cxn ang="0">
                  <a:pos x="157" y="0"/>
                </a:cxn>
                <a:cxn ang="0">
                  <a:pos x="175" y="0"/>
                </a:cxn>
              </a:cxnLst>
              <a:rect l="0" t="0" r="r" b="b"/>
              <a:pathLst>
                <a:path w="1264" h="1264">
                  <a:moveTo>
                    <a:pt x="175" y="0"/>
                  </a:moveTo>
                  <a:lnTo>
                    <a:pt x="1088" y="0"/>
                  </a:lnTo>
                  <a:lnTo>
                    <a:pt x="1088" y="0"/>
                  </a:lnTo>
                  <a:lnTo>
                    <a:pt x="1106" y="0"/>
                  </a:lnTo>
                  <a:lnTo>
                    <a:pt x="1124" y="4"/>
                  </a:lnTo>
                  <a:lnTo>
                    <a:pt x="1140" y="8"/>
                  </a:lnTo>
                  <a:lnTo>
                    <a:pt x="1156" y="14"/>
                  </a:lnTo>
                  <a:lnTo>
                    <a:pt x="1172" y="22"/>
                  </a:lnTo>
                  <a:lnTo>
                    <a:pt x="1186" y="30"/>
                  </a:lnTo>
                  <a:lnTo>
                    <a:pt x="1200" y="40"/>
                  </a:lnTo>
                  <a:lnTo>
                    <a:pt x="1212" y="52"/>
                  </a:lnTo>
                  <a:lnTo>
                    <a:pt x="1224" y="64"/>
                  </a:lnTo>
                  <a:lnTo>
                    <a:pt x="1234" y="78"/>
                  </a:lnTo>
                  <a:lnTo>
                    <a:pt x="1244" y="92"/>
                  </a:lnTo>
                  <a:lnTo>
                    <a:pt x="1250" y="108"/>
                  </a:lnTo>
                  <a:lnTo>
                    <a:pt x="1256" y="124"/>
                  </a:lnTo>
                  <a:lnTo>
                    <a:pt x="1262" y="140"/>
                  </a:lnTo>
                  <a:lnTo>
                    <a:pt x="1264" y="158"/>
                  </a:lnTo>
                  <a:lnTo>
                    <a:pt x="1264" y="176"/>
                  </a:lnTo>
                  <a:lnTo>
                    <a:pt x="1264" y="1089"/>
                  </a:lnTo>
                  <a:lnTo>
                    <a:pt x="1264" y="1089"/>
                  </a:lnTo>
                  <a:lnTo>
                    <a:pt x="1264" y="1107"/>
                  </a:lnTo>
                  <a:lnTo>
                    <a:pt x="1262" y="1125"/>
                  </a:lnTo>
                  <a:lnTo>
                    <a:pt x="1256" y="1141"/>
                  </a:lnTo>
                  <a:lnTo>
                    <a:pt x="1250" y="1159"/>
                  </a:lnTo>
                  <a:lnTo>
                    <a:pt x="1244" y="1173"/>
                  </a:lnTo>
                  <a:lnTo>
                    <a:pt x="1234" y="1187"/>
                  </a:lnTo>
                  <a:lnTo>
                    <a:pt x="1224" y="1201"/>
                  </a:lnTo>
                  <a:lnTo>
                    <a:pt x="1212" y="1215"/>
                  </a:lnTo>
                  <a:lnTo>
                    <a:pt x="1200" y="1225"/>
                  </a:lnTo>
                  <a:lnTo>
                    <a:pt x="1186" y="1235"/>
                  </a:lnTo>
                  <a:lnTo>
                    <a:pt x="1172" y="1244"/>
                  </a:lnTo>
                  <a:lnTo>
                    <a:pt x="1156" y="1250"/>
                  </a:lnTo>
                  <a:lnTo>
                    <a:pt x="1140" y="1256"/>
                  </a:lnTo>
                  <a:lnTo>
                    <a:pt x="1124" y="1262"/>
                  </a:lnTo>
                  <a:lnTo>
                    <a:pt x="1106" y="1264"/>
                  </a:lnTo>
                  <a:lnTo>
                    <a:pt x="1088" y="1264"/>
                  </a:lnTo>
                  <a:lnTo>
                    <a:pt x="175" y="1264"/>
                  </a:lnTo>
                  <a:lnTo>
                    <a:pt x="175" y="1264"/>
                  </a:lnTo>
                  <a:lnTo>
                    <a:pt x="157" y="1264"/>
                  </a:lnTo>
                  <a:lnTo>
                    <a:pt x="139" y="1262"/>
                  </a:lnTo>
                  <a:lnTo>
                    <a:pt x="123" y="1256"/>
                  </a:lnTo>
                  <a:lnTo>
                    <a:pt x="108" y="1250"/>
                  </a:lnTo>
                  <a:lnTo>
                    <a:pt x="92" y="1244"/>
                  </a:lnTo>
                  <a:lnTo>
                    <a:pt x="78" y="1235"/>
                  </a:lnTo>
                  <a:lnTo>
                    <a:pt x="64" y="1225"/>
                  </a:lnTo>
                  <a:lnTo>
                    <a:pt x="52" y="1215"/>
                  </a:lnTo>
                  <a:lnTo>
                    <a:pt x="40" y="1201"/>
                  </a:lnTo>
                  <a:lnTo>
                    <a:pt x="30" y="1187"/>
                  </a:lnTo>
                  <a:lnTo>
                    <a:pt x="20" y="1173"/>
                  </a:lnTo>
                  <a:lnTo>
                    <a:pt x="14" y="1159"/>
                  </a:lnTo>
                  <a:lnTo>
                    <a:pt x="8" y="1141"/>
                  </a:lnTo>
                  <a:lnTo>
                    <a:pt x="4" y="1125"/>
                  </a:lnTo>
                  <a:lnTo>
                    <a:pt x="0" y="1107"/>
                  </a:lnTo>
                  <a:lnTo>
                    <a:pt x="0" y="1089"/>
                  </a:lnTo>
                  <a:lnTo>
                    <a:pt x="0" y="176"/>
                  </a:lnTo>
                  <a:lnTo>
                    <a:pt x="0" y="176"/>
                  </a:lnTo>
                  <a:lnTo>
                    <a:pt x="0" y="158"/>
                  </a:lnTo>
                  <a:lnTo>
                    <a:pt x="4" y="140"/>
                  </a:lnTo>
                  <a:lnTo>
                    <a:pt x="8" y="124"/>
                  </a:lnTo>
                  <a:lnTo>
                    <a:pt x="14" y="108"/>
                  </a:lnTo>
                  <a:lnTo>
                    <a:pt x="20" y="92"/>
                  </a:lnTo>
                  <a:lnTo>
                    <a:pt x="30" y="78"/>
                  </a:lnTo>
                  <a:lnTo>
                    <a:pt x="40" y="64"/>
                  </a:lnTo>
                  <a:lnTo>
                    <a:pt x="52" y="52"/>
                  </a:lnTo>
                  <a:lnTo>
                    <a:pt x="64" y="40"/>
                  </a:lnTo>
                  <a:lnTo>
                    <a:pt x="78" y="30"/>
                  </a:lnTo>
                  <a:lnTo>
                    <a:pt x="92" y="22"/>
                  </a:lnTo>
                  <a:lnTo>
                    <a:pt x="108" y="14"/>
                  </a:lnTo>
                  <a:lnTo>
                    <a:pt x="123" y="8"/>
                  </a:lnTo>
                  <a:lnTo>
                    <a:pt x="139" y="4"/>
                  </a:lnTo>
                  <a:lnTo>
                    <a:pt x="157" y="0"/>
                  </a:lnTo>
                  <a:lnTo>
                    <a:pt x="175" y="0"/>
                  </a:lnTo>
                  <a:lnTo>
                    <a:pt x="17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72" name="그룹 71"/>
          <p:cNvGrpSpPr/>
          <p:nvPr/>
        </p:nvGrpSpPr>
        <p:grpSpPr>
          <a:xfrm>
            <a:off x="3586149" y="1712889"/>
            <a:ext cx="2027796" cy="2044728"/>
            <a:chOff x="-1781262" y="4372006"/>
            <a:chExt cx="1643085" cy="1656805"/>
          </a:xfrm>
        </p:grpSpPr>
        <p:sp>
          <p:nvSpPr>
            <p:cNvPr id="73" name="Freeform 38"/>
            <p:cNvSpPr>
              <a:spLocks/>
            </p:cNvSpPr>
            <p:nvPr/>
          </p:nvSpPr>
          <p:spPr bwMode="auto">
            <a:xfrm>
              <a:off x="-1720943" y="4447103"/>
              <a:ext cx="1582766" cy="1581708"/>
            </a:xfrm>
            <a:custGeom>
              <a:avLst/>
              <a:gdLst/>
              <a:ahLst/>
              <a:cxnLst>
                <a:cxn ang="0">
                  <a:pos x="1288" y="0"/>
                </a:cxn>
                <a:cxn ang="0">
                  <a:pos x="1308" y="2"/>
                </a:cxn>
                <a:cxn ang="0">
                  <a:pos x="1350" y="10"/>
                </a:cxn>
                <a:cxn ang="0">
                  <a:pos x="1386" y="26"/>
                </a:cxn>
                <a:cxn ang="0">
                  <a:pos x="1420" y="48"/>
                </a:cxn>
                <a:cxn ang="0">
                  <a:pos x="1448" y="76"/>
                </a:cxn>
                <a:cxn ang="0">
                  <a:pos x="1470" y="110"/>
                </a:cxn>
                <a:cxn ang="0">
                  <a:pos x="1486" y="147"/>
                </a:cxn>
                <a:cxn ang="0">
                  <a:pos x="1494" y="187"/>
                </a:cxn>
                <a:cxn ang="0">
                  <a:pos x="1496" y="1288"/>
                </a:cxn>
                <a:cxn ang="0">
                  <a:pos x="1494" y="1308"/>
                </a:cxn>
                <a:cxn ang="0">
                  <a:pos x="1486" y="1350"/>
                </a:cxn>
                <a:cxn ang="0">
                  <a:pos x="1470" y="1385"/>
                </a:cxn>
                <a:cxn ang="0">
                  <a:pos x="1448" y="1419"/>
                </a:cxn>
                <a:cxn ang="0">
                  <a:pos x="1420" y="1447"/>
                </a:cxn>
                <a:cxn ang="0">
                  <a:pos x="1386" y="1469"/>
                </a:cxn>
                <a:cxn ang="0">
                  <a:pos x="1350" y="1485"/>
                </a:cxn>
                <a:cxn ang="0">
                  <a:pos x="1308" y="1493"/>
                </a:cxn>
                <a:cxn ang="0">
                  <a:pos x="208" y="1495"/>
                </a:cxn>
                <a:cxn ang="0">
                  <a:pos x="188" y="1493"/>
                </a:cxn>
                <a:cxn ang="0">
                  <a:pos x="148" y="1485"/>
                </a:cxn>
                <a:cxn ang="0">
                  <a:pos x="110" y="1469"/>
                </a:cxn>
                <a:cxn ang="0">
                  <a:pos x="76" y="1447"/>
                </a:cxn>
                <a:cxn ang="0">
                  <a:pos x="48" y="1419"/>
                </a:cxn>
                <a:cxn ang="0">
                  <a:pos x="26" y="1385"/>
                </a:cxn>
                <a:cxn ang="0">
                  <a:pos x="10" y="1350"/>
                </a:cxn>
                <a:cxn ang="0">
                  <a:pos x="2" y="1308"/>
                </a:cxn>
                <a:cxn ang="0">
                  <a:pos x="0" y="209"/>
                </a:cxn>
                <a:cxn ang="0">
                  <a:pos x="2" y="187"/>
                </a:cxn>
                <a:cxn ang="0">
                  <a:pos x="10" y="147"/>
                </a:cxn>
                <a:cxn ang="0">
                  <a:pos x="26" y="110"/>
                </a:cxn>
                <a:cxn ang="0">
                  <a:pos x="48" y="76"/>
                </a:cxn>
                <a:cxn ang="0">
                  <a:pos x="76" y="48"/>
                </a:cxn>
                <a:cxn ang="0">
                  <a:pos x="110" y="26"/>
                </a:cxn>
                <a:cxn ang="0">
                  <a:pos x="148" y="10"/>
                </a:cxn>
                <a:cxn ang="0">
                  <a:pos x="188" y="2"/>
                </a:cxn>
                <a:cxn ang="0">
                  <a:pos x="208" y="0"/>
                </a:cxn>
              </a:cxnLst>
              <a:rect l="0" t="0" r="r" b="b"/>
              <a:pathLst>
                <a:path w="1496" h="1495">
                  <a:moveTo>
                    <a:pt x="208" y="0"/>
                  </a:moveTo>
                  <a:lnTo>
                    <a:pt x="1288" y="0"/>
                  </a:lnTo>
                  <a:lnTo>
                    <a:pt x="1288" y="0"/>
                  </a:lnTo>
                  <a:lnTo>
                    <a:pt x="1308" y="2"/>
                  </a:lnTo>
                  <a:lnTo>
                    <a:pt x="1330" y="6"/>
                  </a:lnTo>
                  <a:lnTo>
                    <a:pt x="1350" y="10"/>
                  </a:lnTo>
                  <a:lnTo>
                    <a:pt x="1368" y="18"/>
                  </a:lnTo>
                  <a:lnTo>
                    <a:pt x="1386" y="26"/>
                  </a:lnTo>
                  <a:lnTo>
                    <a:pt x="1404" y="36"/>
                  </a:lnTo>
                  <a:lnTo>
                    <a:pt x="1420" y="48"/>
                  </a:lnTo>
                  <a:lnTo>
                    <a:pt x="1434" y="62"/>
                  </a:lnTo>
                  <a:lnTo>
                    <a:pt x="1448" y="76"/>
                  </a:lnTo>
                  <a:lnTo>
                    <a:pt x="1460" y="92"/>
                  </a:lnTo>
                  <a:lnTo>
                    <a:pt x="1470" y="110"/>
                  </a:lnTo>
                  <a:lnTo>
                    <a:pt x="1480" y="127"/>
                  </a:lnTo>
                  <a:lnTo>
                    <a:pt x="1486" y="147"/>
                  </a:lnTo>
                  <a:lnTo>
                    <a:pt x="1492" y="167"/>
                  </a:lnTo>
                  <a:lnTo>
                    <a:pt x="1494" y="187"/>
                  </a:lnTo>
                  <a:lnTo>
                    <a:pt x="1496" y="209"/>
                  </a:lnTo>
                  <a:lnTo>
                    <a:pt x="1496" y="1288"/>
                  </a:lnTo>
                  <a:lnTo>
                    <a:pt x="1496" y="1288"/>
                  </a:lnTo>
                  <a:lnTo>
                    <a:pt x="1494" y="1308"/>
                  </a:lnTo>
                  <a:lnTo>
                    <a:pt x="1492" y="1330"/>
                  </a:lnTo>
                  <a:lnTo>
                    <a:pt x="1486" y="1350"/>
                  </a:lnTo>
                  <a:lnTo>
                    <a:pt x="1480" y="1367"/>
                  </a:lnTo>
                  <a:lnTo>
                    <a:pt x="1470" y="1385"/>
                  </a:lnTo>
                  <a:lnTo>
                    <a:pt x="1460" y="1403"/>
                  </a:lnTo>
                  <a:lnTo>
                    <a:pt x="1448" y="1419"/>
                  </a:lnTo>
                  <a:lnTo>
                    <a:pt x="1434" y="1433"/>
                  </a:lnTo>
                  <a:lnTo>
                    <a:pt x="1420" y="1447"/>
                  </a:lnTo>
                  <a:lnTo>
                    <a:pt x="1404" y="1459"/>
                  </a:lnTo>
                  <a:lnTo>
                    <a:pt x="1386" y="1469"/>
                  </a:lnTo>
                  <a:lnTo>
                    <a:pt x="1368" y="1479"/>
                  </a:lnTo>
                  <a:lnTo>
                    <a:pt x="1350" y="1485"/>
                  </a:lnTo>
                  <a:lnTo>
                    <a:pt x="1330" y="1491"/>
                  </a:lnTo>
                  <a:lnTo>
                    <a:pt x="1308" y="1493"/>
                  </a:lnTo>
                  <a:lnTo>
                    <a:pt x="1288" y="1495"/>
                  </a:lnTo>
                  <a:lnTo>
                    <a:pt x="208" y="1495"/>
                  </a:lnTo>
                  <a:lnTo>
                    <a:pt x="208" y="1495"/>
                  </a:lnTo>
                  <a:lnTo>
                    <a:pt x="188" y="1493"/>
                  </a:lnTo>
                  <a:lnTo>
                    <a:pt x="168" y="1491"/>
                  </a:lnTo>
                  <a:lnTo>
                    <a:pt x="148" y="1485"/>
                  </a:lnTo>
                  <a:lnTo>
                    <a:pt x="128" y="1479"/>
                  </a:lnTo>
                  <a:lnTo>
                    <a:pt x="110" y="1469"/>
                  </a:lnTo>
                  <a:lnTo>
                    <a:pt x="92" y="1459"/>
                  </a:lnTo>
                  <a:lnTo>
                    <a:pt x="76" y="1447"/>
                  </a:lnTo>
                  <a:lnTo>
                    <a:pt x="62" y="1433"/>
                  </a:lnTo>
                  <a:lnTo>
                    <a:pt x="48" y="1419"/>
                  </a:lnTo>
                  <a:lnTo>
                    <a:pt x="36" y="1403"/>
                  </a:lnTo>
                  <a:lnTo>
                    <a:pt x="26" y="1385"/>
                  </a:lnTo>
                  <a:lnTo>
                    <a:pt x="18" y="1367"/>
                  </a:lnTo>
                  <a:lnTo>
                    <a:pt x="10" y="1350"/>
                  </a:lnTo>
                  <a:lnTo>
                    <a:pt x="6" y="1330"/>
                  </a:lnTo>
                  <a:lnTo>
                    <a:pt x="2" y="1308"/>
                  </a:lnTo>
                  <a:lnTo>
                    <a:pt x="0" y="1288"/>
                  </a:lnTo>
                  <a:lnTo>
                    <a:pt x="0" y="209"/>
                  </a:lnTo>
                  <a:lnTo>
                    <a:pt x="0" y="209"/>
                  </a:lnTo>
                  <a:lnTo>
                    <a:pt x="2" y="187"/>
                  </a:lnTo>
                  <a:lnTo>
                    <a:pt x="6" y="167"/>
                  </a:lnTo>
                  <a:lnTo>
                    <a:pt x="10" y="147"/>
                  </a:lnTo>
                  <a:lnTo>
                    <a:pt x="18" y="127"/>
                  </a:lnTo>
                  <a:lnTo>
                    <a:pt x="26" y="110"/>
                  </a:lnTo>
                  <a:lnTo>
                    <a:pt x="36" y="92"/>
                  </a:lnTo>
                  <a:lnTo>
                    <a:pt x="48" y="76"/>
                  </a:lnTo>
                  <a:lnTo>
                    <a:pt x="62" y="62"/>
                  </a:lnTo>
                  <a:lnTo>
                    <a:pt x="76" y="48"/>
                  </a:lnTo>
                  <a:lnTo>
                    <a:pt x="92" y="36"/>
                  </a:lnTo>
                  <a:lnTo>
                    <a:pt x="110" y="26"/>
                  </a:lnTo>
                  <a:lnTo>
                    <a:pt x="128" y="18"/>
                  </a:lnTo>
                  <a:lnTo>
                    <a:pt x="148" y="10"/>
                  </a:lnTo>
                  <a:lnTo>
                    <a:pt x="168" y="6"/>
                  </a:lnTo>
                  <a:lnTo>
                    <a:pt x="188" y="2"/>
                  </a:lnTo>
                  <a:lnTo>
                    <a:pt x="208" y="0"/>
                  </a:lnTo>
                  <a:lnTo>
                    <a:pt x="208" y="0"/>
                  </a:lnTo>
                  <a:close/>
                </a:path>
              </a:pathLst>
            </a:custGeom>
            <a:solidFill>
              <a:srgbClr val="000000">
                <a:alpha val="2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" name="Freeform 38"/>
            <p:cNvSpPr>
              <a:spLocks/>
            </p:cNvSpPr>
            <p:nvPr/>
          </p:nvSpPr>
          <p:spPr bwMode="auto">
            <a:xfrm>
              <a:off x="-1781262" y="4372006"/>
              <a:ext cx="1582766" cy="1581708"/>
            </a:xfrm>
            <a:custGeom>
              <a:avLst/>
              <a:gdLst/>
              <a:ahLst/>
              <a:cxnLst>
                <a:cxn ang="0">
                  <a:pos x="1288" y="0"/>
                </a:cxn>
                <a:cxn ang="0">
                  <a:pos x="1308" y="2"/>
                </a:cxn>
                <a:cxn ang="0">
                  <a:pos x="1350" y="10"/>
                </a:cxn>
                <a:cxn ang="0">
                  <a:pos x="1386" y="26"/>
                </a:cxn>
                <a:cxn ang="0">
                  <a:pos x="1420" y="48"/>
                </a:cxn>
                <a:cxn ang="0">
                  <a:pos x="1448" y="76"/>
                </a:cxn>
                <a:cxn ang="0">
                  <a:pos x="1470" y="110"/>
                </a:cxn>
                <a:cxn ang="0">
                  <a:pos x="1486" y="147"/>
                </a:cxn>
                <a:cxn ang="0">
                  <a:pos x="1494" y="187"/>
                </a:cxn>
                <a:cxn ang="0">
                  <a:pos x="1496" y="1288"/>
                </a:cxn>
                <a:cxn ang="0">
                  <a:pos x="1494" y="1308"/>
                </a:cxn>
                <a:cxn ang="0">
                  <a:pos x="1486" y="1350"/>
                </a:cxn>
                <a:cxn ang="0">
                  <a:pos x="1470" y="1385"/>
                </a:cxn>
                <a:cxn ang="0">
                  <a:pos x="1448" y="1419"/>
                </a:cxn>
                <a:cxn ang="0">
                  <a:pos x="1420" y="1447"/>
                </a:cxn>
                <a:cxn ang="0">
                  <a:pos x="1386" y="1469"/>
                </a:cxn>
                <a:cxn ang="0">
                  <a:pos x="1350" y="1485"/>
                </a:cxn>
                <a:cxn ang="0">
                  <a:pos x="1308" y="1493"/>
                </a:cxn>
                <a:cxn ang="0">
                  <a:pos x="208" y="1495"/>
                </a:cxn>
                <a:cxn ang="0">
                  <a:pos x="188" y="1493"/>
                </a:cxn>
                <a:cxn ang="0">
                  <a:pos x="148" y="1485"/>
                </a:cxn>
                <a:cxn ang="0">
                  <a:pos x="110" y="1469"/>
                </a:cxn>
                <a:cxn ang="0">
                  <a:pos x="76" y="1447"/>
                </a:cxn>
                <a:cxn ang="0">
                  <a:pos x="48" y="1419"/>
                </a:cxn>
                <a:cxn ang="0">
                  <a:pos x="26" y="1385"/>
                </a:cxn>
                <a:cxn ang="0">
                  <a:pos x="10" y="1350"/>
                </a:cxn>
                <a:cxn ang="0">
                  <a:pos x="2" y="1308"/>
                </a:cxn>
                <a:cxn ang="0">
                  <a:pos x="0" y="209"/>
                </a:cxn>
                <a:cxn ang="0">
                  <a:pos x="2" y="187"/>
                </a:cxn>
                <a:cxn ang="0">
                  <a:pos x="10" y="147"/>
                </a:cxn>
                <a:cxn ang="0">
                  <a:pos x="26" y="110"/>
                </a:cxn>
                <a:cxn ang="0">
                  <a:pos x="48" y="76"/>
                </a:cxn>
                <a:cxn ang="0">
                  <a:pos x="76" y="48"/>
                </a:cxn>
                <a:cxn ang="0">
                  <a:pos x="110" y="26"/>
                </a:cxn>
                <a:cxn ang="0">
                  <a:pos x="148" y="10"/>
                </a:cxn>
                <a:cxn ang="0">
                  <a:pos x="188" y="2"/>
                </a:cxn>
                <a:cxn ang="0">
                  <a:pos x="208" y="0"/>
                </a:cxn>
              </a:cxnLst>
              <a:rect l="0" t="0" r="r" b="b"/>
              <a:pathLst>
                <a:path w="1496" h="1495">
                  <a:moveTo>
                    <a:pt x="208" y="0"/>
                  </a:moveTo>
                  <a:lnTo>
                    <a:pt x="1288" y="0"/>
                  </a:lnTo>
                  <a:lnTo>
                    <a:pt x="1288" y="0"/>
                  </a:lnTo>
                  <a:lnTo>
                    <a:pt x="1308" y="2"/>
                  </a:lnTo>
                  <a:lnTo>
                    <a:pt x="1330" y="6"/>
                  </a:lnTo>
                  <a:lnTo>
                    <a:pt x="1350" y="10"/>
                  </a:lnTo>
                  <a:lnTo>
                    <a:pt x="1368" y="18"/>
                  </a:lnTo>
                  <a:lnTo>
                    <a:pt x="1386" y="26"/>
                  </a:lnTo>
                  <a:lnTo>
                    <a:pt x="1404" y="36"/>
                  </a:lnTo>
                  <a:lnTo>
                    <a:pt x="1420" y="48"/>
                  </a:lnTo>
                  <a:lnTo>
                    <a:pt x="1434" y="62"/>
                  </a:lnTo>
                  <a:lnTo>
                    <a:pt x="1448" y="76"/>
                  </a:lnTo>
                  <a:lnTo>
                    <a:pt x="1460" y="92"/>
                  </a:lnTo>
                  <a:lnTo>
                    <a:pt x="1470" y="110"/>
                  </a:lnTo>
                  <a:lnTo>
                    <a:pt x="1480" y="127"/>
                  </a:lnTo>
                  <a:lnTo>
                    <a:pt x="1486" y="147"/>
                  </a:lnTo>
                  <a:lnTo>
                    <a:pt x="1492" y="167"/>
                  </a:lnTo>
                  <a:lnTo>
                    <a:pt x="1494" y="187"/>
                  </a:lnTo>
                  <a:lnTo>
                    <a:pt x="1496" y="209"/>
                  </a:lnTo>
                  <a:lnTo>
                    <a:pt x="1496" y="1288"/>
                  </a:lnTo>
                  <a:lnTo>
                    <a:pt x="1496" y="1288"/>
                  </a:lnTo>
                  <a:lnTo>
                    <a:pt x="1494" y="1308"/>
                  </a:lnTo>
                  <a:lnTo>
                    <a:pt x="1492" y="1330"/>
                  </a:lnTo>
                  <a:lnTo>
                    <a:pt x="1486" y="1350"/>
                  </a:lnTo>
                  <a:lnTo>
                    <a:pt x="1480" y="1367"/>
                  </a:lnTo>
                  <a:lnTo>
                    <a:pt x="1470" y="1385"/>
                  </a:lnTo>
                  <a:lnTo>
                    <a:pt x="1460" y="1403"/>
                  </a:lnTo>
                  <a:lnTo>
                    <a:pt x="1448" y="1419"/>
                  </a:lnTo>
                  <a:lnTo>
                    <a:pt x="1434" y="1433"/>
                  </a:lnTo>
                  <a:lnTo>
                    <a:pt x="1420" y="1447"/>
                  </a:lnTo>
                  <a:lnTo>
                    <a:pt x="1404" y="1459"/>
                  </a:lnTo>
                  <a:lnTo>
                    <a:pt x="1386" y="1469"/>
                  </a:lnTo>
                  <a:lnTo>
                    <a:pt x="1368" y="1479"/>
                  </a:lnTo>
                  <a:lnTo>
                    <a:pt x="1350" y="1485"/>
                  </a:lnTo>
                  <a:lnTo>
                    <a:pt x="1330" y="1491"/>
                  </a:lnTo>
                  <a:lnTo>
                    <a:pt x="1308" y="1493"/>
                  </a:lnTo>
                  <a:lnTo>
                    <a:pt x="1288" y="1495"/>
                  </a:lnTo>
                  <a:lnTo>
                    <a:pt x="208" y="1495"/>
                  </a:lnTo>
                  <a:lnTo>
                    <a:pt x="208" y="1495"/>
                  </a:lnTo>
                  <a:lnTo>
                    <a:pt x="188" y="1493"/>
                  </a:lnTo>
                  <a:lnTo>
                    <a:pt x="168" y="1491"/>
                  </a:lnTo>
                  <a:lnTo>
                    <a:pt x="148" y="1485"/>
                  </a:lnTo>
                  <a:lnTo>
                    <a:pt x="128" y="1479"/>
                  </a:lnTo>
                  <a:lnTo>
                    <a:pt x="110" y="1469"/>
                  </a:lnTo>
                  <a:lnTo>
                    <a:pt x="92" y="1459"/>
                  </a:lnTo>
                  <a:lnTo>
                    <a:pt x="76" y="1447"/>
                  </a:lnTo>
                  <a:lnTo>
                    <a:pt x="62" y="1433"/>
                  </a:lnTo>
                  <a:lnTo>
                    <a:pt x="48" y="1419"/>
                  </a:lnTo>
                  <a:lnTo>
                    <a:pt x="36" y="1403"/>
                  </a:lnTo>
                  <a:lnTo>
                    <a:pt x="26" y="1385"/>
                  </a:lnTo>
                  <a:lnTo>
                    <a:pt x="18" y="1367"/>
                  </a:lnTo>
                  <a:lnTo>
                    <a:pt x="10" y="1350"/>
                  </a:lnTo>
                  <a:lnTo>
                    <a:pt x="6" y="1330"/>
                  </a:lnTo>
                  <a:lnTo>
                    <a:pt x="2" y="1308"/>
                  </a:lnTo>
                  <a:lnTo>
                    <a:pt x="0" y="1288"/>
                  </a:lnTo>
                  <a:lnTo>
                    <a:pt x="0" y="209"/>
                  </a:lnTo>
                  <a:lnTo>
                    <a:pt x="0" y="209"/>
                  </a:lnTo>
                  <a:lnTo>
                    <a:pt x="2" y="187"/>
                  </a:lnTo>
                  <a:lnTo>
                    <a:pt x="6" y="167"/>
                  </a:lnTo>
                  <a:lnTo>
                    <a:pt x="10" y="147"/>
                  </a:lnTo>
                  <a:lnTo>
                    <a:pt x="18" y="127"/>
                  </a:lnTo>
                  <a:lnTo>
                    <a:pt x="26" y="110"/>
                  </a:lnTo>
                  <a:lnTo>
                    <a:pt x="36" y="92"/>
                  </a:lnTo>
                  <a:lnTo>
                    <a:pt x="48" y="76"/>
                  </a:lnTo>
                  <a:lnTo>
                    <a:pt x="62" y="62"/>
                  </a:lnTo>
                  <a:lnTo>
                    <a:pt x="76" y="48"/>
                  </a:lnTo>
                  <a:lnTo>
                    <a:pt x="92" y="36"/>
                  </a:lnTo>
                  <a:lnTo>
                    <a:pt x="110" y="26"/>
                  </a:lnTo>
                  <a:lnTo>
                    <a:pt x="128" y="18"/>
                  </a:lnTo>
                  <a:lnTo>
                    <a:pt x="148" y="10"/>
                  </a:lnTo>
                  <a:lnTo>
                    <a:pt x="168" y="6"/>
                  </a:lnTo>
                  <a:lnTo>
                    <a:pt x="188" y="2"/>
                  </a:lnTo>
                  <a:lnTo>
                    <a:pt x="208" y="0"/>
                  </a:lnTo>
                  <a:lnTo>
                    <a:pt x="208" y="0"/>
                  </a:ln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7001">
                  <a:srgbClr val="E6E6E6"/>
                </a:gs>
                <a:gs pos="32001">
                  <a:srgbClr val="7D8496"/>
                </a:gs>
                <a:gs pos="47000">
                  <a:srgbClr val="E6E6E6"/>
                </a:gs>
                <a:gs pos="85001">
                  <a:srgbClr val="7D8496"/>
                </a:gs>
                <a:gs pos="100000">
                  <a:srgbClr val="E6E6E6"/>
                </a:gs>
              </a:gsLst>
              <a:lin ang="3000000" scaled="0"/>
            </a:gra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" name="Freeform 39"/>
            <p:cNvSpPr>
              <a:spLocks/>
            </p:cNvSpPr>
            <p:nvPr/>
          </p:nvSpPr>
          <p:spPr bwMode="auto">
            <a:xfrm>
              <a:off x="-1658534" y="4493676"/>
              <a:ext cx="1337310" cy="1337310"/>
            </a:xfrm>
            <a:custGeom>
              <a:avLst/>
              <a:gdLst/>
              <a:ahLst/>
              <a:cxnLst>
                <a:cxn ang="0">
                  <a:pos x="1088" y="0"/>
                </a:cxn>
                <a:cxn ang="0">
                  <a:pos x="1106" y="0"/>
                </a:cxn>
                <a:cxn ang="0">
                  <a:pos x="1140" y="8"/>
                </a:cxn>
                <a:cxn ang="0">
                  <a:pos x="1172" y="22"/>
                </a:cxn>
                <a:cxn ang="0">
                  <a:pos x="1200" y="40"/>
                </a:cxn>
                <a:cxn ang="0">
                  <a:pos x="1224" y="64"/>
                </a:cxn>
                <a:cxn ang="0">
                  <a:pos x="1244" y="92"/>
                </a:cxn>
                <a:cxn ang="0">
                  <a:pos x="1256" y="124"/>
                </a:cxn>
                <a:cxn ang="0">
                  <a:pos x="1264" y="158"/>
                </a:cxn>
                <a:cxn ang="0">
                  <a:pos x="1264" y="1089"/>
                </a:cxn>
                <a:cxn ang="0">
                  <a:pos x="1264" y="1107"/>
                </a:cxn>
                <a:cxn ang="0">
                  <a:pos x="1256" y="1141"/>
                </a:cxn>
                <a:cxn ang="0">
                  <a:pos x="1244" y="1173"/>
                </a:cxn>
                <a:cxn ang="0">
                  <a:pos x="1224" y="1201"/>
                </a:cxn>
                <a:cxn ang="0">
                  <a:pos x="1200" y="1225"/>
                </a:cxn>
                <a:cxn ang="0">
                  <a:pos x="1172" y="1244"/>
                </a:cxn>
                <a:cxn ang="0">
                  <a:pos x="1140" y="1256"/>
                </a:cxn>
                <a:cxn ang="0">
                  <a:pos x="1106" y="1264"/>
                </a:cxn>
                <a:cxn ang="0">
                  <a:pos x="175" y="1264"/>
                </a:cxn>
                <a:cxn ang="0">
                  <a:pos x="157" y="1264"/>
                </a:cxn>
                <a:cxn ang="0">
                  <a:pos x="123" y="1256"/>
                </a:cxn>
                <a:cxn ang="0">
                  <a:pos x="92" y="1244"/>
                </a:cxn>
                <a:cxn ang="0">
                  <a:pos x="64" y="1225"/>
                </a:cxn>
                <a:cxn ang="0">
                  <a:pos x="40" y="1201"/>
                </a:cxn>
                <a:cxn ang="0">
                  <a:pos x="20" y="1173"/>
                </a:cxn>
                <a:cxn ang="0">
                  <a:pos x="8" y="1141"/>
                </a:cxn>
                <a:cxn ang="0">
                  <a:pos x="0" y="1107"/>
                </a:cxn>
                <a:cxn ang="0">
                  <a:pos x="0" y="176"/>
                </a:cxn>
                <a:cxn ang="0">
                  <a:pos x="0" y="158"/>
                </a:cxn>
                <a:cxn ang="0">
                  <a:pos x="8" y="124"/>
                </a:cxn>
                <a:cxn ang="0">
                  <a:pos x="20" y="92"/>
                </a:cxn>
                <a:cxn ang="0">
                  <a:pos x="40" y="64"/>
                </a:cxn>
                <a:cxn ang="0">
                  <a:pos x="64" y="40"/>
                </a:cxn>
                <a:cxn ang="0">
                  <a:pos x="92" y="22"/>
                </a:cxn>
                <a:cxn ang="0">
                  <a:pos x="123" y="8"/>
                </a:cxn>
                <a:cxn ang="0">
                  <a:pos x="157" y="0"/>
                </a:cxn>
                <a:cxn ang="0">
                  <a:pos x="175" y="0"/>
                </a:cxn>
              </a:cxnLst>
              <a:rect l="0" t="0" r="r" b="b"/>
              <a:pathLst>
                <a:path w="1264" h="1264">
                  <a:moveTo>
                    <a:pt x="175" y="0"/>
                  </a:moveTo>
                  <a:lnTo>
                    <a:pt x="1088" y="0"/>
                  </a:lnTo>
                  <a:lnTo>
                    <a:pt x="1088" y="0"/>
                  </a:lnTo>
                  <a:lnTo>
                    <a:pt x="1106" y="0"/>
                  </a:lnTo>
                  <a:lnTo>
                    <a:pt x="1124" y="4"/>
                  </a:lnTo>
                  <a:lnTo>
                    <a:pt x="1140" y="8"/>
                  </a:lnTo>
                  <a:lnTo>
                    <a:pt x="1156" y="14"/>
                  </a:lnTo>
                  <a:lnTo>
                    <a:pt x="1172" y="22"/>
                  </a:lnTo>
                  <a:lnTo>
                    <a:pt x="1186" y="30"/>
                  </a:lnTo>
                  <a:lnTo>
                    <a:pt x="1200" y="40"/>
                  </a:lnTo>
                  <a:lnTo>
                    <a:pt x="1212" y="52"/>
                  </a:lnTo>
                  <a:lnTo>
                    <a:pt x="1224" y="64"/>
                  </a:lnTo>
                  <a:lnTo>
                    <a:pt x="1234" y="78"/>
                  </a:lnTo>
                  <a:lnTo>
                    <a:pt x="1244" y="92"/>
                  </a:lnTo>
                  <a:lnTo>
                    <a:pt x="1250" y="108"/>
                  </a:lnTo>
                  <a:lnTo>
                    <a:pt x="1256" y="124"/>
                  </a:lnTo>
                  <a:lnTo>
                    <a:pt x="1262" y="140"/>
                  </a:lnTo>
                  <a:lnTo>
                    <a:pt x="1264" y="158"/>
                  </a:lnTo>
                  <a:lnTo>
                    <a:pt x="1264" y="176"/>
                  </a:lnTo>
                  <a:lnTo>
                    <a:pt x="1264" y="1089"/>
                  </a:lnTo>
                  <a:lnTo>
                    <a:pt x="1264" y="1089"/>
                  </a:lnTo>
                  <a:lnTo>
                    <a:pt x="1264" y="1107"/>
                  </a:lnTo>
                  <a:lnTo>
                    <a:pt x="1262" y="1125"/>
                  </a:lnTo>
                  <a:lnTo>
                    <a:pt x="1256" y="1141"/>
                  </a:lnTo>
                  <a:lnTo>
                    <a:pt x="1250" y="1159"/>
                  </a:lnTo>
                  <a:lnTo>
                    <a:pt x="1244" y="1173"/>
                  </a:lnTo>
                  <a:lnTo>
                    <a:pt x="1234" y="1187"/>
                  </a:lnTo>
                  <a:lnTo>
                    <a:pt x="1224" y="1201"/>
                  </a:lnTo>
                  <a:lnTo>
                    <a:pt x="1212" y="1215"/>
                  </a:lnTo>
                  <a:lnTo>
                    <a:pt x="1200" y="1225"/>
                  </a:lnTo>
                  <a:lnTo>
                    <a:pt x="1186" y="1235"/>
                  </a:lnTo>
                  <a:lnTo>
                    <a:pt x="1172" y="1244"/>
                  </a:lnTo>
                  <a:lnTo>
                    <a:pt x="1156" y="1250"/>
                  </a:lnTo>
                  <a:lnTo>
                    <a:pt x="1140" y="1256"/>
                  </a:lnTo>
                  <a:lnTo>
                    <a:pt x="1124" y="1262"/>
                  </a:lnTo>
                  <a:lnTo>
                    <a:pt x="1106" y="1264"/>
                  </a:lnTo>
                  <a:lnTo>
                    <a:pt x="1088" y="1264"/>
                  </a:lnTo>
                  <a:lnTo>
                    <a:pt x="175" y="1264"/>
                  </a:lnTo>
                  <a:lnTo>
                    <a:pt x="175" y="1264"/>
                  </a:lnTo>
                  <a:lnTo>
                    <a:pt x="157" y="1264"/>
                  </a:lnTo>
                  <a:lnTo>
                    <a:pt x="139" y="1262"/>
                  </a:lnTo>
                  <a:lnTo>
                    <a:pt x="123" y="1256"/>
                  </a:lnTo>
                  <a:lnTo>
                    <a:pt x="108" y="1250"/>
                  </a:lnTo>
                  <a:lnTo>
                    <a:pt x="92" y="1244"/>
                  </a:lnTo>
                  <a:lnTo>
                    <a:pt x="78" y="1235"/>
                  </a:lnTo>
                  <a:lnTo>
                    <a:pt x="64" y="1225"/>
                  </a:lnTo>
                  <a:lnTo>
                    <a:pt x="52" y="1215"/>
                  </a:lnTo>
                  <a:lnTo>
                    <a:pt x="40" y="1201"/>
                  </a:lnTo>
                  <a:lnTo>
                    <a:pt x="30" y="1187"/>
                  </a:lnTo>
                  <a:lnTo>
                    <a:pt x="20" y="1173"/>
                  </a:lnTo>
                  <a:lnTo>
                    <a:pt x="14" y="1159"/>
                  </a:lnTo>
                  <a:lnTo>
                    <a:pt x="8" y="1141"/>
                  </a:lnTo>
                  <a:lnTo>
                    <a:pt x="4" y="1125"/>
                  </a:lnTo>
                  <a:lnTo>
                    <a:pt x="0" y="1107"/>
                  </a:lnTo>
                  <a:lnTo>
                    <a:pt x="0" y="1089"/>
                  </a:lnTo>
                  <a:lnTo>
                    <a:pt x="0" y="176"/>
                  </a:lnTo>
                  <a:lnTo>
                    <a:pt x="0" y="176"/>
                  </a:lnTo>
                  <a:lnTo>
                    <a:pt x="0" y="158"/>
                  </a:lnTo>
                  <a:lnTo>
                    <a:pt x="4" y="140"/>
                  </a:lnTo>
                  <a:lnTo>
                    <a:pt x="8" y="124"/>
                  </a:lnTo>
                  <a:lnTo>
                    <a:pt x="14" y="108"/>
                  </a:lnTo>
                  <a:lnTo>
                    <a:pt x="20" y="92"/>
                  </a:lnTo>
                  <a:lnTo>
                    <a:pt x="30" y="78"/>
                  </a:lnTo>
                  <a:lnTo>
                    <a:pt x="40" y="64"/>
                  </a:lnTo>
                  <a:lnTo>
                    <a:pt x="52" y="52"/>
                  </a:lnTo>
                  <a:lnTo>
                    <a:pt x="64" y="40"/>
                  </a:lnTo>
                  <a:lnTo>
                    <a:pt x="78" y="30"/>
                  </a:lnTo>
                  <a:lnTo>
                    <a:pt x="92" y="22"/>
                  </a:lnTo>
                  <a:lnTo>
                    <a:pt x="108" y="14"/>
                  </a:lnTo>
                  <a:lnTo>
                    <a:pt x="123" y="8"/>
                  </a:lnTo>
                  <a:lnTo>
                    <a:pt x="139" y="4"/>
                  </a:lnTo>
                  <a:lnTo>
                    <a:pt x="157" y="0"/>
                  </a:lnTo>
                  <a:lnTo>
                    <a:pt x="175" y="0"/>
                  </a:lnTo>
                  <a:lnTo>
                    <a:pt x="175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76" name="그룹 75"/>
          <p:cNvGrpSpPr/>
          <p:nvPr/>
        </p:nvGrpSpPr>
        <p:grpSpPr>
          <a:xfrm>
            <a:off x="5959494" y="1712889"/>
            <a:ext cx="2027796" cy="2044728"/>
            <a:chOff x="-1781262" y="4372006"/>
            <a:chExt cx="1643085" cy="1656805"/>
          </a:xfrm>
        </p:grpSpPr>
        <p:sp>
          <p:nvSpPr>
            <p:cNvPr id="77" name="Freeform 38"/>
            <p:cNvSpPr>
              <a:spLocks/>
            </p:cNvSpPr>
            <p:nvPr/>
          </p:nvSpPr>
          <p:spPr bwMode="auto">
            <a:xfrm>
              <a:off x="-1720943" y="4447103"/>
              <a:ext cx="1582766" cy="1581708"/>
            </a:xfrm>
            <a:custGeom>
              <a:avLst/>
              <a:gdLst/>
              <a:ahLst/>
              <a:cxnLst>
                <a:cxn ang="0">
                  <a:pos x="1288" y="0"/>
                </a:cxn>
                <a:cxn ang="0">
                  <a:pos x="1308" y="2"/>
                </a:cxn>
                <a:cxn ang="0">
                  <a:pos x="1350" y="10"/>
                </a:cxn>
                <a:cxn ang="0">
                  <a:pos x="1386" y="26"/>
                </a:cxn>
                <a:cxn ang="0">
                  <a:pos x="1420" y="48"/>
                </a:cxn>
                <a:cxn ang="0">
                  <a:pos x="1448" y="76"/>
                </a:cxn>
                <a:cxn ang="0">
                  <a:pos x="1470" y="110"/>
                </a:cxn>
                <a:cxn ang="0">
                  <a:pos x="1486" y="147"/>
                </a:cxn>
                <a:cxn ang="0">
                  <a:pos x="1494" y="187"/>
                </a:cxn>
                <a:cxn ang="0">
                  <a:pos x="1496" y="1288"/>
                </a:cxn>
                <a:cxn ang="0">
                  <a:pos x="1494" y="1308"/>
                </a:cxn>
                <a:cxn ang="0">
                  <a:pos x="1486" y="1350"/>
                </a:cxn>
                <a:cxn ang="0">
                  <a:pos x="1470" y="1385"/>
                </a:cxn>
                <a:cxn ang="0">
                  <a:pos x="1448" y="1419"/>
                </a:cxn>
                <a:cxn ang="0">
                  <a:pos x="1420" y="1447"/>
                </a:cxn>
                <a:cxn ang="0">
                  <a:pos x="1386" y="1469"/>
                </a:cxn>
                <a:cxn ang="0">
                  <a:pos x="1350" y="1485"/>
                </a:cxn>
                <a:cxn ang="0">
                  <a:pos x="1308" y="1493"/>
                </a:cxn>
                <a:cxn ang="0">
                  <a:pos x="208" y="1495"/>
                </a:cxn>
                <a:cxn ang="0">
                  <a:pos x="188" y="1493"/>
                </a:cxn>
                <a:cxn ang="0">
                  <a:pos x="148" y="1485"/>
                </a:cxn>
                <a:cxn ang="0">
                  <a:pos x="110" y="1469"/>
                </a:cxn>
                <a:cxn ang="0">
                  <a:pos x="76" y="1447"/>
                </a:cxn>
                <a:cxn ang="0">
                  <a:pos x="48" y="1419"/>
                </a:cxn>
                <a:cxn ang="0">
                  <a:pos x="26" y="1385"/>
                </a:cxn>
                <a:cxn ang="0">
                  <a:pos x="10" y="1350"/>
                </a:cxn>
                <a:cxn ang="0">
                  <a:pos x="2" y="1308"/>
                </a:cxn>
                <a:cxn ang="0">
                  <a:pos x="0" y="209"/>
                </a:cxn>
                <a:cxn ang="0">
                  <a:pos x="2" y="187"/>
                </a:cxn>
                <a:cxn ang="0">
                  <a:pos x="10" y="147"/>
                </a:cxn>
                <a:cxn ang="0">
                  <a:pos x="26" y="110"/>
                </a:cxn>
                <a:cxn ang="0">
                  <a:pos x="48" y="76"/>
                </a:cxn>
                <a:cxn ang="0">
                  <a:pos x="76" y="48"/>
                </a:cxn>
                <a:cxn ang="0">
                  <a:pos x="110" y="26"/>
                </a:cxn>
                <a:cxn ang="0">
                  <a:pos x="148" y="10"/>
                </a:cxn>
                <a:cxn ang="0">
                  <a:pos x="188" y="2"/>
                </a:cxn>
                <a:cxn ang="0">
                  <a:pos x="208" y="0"/>
                </a:cxn>
              </a:cxnLst>
              <a:rect l="0" t="0" r="r" b="b"/>
              <a:pathLst>
                <a:path w="1496" h="1495">
                  <a:moveTo>
                    <a:pt x="208" y="0"/>
                  </a:moveTo>
                  <a:lnTo>
                    <a:pt x="1288" y="0"/>
                  </a:lnTo>
                  <a:lnTo>
                    <a:pt x="1288" y="0"/>
                  </a:lnTo>
                  <a:lnTo>
                    <a:pt x="1308" y="2"/>
                  </a:lnTo>
                  <a:lnTo>
                    <a:pt x="1330" y="6"/>
                  </a:lnTo>
                  <a:lnTo>
                    <a:pt x="1350" y="10"/>
                  </a:lnTo>
                  <a:lnTo>
                    <a:pt x="1368" y="18"/>
                  </a:lnTo>
                  <a:lnTo>
                    <a:pt x="1386" y="26"/>
                  </a:lnTo>
                  <a:lnTo>
                    <a:pt x="1404" y="36"/>
                  </a:lnTo>
                  <a:lnTo>
                    <a:pt x="1420" y="48"/>
                  </a:lnTo>
                  <a:lnTo>
                    <a:pt x="1434" y="62"/>
                  </a:lnTo>
                  <a:lnTo>
                    <a:pt x="1448" y="76"/>
                  </a:lnTo>
                  <a:lnTo>
                    <a:pt x="1460" y="92"/>
                  </a:lnTo>
                  <a:lnTo>
                    <a:pt x="1470" y="110"/>
                  </a:lnTo>
                  <a:lnTo>
                    <a:pt x="1480" y="127"/>
                  </a:lnTo>
                  <a:lnTo>
                    <a:pt x="1486" y="147"/>
                  </a:lnTo>
                  <a:lnTo>
                    <a:pt x="1492" y="167"/>
                  </a:lnTo>
                  <a:lnTo>
                    <a:pt x="1494" y="187"/>
                  </a:lnTo>
                  <a:lnTo>
                    <a:pt x="1496" y="209"/>
                  </a:lnTo>
                  <a:lnTo>
                    <a:pt x="1496" y="1288"/>
                  </a:lnTo>
                  <a:lnTo>
                    <a:pt x="1496" y="1288"/>
                  </a:lnTo>
                  <a:lnTo>
                    <a:pt x="1494" y="1308"/>
                  </a:lnTo>
                  <a:lnTo>
                    <a:pt x="1492" y="1330"/>
                  </a:lnTo>
                  <a:lnTo>
                    <a:pt x="1486" y="1350"/>
                  </a:lnTo>
                  <a:lnTo>
                    <a:pt x="1480" y="1367"/>
                  </a:lnTo>
                  <a:lnTo>
                    <a:pt x="1470" y="1385"/>
                  </a:lnTo>
                  <a:lnTo>
                    <a:pt x="1460" y="1403"/>
                  </a:lnTo>
                  <a:lnTo>
                    <a:pt x="1448" y="1419"/>
                  </a:lnTo>
                  <a:lnTo>
                    <a:pt x="1434" y="1433"/>
                  </a:lnTo>
                  <a:lnTo>
                    <a:pt x="1420" y="1447"/>
                  </a:lnTo>
                  <a:lnTo>
                    <a:pt x="1404" y="1459"/>
                  </a:lnTo>
                  <a:lnTo>
                    <a:pt x="1386" y="1469"/>
                  </a:lnTo>
                  <a:lnTo>
                    <a:pt x="1368" y="1479"/>
                  </a:lnTo>
                  <a:lnTo>
                    <a:pt x="1350" y="1485"/>
                  </a:lnTo>
                  <a:lnTo>
                    <a:pt x="1330" y="1491"/>
                  </a:lnTo>
                  <a:lnTo>
                    <a:pt x="1308" y="1493"/>
                  </a:lnTo>
                  <a:lnTo>
                    <a:pt x="1288" y="1495"/>
                  </a:lnTo>
                  <a:lnTo>
                    <a:pt x="208" y="1495"/>
                  </a:lnTo>
                  <a:lnTo>
                    <a:pt x="208" y="1495"/>
                  </a:lnTo>
                  <a:lnTo>
                    <a:pt x="188" y="1493"/>
                  </a:lnTo>
                  <a:lnTo>
                    <a:pt x="168" y="1491"/>
                  </a:lnTo>
                  <a:lnTo>
                    <a:pt x="148" y="1485"/>
                  </a:lnTo>
                  <a:lnTo>
                    <a:pt x="128" y="1479"/>
                  </a:lnTo>
                  <a:lnTo>
                    <a:pt x="110" y="1469"/>
                  </a:lnTo>
                  <a:lnTo>
                    <a:pt x="92" y="1459"/>
                  </a:lnTo>
                  <a:lnTo>
                    <a:pt x="76" y="1447"/>
                  </a:lnTo>
                  <a:lnTo>
                    <a:pt x="62" y="1433"/>
                  </a:lnTo>
                  <a:lnTo>
                    <a:pt x="48" y="1419"/>
                  </a:lnTo>
                  <a:lnTo>
                    <a:pt x="36" y="1403"/>
                  </a:lnTo>
                  <a:lnTo>
                    <a:pt x="26" y="1385"/>
                  </a:lnTo>
                  <a:lnTo>
                    <a:pt x="18" y="1367"/>
                  </a:lnTo>
                  <a:lnTo>
                    <a:pt x="10" y="1350"/>
                  </a:lnTo>
                  <a:lnTo>
                    <a:pt x="6" y="1330"/>
                  </a:lnTo>
                  <a:lnTo>
                    <a:pt x="2" y="1308"/>
                  </a:lnTo>
                  <a:lnTo>
                    <a:pt x="0" y="1288"/>
                  </a:lnTo>
                  <a:lnTo>
                    <a:pt x="0" y="209"/>
                  </a:lnTo>
                  <a:lnTo>
                    <a:pt x="0" y="209"/>
                  </a:lnTo>
                  <a:lnTo>
                    <a:pt x="2" y="187"/>
                  </a:lnTo>
                  <a:lnTo>
                    <a:pt x="6" y="167"/>
                  </a:lnTo>
                  <a:lnTo>
                    <a:pt x="10" y="147"/>
                  </a:lnTo>
                  <a:lnTo>
                    <a:pt x="18" y="127"/>
                  </a:lnTo>
                  <a:lnTo>
                    <a:pt x="26" y="110"/>
                  </a:lnTo>
                  <a:lnTo>
                    <a:pt x="36" y="92"/>
                  </a:lnTo>
                  <a:lnTo>
                    <a:pt x="48" y="76"/>
                  </a:lnTo>
                  <a:lnTo>
                    <a:pt x="62" y="62"/>
                  </a:lnTo>
                  <a:lnTo>
                    <a:pt x="76" y="48"/>
                  </a:lnTo>
                  <a:lnTo>
                    <a:pt x="92" y="36"/>
                  </a:lnTo>
                  <a:lnTo>
                    <a:pt x="110" y="26"/>
                  </a:lnTo>
                  <a:lnTo>
                    <a:pt x="128" y="18"/>
                  </a:lnTo>
                  <a:lnTo>
                    <a:pt x="148" y="10"/>
                  </a:lnTo>
                  <a:lnTo>
                    <a:pt x="168" y="6"/>
                  </a:lnTo>
                  <a:lnTo>
                    <a:pt x="188" y="2"/>
                  </a:lnTo>
                  <a:lnTo>
                    <a:pt x="208" y="0"/>
                  </a:lnTo>
                  <a:lnTo>
                    <a:pt x="208" y="0"/>
                  </a:lnTo>
                  <a:close/>
                </a:path>
              </a:pathLst>
            </a:custGeom>
            <a:solidFill>
              <a:srgbClr val="000000">
                <a:alpha val="25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" name="Freeform 38"/>
            <p:cNvSpPr>
              <a:spLocks/>
            </p:cNvSpPr>
            <p:nvPr/>
          </p:nvSpPr>
          <p:spPr bwMode="auto">
            <a:xfrm>
              <a:off x="-1781262" y="4372006"/>
              <a:ext cx="1582766" cy="1581708"/>
            </a:xfrm>
            <a:custGeom>
              <a:avLst/>
              <a:gdLst/>
              <a:ahLst/>
              <a:cxnLst>
                <a:cxn ang="0">
                  <a:pos x="1288" y="0"/>
                </a:cxn>
                <a:cxn ang="0">
                  <a:pos x="1308" y="2"/>
                </a:cxn>
                <a:cxn ang="0">
                  <a:pos x="1350" y="10"/>
                </a:cxn>
                <a:cxn ang="0">
                  <a:pos x="1386" y="26"/>
                </a:cxn>
                <a:cxn ang="0">
                  <a:pos x="1420" y="48"/>
                </a:cxn>
                <a:cxn ang="0">
                  <a:pos x="1448" y="76"/>
                </a:cxn>
                <a:cxn ang="0">
                  <a:pos x="1470" y="110"/>
                </a:cxn>
                <a:cxn ang="0">
                  <a:pos x="1486" y="147"/>
                </a:cxn>
                <a:cxn ang="0">
                  <a:pos x="1494" y="187"/>
                </a:cxn>
                <a:cxn ang="0">
                  <a:pos x="1496" y="1288"/>
                </a:cxn>
                <a:cxn ang="0">
                  <a:pos x="1494" y="1308"/>
                </a:cxn>
                <a:cxn ang="0">
                  <a:pos x="1486" y="1350"/>
                </a:cxn>
                <a:cxn ang="0">
                  <a:pos x="1470" y="1385"/>
                </a:cxn>
                <a:cxn ang="0">
                  <a:pos x="1448" y="1419"/>
                </a:cxn>
                <a:cxn ang="0">
                  <a:pos x="1420" y="1447"/>
                </a:cxn>
                <a:cxn ang="0">
                  <a:pos x="1386" y="1469"/>
                </a:cxn>
                <a:cxn ang="0">
                  <a:pos x="1350" y="1485"/>
                </a:cxn>
                <a:cxn ang="0">
                  <a:pos x="1308" y="1493"/>
                </a:cxn>
                <a:cxn ang="0">
                  <a:pos x="208" y="1495"/>
                </a:cxn>
                <a:cxn ang="0">
                  <a:pos x="188" y="1493"/>
                </a:cxn>
                <a:cxn ang="0">
                  <a:pos x="148" y="1485"/>
                </a:cxn>
                <a:cxn ang="0">
                  <a:pos x="110" y="1469"/>
                </a:cxn>
                <a:cxn ang="0">
                  <a:pos x="76" y="1447"/>
                </a:cxn>
                <a:cxn ang="0">
                  <a:pos x="48" y="1419"/>
                </a:cxn>
                <a:cxn ang="0">
                  <a:pos x="26" y="1385"/>
                </a:cxn>
                <a:cxn ang="0">
                  <a:pos x="10" y="1350"/>
                </a:cxn>
                <a:cxn ang="0">
                  <a:pos x="2" y="1308"/>
                </a:cxn>
                <a:cxn ang="0">
                  <a:pos x="0" y="209"/>
                </a:cxn>
                <a:cxn ang="0">
                  <a:pos x="2" y="187"/>
                </a:cxn>
                <a:cxn ang="0">
                  <a:pos x="10" y="147"/>
                </a:cxn>
                <a:cxn ang="0">
                  <a:pos x="26" y="110"/>
                </a:cxn>
                <a:cxn ang="0">
                  <a:pos x="48" y="76"/>
                </a:cxn>
                <a:cxn ang="0">
                  <a:pos x="76" y="48"/>
                </a:cxn>
                <a:cxn ang="0">
                  <a:pos x="110" y="26"/>
                </a:cxn>
                <a:cxn ang="0">
                  <a:pos x="148" y="10"/>
                </a:cxn>
                <a:cxn ang="0">
                  <a:pos x="188" y="2"/>
                </a:cxn>
                <a:cxn ang="0">
                  <a:pos x="208" y="0"/>
                </a:cxn>
              </a:cxnLst>
              <a:rect l="0" t="0" r="r" b="b"/>
              <a:pathLst>
                <a:path w="1496" h="1495">
                  <a:moveTo>
                    <a:pt x="208" y="0"/>
                  </a:moveTo>
                  <a:lnTo>
                    <a:pt x="1288" y="0"/>
                  </a:lnTo>
                  <a:lnTo>
                    <a:pt x="1288" y="0"/>
                  </a:lnTo>
                  <a:lnTo>
                    <a:pt x="1308" y="2"/>
                  </a:lnTo>
                  <a:lnTo>
                    <a:pt x="1330" y="6"/>
                  </a:lnTo>
                  <a:lnTo>
                    <a:pt x="1350" y="10"/>
                  </a:lnTo>
                  <a:lnTo>
                    <a:pt x="1368" y="18"/>
                  </a:lnTo>
                  <a:lnTo>
                    <a:pt x="1386" y="26"/>
                  </a:lnTo>
                  <a:lnTo>
                    <a:pt x="1404" y="36"/>
                  </a:lnTo>
                  <a:lnTo>
                    <a:pt x="1420" y="48"/>
                  </a:lnTo>
                  <a:lnTo>
                    <a:pt x="1434" y="62"/>
                  </a:lnTo>
                  <a:lnTo>
                    <a:pt x="1448" y="76"/>
                  </a:lnTo>
                  <a:lnTo>
                    <a:pt x="1460" y="92"/>
                  </a:lnTo>
                  <a:lnTo>
                    <a:pt x="1470" y="110"/>
                  </a:lnTo>
                  <a:lnTo>
                    <a:pt x="1480" y="127"/>
                  </a:lnTo>
                  <a:lnTo>
                    <a:pt x="1486" y="147"/>
                  </a:lnTo>
                  <a:lnTo>
                    <a:pt x="1492" y="167"/>
                  </a:lnTo>
                  <a:lnTo>
                    <a:pt x="1494" y="187"/>
                  </a:lnTo>
                  <a:lnTo>
                    <a:pt x="1496" y="209"/>
                  </a:lnTo>
                  <a:lnTo>
                    <a:pt x="1496" y="1288"/>
                  </a:lnTo>
                  <a:lnTo>
                    <a:pt x="1496" y="1288"/>
                  </a:lnTo>
                  <a:lnTo>
                    <a:pt x="1494" y="1308"/>
                  </a:lnTo>
                  <a:lnTo>
                    <a:pt x="1492" y="1330"/>
                  </a:lnTo>
                  <a:lnTo>
                    <a:pt x="1486" y="1350"/>
                  </a:lnTo>
                  <a:lnTo>
                    <a:pt x="1480" y="1367"/>
                  </a:lnTo>
                  <a:lnTo>
                    <a:pt x="1470" y="1385"/>
                  </a:lnTo>
                  <a:lnTo>
                    <a:pt x="1460" y="1403"/>
                  </a:lnTo>
                  <a:lnTo>
                    <a:pt x="1448" y="1419"/>
                  </a:lnTo>
                  <a:lnTo>
                    <a:pt x="1434" y="1433"/>
                  </a:lnTo>
                  <a:lnTo>
                    <a:pt x="1420" y="1447"/>
                  </a:lnTo>
                  <a:lnTo>
                    <a:pt x="1404" y="1459"/>
                  </a:lnTo>
                  <a:lnTo>
                    <a:pt x="1386" y="1469"/>
                  </a:lnTo>
                  <a:lnTo>
                    <a:pt x="1368" y="1479"/>
                  </a:lnTo>
                  <a:lnTo>
                    <a:pt x="1350" y="1485"/>
                  </a:lnTo>
                  <a:lnTo>
                    <a:pt x="1330" y="1491"/>
                  </a:lnTo>
                  <a:lnTo>
                    <a:pt x="1308" y="1493"/>
                  </a:lnTo>
                  <a:lnTo>
                    <a:pt x="1288" y="1495"/>
                  </a:lnTo>
                  <a:lnTo>
                    <a:pt x="208" y="1495"/>
                  </a:lnTo>
                  <a:lnTo>
                    <a:pt x="208" y="1495"/>
                  </a:lnTo>
                  <a:lnTo>
                    <a:pt x="188" y="1493"/>
                  </a:lnTo>
                  <a:lnTo>
                    <a:pt x="168" y="1491"/>
                  </a:lnTo>
                  <a:lnTo>
                    <a:pt x="148" y="1485"/>
                  </a:lnTo>
                  <a:lnTo>
                    <a:pt x="128" y="1479"/>
                  </a:lnTo>
                  <a:lnTo>
                    <a:pt x="110" y="1469"/>
                  </a:lnTo>
                  <a:lnTo>
                    <a:pt x="92" y="1459"/>
                  </a:lnTo>
                  <a:lnTo>
                    <a:pt x="76" y="1447"/>
                  </a:lnTo>
                  <a:lnTo>
                    <a:pt x="62" y="1433"/>
                  </a:lnTo>
                  <a:lnTo>
                    <a:pt x="48" y="1419"/>
                  </a:lnTo>
                  <a:lnTo>
                    <a:pt x="36" y="1403"/>
                  </a:lnTo>
                  <a:lnTo>
                    <a:pt x="26" y="1385"/>
                  </a:lnTo>
                  <a:lnTo>
                    <a:pt x="18" y="1367"/>
                  </a:lnTo>
                  <a:lnTo>
                    <a:pt x="10" y="1350"/>
                  </a:lnTo>
                  <a:lnTo>
                    <a:pt x="6" y="1330"/>
                  </a:lnTo>
                  <a:lnTo>
                    <a:pt x="2" y="1308"/>
                  </a:lnTo>
                  <a:lnTo>
                    <a:pt x="0" y="1288"/>
                  </a:lnTo>
                  <a:lnTo>
                    <a:pt x="0" y="209"/>
                  </a:lnTo>
                  <a:lnTo>
                    <a:pt x="0" y="209"/>
                  </a:lnTo>
                  <a:lnTo>
                    <a:pt x="2" y="187"/>
                  </a:lnTo>
                  <a:lnTo>
                    <a:pt x="6" y="167"/>
                  </a:lnTo>
                  <a:lnTo>
                    <a:pt x="10" y="147"/>
                  </a:lnTo>
                  <a:lnTo>
                    <a:pt x="18" y="127"/>
                  </a:lnTo>
                  <a:lnTo>
                    <a:pt x="26" y="110"/>
                  </a:lnTo>
                  <a:lnTo>
                    <a:pt x="36" y="92"/>
                  </a:lnTo>
                  <a:lnTo>
                    <a:pt x="48" y="76"/>
                  </a:lnTo>
                  <a:lnTo>
                    <a:pt x="62" y="62"/>
                  </a:lnTo>
                  <a:lnTo>
                    <a:pt x="76" y="48"/>
                  </a:lnTo>
                  <a:lnTo>
                    <a:pt x="92" y="36"/>
                  </a:lnTo>
                  <a:lnTo>
                    <a:pt x="110" y="26"/>
                  </a:lnTo>
                  <a:lnTo>
                    <a:pt x="128" y="18"/>
                  </a:lnTo>
                  <a:lnTo>
                    <a:pt x="148" y="10"/>
                  </a:lnTo>
                  <a:lnTo>
                    <a:pt x="168" y="6"/>
                  </a:lnTo>
                  <a:lnTo>
                    <a:pt x="188" y="2"/>
                  </a:lnTo>
                  <a:lnTo>
                    <a:pt x="208" y="0"/>
                  </a:lnTo>
                  <a:lnTo>
                    <a:pt x="208" y="0"/>
                  </a:lnTo>
                  <a:close/>
                </a:path>
              </a:pathLst>
            </a:custGeom>
            <a:gradFill>
              <a:gsLst>
                <a:gs pos="0">
                  <a:srgbClr val="FFFFFF"/>
                </a:gs>
                <a:gs pos="7001">
                  <a:srgbClr val="E6E6E6"/>
                </a:gs>
                <a:gs pos="32001">
                  <a:srgbClr val="7D8496"/>
                </a:gs>
                <a:gs pos="47000">
                  <a:srgbClr val="E6E6E6"/>
                </a:gs>
                <a:gs pos="85001">
                  <a:srgbClr val="7D8496"/>
                </a:gs>
                <a:gs pos="100000">
                  <a:srgbClr val="E6E6E6"/>
                </a:gs>
              </a:gsLst>
              <a:lin ang="3000000" scaled="0"/>
            </a:gra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" name="Freeform 39"/>
            <p:cNvSpPr>
              <a:spLocks/>
            </p:cNvSpPr>
            <p:nvPr/>
          </p:nvSpPr>
          <p:spPr bwMode="auto">
            <a:xfrm>
              <a:off x="-1658534" y="4493676"/>
              <a:ext cx="1337310" cy="1337310"/>
            </a:xfrm>
            <a:custGeom>
              <a:avLst/>
              <a:gdLst/>
              <a:ahLst/>
              <a:cxnLst>
                <a:cxn ang="0">
                  <a:pos x="1088" y="0"/>
                </a:cxn>
                <a:cxn ang="0">
                  <a:pos x="1106" y="0"/>
                </a:cxn>
                <a:cxn ang="0">
                  <a:pos x="1140" y="8"/>
                </a:cxn>
                <a:cxn ang="0">
                  <a:pos x="1172" y="22"/>
                </a:cxn>
                <a:cxn ang="0">
                  <a:pos x="1200" y="40"/>
                </a:cxn>
                <a:cxn ang="0">
                  <a:pos x="1224" y="64"/>
                </a:cxn>
                <a:cxn ang="0">
                  <a:pos x="1244" y="92"/>
                </a:cxn>
                <a:cxn ang="0">
                  <a:pos x="1256" y="124"/>
                </a:cxn>
                <a:cxn ang="0">
                  <a:pos x="1264" y="158"/>
                </a:cxn>
                <a:cxn ang="0">
                  <a:pos x="1264" y="1089"/>
                </a:cxn>
                <a:cxn ang="0">
                  <a:pos x="1264" y="1107"/>
                </a:cxn>
                <a:cxn ang="0">
                  <a:pos x="1256" y="1141"/>
                </a:cxn>
                <a:cxn ang="0">
                  <a:pos x="1244" y="1173"/>
                </a:cxn>
                <a:cxn ang="0">
                  <a:pos x="1224" y="1201"/>
                </a:cxn>
                <a:cxn ang="0">
                  <a:pos x="1200" y="1225"/>
                </a:cxn>
                <a:cxn ang="0">
                  <a:pos x="1172" y="1244"/>
                </a:cxn>
                <a:cxn ang="0">
                  <a:pos x="1140" y="1256"/>
                </a:cxn>
                <a:cxn ang="0">
                  <a:pos x="1106" y="1264"/>
                </a:cxn>
                <a:cxn ang="0">
                  <a:pos x="175" y="1264"/>
                </a:cxn>
                <a:cxn ang="0">
                  <a:pos x="157" y="1264"/>
                </a:cxn>
                <a:cxn ang="0">
                  <a:pos x="123" y="1256"/>
                </a:cxn>
                <a:cxn ang="0">
                  <a:pos x="92" y="1244"/>
                </a:cxn>
                <a:cxn ang="0">
                  <a:pos x="64" y="1225"/>
                </a:cxn>
                <a:cxn ang="0">
                  <a:pos x="40" y="1201"/>
                </a:cxn>
                <a:cxn ang="0">
                  <a:pos x="20" y="1173"/>
                </a:cxn>
                <a:cxn ang="0">
                  <a:pos x="8" y="1141"/>
                </a:cxn>
                <a:cxn ang="0">
                  <a:pos x="0" y="1107"/>
                </a:cxn>
                <a:cxn ang="0">
                  <a:pos x="0" y="176"/>
                </a:cxn>
                <a:cxn ang="0">
                  <a:pos x="0" y="158"/>
                </a:cxn>
                <a:cxn ang="0">
                  <a:pos x="8" y="124"/>
                </a:cxn>
                <a:cxn ang="0">
                  <a:pos x="20" y="92"/>
                </a:cxn>
                <a:cxn ang="0">
                  <a:pos x="40" y="64"/>
                </a:cxn>
                <a:cxn ang="0">
                  <a:pos x="64" y="40"/>
                </a:cxn>
                <a:cxn ang="0">
                  <a:pos x="92" y="22"/>
                </a:cxn>
                <a:cxn ang="0">
                  <a:pos x="123" y="8"/>
                </a:cxn>
                <a:cxn ang="0">
                  <a:pos x="157" y="0"/>
                </a:cxn>
                <a:cxn ang="0">
                  <a:pos x="175" y="0"/>
                </a:cxn>
              </a:cxnLst>
              <a:rect l="0" t="0" r="r" b="b"/>
              <a:pathLst>
                <a:path w="1264" h="1264">
                  <a:moveTo>
                    <a:pt x="175" y="0"/>
                  </a:moveTo>
                  <a:lnTo>
                    <a:pt x="1088" y="0"/>
                  </a:lnTo>
                  <a:lnTo>
                    <a:pt x="1088" y="0"/>
                  </a:lnTo>
                  <a:lnTo>
                    <a:pt x="1106" y="0"/>
                  </a:lnTo>
                  <a:lnTo>
                    <a:pt x="1124" y="4"/>
                  </a:lnTo>
                  <a:lnTo>
                    <a:pt x="1140" y="8"/>
                  </a:lnTo>
                  <a:lnTo>
                    <a:pt x="1156" y="14"/>
                  </a:lnTo>
                  <a:lnTo>
                    <a:pt x="1172" y="22"/>
                  </a:lnTo>
                  <a:lnTo>
                    <a:pt x="1186" y="30"/>
                  </a:lnTo>
                  <a:lnTo>
                    <a:pt x="1200" y="40"/>
                  </a:lnTo>
                  <a:lnTo>
                    <a:pt x="1212" y="52"/>
                  </a:lnTo>
                  <a:lnTo>
                    <a:pt x="1224" y="64"/>
                  </a:lnTo>
                  <a:lnTo>
                    <a:pt x="1234" y="78"/>
                  </a:lnTo>
                  <a:lnTo>
                    <a:pt x="1244" y="92"/>
                  </a:lnTo>
                  <a:lnTo>
                    <a:pt x="1250" y="108"/>
                  </a:lnTo>
                  <a:lnTo>
                    <a:pt x="1256" y="124"/>
                  </a:lnTo>
                  <a:lnTo>
                    <a:pt x="1262" y="140"/>
                  </a:lnTo>
                  <a:lnTo>
                    <a:pt x="1264" y="158"/>
                  </a:lnTo>
                  <a:lnTo>
                    <a:pt x="1264" y="176"/>
                  </a:lnTo>
                  <a:lnTo>
                    <a:pt x="1264" y="1089"/>
                  </a:lnTo>
                  <a:lnTo>
                    <a:pt x="1264" y="1089"/>
                  </a:lnTo>
                  <a:lnTo>
                    <a:pt x="1264" y="1107"/>
                  </a:lnTo>
                  <a:lnTo>
                    <a:pt x="1262" y="1125"/>
                  </a:lnTo>
                  <a:lnTo>
                    <a:pt x="1256" y="1141"/>
                  </a:lnTo>
                  <a:lnTo>
                    <a:pt x="1250" y="1159"/>
                  </a:lnTo>
                  <a:lnTo>
                    <a:pt x="1244" y="1173"/>
                  </a:lnTo>
                  <a:lnTo>
                    <a:pt x="1234" y="1187"/>
                  </a:lnTo>
                  <a:lnTo>
                    <a:pt x="1224" y="1201"/>
                  </a:lnTo>
                  <a:lnTo>
                    <a:pt x="1212" y="1215"/>
                  </a:lnTo>
                  <a:lnTo>
                    <a:pt x="1200" y="1225"/>
                  </a:lnTo>
                  <a:lnTo>
                    <a:pt x="1186" y="1235"/>
                  </a:lnTo>
                  <a:lnTo>
                    <a:pt x="1172" y="1244"/>
                  </a:lnTo>
                  <a:lnTo>
                    <a:pt x="1156" y="1250"/>
                  </a:lnTo>
                  <a:lnTo>
                    <a:pt x="1140" y="1256"/>
                  </a:lnTo>
                  <a:lnTo>
                    <a:pt x="1124" y="1262"/>
                  </a:lnTo>
                  <a:lnTo>
                    <a:pt x="1106" y="1264"/>
                  </a:lnTo>
                  <a:lnTo>
                    <a:pt x="1088" y="1264"/>
                  </a:lnTo>
                  <a:lnTo>
                    <a:pt x="175" y="1264"/>
                  </a:lnTo>
                  <a:lnTo>
                    <a:pt x="175" y="1264"/>
                  </a:lnTo>
                  <a:lnTo>
                    <a:pt x="157" y="1264"/>
                  </a:lnTo>
                  <a:lnTo>
                    <a:pt x="139" y="1262"/>
                  </a:lnTo>
                  <a:lnTo>
                    <a:pt x="123" y="1256"/>
                  </a:lnTo>
                  <a:lnTo>
                    <a:pt x="108" y="1250"/>
                  </a:lnTo>
                  <a:lnTo>
                    <a:pt x="92" y="1244"/>
                  </a:lnTo>
                  <a:lnTo>
                    <a:pt x="78" y="1235"/>
                  </a:lnTo>
                  <a:lnTo>
                    <a:pt x="64" y="1225"/>
                  </a:lnTo>
                  <a:lnTo>
                    <a:pt x="52" y="1215"/>
                  </a:lnTo>
                  <a:lnTo>
                    <a:pt x="40" y="1201"/>
                  </a:lnTo>
                  <a:lnTo>
                    <a:pt x="30" y="1187"/>
                  </a:lnTo>
                  <a:lnTo>
                    <a:pt x="20" y="1173"/>
                  </a:lnTo>
                  <a:lnTo>
                    <a:pt x="14" y="1159"/>
                  </a:lnTo>
                  <a:lnTo>
                    <a:pt x="8" y="1141"/>
                  </a:lnTo>
                  <a:lnTo>
                    <a:pt x="4" y="1125"/>
                  </a:lnTo>
                  <a:lnTo>
                    <a:pt x="0" y="1107"/>
                  </a:lnTo>
                  <a:lnTo>
                    <a:pt x="0" y="1089"/>
                  </a:lnTo>
                  <a:lnTo>
                    <a:pt x="0" y="176"/>
                  </a:lnTo>
                  <a:lnTo>
                    <a:pt x="0" y="176"/>
                  </a:lnTo>
                  <a:lnTo>
                    <a:pt x="0" y="158"/>
                  </a:lnTo>
                  <a:lnTo>
                    <a:pt x="4" y="140"/>
                  </a:lnTo>
                  <a:lnTo>
                    <a:pt x="8" y="124"/>
                  </a:lnTo>
                  <a:lnTo>
                    <a:pt x="14" y="108"/>
                  </a:lnTo>
                  <a:lnTo>
                    <a:pt x="20" y="92"/>
                  </a:lnTo>
                  <a:lnTo>
                    <a:pt x="30" y="78"/>
                  </a:lnTo>
                  <a:lnTo>
                    <a:pt x="40" y="64"/>
                  </a:lnTo>
                  <a:lnTo>
                    <a:pt x="52" y="52"/>
                  </a:lnTo>
                  <a:lnTo>
                    <a:pt x="64" y="40"/>
                  </a:lnTo>
                  <a:lnTo>
                    <a:pt x="78" y="30"/>
                  </a:lnTo>
                  <a:lnTo>
                    <a:pt x="92" y="22"/>
                  </a:lnTo>
                  <a:lnTo>
                    <a:pt x="108" y="14"/>
                  </a:lnTo>
                  <a:lnTo>
                    <a:pt x="123" y="8"/>
                  </a:lnTo>
                  <a:lnTo>
                    <a:pt x="139" y="4"/>
                  </a:lnTo>
                  <a:lnTo>
                    <a:pt x="157" y="0"/>
                  </a:lnTo>
                  <a:lnTo>
                    <a:pt x="175" y="0"/>
                  </a:lnTo>
                  <a:lnTo>
                    <a:pt x="175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1-3 </a:t>
            </a:r>
            <a:r>
              <a:rPr lang="ko-KR" altLang="en-US" dirty="0"/>
              <a:t>사업영역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사업영역을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41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5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1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60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1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52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06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3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4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58" name="자유형 57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59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5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6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사업영역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57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82357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자사가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진행 중에 있는 서비스 및 사업 영역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에 대한 대략적인 내용들을 기재합니다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자사가 어떤 사업을 통해 수익을 창출하고 있는지를 한눈에 알아볼 수 있도록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도식화 하고 대표적인 서비스를 나열하는 방법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으로 간단히 표현할 수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1307163" y="4100690"/>
            <a:ext cx="1620001" cy="1446064"/>
            <a:chOff x="847674" y="3830643"/>
            <a:chExt cx="1620001" cy="1446064"/>
          </a:xfrm>
        </p:grpSpPr>
        <p:sp>
          <p:nvSpPr>
            <p:cNvPr id="22" name="Rectangle 117"/>
            <p:cNvSpPr>
              <a:spLocks noChangeArrowheads="1"/>
            </p:cNvSpPr>
            <p:nvPr/>
          </p:nvSpPr>
          <p:spPr bwMode="auto">
            <a:xfrm>
              <a:off x="847674" y="3830643"/>
              <a:ext cx="1620000" cy="2653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23" name="Rectangle 117"/>
            <p:cNvSpPr>
              <a:spLocks noChangeArrowheads="1"/>
            </p:cNvSpPr>
            <p:nvPr/>
          </p:nvSpPr>
          <p:spPr bwMode="auto">
            <a:xfrm>
              <a:off x="847675" y="4276433"/>
              <a:ext cx="1620000" cy="10002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가운데정렬을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</a:t>
              </a:r>
            </a:p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24" name="그룹 23"/>
          <p:cNvGrpSpPr/>
          <p:nvPr/>
        </p:nvGrpSpPr>
        <p:grpSpPr>
          <a:xfrm>
            <a:off x="3790047" y="4100690"/>
            <a:ext cx="1620001" cy="1424007"/>
            <a:chOff x="847674" y="3830643"/>
            <a:chExt cx="1620001" cy="1424007"/>
          </a:xfrm>
        </p:grpSpPr>
        <p:sp>
          <p:nvSpPr>
            <p:cNvPr id="25" name="Rectangle 117"/>
            <p:cNvSpPr>
              <a:spLocks noChangeArrowheads="1"/>
            </p:cNvSpPr>
            <p:nvPr/>
          </p:nvSpPr>
          <p:spPr bwMode="auto">
            <a:xfrm>
              <a:off x="847674" y="3830643"/>
              <a:ext cx="1620000" cy="300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26" name="Rectangle 117"/>
            <p:cNvSpPr>
              <a:spLocks noChangeArrowheads="1"/>
            </p:cNvSpPr>
            <p:nvPr/>
          </p:nvSpPr>
          <p:spPr bwMode="auto">
            <a:xfrm>
              <a:off x="847675" y="4276433"/>
              <a:ext cx="1620000" cy="9782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가운데정렬을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</a:t>
              </a:r>
            </a:p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6163392" y="4100690"/>
            <a:ext cx="1620001" cy="1424007"/>
            <a:chOff x="847674" y="3830643"/>
            <a:chExt cx="1620001" cy="1424007"/>
          </a:xfrm>
        </p:grpSpPr>
        <p:sp>
          <p:nvSpPr>
            <p:cNvPr id="28" name="Rectangle 117"/>
            <p:cNvSpPr>
              <a:spLocks noChangeArrowheads="1"/>
            </p:cNvSpPr>
            <p:nvPr/>
          </p:nvSpPr>
          <p:spPr bwMode="auto">
            <a:xfrm>
              <a:off x="847674" y="3830643"/>
              <a:ext cx="1620000" cy="2653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29" name="Rectangle 117"/>
            <p:cNvSpPr>
              <a:spLocks noChangeArrowheads="1"/>
            </p:cNvSpPr>
            <p:nvPr/>
          </p:nvSpPr>
          <p:spPr bwMode="auto">
            <a:xfrm>
              <a:off x="847675" y="4276433"/>
              <a:ext cx="1620000" cy="9782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가운데정렬을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</a:t>
              </a:r>
            </a:p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sp>
        <p:nvSpPr>
          <p:cNvPr id="39" name="Freeform 21"/>
          <p:cNvSpPr>
            <a:spLocks noEditPoints="1"/>
          </p:cNvSpPr>
          <p:nvPr/>
        </p:nvSpPr>
        <p:spPr bwMode="auto">
          <a:xfrm>
            <a:off x="1650827" y="2261578"/>
            <a:ext cx="932672" cy="862546"/>
          </a:xfrm>
          <a:custGeom>
            <a:avLst/>
            <a:gdLst/>
            <a:ahLst/>
            <a:cxnLst>
              <a:cxn ang="0">
                <a:pos x="278" y="0"/>
              </a:cxn>
              <a:cxn ang="0">
                <a:pos x="314" y="10"/>
              </a:cxn>
              <a:cxn ang="0">
                <a:pos x="370" y="56"/>
              </a:cxn>
              <a:cxn ang="0">
                <a:pos x="390" y="100"/>
              </a:cxn>
              <a:cxn ang="0">
                <a:pos x="392" y="126"/>
              </a:cxn>
              <a:cxn ang="0">
                <a:pos x="386" y="162"/>
              </a:cxn>
              <a:cxn ang="0">
                <a:pos x="354" y="214"/>
              </a:cxn>
              <a:cxn ang="0">
                <a:pos x="304" y="246"/>
              </a:cxn>
              <a:cxn ang="0">
                <a:pos x="266" y="252"/>
              </a:cxn>
              <a:cxn ang="0">
                <a:pos x="240" y="248"/>
              </a:cxn>
              <a:cxn ang="0">
                <a:pos x="196" y="230"/>
              </a:cxn>
              <a:cxn ang="0">
                <a:pos x="150" y="174"/>
              </a:cxn>
              <a:cxn ang="0">
                <a:pos x="140" y="138"/>
              </a:cxn>
              <a:cxn ang="0">
                <a:pos x="140" y="112"/>
              </a:cxn>
              <a:cxn ang="0">
                <a:pos x="150" y="76"/>
              </a:cxn>
              <a:cxn ang="0">
                <a:pos x="196" y="22"/>
              </a:cxn>
              <a:cxn ang="0">
                <a:pos x="240" y="2"/>
              </a:cxn>
              <a:cxn ang="0">
                <a:pos x="266" y="0"/>
              </a:cxn>
              <a:cxn ang="0">
                <a:pos x="342" y="268"/>
              </a:cxn>
              <a:cxn ang="0">
                <a:pos x="378" y="296"/>
              </a:cxn>
              <a:cxn ang="0">
                <a:pos x="432" y="380"/>
              </a:cxn>
              <a:cxn ang="0">
                <a:pos x="454" y="492"/>
              </a:cxn>
              <a:cxn ang="0">
                <a:pos x="80" y="452"/>
              </a:cxn>
              <a:cxn ang="0">
                <a:pos x="114" y="348"/>
              </a:cxn>
              <a:cxn ang="0">
                <a:pos x="164" y="286"/>
              </a:cxn>
              <a:cxn ang="0">
                <a:pos x="202" y="260"/>
              </a:cxn>
              <a:cxn ang="0">
                <a:pos x="232" y="274"/>
              </a:cxn>
              <a:cxn ang="0">
                <a:pos x="266" y="278"/>
              </a:cxn>
              <a:cxn ang="0">
                <a:pos x="316" y="268"/>
              </a:cxn>
              <a:cxn ang="0">
                <a:pos x="60" y="490"/>
              </a:cxn>
              <a:cxn ang="0">
                <a:pos x="62" y="454"/>
              </a:cxn>
              <a:cxn ang="0">
                <a:pos x="84" y="380"/>
              </a:cxn>
              <a:cxn ang="0">
                <a:pos x="142" y="290"/>
              </a:cxn>
              <a:cxn ang="0">
                <a:pos x="180" y="260"/>
              </a:cxn>
              <a:cxn ang="0">
                <a:pos x="190" y="248"/>
              </a:cxn>
              <a:cxn ang="0">
                <a:pos x="158" y="258"/>
              </a:cxn>
              <a:cxn ang="0">
                <a:pos x="112" y="288"/>
              </a:cxn>
              <a:cxn ang="0">
                <a:pos x="70" y="334"/>
              </a:cxn>
              <a:cxn ang="0">
                <a:pos x="34" y="390"/>
              </a:cxn>
              <a:cxn ang="0">
                <a:pos x="10" y="450"/>
              </a:cxn>
              <a:cxn ang="0">
                <a:pos x="60" y="490"/>
              </a:cxn>
              <a:cxn ang="0">
                <a:pos x="532" y="490"/>
              </a:cxn>
              <a:cxn ang="0">
                <a:pos x="514" y="430"/>
              </a:cxn>
              <a:cxn ang="0">
                <a:pos x="486" y="370"/>
              </a:cxn>
              <a:cxn ang="0">
                <a:pos x="448" y="318"/>
              </a:cxn>
              <a:cxn ang="0">
                <a:pos x="404" y="276"/>
              </a:cxn>
              <a:cxn ang="0">
                <a:pos x="358" y="252"/>
              </a:cxn>
              <a:cxn ang="0">
                <a:pos x="338" y="252"/>
              </a:cxn>
              <a:cxn ang="0">
                <a:pos x="364" y="268"/>
              </a:cxn>
              <a:cxn ang="0">
                <a:pos x="412" y="316"/>
              </a:cxn>
              <a:cxn ang="0">
                <a:pos x="460" y="416"/>
              </a:cxn>
              <a:cxn ang="0">
                <a:pos x="472" y="472"/>
              </a:cxn>
            </a:cxnLst>
            <a:rect l="0" t="0" r="r" b="b"/>
            <a:pathLst>
              <a:path w="532" h="492">
                <a:moveTo>
                  <a:pt x="266" y="0"/>
                </a:moveTo>
                <a:lnTo>
                  <a:pt x="266" y="0"/>
                </a:lnTo>
                <a:lnTo>
                  <a:pt x="278" y="0"/>
                </a:lnTo>
                <a:lnTo>
                  <a:pt x="292" y="2"/>
                </a:lnTo>
                <a:lnTo>
                  <a:pt x="304" y="6"/>
                </a:lnTo>
                <a:lnTo>
                  <a:pt x="314" y="10"/>
                </a:lnTo>
                <a:lnTo>
                  <a:pt x="336" y="22"/>
                </a:lnTo>
                <a:lnTo>
                  <a:pt x="354" y="36"/>
                </a:lnTo>
                <a:lnTo>
                  <a:pt x="370" y="56"/>
                </a:lnTo>
                <a:lnTo>
                  <a:pt x="382" y="76"/>
                </a:lnTo>
                <a:lnTo>
                  <a:pt x="386" y="88"/>
                </a:lnTo>
                <a:lnTo>
                  <a:pt x="390" y="100"/>
                </a:lnTo>
                <a:lnTo>
                  <a:pt x="392" y="112"/>
                </a:lnTo>
                <a:lnTo>
                  <a:pt x="392" y="126"/>
                </a:lnTo>
                <a:lnTo>
                  <a:pt x="392" y="126"/>
                </a:lnTo>
                <a:lnTo>
                  <a:pt x="392" y="138"/>
                </a:lnTo>
                <a:lnTo>
                  <a:pt x="390" y="150"/>
                </a:lnTo>
                <a:lnTo>
                  <a:pt x="386" y="162"/>
                </a:lnTo>
                <a:lnTo>
                  <a:pt x="382" y="174"/>
                </a:lnTo>
                <a:lnTo>
                  <a:pt x="370" y="196"/>
                </a:lnTo>
                <a:lnTo>
                  <a:pt x="354" y="214"/>
                </a:lnTo>
                <a:lnTo>
                  <a:pt x="336" y="230"/>
                </a:lnTo>
                <a:lnTo>
                  <a:pt x="314" y="242"/>
                </a:lnTo>
                <a:lnTo>
                  <a:pt x="304" y="246"/>
                </a:lnTo>
                <a:lnTo>
                  <a:pt x="292" y="248"/>
                </a:lnTo>
                <a:lnTo>
                  <a:pt x="278" y="250"/>
                </a:lnTo>
                <a:lnTo>
                  <a:pt x="266" y="252"/>
                </a:lnTo>
                <a:lnTo>
                  <a:pt x="266" y="252"/>
                </a:lnTo>
                <a:lnTo>
                  <a:pt x="254" y="250"/>
                </a:lnTo>
                <a:lnTo>
                  <a:pt x="240" y="248"/>
                </a:lnTo>
                <a:lnTo>
                  <a:pt x="228" y="246"/>
                </a:lnTo>
                <a:lnTo>
                  <a:pt x="216" y="242"/>
                </a:lnTo>
                <a:lnTo>
                  <a:pt x="196" y="230"/>
                </a:lnTo>
                <a:lnTo>
                  <a:pt x="176" y="214"/>
                </a:lnTo>
                <a:lnTo>
                  <a:pt x="162" y="196"/>
                </a:lnTo>
                <a:lnTo>
                  <a:pt x="150" y="174"/>
                </a:lnTo>
                <a:lnTo>
                  <a:pt x="146" y="162"/>
                </a:lnTo>
                <a:lnTo>
                  <a:pt x="142" y="150"/>
                </a:lnTo>
                <a:lnTo>
                  <a:pt x="140" y="138"/>
                </a:lnTo>
                <a:lnTo>
                  <a:pt x="140" y="126"/>
                </a:lnTo>
                <a:lnTo>
                  <a:pt x="140" y="126"/>
                </a:lnTo>
                <a:lnTo>
                  <a:pt x="140" y="112"/>
                </a:lnTo>
                <a:lnTo>
                  <a:pt x="142" y="100"/>
                </a:lnTo>
                <a:lnTo>
                  <a:pt x="146" y="88"/>
                </a:lnTo>
                <a:lnTo>
                  <a:pt x="150" y="76"/>
                </a:lnTo>
                <a:lnTo>
                  <a:pt x="162" y="56"/>
                </a:lnTo>
                <a:lnTo>
                  <a:pt x="176" y="36"/>
                </a:lnTo>
                <a:lnTo>
                  <a:pt x="196" y="22"/>
                </a:lnTo>
                <a:lnTo>
                  <a:pt x="216" y="10"/>
                </a:lnTo>
                <a:lnTo>
                  <a:pt x="228" y="6"/>
                </a:lnTo>
                <a:lnTo>
                  <a:pt x="240" y="2"/>
                </a:lnTo>
                <a:lnTo>
                  <a:pt x="254" y="0"/>
                </a:lnTo>
                <a:lnTo>
                  <a:pt x="266" y="0"/>
                </a:lnTo>
                <a:lnTo>
                  <a:pt x="266" y="0"/>
                </a:lnTo>
                <a:close/>
                <a:moveTo>
                  <a:pt x="330" y="260"/>
                </a:moveTo>
                <a:lnTo>
                  <a:pt x="330" y="260"/>
                </a:lnTo>
                <a:lnTo>
                  <a:pt x="342" y="268"/>
                </a:lnTo>
                <a:lnTo>
                  <a:pt x="356" y="276"/>
                </a:lnTo>
                <a:lnTo>
                  <a:pt x="368" y="286"/>
                </a:lnTo>
                <a:lnTo>
                  <a:pt x="378" y="296"/>
                </a:lnTo>
                <a:lnTo>
                  <a:pt x="400" y="320"/>
                </a:lnTo>
                <a:lnTo>
                  <a:pt x="418" y="348"/>
                </a:lnTo>
                <a:lnTo>
                  <a:pt x="432" y="380"/>
                </a:lnTo>
                <a:lnTo>
                  <a:pt x="444" y="414"/>
                </a:lnTo>
                <a:lnTo>
                  <a:pt x="452" y="452"/>
                </a:lnTo>
                <a:lnTo>
                  <a:pt x="454" y="492"/>
                </a:lnTo>
                <a:lnTo>
                  <a:pt x="76" y="492"/>
                </a:lnTo>
                <a:lnTo>
                  <a:pt x="76" y="492"/>
                </a:lnTo>
                <a:lnTo>
                  <a:pt x="80" y="452"/>
                </a:lnTo>
                <a:lnTo>
                  <a:pt x="88" y="414"/>
                </a:lnTo>
                <a:lnTo>
                  <a:pt x="100" y="380"/>
                </a:lnTo>
                <a:lnTo>
                  <a:pt x="114" y="348"/>
                </a:lnTo>
                <a:lnTo>
                  <a:pt x="132" y="320"/>
                </a:lnTo>
                <a:lnTo>
                  <a:pt x="154" y="296"/>
                </a:lnTo>
                <a:lnTo>
                  <a:pt x="164" y="286"/>
                </a:lnTo>
                <a:lnTo>
                  <a:pt x="176" y="276"/>
                </a:lnTo>
                <a:lnTo>
                  <a:pt x="188" y="268"/>
                </a:lnTo>
                <a:lnTo>
                  <a:pt x="202" y="260"/>
                </a:lnTo>
                <a:lnTo>
                  <a:pt x="202" y="260"/>
                </a:lnTo>
                <a:lnTo>
                  <a:pt x="216" y="268"/>
                </a:lnTo>
                <a:lnTo>
                  <a:pt x="232" y="274"/>
                </a:lnTo>
                <a:lnTo>
                  <a:pt x="248" y="276"/>
                </a:lnTo>
                <a:lnTo>
                  <a:pt x="266" y="278"/>
                </a:lnTo>
                <a:lnTo>
                  <a:pt x="266" y="278"/>
                </a:lnTo>
                <a:lnTo>
                  <a:pt x="284" y="276"/>
                </a:lnTo>
                <a:lnTo>
                  <a:pt x="300" y="274"/>
                </a:lnTo>
                <a:lnTo>
                  <a:pt x="316" y="268"/>
                </a:lnTo>
                <a:lnTo>
                  <a:pt x="330" y="260"/>
                </a:lnTo>
                <a:lnTo>
                  <a:pt x="330" y="260"/>
                </a:lnTo>
                <a:close/>
                <a:moveTo>
                  <a:pt x="60" y="490"/>
                </a:moveTo>
                <a:lnTo>
                  <a:pt x="60" y="490"/>
                </a:lnTo>
                <a:lnTo>
                  <a:pt x="60" y="472"/>
                </a:lnTo>
                <a:lnTo>
                  <a:pt x="62" y="454"/>
                </a:lnTo>
                <a:lnTo>
                  <a:pt x="66" y="434"/>
                </a:lnTo>
                <a:lnTo>
                  <a:pt x="70" y="416"/>
                </a:lnTo>
                <a:lnTo>
                  <a:pt x="84" y="380"/>
                </a:lnTo>
                <a:lnTo>
                  <a:pt x="100" y="346"/>
                </a:lnTo>
                <a:lnTo>
                  <a:pt x="120" y="316"/>
                </a:lnTo>
                <a:lnTo>
                  <a:pt x="142" y="290"/>
                </a:lnTo>
                <a:lnTo>
                  <a:pt x="156" y="278"/>
                </a:lnTo>
                <a:lnTo>
                  <a:pt x="168" y="268"/>
                </a:lnTo>
                <a:lnTo>
                  <a:pt x="180" y="260"/>
                </a:lnTo>
                <a:lnTo>
                  <a:pt x="194" y="252"/>
                </a:lnTo>
                <a:lnTo>
                  <a:pt x="194" y="252"/>
                </a:lnTo>
                <a:lnTo>
                  <a:pt x="190" y="248"/>
                </a:lnTo>
                <a:lnTo>
                  <a:pt x="190" y="248"/>
                </a:lnTo>
                <a:lnTo>
                  <a:pt x="174" y="252"/>
                </a:lnTo>
                <a:lnTo>
                  <a:pt x="158" y="258"/>
                </a:lnTo>
                <a:lnTo>
                  <a:pt x="142" y="266"/>
                </a:lnTo>
                <a:lnTo>
                  <a:pt x="126" y="276"/>
                </a:lnTo>
                <a:lnTo>
                  <a:pt x="112" y="288"/>
                </a:lnTo>
                <a:lnTo>
                  <a:pt x="96" y="302"/>
                </a:lnTo>
                <a:lnTo>
                  <a:pt x="82" y="318"/>
                </a:lnTo>
                <a:lnTo>
                  <a:pt x="70" y="334"/>
                </a:lnTo>
                <a:lnTo>
                  <a:pt x="56" y="352"/>
                </a:lnTo>
                <a:lnTo>
                  <a:pt x="44" y="370"/>
                </a:lnTo>
                <a:lnTo>
                  <a:pt x="34" y="390"/>
                </a:lnTo>
                <a:lnTo>
                  <a:pt x="24" y="408"/>
                </a:lnTo>
                <a:lnTo>
                  <a:pt x="16" y="430"/>
                </a:lnTo>
                <a:lnTo>
                  <a:pt x="10" y="450"/>
                </a:lnTo>
                <a:lnTo>
                  <a:pt x="4" y="470"/>
                </a:lnTo>
                <a:lnTo>
                  <a:pt x="0" y="490"/>
                </a:lnTo>
                <a:lnTo>
                  <a:pt x="60" y="490"/>
                </a:lnTo>
                <a:close/>
                <a:moveTo>
                  <a:pt x="472" y="490"/>
                </a:moveTo>
                <a:lnTo>
                  <a:pt x="532" y="490"/>
                </a:lnTo>
                <a:lnTo>
                  <a:pt x="532" y="490"/>
                </a:lnTo>
                <a:lnTo>
                  <a:pt x="528" y="470"/>
                </a:lnTo>
                <a:lnTo>
                  <a:pt x="522" y="450"/>
                </a:lnTo>
                <a:lnTo>
                  <a:pt x="514" y="430"/>
                </a:lnTo>
                <a:lnTo>
                  <a:pt x="506" y="408"/>
                </a:lnTo>
                <a:lnTo>
                  <a:pt x="498" y="390"/>
                </a:lnTo>
                <a:lnTo>
                  <a:pt x="486" y="370"/>
                </a:lnTo>
                <a:lnTo>
                  <a:pt x="474" y="352"/>
                </a:lnTo>
                <a:lnTo>
                  <a:pt x="462" y="334"/>
                </a:lnTo>
                <a:lnTo>
                  <a:pt x="448" y="318"/>
                </a:lnTo>
                <a:lnTo>
                  <a:pt x="434" y="302"/>
                </a:lnTo>
                <a:lnTo>
                  <a:pt x="420" y="288"/>
                </a:lnTo>
                <a:lnTo>
                  <a:pt x="404" y="276"/>
                </a:lnTo>
                <a:lnTo>
                  <a:pt x="390" y="266"/>
                </a:lnTo>
                <a:lnTo>
                  <a:pt x="374" y="258"/>
                </a:lnTo>
                <a:lnTo>
                  <a:pt x="358" y="252"/>
                </a:lnTo>
                <a:lnTo>
                  <a:pt x="342" y="248"/>
                </a:lnTo>
                <a:lnTo>
                  <a:pt x="342" y="248"/>
                </a:lnTo>
                <a:lnTo>
                  <a:pt x="338" y="252"/>
                </a:lnTo>
                <a:lnTo>
                  <a:pt x="338" y="252"/>
                </a:lnTo>
                <a:lnTo>
                  <a:pt x="352" y="260"/>
                </a:lnTo>
                <a:lnTo>
                  <a:pt x="364" y="268"/>
                </a:lnTo>
                <a:lnTo>
                  <a:pt x="376" y="278"/>
                </a:lnTo>
                <a:lnTo>
                  <a:pt x="388" y="290"/>
                </a:lnTo>
                <a:lnTo>
                  <a:pt x="412" y="316"/>
                </a:lnTo>
                <a:lnTo>
                  <a:pt x="432" y="346"/>
                </a:lnTo>
                <a:lnTo>
                  <a:pt x="448" y="380"/>
                </a:lnTo>
                <a:lnTo>
                  <a:pt x="460" y="416"/>
                </a:lnTo>
                <a:lnTo>
                  <a:pt x="466" y="434"/>
                </a:lnTo>
                <a:lnTo>
                  <a:pt x="468" y="454"/>
                </a:lnTo>
                <a:lnTo>
                  <a:pt x="472" y="472"/>
                </a:lnTo>
                <a:lnTo>
                  <a:pt x="472" y="490"/>
                </a:lnTo>
                <a:lnTo>
                  <a:pt x="472" y="49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>
            <a:innerShdw blurRad="63500" dist="38100" dir="13500000">
              <a:prstClr val="black">
                <a:alpha val="2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0" name="Freeform 317"/>
          <p:cNvSpPr>
            <a:spLocks noEditPoints="1"/>
          </p:cNvSpPr>
          <p:nvPr/>
        </p:nvSpPr>
        <p:spPr bwMode="auto">
          <a:xfrm>
            <a:off x="6366805" y="2333610"/>
            <a:ext cx="1213175" cy="873065"/>
          </a:xfrm>
          <a:custGeom>
            <a:avLst/>
            <a:gdLst/>
            <a:ahLst/>
            <a:cxnLst>
              <a:cxn ang="0">
                <a:pos x="648" y="398"/>
              </a:cxn>
              <a:cxn ang="0">
                <a:pos x="622" y="416"/>
              </a:cxn>
              <a:cxn ang="0">
                <a:pos x="604" y="430"/>
              </a:cxn>
              <a:cxn ang="0">
                <a:pos x="664" y="480"/>
              </a:cxn>
              <a:cxn ang="0">
                <a:pos x="612" y="486"/>
              </a:cxn>
              <a:cxn ang="0">
                <a:pos x="524" y="448"/>
              </a:cxn>
              <a:cxn ang="0">
                <a:pos x="310" y="416"/>
              </a:cxn>
              <a:cxn ang="0">
                <a:pos x="282" y="398"/>
              </a:cxn>
              <a:cxn ang="0">
                <a:pos x="204" y="314"/>
              </a:cxn>
              <a:cxn ang="0">
                <a:pos x="148" y="374"/>
              </a:cxn>
              <a:cxn ang="0">
                <a:pos x="42" y="422"/>
              </a:cxn>
              <a:cxn ang="0">
                <a:pos x="46" y="404"/>
              </a:cxn>
              <a:cxn ang="0">
                <a:pos x="82" y="348"/>
              </a:cxn>
              <a:cxn ang="0">
                <a:pos x="22" y="314"/>
              </a:cxn>
              <a:cxn ang="0">
                <a:pos x="2" y="300"/>
              </a:cxn>
              <a:cxn ang="0">
                <a:pos x="2" y="12"/>
              </a:cxn>
              <a:cxn ang="0">
                <a:pos x="24" y="0"/>
              </a:cxn>
              <a:cxn ang="0">
                <a:pos x="524" y="4"/>
              </a:cxn>
              <a:cxn ang="0">
                <a:pos x="532" y="184"/>
              </a:cxn>
              <a:cxn ang="0">
                <a:pos x="642" y="194"/>
              </a:cxn>
              <a:cxn ang="0">
                <a:pos x="532" y="218"/>
              </a:cxn>
              <a:cxn ang="0">
                <a:pos x="526" y="308"/>
              </a:cxn>
              <a:cxn ang="0">
                <a:pos x="314" y="382"/>
              </a:cxn>
              <a:cxn ang="0">
                <a:pos x="538" y="414"/>
              </a:cxn>
              <a:cxn ang="0">
                <a:pos x="566" y="424"/>
              </a:cxn>
              <a:cxn ang="0">
                <a:pos x="616" y="384"/>
              </a:cxn>
              <a:cxn ang="0">
                <a:pos x="268" y="202"/>
              </a:cxn>
              <a:cxn ang="0">
                <a:pos x="292" y="194"/>
              </a:cxn>
              <a:cxn ang="0">
                <a:pos x="312" y="168"/>
              </a:cxn>
              <a:cxn ang="0">
                <a:pos x="308" y="142"/>
              </a:cxn>
              <a:cxn ang="0">
                <a:pos x="286" y="118"/>
              </a:cxn>
              <a:cxn ang="0">
                <a:pos x="260" y="116"/>
              </a:cxn>
              <a:cxn ang="0">
                <a:pos x="232" y="134"/>
              </a:cxn>
              <a:cxn ang="0">
                <a:pos x="226" y="158"/>
              </a:cxn>
              <a:cxn ang="0">
                <a:pos x="238" y="190"/>
              </a:cxn>
              <a:cxn ang="0">
                <a:pos x="268" y="202"/>
              </a:cxn>
              <a:cxn ang="0">
                <a:pos x="160" y="200"/>
              </a:cxn>
              <a:cxn ang="0">
                <a:pos x="188" y="182"/>
              </a:cxn>
              <a:cxn ang="0">
                <a:pos x="194" y="158"/>
              </a:cxn>
              <a:cxn ang="0">
                <a:pos x="182" y="128"/>
              </a:cxn>
              <a:cxn ang="0">
                <a:pos x="152" y="114"/>
              </a:cxn>
              <a:cxn ang="0">
                <a:pos x="128" y="122"/>
              </a:cxn>
              <a:cxn ang="0">
                <a:pos x="108" y="150"/>
              </a:cxn>
              <a:cxn ang="0">
                <a:pos x="112" y="176"/>
              </a:cxn>
              <a:cxn ang="0">
                <a:pos x="134" y="198"/>
              </a:cxn>
              <a:cxn ang="0">
                <a:pos x="386" y="202"/>
              </a:cxn>
              <a:cxn ang="0">
                <a:pos x="410" y="194"/>
              </a:cxn>
              <a:cxn ang="0">
                <a:pos x="428" y="168"/>
              </a:cxn>
              <a:cxn ang="0">
                <a:pos x="426" y="142"/>
              </a:cxn>
              <a:cxn ang="0">
                <a:pos x="402" y="118"/>
              </a:cxn>
              <a:cxn ang="0">
                <a:pos x="378" y="116"/>
              </a:cxn>
              <a:cxn ang="0">
                <a:pos x="350" y="134"/>
              </a:cxn>
              <a:cxn ang="0">
                <a:pos x="342" y="158"/>
              </a:cxn>
              <a:cxn ang="0">
                <a:pos x="356" y="190"/>
              </a:cxn>
              <a:cxn ang="0">
                <a:pos x="386" y="202"/>
              </a:cxn>
            </a:cxnLst>
            <a:rect l="0" t="0" r="r" b="b"/>
            <a:pathLst>
              <a:path w="692" h="498">
                <a:moveTo>
                  <a:pt x="650" y="216"/>
                </a:moveTo>
                <a:lnTo>
                  <a:pt x="650" y="388"/>
                </a:lnTo>
                <a:lnTo>
                  <a:pt x="650" y="388"/>
                </a:lnTo>
                <a:lnTo>
                  <a:pt x="648" y="398"/>
                </a:lnTo>
                <a:lnTo>
                  <a:pt x="642" y="406"/>
                </a:lnTo>
                <a:lnTo>
                  <a:pt x="636" y="412"/>
                </a:lnTo>
                <a:lnTo>
                  <a:pt x="630" y="414"/>
                </a:lnTo>
                <a:lnTo>
                  <a:pt x="622" y="416"/>
                </a:lnTo>
                <a:lnTo>
                  <a:pt x="614" y="416"/>
                </a:lnTo>
                <a:lnTo>
                  <a:pt x="598" y="416"/>
                </a:lnTo>
                <a:lnTo>
                  <a:pt x="598" y="416"/>
                </a:lnTo>
                <a:lnTo>
                  <a:pt x="604" y="430"/>
                </a:lnTo>
                <a:lnTo>
                  <a:pt x="614" y="440"/>
                </a:lnTo>
                <a:lnTo>
                  <a:pt x="624" y="452"/>
                </a:lnTo>
                <a:lnTo>
                  <a:pt x="636" y="462"/>
                </a:lnTo>
                <a:lnTo>
                  <a:pt x="664" y="480"/>
                </a:lnTo>
                <a:lnTo>
                  <a:pt x="692" y="498"/>
                </a:lnTo>
                <a:lnTo>
                  <a:pt x="692" y="498"/>
                </a:lnTo>
                <a:lnTo>
                  <a:pt x="640" y="490"/>
                </a:lnTo>
                <a:lnTo>
                  <a:pt x="612" y="486"/>
                </a:lnTo>
                <a:lnTo>
                  <a:pt x="586" y="478"/>
                </a:lnTo>
                <a:lnTo>
                  <a:pt x="560" y="470"/>
                </a:lnTo>
                <a:lnTo>
                  <a:pt x="536" y="456"/>
                </a:lnTo>
                <a:lnTo>
                  <a:pt x="524" y="448"/>
                </a:lnTo>
                <a:lnTo>
                  <a:pt x="514" y="438"/>
                </a:lnTo>
                <a:lnTo>
                  <a:pt x="504" y="428"/>
                </a:lnTo>
                <a:lnTo>
                  <a:pt x="496" y="416"/>
                </a:lnTo>
                <a:lnTo>
                  <a:pt x="310" y="416"/>
                </a:lnTo>
                <a:lnTo>
                  <a:pt x="310" y="416"/>
                </a:lnTo>
                <a:lnTo>
                  <a:pt x="298" y="414"/>
                </a:lnTo>
                <a:lnTo>
                  <a:pt x="288" y="406"/>
                </a:lnTo>
                <a:lnTo>
                  <a:pt x="282" y="398"/>
                </a:lnTo>
                <a:lnTo>
                  <a:pt x="280" y="386"/>
                </a:lnTo>
                <a:lnTo>
                  <a:pt x="280" y="314"/>
                </a:lnTo>
                <a:lnTo>
                  <a:pt x="204" y="314"/>
                </a:lnTo>
                <a:lnTo>
                  <a:pt x="204" y="314"/>
                </a:lnTo>
                <a:lnTo>
                  <a:pt x="196" y="326"/>
                </a:lnTo>
                <a:lnTo>
                  <a:pt x="188" y="336"/>
                </a:lnTo>
                <a:lnTo>
                  <a:pt x="170" y="356"/>
                </a:lnTo>
                <a:lnTo>
                  <a:pt x="148" y="374"/>
                </a:lnTo>
                <a:lnTo>
                  <a:pt x="124" y="390"/>
                </a:lnTo>
                <a:lnTo>
                  <a:pt x="96" y="404"/>
                </a:lnTo>
                <a:lnTo>
                  <a:pt x="70" y="414"/>
                </a:lnTo>
                <a:lnTo>
                  <a:pt x="42" y="422"/>
                </a:lnTo>
                <a:lnTo>
                  <a:pt x="16" y="428"/>
                </a:lnTo>
                <a:lnTo>
                  <a:pt x="16" y="428"/>
                </a:lnTo>
                <a:lnTo>
                  <a:pt x="32" y="416"/>
                </a:lnTo>
                <a:lnTo>
                  <a:pt x="46" y="404"/>
                </a:lnTo>
                <a:lnTo>
                  <a:pt x="56" y="390"/>
                </a:lnTo>
                <a:lnTo>
                  <a:pt x="66" y="378"/>
                </a:lnTo>
                <a:lnTo>
                  <a:pt x="74" y="362"/>
                </a:lnTo>
                <a:lnTo>
                  <a:pt x="82" y="348"/>
                </a:lnTo>
                <a:lnTo>
                  <a:pt x="86" y="332"/>
                </a:lnTo>
                <a:lnTo>
                  <a:pt x="90" y="314"/>
                </a:lnTo>
                <a:lnTo>
                  <a:pt x="90" y="314"/>
                </a:lnTo>
                <a:lnTo>
                  <a:pt x="22" y="314"/>
                </a:lnTo>
                <a:lnTo>
                  <a:pt x="22" y="314"/>
                </a:lnTo>
                <a:lnTo>
                  <a:pt x="14" y="312"/>
                </a:lnTo>
                <a:lnTo>
                  <a:pt x="6" y="308"/>
                </a:lnTo>
                <a:lnTo>
                  <a:pt x="2" y="300"/>
                </a:lnTo>
                <a:lnTo>
                  <a:pt x="0" y="292"/>
                </a:lnTo>
                <a:lnTo>
                  <a:pt x="0" y="22"/>
                </a:lnTo>
                <a:lnTo>
                  <a:pt x="0" y="22"/>
                </a:lnTo>
                <a:lnTo>
                  <a:pt x="2" y="12"/>
                </a:lnTo>
                <a:lnTo>
                  <a:pt x="6" y="6"/>
                </a:lnTo>
                <a:lnTo>
                  <a:pt x="14" y="2"/>
                </a:lnTo>
                <a:lnTo>
                  <a:pt x="24" y="0"/>
                </a:lnTo>
                <a:lnTo>
                  <a:pt x="24" y="0"/>
                </a:lnTo>
                <a:lnTo>
                  <a:pt x="510" y="0"/>
                </a:lnTo>
                <a:lnTo>
                  <a:pt x="510" y="0"/>
                </a:lnTo>
                <a:lnTo>
                  <a:pt x="518" y="2"/>
                </a:lnTo>
                <a:lnTo>
                  <a:pt x="524" y="4"/>
                </a:lnTo>
                <a:lnTo>
                  <a:pt x="530" y="8"/>
                </a:lnTo>
                <a:lnTo>
                  <a:pt x="532" y="16"/>
                </a:lnTo>
                <a:lnTo>
                  <a:pt x="532" y="184"/>
                </a:lnTo>
                <a:lnTo>
                  <a:pt x="532" y="184"/>
                </a:lnTo>
                <a:lnTo>
                  <a:pt x="620" y="184"/>
                </a:lnTo>
                <a:lnTo>
                  <a:pt x="620" y="184"/>
                </a:lnTo>
                <a:lnTo>
                  <a:pt x="632" y="188"/>
                </a:lnTo>
                <a:lnTo>
                  <a:pt x="642" y="194"/>
                </a:lnTo>
                <a:lnTo>
                  <a:pt x="648" y="204"/>
                </a:lnTo>
                <a:lnTo>
                  <a:pt x="650" y="216"/>
                </a:lnTo>
                <a:lnTo>
                  <a:pt x="650" y="216"/>
                </a:lnTo>
                <a:close/>
                <a:moveTo>
                  <a:pt x="532" y="218"/>
                </a:moveTo>
                <a:lnTo>
                  <a:pt x="532" y="292"/>
                </a:lnTo>
                <a:lnTo>
                  <a:pt x="532" y="292"/>
                </a:lnTo>
                <a:lnTo>
                  <a:pt x="530" y="302"/>
                </a:lnTo>
                <a:lnTo>
                  <a:pt x="526" y="308"/>
                </a:lnTo>
                <a:lnTo>
                  <a:pt x="520" y="312"/>
                </a:lnTo>
                <a:lnTo>
                  <a:pt x="510" y="314"/>
                </a:lnTo>
                <a:lnTo>
                  <a:pt x="314" y="314"/>
                </a:lnTo>
                <a:lnTo>
                  <a:pt x="314" y="382"/>
                </a:lnTo>
                <a:lnTo>
                  <a:pt x="514" y="382"/>
                </a:lnTo>
                <a:lnTo>
                  <a:pt x="514" y="382"/>
                </a:lnTo>
                <a:lnTo>
                  <a:pt x="526" y="400"/>
                </a:lnTo>
                <a:lnTo>
                  <a:pt x="538" y="414"/>
                </a:lnTo>
                <a:lnTo>
                  <a:pt x="552" y="426"/>
                </a:lnTo>
                <a:lnTo>
                  <a:pt x="570" y="438"/>
                </a:lnTo>
                <a:lnTo>
                  <a:pt x="570" y="438"/>
                </a:lnTo>
                <a:lnTo>
                  <a:pt x="566" y="424"/>
                </a:lnTo>
                <a:lnTo>
                  <a:pt x="562" y="410"/>
                </a:lnTo>
                <a:lnTo>
                  <a:pt x="556" y="384"/>
                </a:lnTo>
                <a:lnTo>
                  <a:pt x="556" y="384"/>
                </a:lnTo>
                <a:lnTo>
                  <a:pt x="616" y="384"/>
                </a:lnTo>
                <a:lnTo>
                  <a:pt x="616" y="384"/>
                </a:lnTo>
                <a:lnTo>
                  <a:pt x="616" y="218"/>
                </a:lnTo>
                <a:lnTo>
                  <a:pt x="532" y="218"/>
                </a:lnTo>
                <a:close/>
                <a:moveTo>
                  <a:pt x="268" y="202"/>
                </a:moveTo>
                <a:lnTo>
                  <a:pt x="268" y="202"/>
                </a:lnTo>
                <a:lnTo>
                  <a:pt x="278" y="200"/>
                </a:lnTo>
                <a:lnTo>
                  <a:pt x="286" y="198"/>
                </a:lnTo>
                <a:lnTo>
                  <a:pt x="292" y="194"/>
                </a:lnTo>
                <a:lnTo>
                  <a:pt x="300" y="190"/>
                </a:lnTo>
                <a:lnTo>
                  <a:pt x="304" y="182"/>
                </a:lnTo>
                <a:lnTo>
                  <a:pt x="308" y="176"/>
                </a:lnTo>
                <a:lnTo>
                  <a:pt x="312" y="168"/>
                </a:lnTo>
                <a:lnTo>
                  <a:pt x="312" y="158"/>
                </a:lnTo>
                <a:lnTo>
                  <a:pt x="312" y="158"/>
                </a:lnTo>
                <a:lnTo>
                  <a:pt x="312" y="150"/>
                </a:lnTo>
                <a:lnTo>
                  <a:pt x="308" y="142"/>
                </a:lnTo>
                <a:lnTo>
                  <a:pt x="304" y="134"/>
                </a:lnTo>
                <a:lnTo>
                  <a:pt x="300" y="128"/>
                </a:lnTo>
                <a:lnTo>
                  <a:pt x="292" y="122"/>
                </a:lnTo>
                <a:lnTo>
                  <a:pt x="286" y="118"/>
                </a:lnTo>
                <a:lnTo>
                  <a:pt x="278" y="116"/>
                </a:lnTo>
                <a:lnTo>
                  <a:pt x="268" y="114"/>
                </a:lnTo>
                <a:lnTo>
                  <a:pt x="268" y="114"/>
                </a:lnTo>
                <a:lnTo>
                  <a:pt x="260" y="116"/>
                </a:lnTo>
                <a:lnTo>
                  <a:pt x="252" y="118"/>
                </a:lnTo>
                <a:lnTo>
                  <a:pt x="244" y="122"/>
                </a:lnTo>
                <a:lnTo>
                  <a:pt x="238" y="128"/>
                </a:lnTo>
                <a:lnTo>
                  <a:pt x="232" y="134"/>
                </a:lnTo>
                <a:lnTo>
                  <a:pt x="228" y="142"/>
                </a:lnTo>
                <a:lnTo>
                  <a:pt x="226" y="150"/>
                </a:lnTo>
                <a:lnTo>
                  <a:pt x="226" y="158"/>
                </a:lnTo>
                <a:lnTo>
                  <a:pt x="226" y="158"/>
                </a:lnTo>
                <a:lnTo>
                  <a:pt x="226" y="168"/>
                </a:lnTo>
                <a:lnTo>
                  <a:pt x="228" y="176"/>
                </a:lnTo>
                <a:lnTo>
                  <a:pt x="232" y="182"/>
                </a:lnTo>
                <a:lnTo>
                  <a:pt x="238" y="190"/>
                </a:lnTo>
                <a:lnTo>
                  <a:pt x="244" y="194"/>
                </a:lnTo>
                <a:lnTo>
                  <a:pt x="252" y="198"/>
                </a:lnTo>
                <a:lnTo>
                  <a:pt x="260" y="200"/>
                </a:lnTo>
                <a:lnTo>
                  <a:pt x="268" y="202"/>
                </a:lnTo>
                <a:lnTo>
                  <a:pt x="268" y="202"/>
                </a:lnTo>
                <a:close/>
                <a:moveTo>
                  <a:pt x="152" y="202"/>
                </a:moveTo>
                <a:lnTo>
                  <a:pt x="152" y="202"/>
                </a:lnTo>
                <a:lnTo>
                  <a:pt x="160" y="200"/>
                </a:lnTo>
                <a:lnTo>
                  <a:pt x="168" y="198"/>
                </a:lnTo>
                <a:lnTo>
                  <a:pt x="176" y="194"/>
                </a:lnTo>
                <a:lnTo>
                  <a:pt x="182" y="190"/>
                </a:lnTo>
                <a:lnTo>
                  <a:pt x="188" y="182"/>
                </a:lnTo>
                <a:lnTo>
                  <a:pt x="192" y="176"/>
                </a:lnTo>
                <a:lnTo>
                  <a:pt x="194" y="168"/>
                </a:lnTo>
                <a:lnTo>
                  <a:pt x="194" y="158"/>
                </a:lnTo>
                <a:lnTo>
                  <a:pt x="194" y="158"/>
                </a:lnTo>
                <a:lnTo>
                  <a:pt x="194" y="150"/>
                </a:lnTo>
                <a:lnTo>
                  <a:pt x="192" y="142"/>
                </a:lnTo>
                <a:lnTo>
                  <a:pt x="188" y="134"/>
                </a:lnTo>
                <a:lnTo>
                  <a:pt x="182" y="128"/>
                </a:lnTo>
                <a:lnTo>
                  <a:pt x="176" y="122"/>
                </a:lnTo>
                <a:lnTo>
                  <a:pt x="168" y="118"/>
                </a:lnTo>
                <a:lnTo>
                  <a:pt x="160" y="116"/>
                </a:lnTo>
                <a:lnTo>
                  <a:pt x="152" y="114"/>
                </a:lnTo>
                <a:lnTo>
                  <a:pt x="152" y="114"/>
                </a:lnTo>
                <a:lnTo>
                  <a:pt x="142" y="116"/>
                </a:lnTo>
                <a:lnTo>
                  <a:pt x="134" y="118"/>
                </a:lnTo>
                <a:lnTo>
                  <a:pt x="128" y="122"/>
                </a:lnTo>
                <a:lnTo>
                  <a:pt x="120" y="128"/>
                </a:lnTo>
                <a:lnTo>
                  <a:pt x="116" y="134"/>
                </a:lnTo>
                <a:lnTo>
                  <a:pt x="112" y="142"/>
                </a:lnTo>
                <a:lnTo>
                  <a:pt x="108" y="150"/>
                </a:lnTo>
                <a:lnTo>
                  <a:pt x="108" y="158"/>
                </a:lnTo>
                <a:lnTo>
                  <a:pt x="108" y="158"/>
                </a:lnTo>
                <a:lnTo>
                  <a:pt x="108" y="168"/>
                </a:lnTo>
                <a:lnTo>
                  <a:pt x="112" y="176"/>
                </a:lnTo>
                <a:lnTo>
                  <a:pt x="116" y="182"/>
                </a:lnTo>
                <a:lnTo>
                  <a:pt x="120" y="190"/>
                </a:lnTo>
                <a:lnTo>
                  <a:pt x="128" y="194"/>
                </a:lnTo>
                <a:lnTo>
                  <a:pt x="134" y="198"/>
                </a:lnTo>
                <a:lnTo>
                  <a:pt x="142" y="200"/>
                </a:lnTo>
                <a:lnTo>
                  <a:pt x="152" y="202"/>
                </a:lnTo>
                <a:lnTo>
                  <a:pt x="152" y="202"/>
                </a:lnTo>
                <a:close/>
                <a:moveTo>
                  <a:pt x="386" y="202"/>
                </a:moveTo>
                <a:lnTo>
                  <a:pt x="386" y="202"/>
                </a:lnTo>
                <a:lnTo>
                  <a:pt x="394" y="200"/>
                </a:lnTo>
                <a:lnTo>
                  <a:pt x="402" y="198"/>
                </a:lnTo>
                <a:lnTo>
                  <a:pt x="410" y="194"/>
                </a:lnTo>
                <a:lnTo>
                  <a:pt x="416" y="190"/>
                </a:lnTo>
                <a:lnTo>
                  <a:pt x="422" y="182"/>
                </a:lnTo>
                <a:lnTo>
                  <a:pt x="426" y="176"/>
                </a:lnTo>
                <a:lnTo>
                  <a:pt x="428" y="168"/>
                </a:lnTo>
                <a:lnTo>
                  <a:pt x="430" y="158"/>
                </a:lnTo>
                <a:lnTo>
                  <a:pt x="430" y="158"/>
                </a:lnTo>
                <a:lnTo>
                  <a:pt x="428" y="150"/>
                </a:lnTo>
                <a:lnTo>
                  <a:pt x="426" y="142"/>
                </a:lnTo>
                <a:lnTo>
                  <a:pt x="422" y="134"/>
                </a:lnTo>
                <a:lnTo>
                  <a:pt x="416" y="128"/>
                </a:lnTo>
                <a:lnTo>
                  <a:pt x="410" y="122"/>
                </a:lnTo>
                <a:lnTo>
                  <a:pt x="402" y="118"/>
                </a:lnTo>
                <a:lnTo>
                  <a:pt x="394" y="116"/>
                </a:lnTo>
                <a:lnTo>
                  <a:pt x="386" y="114"/>
                </a:lnTo>
                <a:lnTo>
                  <a:pt x="386" y="114"/>
                </a:lnTo>
                <a:lnTo>
                  <a:pt x="378" y="116"/>
                </a:lnTo>
                <a:lnTo>
                  <a:pt x="370" y="118"/>
                </a:lnTo>
                <a:lnTo>
                  <a:pt x="362" y="122"/>
                </a:lnTo>
                <a:lnTo>
                  <a:pt x="356" y="128"/>
                </a:lnTo>
                <a:lnTo>
                  <a:pt x="350" y="134"/>
                </a:lnTo>
                <a:lnTo>
                  <a:pt x="346" y="142"/>
                </a:lnTo>
                <a:lnTo>
                  <a:pt x="344" y="150"/>
                </a:lnTo>
                <a:lnTo>
                  <a:pt x="342" y="158"/>
                </a:lnTo>
                <a:lnTo>
                  <a:pt x="342" y="158"/>
                </a:lnTo>
                <a:lnTo>
                  <a:pt x="344" y="168"/>
                </a:lnTo>
                <a:lnTo>
                  <a:pt x="346" y="176"/>
                </a:lnTo>
                <a:lnTo>
                  <a:pt x="350" y="182"/>
                </a:lnTo>
                <a:lnTo>
                  <a:pt x="356" y="190"/>
                </a:lnTo>
                <a:lnTo>
                  <a:pt x="362" y="194"/>
                </a:lnTo>
                <a:lnTo>
                  <a:pt x="370" y="198"/>
                </a:lnTo>
                <a:lnTo>
                  <a:pt x="378" y="200"/>
                </a:lnTo>
                <a:lnTo>
                  <a:pt x="386" y="202"/>
                </a:lnTo>
                <a:lnTo>
                  <a:pt x="386" y="20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>
            <a:innerShdw blurRad="63500" dist="38100" dir="13500000">
              <a:prstClr val="black">
                <a:alpha val="2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2" name="Freeform 15"/>
          <p:cNvSpPr>
            <a:spLocks/>
          </p:cNvSpPr>
          <p:nvPr/>
        </p:nvSpPr>
        <p:spPr bwMode="auto">
          <a:xfrm rot="19830648">
            <a:off x="4169963" y="2247999"/>
            <a:ext cx="860169" cy="844947"/>
          </a:xfrm>
          <a:custGeom>
            <a:avLst/>
            <a:gdLst/>
            <a:ahLst/>
            <a:cxnLst>
              <a:cxn ang="0">
                <a:pos x="120" y="72"/>
              </a:cxn>
              <a:cxn ang="0">
                <a:pos x="120" y="72"/>
              </a:cxn>
              <a:cxn ang="0">
                <a:pos x="118" y="58"/>
              </a:cxn>
              <a:cxn ang="0">
                <a:pos x="116" y="46"/>
              </a:cxn>
              <a:cxn ang="0">
                <a:pos x="110" y="34"/>
              </a:cxn>
              <a:cxn ang="0">
                <a:pos x="106" y="26"/>
              </a:cxn>
              <a:cxn ang="0">
                <a:pos x="98" y="18"/>
              </a:cxn>
              <a:cxn ang="0">
                <a:pos x="90" y="10"/>
              </a:cxn>
              <a:cxn ang="0">
                <a:pos x="82" y="6"/>
              </a:cxn>
              <a:cxn ang="0">
                <a:pos x="72" y="2"/>
              </a:cxn>
              <a:cxn ang="0">
                <a:pos x="62" y="0"/>
              </a:cxn>
              <a:cxn ang="0">
                <a:pos x="54" y="0"/>
              </a:cxn>
              <a:cxn ang="0">
                <a:pos x="44" y="0"/>
              </a:cxn>
              <a:cxn ang="0">
                <a:pos x="34" y="2"/>
              </a:cxn>
              <a:cxn ang="0">
                <a:pos x="26" y="6"/>
              </a:cxn>
              <a:cxn ang="0">
                <a:pos x="18" y="12"/>
              </a:cxn>
              <a:cxn ang="0">
                <a:pos x="12" y="18"/>
              </a:cxn>
              <a:cxn ang="0">
                <a:pos x="6" y="26"/>
              </a:cxn>
              <a:cxn ang="0">
                <a:pos x="6" y="26"/>
              </a:cxn>
              <a:cxn ang="0">
                <a:pos x="2" y="34"/>
              </a:cxn>
              <a:cxn ang="0">
                <a:pos x="0" y="44"/>
              </a:cxn>
              <a:cxn ang="0">
                <a:pos x="0" y="56"/>
              </a:cxn>
              <a:cxn ang="0">
                <a:pos x="0" y="66"/>
              </a:cxn>
              <a:cxn ang="0">
                <a:pos x="2" y="90"/>
              </a:cxn>
              <a:cxn ang="0">
                <a:pos x="8" y="114"/>
              </a:cxn>
              <a:cxn ang="0">
                <a:pos x="24" y="168"/>
              </a:cxn>
              <a:cxn ang="0">
                <a:pos x="32" y="196"/>
              </a:cxn>
              <a:cxn ang="0">
                <a:pos x="40" y="222"/>
              </a:cxn>
              <a:cxn ang="0">
                <a:pos x="40" y="222"/>
              </a:cxn>
              <a:cxn ang="0">
                <a:pos x="66" y="214"/>
              </a:cxn>
              <a:cxn ang="0">
                <a:pos x="94" y="206"/>
              </a:cxn>
              <a:cxn ang="0">
                <a:pos x="146" y="188"/>
              </a:cxn>
              <a:cxn ang="0">
                <a:pos x="170" y="180"/>
              </a:cxn>
              <a:cxn ang="0">
                <a:pos x="192" y="170"/>
              </a:cxn>
              <a:cxn ang="0">
                <a:pos x="200" y="164"/>
              </a:cxn>
              <a:cxn ang="0">
                <a:pos x="208" y="156"/>
              </a:cxn>
              <a:cxn ang="0">
                <a:pos x="216" y="148"/>
              </a:cxn>
              <a:cxn ang="0">
                <a:pos x="222" y="140"/>
              </a:cxn>
              <a:cxn ang="0">
                <a:pos x="222" y="140"/>
              </a:cxn>
              <a:cxn ang="0">
                <a:pos x="224" y="132"/>
              </a:cxn>
              <a:cxn ang="0">
                <a:pos x="226" y="122"/>
              </a:cxn>
              <a:cxn ang="0">
                <a:pos x="226" y="114"/>
              </a:cxn>
              <a:cxn ang="0">
                <a:pos x="226" y="104"/>
              </a:cxn>
              <a:cxn ang="0">
                <a:pos x="222" y="96"/>
              </a:cxn>
              <a:cxn ang="0">
                <a:pos x="218" y="88"/>
              </a:cxn>
              <a:cxn ang="0">
                <a:pos x="212" y="80"/>
              </a:cxn>
              <a:cxn ang="0">
                <a:pos x="204" y="74"/>
              </a:cxn>
              <a:cxn ang="0">
                <a:pos x="196" y="68"/>
              </a:cxn>
              <a:cxn ang="0">
                <a:pos x="188" y="64"/>
              </a:cxn>
              <a:cxn ang="0">
                <a:pos x="178" y="60"/>
              </a:cxn>
              <a:cxn ang="0">
                <a:pos x="168" y="58"/>
              </a:cxn>
              <a:cxn ang="0">
                <a:pos x="156" y="58"/>
              </a:cxn>
              <a:cxn ang="0">
                <a:pos x="144" y="60"/>
              </a:cxn>
              <a:cxn ang="0">
                <a:pos x="132" y="66"/>
              </a:cxn>
              <a:cxn ang="0">
                <a:pos x="120" y="72"/>
              </a:cxn>
              <a:cxn ang="0">
                <a:pos x="120" y="72"/>
              </a:cxn>
            </a:cxnLst>
            <a:rect l="0" t="0" r="r" b="b"/>
            <a:pathLst>
              <a:path w="226" h="222">
                <a:moveTo>
                  <a:pt x="120" y="72"/>
                </a:moveTo>
                <a:lnTo>
                  <a:pt x="120" y="72"/>
                </a:lnTo>
                <a:lnTo>
                  <a:pt x="118" y="58"/>
                </a:lnTo>
                <a:lnTo>
                  <a:pt x="116" y="46"/>
                </a:lnTo>
                <a:lnTo>
                  <a:pt x="110" y="34"/>
                </a:lnTo>
                <a:lnTo>
                  <a:pt x="106" y="26"/>
                </a:lnTo>
                <a:lnTo>
                  <a:pt x="98" y="18"/>
                </a:lnTo>
                <a:lnTo>
                  <a:pt x="90" y="10"/>
                </a:lnTo>
                <a:lnTo>
                  <a:pt x="82" y="6"/>
                </a:lnTo>
                <a:lnTo>
                  <a:pt x="72" y="2"/>
                </a:lnTo>
                <a:lnTo>
                  <a:pt x="62" y="0"/>
                </a:lnTo>
                <a:lnTo>
                  <a:pt x="54" y="0"/>
                </a:lnTo>
                <a:lnTo>
                  <a:pt x="44" y="0"/>
                </a:lnTo>
                <a:lnTo>
                  <a:pt x="34" y="2"/>
                </a:lnTo>
                <a:lnTo>
                  <a:pt x="26" y="6"/>
                </a:lnTo>
                <a:lnTo>
                  <a:pt x="18" y="12"/>
                </a:lnTo>
                <a:lnTo>
                  <a:pt x="12" y="18"/>
                </a:lnTo>
                <a:lnTo>
                  <a:pt x="6" y="26"/>
                </a:lnTo>
                <a:lnTo>
                  <a:pt x="6" y="26"/>
                </a:lnTo>
                <a:lnTo>
                  <a:pt x="2" y="34"/>
                </a:lnTo>
                <a:lnTo>
                  <a:pt x="0" y="44"/>
                </a:lnTo>
                <a:lnTo>
                  <a:pt x="0" y="56"/>
                </a:lnTo>
                <a:lnTo>
                  <a:pt x="0" y="66"/>
                </a:lnTo>
                <a:lnTo>
                  <a:pt x="2" y="90"/>
                </a:lnTo>
                <a:lnTo>
                  <a:pt x="8" y="114"/>
                </a:lnTo>
                <a:lnTo>
                  <a:pt x="24" y="168"/>
                </a:lnTo>
                <a:lnTo>
                  <a:pt x="32" y="196"/>
                </a:lnTo>
                <a:lnTo>
                  <a:pt x="40" y="222"/>
                </a:lnTo>
                <a:lnTo>
                  <a:pt x="40" y="222"/>
                </a:lnTo>
                <a:lnTo>
                  <a:pt x="66" y="214"/>
                </a:lnTo>
                <a:lnTo>
                  <a:pt x="94" y="206"/>
                </a:lnTo>
                <a:lnTo>
                  <a:pt x="146" y="188"/>
                </a:lnTo>
                <a:lnTo>
                  <a:pt x="170" y="180"/>
                </a:lnTo>
                <a:lnTo>
                  <a:pt x="192" y="170"/>
                </a:lnTo>
                <a:lnTo>
                  <a:pt x="200" y="164"/>
                </a:lnTo>
                <a:lnTo>
                  <a:pt x="208" y="156"/>
                </a:lnTo>
                <a:lnTo>
                  <a:pt x="216" y="148"/>
                </a:lnTo>
                <a:lnTo>
                  <a:pt x="222" y="140"/>
                </a:lnTo>
                <a:lnTo>
                  <a:pt x="222" y="140"/>
                </a:lnTo>
                <a:lnTo>
                  <a:pt x="224" y="132"/>
                </a:lnTo>
                <a:lnTo>
                  <a:pt x="226" y="122"/>
                </a:lnTo>
                <a:lnTo>
                  <a:pt x="226" y="114"/>
                </a:lnTo>
                <a:lnTo>
                  <a:pt x="226" y="104"/>
                </a:lnTo>
                <a:lnTo>
                  <a:pt x="222" y="96"/>
                </a:lnTo>
                <a:lnTo>
                  <a:pt x="218" y="88"/>
                </a:lnTo>
                <a:lnTo>
                  <a:pt x="212" y="80"/>
                </a:lnTo>
                <a:lnTo>
                  <a:pt x="204" y="74"/>
                </a:lnTo>
                <a:lnTo>
                  <a:pt x="196" y="68"/>
                </a:lnTo>
                <a:lnTo>
                  <a:pt x="188" y="64"/>
                </a:lnTo>
                <a:lnTo>
                  <a:pt x="178" y="60"/>
                </a:lnTo>
                <a:lnTo>
                  <a:pt x="168" y="58"/>
                </a:lnTo>
                <a:lnTo>
                  <a:pt x="156" y="58"/>
                </a:lnTo>
                <a:lnTo>
                  <a:pt x="144" y="60"/>
                </a:lnTo>
                <a:lnTo>
                  <a:pt x="132" y="66"/>
                </a:lnTo>
                <a:lnTo>
                  <a:pt x="120" y="72"/>
                </a:lnTo>
                <a:lnTo>
                  <a:pt x="120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>
            <a:innerShdw blurRad="63500" dist="38100" dir="13500000">
              <a:prstClr val="black">
                <a:alpha val="2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80" name="그룹 79"/>
          <p:cNvGrpSpPr/>
          <p:nvPr/>
        </p:nvGrpSpPr>
        <p:grpSpPr>
          <a:xfrm>
            <a:off x="6835806" y="215856"/>
            <a:ext cx="1800000" cy="486354"/>
            <a:chOff x="6984468" y="6021288"/>
            <a:chExt cx="1800000" cy="486354"/>
          </a:xfrm>
        </p:grpSpPr>
        <p:sp>
          <p:nvSpPr>
            <p:cNvPr id="81" name="TextBox 80"/>
            <p:cNvSpPr txBox="1"/>
            <p:nvPr/>
          </p:nvSpPr>
          <p:spPr>
            <a:xfrm>
              <a:off x="6984468" y="6021288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6984468" y="6237312"/>
              <a:ext cx="1800000" cy="270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그림 60" descr="태블릿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5949" y="1165194"/>
            <a:ext cx="8292103" cy="5412900"/>
          </a:xfrm>
          <a:prstGeom prst="rect">
            <a:avLst/>
          </a:prstGeo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2-3 </a:t>
            </a:r>
            <a:r>
              <a:rPr lang="ko-KR" altLang="en-US" dirty="0"/>
              <a:t>경쟁사 분석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경쟁사 분석을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69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0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9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9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9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10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9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9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97" name="자유형 9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98" name="그림 45" descr="체크만년필수첩.png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9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9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경쟁사 분석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9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43885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제품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브랜드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기업의 경쟁상대에 대해 분석하는 부분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으로 특정 경쟁사를 선정하여 비교하거나 관련 업체들의 성향을 분석할 수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표로 경쟁사와 자사의 위치를 나타낼 수도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63" name="그룹 62"/>
          <p:cNvGrpSpPr/>
          <p:nvPr/>
        </p:nvGrpSpPr>
        <p:grpSpPr>
          <a:xfrm>
            <a:off x="7346988" y="1992193"/>
            <a:ext cx="818269" cy="377930"/>
            <a:chOff x="8128967" y="1789175"/>
            <a:chExt cx="818269" cy="377930"/>
          </a:xfrm>
        </p:grpSpPr>
        <p:sp>
          <p:nvSpPr>
            <p:cNvPr id="31" name="Rectangle 36"/>
            <p:cNvSpPr>
              <a:spLocks noChangeArrowheads="1"/>
            </p:cNvSpPr>
            <p:nvPr/>
          </p:nvSpPr>
          <p:spPr bwMode="auto">
            <a:xfrm>
              <a:off x="8128967" y="1843166"/>
              <a:ext cx="92075" cy="92075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" name="Rectangle 38"/>
            <p:cNvSpPr>
              <a:spLocks noChangeArrowheads="1"/>
            </p:cNvSpPr>
            <p:nvPr/>
          </p:nvSpPr>
          <p:spPr bwMode="auto">
            <a:xfrm>
              <a:off x="8128967" y="2005091"/>
              <a:ext cx="92075" cy="95250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8191152" y="1789175"/>
              <a:ext cx="75608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b="1" dirty="0">
                  <a:solidFill>
                    <a:schemeClr val="accent6">
                      <a:lumMod val="50000"/>
                    </a:schemeClr>
                  </a:solidFill>
                </a:rPr>
                <a:t>내용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191152" y="1951661"/>
              <a:ext cx="75608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b="1" dirty="0">
                  <a:solidFill>
                    <a:schemeClr val="accent6">
                      <a:lumMod val="50000"/>
                    </a:schemeClr>
                  </a:solidFill>
                </a:rPr>
                <a:t>내용</a:t>
              </a:r>
            </a:p>
          </p:txBody>
        </p:sp>
      </p:grpSp>
      <p:grpSp>
        <p:nvGrpSpPr>
          <p:cNvPr id="57" name="그룹 56"/>
          <p:cNvGrpSpPr/>
          <p:nvPr/>
        </p:nvGrpSpPr>
        <p:grpSpPr>
          <a:xfrm>
            <a:off x="6835806" y="215856"/>
            <a:ext cx="1800000" cy="486354"/>
            <a:chOff x="6984468" y="6021288"/>
            <a:chExt cx="1800000" cy="486354"/>
          </a:xfrm>
        </p:grpSpPr>
        <p:sp>
          <p:nvSpPr>
            <p:cNvPr id="58" name="TextBox 57"/>
            <p:cNvSpPr txBox="1"/>
            <p:nvPr/>
          </p:nvSpPr>
          <p:spPr>
            <a:xfrm>
              <a:off x="6984468" y="6021288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6984468" y="6237312"/>
              <a:ext cx="1800000" cy="270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aphicFrame>
        <p:nvGraphicFramePr>
          <p:cNvPr id="62" name="차트 61"/>
          <p:cNvGraphicFramePr/>
          <p:nvPr/>
        </p:nvGraphicFramePr>
        <p:xfrm>
          <a:off x="1139778" y="1931967"/>
          <a:ext cx="6243723" cy="2117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50" name="Rectangle 222"/>
          <p:cNvSpPr>
            <a:spLocks noChangeArrowheads="1"/>
          </p:cNvSpPr>
          <p:nvPr/>
        </p:nvSpPr>
        <p:spPr bwMode="auto">
          <a:xfrm>
            <a:off x="1329766" y="4670442"/>
            <a:ext cx="2880000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51" name="Rectangle 292"/>
          <p:cNvSpPr>
            <a:spLocks noChangeArrowheads="1"/>
          </p:cNvSpPr>
          <p:nvPr/>
        </p:nvSpPr>
        <p:spPr bwMode="auto">
          <a:xfrm>
            <a:off x="1329764" y="4400568"/>
            <a:ext cx="2880000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4" name="Rectangle 222"/>
          <p:cNvSpPr>
            <a:spLocks noChangeArrowheads="1"/>
          </p:cNvSpPr>
          <p:nvPr/>
        </p:nvSpPr>
        <p:spPr bwMode="auto">
          <a:xfrm>
            <a:off x="4934236" y="4670442"/>
            <a:ext cx="2880000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65" name="Rectangle 292"/>
          <p:cNvSpPr>
            <a:spLocks noChangeArrowheads="1"/>
          </p:cNvSpPr>
          <p:nvPr/>
        </p:nvSpPr>
        <p:spPr bwMode="auto">
          <a:xfrm>
            <a:off x="4934234" y="4400568"/>
            <a:ext cx="2880000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7" name="Rectangle 277"/>
          <p:cNvSpPr>
            <a:spLocks noChangeArrowheads="1"/>
          </p:cNvSpPr>
          <p:nvPr/>
        </p:nvSpPr>
        <p:spPr bwMode="auto">
          <a:xfrm>
            <a:off x="4791078" y="4414851"/>
            <a:ext cx="74272" cy="922209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8" name="Rectangle 356"/>
          <p:cNvSpPr>
            <a:spLocks noChangeArrowheads="1"/>
          </p:cNvSpPr>
          <p:nvPr/>
        </p:nvSpPr>
        <p:spPr bwMode="auto">
          <a:xfrm>
            <a:off x="1176291" y="4414851"/>
            <a:ext cx="74272" cy="923756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13420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32217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70032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86394B01-075C-450D-9A2C-2955F5120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8A0B2694-F884-412A-B63B-878490D68C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20F5AFBA-6CB6-4986-88FB-90D068AA3E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468D8176-D81D-4502-9124-EB990509BE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E208A5DC-1C2A-49D8-B3AD-DD0252C41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C90DD57B-4187-4D03-9A08-884253454E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2841221F-28FF-4994-9CB7-7B317F2AB2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10340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A0E5337C-DD71-4B75-AB30-FA0C2DA279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23291"/>
            <a:ext cx="1636899" cy="122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5F0873BB-2D23-4254-9463-DE900858F985}"/>
              </a:ext>
            </a:extLst>
          </p:cNvPr>
          <p:cNvSpPr/>
          <p:nvPr/>
        </p:nvSpPr>
        <p:spPr>
          <a:xfrm>
            <a:off x="756293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0981A0E0-4A14-4803-B651-A9F42762CB64}"/>
              </a:ext>
            </a:extLst>
          </p:cNvPr>
          <p:cNvSpPr/>
          <p:nvPr/>
        </p:nvSpPr>
        <p:spPr>
          <a:xfrm>
            <a:off x="2748635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AD68546C-A158-4271-96D3-501217C59338}"/>
              </a:ext>
            </a:extLst>
          </p:cNvPr>
          <p:cNvSpPr/>
          <p:nvPr/>
        </p:nvSpPr>
        <p:spPr>
          <a:xfrm>
            <a:off x="4747028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F1AB71C8-DF51-4783-95A5-1B7995C01D1F}"/>
              </a:ext>
            </a:extLst>
          </p:cNvPr>
          <p:cNvSpPr/>
          <p:nvPr/>
        </p:nvSpPr>
        <p:spPr>
          <a:xfrm>
            <a:off x="6738622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0D7721EE-6792-48FF-88AF-CFAB295218F7}"/>
              </a:ext>
            </a:extLst>
          </p:cNvPr>
          <p:cNvSpPr/>
          <p:nvPr/>
        </p:nvSpPr>
        <p:spPr>
          <a:xfrm>
            <a:off x="756293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36A6B60C-8337-458E-B360-C9EAE1046824}"/>
              </a:ext>
            </a:extLst>
          </p:cNvPr>
          <p:cNvSpPr/>
          <p:nvPr/>
        </p:nvSpPr>
        <p:spPr>
          <a:xfrm>
            <a:off x="2748635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7D2E1A31-6175-40D3-9570-9C5813E63CBA}"/>
              </a:ext>
            </a:extLst>
          </p:cNvPr>
          <p:cNvSpPr/>
          <p:nvPr/>
        </p:nvSpPr>
        <p:spPr>
          <a:xfrm>
            <a:off x="4747028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7152F933-BCE2-4CDB-8B59-5349C47A2426}"/>
              </a:ext>
            </a:extLst>
          </p:cNvPr>
          <p:cNvSpPr/>
          <p:nvPr/>
        </p:nvSpPr>
        <p:spPr>
          <a:xfrm>
            <a:off x="6738622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8D721C49-146E-4A44-A596-5626BEE55018}"/>
              </a:ext>
            </a:extLst>
          </p:cNvPr>
          <p:cNvSpPr/>
          <p:nvPr/>
        </p:nvSpPr>
        <p:spPr>
          <a:xfrm>
            <a:off x="672841" y="1258257"/>
            <a:ext cx="3916457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chemeClr val="accent4"/>
                </a:solidFill>
                <a:latin typeface="+mn-ea"/>
              </a:rPr>
              <a:t>제안서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FBFF5F8-29AA-426E-8229-B2F474CC6F12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20EB122-E7EA-434A-B1E2-8FBDBF1E9559}"/>
              </a:ext>
            </a:extLst>
          </p:cNvPr>
          <p:cNvSpPr/>
          <p:nvPr/>
        </p:nvSpPr>
        <p:spPr>
          <a:xfrm>
            <a:off x="6629704" y="1405737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066545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19330127-2E46-4B1D-9E1D-027C8A6821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17165" y="2223243"/>
            <a:ext cx="1571782" cy="1178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FF60F9B0-0AC0-43F9-9DC3-D4F57FF6E7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9358" y="2223243"/>
            <a:ext cx="1571782" cy="1178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E4F3F090-1DEC-41EB-BE6F-7A843F9D2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30766" y="2223243"/>
            <a:ext cx="1571782" cy="1178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0CD23CB4-A21D-4E38-B53D-C0AC528771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15981" y="4070275"/>
            <a:ext cx="1574152" cy="1180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2F34E2BF-7BE4-4228-AF29-B55BECA8E3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8173" y="4070275"/>
            <a:ext cx="1574152" cy="1180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0ABCBB49-3D59-4CA4-A328-945E0CF47C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37857" y="2223243"/>
            <a:ext cx="1571782" cy="1178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1F317222-D5E6-4C13-AE0D-3BB7A1D0AE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9968" y="4075710"/>
            <a:ext cx="1550073" cy="117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3511DE34-15FE-43AA-9832-5DDE86D982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50851" y="4088111"/>
            <a:ext cx="1545795" cy="1175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128032E4-AA20-43C2-A2EC-0D1C8D5B26A3}"/>
              </a:ext>
            </a:extLst>
          </p:cNvPr>
          <p:cNvSpPr/>
          <p:nvPr/>
        </p:nvSpPr>
        <p:spPr>
          <a:xfrm>
            <a:off x="752753" y="3496472"/>
            <a:ext cx="1684993" cy="27378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5138A18C-7C0D-4FEF-8C5F-C2CAE865FBA6}"/>
              </a:ext>
            </a:extLst>
          </p:cNvPr>
          <p:cNvSpPr/>
          <p:nvPr/>
        </p:nvSpPr>
        <p:spPr>
          <a:xfrm>
            <a:off x="2660560" y="3496472"/>
            <a:ext cx="1684993" cy="27378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DA979F4F-6707-496F-9683-96348396246E}"/>
              </a:ext>
            </a:extLst>
          </p:cNvPr>
          <p:cNvSpPr/>
          <p:nvPr/>
        </p:nvSpPr>
        <p:spPr>
          <a:xfrm>
            <a:off x="4574161" y="3496472"/>
            <a:ext cx="1684993" cy="27378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5C6A7479-8C21-4403-AC3C-72BE994EF96F}"/>
              </a:ext>
            </a:extLst>
          </p:cNvPr>
          <p:cNvSpPr/>
          <p:nvPr/>
        </p:nvSpPr>
        <p:spPr>
          <a:xfrm>
            <a:off x="6481252" y="3496472"/>
            <a:ext cx="1684993" cy="27378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B60D7EA4-889D-488E-B16D-0347A85C6006}"/>
              </a:ext>
            </a:extLst>
          </p:cNvPr>
          <p:cNvSpPr/>
          <p:nvPr/>
        </p:nvSpPr>
        <p:spPr>
          <a:xfrm>
            <a:off x="752753" y="5351459"/>
            <a:ext cx="1684993" cy="27378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1879E8A6-F280-4D14-A04F-7BD613D81869}"/>
              </a:ext>
            </a:extLst>
          </p:cNvPr>
          <p:cNvSpPr/>
          <p:nvPr/>
        </p:nvSpPr>
        <p:spPr>
          <a:xfrm>
            <a:off x="2660560" y="5351459"/>
            <a:ext cx="1684993" cy="27378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9475AFAC-D0D2-4953-B984-9B623508614E}"/>
              </a:ext>
            </a:extLst>
          </p:cNvPr>
          <p:cNvSpPr/>
          <p:nvPr/>
        </p:nvSpPr>
        <p:spPr>
          <a:xfrm>
            <a:off x="4574161" y="5351459"/>
            <a:ext cx="1684993" cy="27378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91F7E318-E3F6-42EA-B9F8-8DB2F648814B}"/>
              </a:ext>
            </a:extLst>
          </p:cNvPr>
          <p:cNvSpPr/>
          <p:nvPr/>
        </p:nvSpPr>
        <p:spPr>
          <a:xfrm>
            <a:off x="6481252" y="5351459"/>
            <a:ext cx="1684993" cy="27378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F079DBE8-5D53-4798-B41C-5EF469BC078A}"/>
              </a:ext>
            </a:extLst>
          </p:cNvPr>
          <p:cNvSpPr/>
          <p:nvPr/>
        </p:nvSpPr>
        <p:spPr>
          <a:xfrm>
            <a:off x="672841" y="1248882"/>
            <a:ext cx="3143283" cy="37052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B8E2BD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819B3C39-5192-41EB-B61C-D11DB090CFEB}"/>
              </a:ext>
            </a:extLst>
          </p:cNvPr>
          <p:cNvSpPr/>
          <p:nvPr/>
        </p:nvSpPr>
        <p:spPr>
          <a:xfrm>
            <a:off x="672841" y="1037318"/>
            <a:ext cx="1486524" cy="2470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806AAA3-980E-498D-8A02-543FC7A7B388}"/>
              </a:ext>
            </a:extLst>
          </p:cNvPr>
          <p:cNvSpPr/>
          <p:nvPr/>
        </p:nvSpPr>
        <p:spPr>
          <a:xfrm>
            <a:off x="6376956" y="1390105"/>
            <a:ext cx="1822003" cy="197613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401642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제안서_영업마케팅_IT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133453"/>
      </a:accent1>
      <a:accent2>
        <a:srgbClr val="84D1FA"/>
      </a:accent2>
      <a:accent3>
        <a:srgbClr val="C5D835"/>
      </a:accent3>
      <a:accent4>
        <a:srgbClr val="EC1651"/>
      </a:accent4>
      <a:accent5>
        <a:srgbClr val="F48120"/>
      </a:accent5>
      <a:accent6>
        <a:srgbClr val="FFCA05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1775</TotalTime>
  <Words>378</Words>
  <Application>Microsoft Office PowerPoint</Application>
  <PresentationFormat>화면 슬라이드 쇼(4:3)</PresentationFormat>
  <Paragraphs>69</Paragraphs>
  <Slides>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표준작성법_제안서_영업마케팅(IT)</dc:title>
  <dc:creator>㈜ 인비닷컴</dc:creator>
  <dc:description>무단 복제 배포시 법적 불이익을 받을 수 있습니다.</dc:description>
  <cp:lastModifiedBy>pro</cp:lastModifiedBy>
  <cp:revision>441</cp:revision>
  <dcterms:created xsi:type="dcterms:W3CDTF">2013-09-25T11:58:39Z</dcterms:created>
  <dcterms:modified xsi:type="dcterms:W3CDTF">2019-05-03T08:49:32Z</dcterms:modified>
  <cp:category>본 문서의 저작권은 비즈폼에 있습니다.</cp:category>
</cp:coreProperties>
</file>