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8" r:id="rId2"/>
    <p:sldId id="267" r:id="rId3"/>
    <p:sldId id="302" r:id="rId4"/>
    <p:sldId id="309" r:id="rId5"/>
    <p:sldId id="310" r:id="rId6"/>
    <p:sldId id="311" r:id="rId7"/>
    <p:sldId id="312" r:id="rId8"/>
    <p:sldId id="313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0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2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9C49-48BC-B36E-5624BF9D53D4}"/>
              </c:ext>
            </c:extLst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3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9C49-48BC-B36E-5624BF9D53D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C49-48BC-B36E-5624BF9D53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5415936"/>
        <c:axId val="55417472"/>
      </c:barChart>
      <c:catAx>
        <c:axId val="55415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55417472"/>
        <c:crosses val="autoZero"/>
        <c:auto val="1"/>
        <c:lblAlgn val="ctr"/>
        <c:lblOffset val="100"/>
        <c:noMultiLvlLbl val="0"/>
      </c:catAx>
      <c:valAx>
        <c:axId val="55417472"/>
        <c:scaling>
          <c:orientation val="minMax"/>
        </c:scaling>
        <c:delete val="0"/>
        <c:axPos val="l"/>
        <c:numFmt formatCode="0.00%" sourceLinked="0"/>
        <c:majorTickMark val="none"/>
        <c:minorTickMark val="none"/>
        <c:tickLblPos val="none"/>
        <c:crossAx val="554159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3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5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BF02-4EDB-806C-E5ED4BF543D4}"/>
              </c:ext>
            </c:extLst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4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BF02-4EDB-806C-E5ED4BF543D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F02-4EDB-806C-E5ED4BF543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5433856"/>
        <c:axId val="55468416"/>
      </c:barChart>
      <c:catAx>
        <c:axId val="5543385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55468416"/>
        <c:crosses val="autoZero"/>
        <c:auto val="1"/>
        <c:lblAlgn val="ctr"/>
        <c:lblOffset val="100"/>
        <c:noMultiLvlLbl val="0"/>
      </c:catAx>
      <c:valAx>
        <c:axId val="55468416"/>
        <c:scaling>
          <c:orientation val="minMax"/>
        </c:scaling>
        <c:delete val="0"/>
        <c:axPos val="l"/>
        <c:numFmt formatCode="0.00%" sourceLinked="0"/>
        <c:majorTickMark val="none"/>
        <c:minorTickMark val="none"/>
        <c:tickLblPos val="none"/>
        <c:crossAx val="554338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5DC0B0-1A9C-44D6-BCE3-F90D8AB8903C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그림 80" descr="배경2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0" name="직사각형 79"/>
          <p:cNvSpPr/>
          <p:nvPr userDrawn="1"/>
        </p:nvSpPr>
        <p:spPr>
          <a:xfrm>
            <a:off x="0" y="5058000"/>
            <a:ext cx="9144000" cy="180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4900617" y="2406636"/>
            <a:ext cx="3140118" cy="57246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4900617" y="2187558"/>
            <a:ext cx="3140118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4900617" y="3027357"/>
            <a:ext cx="3140118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89" name="그룹 88"/>
          <p:cNvGrpSpPr/>
          <p:nvPr userDrawn="1"/>
        </p:nvGrpSpPr>
        <p:grpSpPr>
          <a:xfrm>
            <a:off x="847673" y="1058877"/>
            <a:ext cx="4171811" cy="5035572"/>
            <a:chOff x="847673" y="1603350"/>
            <a:chExt cx="3687813" cy="4451364"/>
          </a:xfrm>
        </p:grpSpPr>
        <p:sp>
          <p:nvSpPr>
            <p:cNvPr id="88" name="타원 87"/>
            <p:cNvSpPr/>
            <p:nvPr userDrawn="1"/>
          </p:nvSpPr>
          <p:spPr>
            <a:xfrm>
              <a:off x="847673" y="5619780"/>
              <a:ext cx="3687813" cy="21907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50000">
                  <a:schemeClr val="tx1">
                    <a:lumMod val="95000"/>
                    <a:lumOff val="5000"/>
                    <a:alpha val="29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86" name="그림 85" descr="Untitled-2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541421" y="1603350"/>
              <a:ext cx="2107937" cy="4114286"/>
            </a:xfrm>
            <a:prstGeom prst="rect">
              <a:avLst/>
            </a:prstGeom>
          </p:spPr>
        </p:pic>
        <p:pic>
          <p:nvPicPr>
            <p:cNvPr id="1026" name="Picture 2" descr="C:\Users\Administrator\Desktop\표준작성3차\과학_제안서(연구개발)\02J49171-[Converted].png"/>
            <p:cNvPicPr>
              <a:picLocks noChangeAspect="1" noChangeArrowheads="1"/>
            </p:cNvPicPr>
            <p:nvPr userDrawn="1"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884187" y="5046471"/>
              <a:ext cx="3432222" cy="736809"/>
            </a:xfrm>
            <a:prstGeom prst="rect">
              <a:avLst/>
            </a:prstGeom>
            <a:noFill/>
          </p:spPr>
        </p:pic>
        <p:pic>
          <p:nvPicPr>
            <p:cNvPr id="85" name="그림 84" descr="02H91608-[Converted].png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2527272" y="2735253"/>
              <a:ext cx="1993518" cy="3319461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그림 61" descr="배경2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4316408" y="1128681"/>
            <a:ext cx="1497033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4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4316408" y="1420785"/>
            <a:ext cx="1509107" cy="68788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marR="0" indent="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900" b="1">
                <a:solidFill>
                  <a:schemeClr val="accent5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4316408" y="3721104"/>
            <a:ext cx="1533547" cy="34156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4316408" y="4013208"/>
            <a:ext cx="1509107" cy="8956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ko-KR" altLang="en-US" sz="9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</a:pPr>
            <a:endParaRPr lang="ko-KR" altLang="en-US" dirty="0"/>
          </a:p>
        </p:txBody>
      </p:sp>
      <p:sp>
        <p:nvSpPr>
          <p:cNvPr id="63" name="직사각형 62"/>
          <p:cNvSpPr/>
          <p:nvPr userDrawn="1"/>
        </p:nvSpPr>
        <p:spPr>
          <a:xfrm>
            <a:off x="0" y="0"/>
            <a:ext cx="1656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4" name="직사각형 63"/>
          <p:cNvSpPr/>
          <p:nvPr userDrawn="1"/>
        </p:nvSpPr>
        <p:spPr>
          <a:xfrm>
            <a:off x="7488000" y="0"/>
            <a:ext cx="1656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25" name="그룹 124"/>
          <p:cNvGrpSpPr/>
          <p:nvPr userDrawn="1"/>
        </p:nvGrpSpPr>
        <p:grpSpPr>
          <a:xfrm>
            <a:off x="3552825" y="1112819"/>
            <a:ext cx="704850" cy="965200"/>
            <a:chOff x="3552825" y="960438"/>
            <a:chExt cx="704850" cy="965200"/>
          </a:xfrm>
        </p:grpSpPr>
        <p:sp>
          <p:nvSpPr>
            <p:cNvPr id="2053" name="Freeform 5"/>
            <p:cNvSpPr>
              <a:spLocks/>
            </p:cNvSpPr>
            <p:nvPr userDrawn="1"/>
          </p:nvSpPr>
          <p:spPr bwMode="auto">
            <a:xfrm>
              <a:off x="3552825" y="960438"/>
              <a:ext cx="704850" cy="965200"/>
            </a:xfrm>
            <a:custGeom>
              <a:avLst/>
              <a:gdLst/>
              <a:ahLst/>
              <a:cxnLst>
                <a:cxn ang="0">
                  <a:pos x="418" y="428"/>
                </a:cxn>
                <a:cxn ang="0">
                  <a:pos x="418" y="428"/>
                </a:cxn>
                <a:cxn ang="0">
                  <a:pos x="418" y="426"/>
                </a:cxn>
                <a:cxn ang="0">
                  <a:pos x="418" y="426"/>
                </a:cxn>
                <a:cxn ang="0">
                  <a:pos x="356" y="326"/>
                </a:cxn>
                <a:cxn ang="0">
                  <a:pos x="298" y="228"/>
                </a:cxn>
                <a:cxn ang="0">
                  <a:pos x="298" y="52"/>
                </a:cxn>
                <a:cxn ang="0">
                  <a:pos x="298" y="52"/>
                </a:cxn>
                <a:cxn ang="0">
                  <a:pos x="296" y="42"/>
                </a:cxn>
                <a:cxn ang="0">
                  <a:pos x="294" y="32"/>
                </a:cxn>
                <a:cxn ang="0">
                  <a:pos x="288" y="22"/>
                </a:cxn>
                <a:cxn ang="0">
                  <a:pos x="282" y="14"/>
                </a:cxn>
                <a:cxn ang="0">
                  <a:pos x="274" y="8"/>
                </a:cxn>
                <a:cxn ang="0">
                  <a:pos x="266" y="4"/>
                </a:cxn>
                <a:cxn ang="0">
                  <a:pos x="256" y="0"/>
                </a:cxn>
                <a:cxn ang="0">
                  <a:pos x="244" y="0"/>
                </a:cxn>
                <a:cxn ang="0">
                  <a:pos x="204" y="0"/>
                </a:cxn>
                <a:cxn ang="0">
                  <a:pos x="204" y="0"/>
                </a:cxn>
                <a:cxn ang="0">
                  <a:pos x="192" y="0"/>
                </a:cxn>
                <a:cxn ang="0">
                  <a:pos x="182" y="4"/>
                </a:cxn>
                <a:cxn ang="0">
                  <a:pos x="174" y="8"/>
                </a:cxn>
                <a:cxn ang="0">
                  <a:pos x="166" y="14"/>
                </a:cxn>
                <a:cxn ang="0">
                  <a:pos x="160" y="22"/>
                </a:cxn>
                <a:cxn ang="0">
                  <a:pos x="154" y="32"/>
                </a:cxn>
                <a:cxn ang="0">
                  <a:pos x="152" y="42"/>
                </a:cxn>
                <a:cxn ang="0">
                  <a:pos x="150" y="52"/>
                </a:cxn>
                <a:cxn ang="0">
                  <a:pos x="150" y="224"/>
                </a:cxn>
                <a:cxn ang="0">
                  <a:pos x="150" y="224"/>
                </a:cxn>
                <a:cxn ang="0">
                  <a:pos x="90" y="324"/>
                </a:cxn>
                <a:cxn ang="0">
                  <a:pos x="24" y="430"/>
                </a:cxn>
                <a:cxn ang="0">
                  <a:pos x="24" y="430"/>
                </a:cxn>
                <a:cxn ang="0">
                  <a:pos x="24" y="430"/>
                </a:cxn>
                <a:cxn ang="0">
                  <a:pos x="24" y="430"/>
                </a:cxn>
                <a:cxn ang="0">
                  <a:pos x="14" y="446"/>
                </a:cxn>
                <a:cxn ang="0">
                  <a:pos x="6" y="462"/>
                </a:cxn>
                <a:cxn ang="0">
                  <a:pos x="2" y="480"/>
                </a:cxn>
                <a:cxn ang="0">
                  <a:pos x="0" y="498"/>
                </a:cxn>
                <a:cxn ang="0">
                  <a:pos x="0" y="498"/>
                </a:cxn>
                <a:cxn ang="0">
                  <a:pos x="2" y="520"/>
                </a:cxn>
                <a:cxn ang="0">
                  <a:pos x="8" y="542"/>
                </a:cxn>
                <a:cxn ang="0">
                  <a:pos x="18" y="560"/>
                </a:cxn>
                <a:cxn ang="0">
                  <a:pos x="32" y="576"/>
                </a:cxn>
                <a:cxn ang="0">
                  <a:pos x="48" y="590"/>
                </a:cxn>
                <a:cxn ang="0">
                  <a:pos x="68" y="600"/>
                </a:cxn>
                <a:cxn ang="0">
                  <a:pos x="88" y="606"/>
                </a:cxn>
                <a:cxn ang="0">
                  <a:pos x="110" y="608"/>
                </a:cxn>
                <a:cxn ang="0">
                  <a:pos x="334" y="608"/>
                </a:cxn>
                <a:cxn ang="0">
                  <a:pos x="334" y="608"/>
                </a:cxn>
                <a:cxn ang="0">
                  <a:pos x="356" y="606"/>
                </a:cxn>
                <a:cxn ang="0">
                  <a:pos x="376" y="600"/>
                </a:cxn>
                <a:cxn ang="0">
                  <a:pos x="396" y="590"/>
                </a:cxn>
                <a:cxn ang="0">
                  <a:pos x="412" y="576"/>
                </a:cxn>
                <a:cxn ang="0">
                  <a:pos x="426" y="560"/>
                </a:cxn>
                <a:cxn ang="0">
                  <a:pos x="436" y="542"/>
                </a:cxn>
                <a:cxn ang="0">
                  <a:pos x="442" y="520"/>
                </a:cxn>
                <a:cxn ang="0">
                  <a:pos x="444" y="498"/>
                </a:cxn>
                <a:cxn ang="0">
                  <a:pos x="444" y="498"/>
                </a:cxn>
                <a:cxn ang="0">
                  <a:pos x="442" y="478"/>
                </a:cxn>
                <a:cxn ang="0">
                  <a:pos x="438" y="460"/>
                </a:cxn>
                <a:cxn ang="0">
                  <a:pos x="428" y="442"/>
                </a:cxn>
                <a:cxn ang="0">
                  <a:pos x="418" y="428"/>
                </a:cxn>
                <a:cxn ang="0">
                  <a:pos x="418" y="428"/>
                </a:cxn>
              </a:cxnLst>
              <a:rect l="0" t="0" r="r" b="b"/>
              <a:pathLst>
                <a:path w="444" h="608">
                  <a:moveTo>
                    <a:pt x="418" y="428"/>
                  </a:moveTo>
                  <a:lnTo>
                    <a:pt x="418" y="428"/>
                  </a:lnTo>
                  <a:lnTo>
                    <a:pt x="418" y="426"/>
                  </a:lnTo>
                  <a:lnTo>
                    <a:pt x="418" y="426"/>
                  </a:lnTo>
                  <a:lnTo>
                    <a:pt x="356" y="326"/>
                  </a:lnTo>
                  <a:lnTo>
                    <a:pt x="298" y="228"/>
                  </a:lnTo>
                  <a:lnTo>
                    <a:pt x="298" y="52"/>
                  </a:lnTo>
                  <a:lnTo>
                    <a:pt x="298" y="52"/>
                  </a:lnTo>
                  <a:lnTo>
                    <a:pt x="296" y="42"/>
                  </a:lnTo>
                  <a:lnTo>
                    <a:pt x="294" y="32"/>
                  </a:lnTo>
                  <a:lnTo>
                    <a:pt x="288" y="22"/>
                  </a:lnTo>
                  <a:lnTo>
                    <a:pt x="282" y="14"/>
                  </a:lnTo>
                  <a:lnTo>
                    <a:pt x="274" y="8"/>
                  </a:lnTo>
                  <a:lnTo>
                    <a:pt x="266" y="4"/>
                  </a:lnTo>
                  <a:lnTo>
                    <a:pt x="256" y="0"/>
                  </a:lnTo>
                  <a:lnTo>
                    <a:pt x="244" y="0"/>
                  </a:lnTo>
                  <a:lnTo>
                    <a:pt x="204" y="0"/>
                  </a:lnTo>
                  <a:lnTo>
                    <a:pt x="204" y="0"/>
                  </a:lnTo>
                  <a:lnTo>
                    <a:pt x="192" y="0"/>
                  </a:lnTo>
                  <a:lnTo>
                    <a:pt x="182" y="4"/>
                  </a:lnTo>
                  <a:lnTo>
                    <a:pt x="174" y="8"/>
                  </a:lnTo>
                  <a:lnTo>
                    <a:pt x="166" y="14"/>
                  </a:lnTo>
                  <a:lnTo>
                    <a:pt x="160" y="22"/>
                  </a:lnTo>
                  <a:lnTo>
                    <a:pt x="154" y="32"/>
                  </a:lnTo>
                  <a:lnTo>
                    <a:pt x="152" y="42"/>
                  </a:lnTo>
                  <a:lnTo>
                    <a:pt x="150" y="52"/>
                  </a:lnTo>
                  <a:lnTo>
                    <a:pt x="150" y="224"/>
                  </a:lnTo>
                  <a:lnTo>
                    <a:pt x="150" y="224"/>
                  </a:lnTo>
                  <a:lnTo>
                    <a:pt x="90" y="324"/>
                  </a:lnTo>
                  <a:lnTo>
                    <a:pt x="24" y="430"/>
                  </a:lnTo>
                  <a:lnTo>
                    <a:pt x="24" y="430"/>
                  </a:lnTo>
                  <a:lnTo>
                    <a:pt x="24" y="430"/>
                  </a:lnTo>
                  <a:lnTo>
                    <a:pt x="24" y="430"/>
                  </a:lnTo>
                  <a:lnTo>
                    <a:pt x="14" y="446"/>
                  </a:lnTo>
                  <a:lnTo>
                    <a:pt x="6" y="462"/>
                  </a:lnTo>
                  <a:lnTo>
                    <a:pt x="2" y="480"/>
                  </a:lnTo>
                  <a:lnTo>
                    <a:pt x="0" y="498"/>
                  </a:lnTo>
                  <a:lnTo>
                    <a:pt x="0" y="498"/>
                  </a:lnTo>
                  <a:lnTo>
                    <a:pt x="2" y="520"/>
                  </a:lnTo>
                  <a:lnTo>
                    <a:pt x="8" y="542"/>
                  </a:lnTo>
                  <a:lnTo>
                    <a:pt x="18" y="560"/>
                  </a:lnTo>
                  <a:lnTo>
                    <a:pt x="32" y="576"/>
                  </a:lnTo>
                  <a:lnTo>
                    <a:pt x="48" y="590"/>
                  </a:lnTo>
                  <a:lnTo>
                    <a:pt x="68" y="600"/>
                  </a:lnTo>
                  <a:lnTo>
                    <a:pt x="88" y="606"/>
                  </a:lnTo>
                  <a:lnTo>
                    <a:pt x="110" y="608"/>
                  </a:lnTo>
                  <a:lnTo>
                    <a:pt x="334" y="608"/>
                  </a:lnTo>
                  <a:lnTo>
                    <a:pt x="334" y="608"/>
                  </a:lnTo>
                  <a:lnTo>
                    <a:pt x="356" y="606"/>
                  </a:lnTo>
                  <a:lnTo>
                    <a:pt x="376" y="600"/>
                  </a:lnTo>
                  <a:lnTo>
                    <a:pt x="396" y="590"/>
                  </a:lnTo>
                  <a:lnTo>
                    <a:pt x="412" y="576"/>
                  </a:lnTo>
                  <a:lnTo>
                    <a:pt x="426" y="560"/>
                  </a:lnTo>
                  <a:lnTo>
                    <a:pt x="436" y="542"/>
                  </a:lnTo>
                  <a:lnTo>
                    <a:pt x="442" y="520"/>
                  </a:lnTo>
                  <a:lnTo>
                    <a:pt x="444" y="498"/>
                  </a:lnTo>
                  <a:lnTo>
                    <a:pt x="444" y="498"/>
                  </a:lnTo>
                  <a:lnTo>
                    <a:pt x="442" y="478"/>
                  </a:lnTo>
                  <a:lnTo>
                    <a:pt x="438" y="460"/>
                  </a:lnTo>
                  <a:lnTo>
                    <a:pt x="428" y="442"/>
                  </a:lnTo>
                  <a:lnTo>
                    <a:pt x="418" y="428"/>
                  </a:lnTo>
                  <a:lnTo>
                    <a:pt x="418" y="42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7" name="Freeform 9"/>
            <p:cNvSpPr>
              <a:spLocks/>
            </p:cNvSpPr>
            <p:nvPr userDrawn="1"/>
          </p:nvSpPr>
          <p:spPr bwMode="auto">
            <a:xfrm>
              <a:off x="3790950" y="1401763"/>
              <a:ext cx="168275" cy="400050"/>
            </a:xfrm>
            <a:custGeom>
              <a:avLst/>
              <a:gdLst/>
              <a:ahLst/>
              <a:cxnLst>
                <a:cxn ang="0">
                  <a:pos x="106" y="0"/>
                </a:cxn>
                <a:cxn ang="0">
                  <a:pos x="106" y="252"/>
                </a:cxn>
                <a:cxn ang="0">
                  <a:pos x="44" y="252"/>
                </a:cxn>
                <a:cxn ang="0">
                  <a:pos x="44" y="118"/>
                </a:cxn>
                <a:cxn ang="0">
                  <a:pos x="44" y="118"/>
                </a:cxn>
                <a:cxn ang="0">
                  <a:pos x="42" y="82"/>
                </a:cxn>
                <a:cxn ang="0">
                  <a:pos x="42" y="82"/>
                </a:cxn>
                <a:cxn ang="0">
                  <a:pos x="40" y="76"/>
                </a:cxn>
                <a:cxn ang="0">
                  <a:pos x="34" y="74"/>
                </a:cxn>
                <a:cxn ang="0">
                  <a:pos x="34" y="74"/>
                </a:cxn>
                <a:cxn ang="0">
                  <a:pos x="24" y="70"/>
                </a:cxn>
                <a:cxn ang="0">
                  <a:pos x="6" y="70"/>
                </a:cxn>
                <a:cxn ang="0">
                  <a:pos x="0" y="70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22" y="34"/>
                </a:cxn>
                <a:cxn ang="0">
                  <a:pos x="40" y="26"/>
                </a:cxn>
                <a:cxn ang="0">
                  <a:pos x="56" y="14"/>
                </a:cxn>
                <a:cxn ang="0">
                  <a:pos x="70" y="0"/>
                </a:cxn>
                <a:cxn ang="0">
                  <a:pos x="106" y="0"/>
                </a:cxn>
              </a:cxnLst>
              <a:rect l="0" t="0" r="r" b="b"/>
              <a:pathLst>
                <a:path w="106" h="252">
                  <a:moveTo>
                    <a:pt x="106" y="0"/>
                  </a:moveTo>
                  <a:lnTo>
                    <a:pt x="106" y="252"/>
                  </a:lnTo>
                  <a:lnTo>
                    <a:pt x="44" y="252"/>
                  </a:lnTo>
                  <a:lnTo>
                    <a:pt x="44" y="118"/>
                  </a:lnTo>
                  <a:lnTo>
                    <a:pt x="44" y="118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40" y="76"/>
                  </a:lnTo>
                  <a:lnTo>
                    <a:pt x="34" y="74"/>
                  </a:lnTo>
                  <a:lnTo>
                    <a:pt x="34" y="74"/>
                  </a:lnTo>
                  <a:lnTo>
                    <a:pt x="24" y="70"/>
                  </a:lnTo>
                  <a:lnTo>
                    <a:pt x="6" y="70"/>
                  </a:lnTo>
                  <a:lnTo>
                    <a:pt x="0" y="7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2" y="34"/>
                  </a:lnTo>
                  <a:lnTo>
                    <a:pt x="40" y="26"/>
                  </a:lnTo>
                  <a:lnTo>
                    <a:pt x="56" y="14"/>
                  </a:lnTo>
                  <a:lnTo>
                    <a:pt x="70" y="0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24" name="그룹 123"/>
          <p:cNvGrpSpPr/>
          <p:nvPr userDrawn="1"/>
        </p:nvGrpSpPr>
        <p:grpSpPr>
          <a:xfrm>
            <a:off x="4803775" y="2370123"/>
            <a:ext cx="631825" cy="631825"/>
            <a:chOff x="4803775" y="2608263"/>
            <a:chExt cx="631825" cy="631825"/>
          </a:xfrm>
        </p:grpSpPr>
        <p:sp>
          <p:nvSpPr>
            <p:cNvPr id="2056" name="Freeform 8"/>
            <p:cNvSpPr>
              <a:spLocks/>
            </p:cNvSpPr>
            <p:nvPr userDrawn="1"/>
          </p:nvSpPr>
          <p:spPr bwMode="auto">
            <a:xfrm>
              <a:off x="4803775" y="2608263"/>
              <a:ext cx="631825" cy="631825"/>
            </a:xfrm>
            <a:custGeom>
              <a:avLst/>
              <a:gdLst/>
              <a:ahLst/>
              <a:cxnLst>
                <a:cxn ang="0">
                  <a:pos x="398" y="302"/>
                </a:cxn>
                <a:cxn ang="0">
                  <a:pos x="398" y="302"/>
                </a:cxn>
                <a:cxn ang="0">
                  <a:pos x="396" y="320"/>
                </a:cxn>
                <a:cxn ang="0">
                  <a:pos x="390" y="338"/>
                </a:cxn>
                <a:cxn ang="0">
                  <a:pos x="382" y="356"/>
                </a:cxn>
                <a:cxn ang="0">
                  <a:pos x="370" y="370"/>
                </a:cxn>
                <a:cxn ang="0">
                  <a:pos x="356" y="380"/>
                </a:cxn>
                <a:cxn ang="0">
                  <a:pos x="340" y="390"/>
                </a:cxn>
                <a:cxn ang="0">
                  <a:pos x="322" y="396"/>
                </a:cxn>
                <a:cxn ang="0">
                  <a:pos x="302" y="398"/>
                </a:cxn>
                <a:cxn ang="0">
                  <a:pos x="96" y="398"/>
                </a:cxn>
                <a:cxn ang="0">
                  <a:pos x="96" y="398"/>
                </a:cxn>
                <a:cxn ang="0">
                  <a:pos x="76" y="396"/>
                </a:cxn>
                <a:cxn ang="0">
                  <a:pos x="58" y="390"/>
                </a:cxn>
                <a:cxn ang="0">
                  <a:pos x="42" y="380"/>
                </a:cxn>
                <a:cxn ang="0">
                  <a:pos x="28" y="370"/>
                </a:cxn>
                <a:cxn ang="0">
                  <a:pos x="16" y="356"/>
                </a:cxn>
                <a:cxn ang="0">
                  <a:pos x="8" y="338"/>
                </a:cxn>
                <a:cxn ang="0">
                  <a:pos x="2" y="320"/>
                </a:cxn>
                <a:cxn ang="0">
                  <a:pos x="0" y="302"/>
                </a:cxn>
                <a:cxn ang="0">
                  <a:pos x="0" y="96"/>
                </a:cxn>
                <a:cxn ang="0">
                  <a:pos x="0" y="96"/>
                </a:cxn>
                <a:cxn ang="0">
                  <a:pos x="2" y="76"/>
                </a:cxn>
                <a:cxn ang="0">
                  <a:pos x="8" y="58"/>
                </a:cxn>
                <a:cxn ang="0">
                  <a:pos x="16" y="42"/>
                </a:cxn>
                <a:cxn ang="0">
                  <a:pos x="28" y="28"/>
                </a:cxn>
                <a:cxn ang="0">
                  <a:pos x="42" y="16"/>
                </a:cxn>
                <a:cxn ang="0">
                  <a:pos x="58" y="6"/>
                </a:cxn>
                <a:cxn ang="0">
                  <a:pos x="76" y="2"/>
                </a:cxn>
                <a:cxn ang="0">
                  <a:pos x="96" y="0"/>
                </a:cxn>
                <a:cxn ang="0">
                  <a:pos x="302" y="0"/>
                </a:cxn>
                <a:cxn ang="0">
                  <a:pos x="302" y="0"/>
                </a:cxn>
                <a:cxn ang="0">
                  <a:pos x="322" y="2"/>
                </a:cxn>
                <a:cxn ang="0">
                  <a:pos x="340" y="6"/>
                </a:cxn>
                <a:cxn ang="0">
                  <a:pos x="356" y="16"/>
                </a:cxn>
                <a:cxn ang="0">
                  <a:pos x="370" y="28"/>
                </a:cxn>
                <a:cxn ang="0">
                  <a:pos x="382" y="42"/>
                </a:cxn>
                <a:cxn ang="0">
                  <a:pos x="390" y="58"/>
                </a:cxn>
                <a:cxn ang="0">
                  <a:pos x="396" y="76"/>
                </a:cxn>
                <a:cxn ang="0">
                  <a:pos x="398" y="96"/>
                </a:cxn>
                <a:cxn ang="0">
                  <a:pos x="398" y="302"/>
                </a:cxn>
              </a:cxnLst>
              <a:rect l="0" t="0" r="r" b="b"/>
              <a:pathLst>
                <a:path w="398" h="398">
                  <a:moveTo>
                    <a:pt x="398" y="302"/>
                  </a:moveTo>
                  <a:lnTo>
                    <a:pt x="398" y="302"/>
                  </a:lnTo>
                  <a:lnTo>
                    <a:pt x="396" y="320"/>
                  </a:lnTo>
                  <a:lnTo>
                    <a:pt x="390" y="338"/>
                  </a:lnTo>
                  <a:lnTo>
                    <a:pt x="382" y="356"/>
                  </a:lnTo>
                  <a:lnTo>
                    <a:pt x="370" y="370"/>
                  </a:lnTo>
                  <a:lnTo>
                    <a:pt x="356" y="380"/>
                  </a:lnTo>
                  <a:lnTo>
                    <a:pt x="340" y="390"/>
                  </a:lnTo>
                  <a:lnTo>
                    <a:pt x="322" y="396"/>
                  </a:lnTo>
                  <a:lnTo>
                    <a:pt x="302" y="398"/>
                  </a:lnTo>
                  <a:lnTo>
                    <a:pt x="96" y="398"/>
                  </a:lnTo>
                  <a:lnTo>
                    <a:pt x="96" y="398"/>
                  </a:lnTo>
                  <a:lnTo>
                    <a:pt x="76" y="396"/>
                  </a:lnTo>
                  <a:lnTo>
                    <a:pt x="58" y="390"/>
                  </a:lnTo>
                  <a:lnTo>
                    <a:pt x="42" y="380"/>
                  </a:lnTo>
                  <a:lnTo>
                    <a:pt x="28" y="370"/>
                  </a:lnTo>
                  <a:lnTo>
                    <a:pt x="16" y="356"/>
                  </a:lnTo>
                  <a:lnTo>
                    <a:pt x="8" y="338"/>
                  </a:lnTo>
                  <a:lnTo>
                    <a:pt x="2" y="320"/>
                  </a:lnTo>
                  <a:lnTo>
                    <a:pt x="0" y="302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6"/>
                  </a:lnTo>
                  <a:lnTo>
                    <a:pt x="58" y="6"/>
                  </a:lnTo>
                  <a:lnTo>
                    <a:pt x="76" y="2"/>
                  </a:lnTo>
                  <a:lnTo>
                    <a:pt x="96" y="0"/>
                  </a:lnTo>
                  <a:lnTo>
                    <a:pt x="302" y="0"/>
                  </a:lnTo>
                  <a:lnTo>
                    <a:pt x="302" y="0"/>
                  </a:lnTo>
                  <a:lnTo>
                    <a:pt x="322" y="2"/>
                  </a:lnTo>
                  <a:lnTo>
                    <a:pt x="340" y="6"/>
                  </a:lnTo>
                  <a:lnTo>
                    <a:pt x="356" y="16"/>
                  </a:lnTo>
                  <a:lnTo>
                    <a:pt x="370" y="28"/>
                  </a:lnTo>
                  <a:lnTo>
                    <a:pt x="382" y="42"/>
                  </a:lnTo>
                  <a:lnTo>
                    <a:pt x="390" y="58"/>
                  </a:lnTo>
                  <a:lnTo>
                    <a:pt x="396" y="76"/>
                  </a:lnTo>
                  <a:lnTo>
                    <a:pt x="398" y="96"/>
                  </a:lnTo>
                  <a:lnTo>
                    <a:pt x="398" y="30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8" name="Freeform 10"/>
            <p:cNvSpPr>
              <a:spLocks/>
            </p:cNvSpPr>
            <p:nvPr userDrawn="1"/>
          </p:nvSpPr>
          <p:spPr bwMode="auto">
            <a:xfrm>
              <a:off x="5026025" y="2713038"/>
              <a:ext cx="228600" cy="406400"/>
            </a:xfrm>
            <a:custGeom>
              <a:avLst/>
              <a:gdLst/>
              <a:ahLst/>
              <a:cxnLst>
                <a:cxn ang="0">
                  <a:pos x="138" y="214"/>
                </a:cxn>
                <a:cxn ang="0">
                  <a:pos x="138" y="256"/>
                </a:cxn>
                <a:cxn ang="0">
                  <a:pos x="0" y="256"/>
                </a:cxn>
                <a:cxn ang="0">
                  <a:pos x="0" y="220"/>
                </a:cxn>
                <a:cxn ang="0">
                  <a:pos x="0" y="220"/>
                </a:cxn>
                <a:cxn ang="0">
                  <a:pos x="50" y="140"/>
                </a:cxn>
                <a:cxn ang="0">
                  <a:pos x="72" y="96"/>
                </a:cxn>
                <a:cxn ang="0">
                  <a:pos x="72" y="96"/>
                </a:cxn>
                <a:cxn ang="0">
                  <a:pos x="82" y="76"/>
                </a:cxn>
                <a:cxn ang="0">
                  <a:pos x="84" y="60"/>
                </a:cxn>
                <a:cxn ang="0">
                  <a:pos x="84" y="60"/>
                </a:cxn>
                <a:cxn ang="0">
                  <a:pos x="84" y="50"/>
                </a:cxn>
                <a:cxn ang="0">
                  <a:pos x="82" y="44"/>
                </a:cxn>
                <a:cxn ang="0">
                  <a:pos x="82" y="44"/>
                </a:cxn>
                <a:cxn ang="0">
                  <a:pos x="76" y="40"/>
                </a:cxn>
                <a:cxn ang="0">
                  <a:pos x="70" y="40"/>
                </a:cxn>
                <a:cxn ang="0">
                  <a:pos x="70" y="40"/>
                </a:cxn>
                <a:cxn ang="0">
                  <a:pos x="64" y="40"/>
                </a:cxn>
                <a:cxn ang="0">
                  <a:pos x="60" y="46"/>
                </a:cxn>
                <a:cxn ang="0">
                  <a:pos x="60" y="46"/>
                </a:cxn>
                <a:cxn ang="0">
                  <a:pos x="58" y="54"/>
                </a:cxn>
                <a:cxn ang="0">
                  <a:pos x="56" y="68"/>
                </a:cxn>
                <a:cxn ang="0">
                  <a:pos x="56" y="90"/>
                </a:cxn>
                <a:cxn ang="0">
                  <a:pos x="0" y="90"/>
                </a:cxn>
                <a:cxn ang="0">
                  <a:pos x="0" y="82"/>
                </a:cxn>
                <a:cxn ang="0">
                  <a:pos x="0" y="82"/>
                </a:cxn>
                <a:cxn ang="0">
                  <a:pos x="0" y="64"/>
                </a:cxn>
                <a:cxn ang="0">
                  <a:pos x="2" y="48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4" y="24"/>
                </a:cxn>
                <a:cxn ang="0">
                  <a:pos x="14" y="24"/>
                </a:cxn>
                <a:cxn ang="0">
                  <a:pos x="22" y="14"/>
                </a:cxn>
                <a:cxn ang="0">
                  <a:pos x="36" y="6"/>
                </a:cxn>
                <a:cxn ang="0">
                  <a:pos x="36" y="6"/>
                </a:cxn>
                <a:cxn ang="0">
                  <a:pos x="50" y="2"/>
                </a:cxn>
                <a:cxn ang="0">
                  <a:pos x="68" y="0"/>
                </a:cxn>
                <a:cxn ang="0">
                  <a:pos x="68" y="0"/>
                </a:cxn>
                <a:cxn ang="0">
                  <a:pos x="86" y="2"/>
                </a:cxn>
                <a:cxn ang="0">
                  <a:pos x="100" y="6"/>
                </a:cxn>
                <a:cxn ang="0">
                  <a:pos x="114" y="12"/>
                </a:cxn>
                <a:cxn ang="0">
                  <a:pos x="124" y="20"/>
                </a:cxn>
                <a:cxn ang="0">
                  <a:pos x="124" y="20"/>
                </a:cxn>
                <a:cxn ang="0">
                  <a:pos x="132" y="30"/>
                </a:cxn>
                <a:cxn ang="0">
                  <a:pos x="138" y="40"/>
                </a:cxn>
                <a:cxn ang="0">
                  <a:pos x="142" y="52"/>
                </a:cxn>
                <a:cxn ang="0">
                  <a:pos x="144" y="66"/>
                </a:cxn>
                <a:cxn ang="0">
                  <a:pos x="144" y="66"/>
                </a:cxn>
                <a:cxn ang="0">
                  <a:pos x="142" y="78"/>
                </a:cxn>
                <a:cxn ang="0">
                  <a:pos x="140" y="88"/>
                </a:cxn>
                <a:cxn ang="0">
                  <a:pos x="132" y="112"/>
                </a:cxn>
                <a:cxn ang="0">
                  <a:pos x="132" y="112"/>
                </a:cxn>
                <a:cxn ang="0">
                  <a:pos x="124" y="128"/>
                </a:cxn>
                <a:cxn ang="0">
                  <a:pos x="112" y="150"/>
                </a:cxn>
                <a:cxn ang="0">
                  <a:pos x="70" y="214"/>
                </a:cxn>
                <a:cxn ang="0">
                  <a:pos x="138" y="214"/>
                </a:cxn>
              </a:cxnLst>
              <a:rect l="0" t="0" r="r" b="b"/>
              <a:pathLst>
                <a:path w="144" h="256">
                  <a:moveTo>
                    <a:pt x="138" y="214"/>
                  </a:moveTo>
                  <a:lnTo>
                    <a:pt x="138" y="256"/>
                  </a:lnTo>
                  <a:lnTo>
                    <a:pt x="0" y="256"/>
                  </a:lnTo>
                  <a:lnTo>
                    <a:pt x="0" y="220"/>
                  </a:lnTo>
                  <a:lnTo>
                    <a:pt x="0" y="220"/>
                  </a:lnTo>
                  <a:lnTo>
                    <a:pt x="50" y="140"/>
                  </a:lnTo>
                  <a:lnTo>
                    <a:pt x="72" y="96"/>
                  </a:lnTo>
                  <a:lnTo>
                    <a:pt x="72" y="96"/>
                  </a:lnTo>
                  <a:lnTo>
                    <a:pt x="82" y="76"/>
                  </a:lnTo>
                  <a:lnTo>
                    <a:pt x="84" y="60"/>
                  </a:lnTo>
                  <a:lnTo>
                    <a:pt x="84" y="60"/>
                  </a:lnTo>
                  <a:lnTo>
                    <a:pt x="84" y="50"/>
                  </a:lnTo>
                  <a:lnTo>
                    <a:pt x="82" y="44"/>
                  </a:lnTo>
                  <a:lnTo>
                    <a:pt x="82" y="44"/>
                  </a:lnTo>
                  <a:lnTo>
                    <a:pt x="76" y="40"/>
                  </a:lnTo>
                  <a:lnTo>
                    <a:pt x="70" y="40"/>
                  </a:lnTo>
                  <a:lnTo>
                    <a:pt x="70" y="40"/>
                  </a:lnTo>
                  <a:lnTo>
                    <a:pt x="64" y="40"/>
                  </a:lnTo>
                  <a:lnTo>
                    <a:pt x="60" y="46"/>
                  </a:lnTo>
                  <a:lnTo>
                    <a:pt x="60" y="46"/>
                  </a:lnTo>
                  <a:lnTo>
                    <a:pt x="58" y="54"/>
                  </a:lnTo>
                  <a:lnTo>
                    <a:pt x="56" y="68"/>
                  </a:lnTo>
                  <a:lnTo>
                    <a:pt x="56" y="90"/>
                  </a:lnTo>
                  <a:lnTo>
                    <a:pt x="0" y="90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0" y="64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22" y="14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50" y="2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86" y="2"/>
                  </a:lnTo>
                  <a:lnTo>
                    <a:pt x="100" y="6"/>
                  </a:lnTo>
                  <a:lnTo>
                    <a:pt x="114" y="12"/>
                  </a:lnTo>
                  <a:lnTo>
                    <a:pt x="124" y="20"/>
                  </a:lnTo>
                  <a:lnTo>
                    <a:pt x="124" y="20"/>
                  </a:lnTo>
                  <a:lnTo>
                    <a:pt x="132" y="30"/>
                  </a:lnTo>
                  <a:lnTo>
                    <a:pt x="138" y="40"/>
                  </a:lnTo>
                  <a:lnTo>
                    <a:pt x="142" y="52"/>
                  </a:lnTo>
                  <a:lnTo>
                    <a:pt x="144" y="66"/>
                  </a:lnTo>
                  <a:lnTo>
                    <a:pt x="144" y="66"/>
                  </a:lnTo>
                  <a:lnTo>
                    <a:pt x="142" y="78"/>
                  </a:lnTo>
                  <a:lnTo>
                    <a:pt x="140" y="88"/>
                  </a:lnTo>
                  <a:lnTo>
                    <a:pt x="132" y="112"/>
                  </a:lnTo>
                  <a:lnTo>
                    <a:pt x="132" y="112"/>
                  </a:lnTo>
                  <a:lnTo>
                    <a:pt x="124" y="128"/>
                  </a:lnTo>
                  <a:lnTo>
                    <a:pt x="112" y="150"/>
                  </a:lnTo>
                  <a:lnTo>
                    <a:pt x="70" y="214"/>
                  </a:lnTo>
                  <a:lnTo>
                    <a:pt x="138" y="21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23" name="그룹 122"/>
          <p:cNvGrpSpPr/>
          <p:nvPr userDrawn="1"/>
        </p:nvGrpSpPr>
        <p:grpSpPr>
          <a:xfrm>
            <a:off x="3559175" y="3757617"/>
            <a:ext cx="631825" cy="631825"/>
            <a:chOff x="3559175" y="3960813"/>
            <a:chExt cx="631825" cy="631825"/>
          </a:xfrm>
        </p:grpSpPr>
        <p:sp>
          <p:nvSpPr>
            <p:cNvPr id="2055" name="Freeform 7"/>
            <p:cNvSpPr>
              <a:spLocks/>
            </p:cNvSpPr>
            <p:nvPr userDrawn="1"/>
          </p:nvSpPr>
          <p:spPr bwMode="auto">
            <a:xfrm>
              <a:off x="3559175" y="3960813"/>
              <a:ext cx="631825" cy="631825"/>
            </a:xfrm>
            <a:custGeom>
              <a:avLst/>
              <a:gdLst/>
              <a:ahLst/>
              <a:cxnLst>
                <a:cxn ang="0">
                  <a:pos x="398" y="302"/>
                </a:cxn>
                <a:cxn ang="0">
                  <a:pos x="398" y="302"/>
                </a:cxn>
                <a:cxn ang="0">
                  <a:pos x="396" y="320"/>
                </a:cxn>
                <a:cxn ang="0">
                  <a:pos x="390" y="338"/>
                </a:cxn>
                <a:cxn ang="0">
                  <a:pos x="382" y="354"/>
                </a:cxn>
                <a:cxn ang="0">
                  <a:pos x="370" y="368"/>
                </a:cxn>
                <a:cxn ang="0">
                  <a:pos x="356" y="380"/>
                </a:cxn>
                <a:cxn ang="0">
                  <a:pos x="340" y="390"/>
                </a:cxn>
                <a:cxn ang="0">
                  <a:pos x="322" y="396"/>
                </a:cxn>
                <a:cxn ang="0">
                  <a:pos x="302" y="398"/>
                </a:cxn>
                <a:cxn ang="0">
                  <a:pos x="96" y="398"/>
                </a:cxn>
                <a:cxn ang="0">
                  <a:pos x="96" y="398"/>
                </a:cxn>
                <a:cxn ang="0">
                  <a:pos x="76" y="396"/>
                </a:cxn>
                <a:cxn ang="0">
                  <a:pos x="58" y="390"/>
                </a:cxn>
                <a:cxn ang="0">
                  <a:pos x="42" y="380"/>
                </a:cxn>
                <a:cxn ang="0">
                  <a:pos x="28" y="368"/>
                </a:cxn>
                <a:cxn ang="0">
                  <a:pos x="16" y="354"/>
                </a:cxn>
                <a:cxn ang="0">
                  <a:pos x="8" y="338"/>
                </a:cxn>
                <a:cxn ang="0">
                  <a:pos x="2" y="320"/>
                </a:cxn>
                <a:cxn ang="0">
                  <a:pos x="0" y="302"/>
                </a:cxn>
                <a:cxn ang="0">
                  <a:pos x="0" y="96"/>
                </a:cxn>
                <a:cxn ang="0">
                  <a:pos x="0" y="96"/>
                </a:cxn>
                <a:cxn ang="0">
                  <a:pos x="2" y="76"/>
                </a:cxn>
                <a:cxn ang="0">
                  <a:pos x="8" y="58"/>
                </a:cxn>
                <a:cxn ang="0">
                  <a:pos x="16" y="42"/>
                </a:cxn>
                <a:cxn ang="0">
                  <a:pos x="28" y="28"/>
                </a:cxn>
                <a:cxn ang="0">
                  <a:pos x="42" y="16"/>
                </a:cxn>
                <a:cxn ang="0">
                  <a:pos x="58" y="6"/>
                </a:cxn>
                <a:cxn ang="0">
                  <a:pos x="76" y="2"/>
                </a:cxn>
                <a:cxn ang="0">
                  <a:pos x="96" y="0"/>
                </a:cxn>
                <a:cxn ang="0">
                  <a:pos x="302" y="0"/>
                </a:cxn>
                <a:cxn ang="0">
                  <a:pos x="302" y="0"/>
                </a:cxn>
                <a:cxn ang="0">
                  <a:pos x="322" y="2"/>
                </a:cxn>
                <a:cxn ang="0">
                  <a:pos x="340" y="6"/>
                </a:cxn>
                <a:cxn ang="0">
                  <a:pos x="356" y="16"/>
                </a:cxn>
                <a:cxn ang="0">
                  <a:pos x="370" y="28"/>
                </a:cxn>
                <a:cxn ang="0">
                  <a:pos x="382" y="42"/>
                </a:cxn>
                <a:cxn ang="0">
                  <a:pos x="390" y="58"/>
                </a:cxn>
                <a:cxn ang="0">
                  <a:pos x="396" y="76"/>
                </a:cxn>
                <a:cxn ang="0">
                  <a:pos x="398" y="96"/>
                </a:cxn>
                <a:cxn ang="0">
                  <a:pos x="398" y="302"/>
                </a:cxn>
              </a:cxnLst>
              <a:rect l="0" t="0" r="r" b="b"/>
              <a:pathLst>
                <a:path w="398" h="398">
                  <a:moveTo>
                    <a:pt x="398" y="302"/>
                  </a:moveTo>
                  <a:lnTo>
                    <a:pt x="398" y="302"/>
                  </a:lnTo>
                  <a:lnTo>
                    <a:pt x="396" y="320"/>
                  </a:lnTo>
                  <a:lnTo>
                    <a:pt x="390" y="338"/>
                  </a:lnTo>
                  <a:lnTo>
                    <a:pt x="382" y="354"/>
                  </a:lnTo>
                  <a:lnTo>
                    <a:pt x="370" y="368"/>
                  </a:lnTo>
                  <a:lnTo>
                    <a:pt x="356" y="380"/>
                  </a:lnTo>
                  <a:lnTo>
                    <a:pt x="340" y="390"/>
                  </a:lnTo>
                  <a:lnTo>
                    <a:pt x="322" y="396"/>
                  </a:lnTo>
                  <a:lnTo>
                    <a:pt x="302" y="398"/>
                  </a:lnTo>
                  <a:lnTo>
                    <a:pt x="96" y="398"/>
                  </a:lnTo>
                  <a:lnTo>
                    <a:pt x="96" y="398"/>
                  </a:lnTo>
                  <a:lnTo>
                    <a:pt x="76" y="396"/>
                  </a:lnTo>
                  <a:lnTo>
                    <a:pt x="58" y="390"/>
                  </a:lnTo>
                  <a:lnTo>
                    <a:pt x="42" y="380"/>
                  </a:lnTo>
                  <a:lnTo>
                    <a:pt x="28" y="368"/>
                  </a:lnTo>
                  <a:lnTo>
                    <a:pt x="16" y="354"/>
                  </a:lnTo>
                  <a:lnTo>
                    <a:pt x="8" y="338"/>
                  </a:lnTo>
                  <a:lnTo>
                    <a:pt x="2" y="320"/>
                  </a:lnTo>
                  <a:lnTo>
                    <a:pt x="0" y="302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6"/>
                  </a:lnTo>
                  <a:lnTo>
                    <a:pt x="58" y="6"/>
                  </a:lnTo>
                  <a:lnTo>
                    <a:pt x="76" y="2"/>
                  </a:lnTo>
                  <a:lnTo>
                    <a:pt x="96" y="0"/>
                  </a:lnTo>
                  <a:lnTo>
                    <a:pt x="302" y="0"/>
                  </a:lnTo>
                  <a:lnTo>
                    <a:pt x="302" y="0"/>
                  </a:lnTo>
                  <a:lnTo>
                    <a:pt x="322" y="2"/>
                  </a:lnTo>
                  <a:lnTo>
                    <a:pt x="340" y="6"/>
                  </a:lnTo>
                  <a:lnTo>
                    <a:pt x="356" y="16"/>
                  </a:lnTo>
                  <a:lnTo>
                    <a:pt x="370" y="28"/>
                  </a:lnTo>
                  <a:lnTo>
                    <a:pt x="382" y="42"/>
                  </a:lnTo>
                  <a:lnTo>
                    <a:pt x="390" y="58"/>
                  </a:lnTo>
                  <a:lnTo>
                    <a:pt x="396" y="76"/>
                  </a:lnTo>
                  <a:lnTo>
                    <a:pt x="398" y="96"/>
                  </a:lnTo>
                  <a:lnTo>
                    <a:pt x="398" y="30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9" name="Freeform 11"/>
            <p:cNvSpPr>
              <a:spLocks/>
            </p:cNvSpPr>
            <p:nvPr userDrawn="1"/>
          </p:nvSpPr>
          <p:spPr bwMode="auto">
            <a:xfrm>
              <a:off x="3762375" y="4090988"/>
              <a:ext cx="234950" cy="415925"/>
            </a:xfrm>
            <a:custGeom>
              <a:avLst/>
              <a:gdLst/>
              <a:ahLst/>
              <a:cxnLst>
                <a:cxn ang="0">
                  <a:pos x="120" y="114"/>
                </a:cxn>
                <a:cxn ang="0">
                  <a:pos x="140" y="130"/>
                </a:cxn>
                <a:cxn ang="0">
                  <a:pos x="144" y="138"/>
                </a:cxn>
                <a:cxn ang="0">
                  <a:pos x="148" y="182"/>
                </a:cxn>
                <a:cxn ang="0">
                  <a:pos x="146" y="208"/>
                </a:cxn>
                <a:cxn ang="0">
                  <a:pos x="140" y="228"/>
                </a:cxn>
                <a:cxn ang="0">
                  <a:pos x="136" y="236"/>
                </a:cxn>
                <a:cxn ang="0">
                  <a:pos x="124" y="248"/>
                </a:cxn>
                <a:cxn ang="0">
                  <a:pos x="116" y="252"/>
                </a:cxn>
                <a:cxn ang="0">
                  <a:pos x="98" y="260"/>
                </a:cxn>
                <a:cxn ang="0">
                  <a:pos x="74" y="262"/>
                </a:cxn>
                <a:cxn ang="0">
                  <a:pos x="48" y="258"/>
                </a:cxn>
                <a:cxn ang="0">
                  <a:pos x="28" y="252"/>
                </a:cxn>
                <a:cxn ang="0">
                  <a:pos x="20" y="246"/>
                </a:cxn>
                <a:cxn ang="0">
                  <a:pos x="8" y="234"/>
                </a:cxn>
                <a:cxn ang="0">
                  <a:pos x="6" y="226"/>
                </a:cxn>
                <a:cxn ang="0">
                  <a:pos x="0" y="176"/>
                </a:cxn>
                <a:cxn ang="0">
                  <a:pos x="62" y="156"/>
                </a:cxn>
                <a:cxn ang="0">
                  <a:pos x="62" y="198"/>
                </a:cxn>
                <a:cxn ang="0">
                  <a:pos x="64" y="218"/>
                </a:cxn>
                <a:cxn ang="0">
                  <a:pos x="68" y="222"/>
                </a:cxn>
                <a:cxn ang="0">
                  <a:pos x="72" y="222"/>
                </a:cxn>
                <a:cxn ang="0">
                  <a:pos x="82" y="218"/>
                </a:cxn>
                <a:cxn ang="0">
                  <a:pos x="84" y="208"/>
                </a:cxn>
                <a:cxn ang="0">
                  <a:pos x="84" y="170"/>
                </a:cxn>
                <a:cxn ang="0">
                  <a:pos x="84" y="158"/>
                </a:cxn>
                <a:cxn ang="0">
                  <a:pos x="82" y="150"/>
                </a:cxn>
                <a:cxn ang="0">
                  <a:pos x="72" y="140"/>
                </a:cxn>
                <a:cxn ang="0">
                  <a:pos x="62" y="140"/>
                </a:cxn>
                <a:cxn ang="0">
                  <a:pos x="48" y="102"/>
                </a:cxn>
                <a:cxn ang="0">
                  <a:pos x="66" y="102"/>
                </a:cxn>
                <a:cxn ang="0">
                  <a:pos x="74" y="100"/>
                </a:cxn>
                <a:cxn ang="0">
                  <a:pos x="82" y="92"/>
                </a:cxn>
                <a:cxn ang="0">
                  <a:pos x="84" y="86"/>
                </a:cxn>
                <a:cxn ang="0">
                  <a:pos x="84" y="62"/>
                </a:cxn>
                <a:cxn ang="0">
                  <a:pos x="84" y="50"/>
                </a:cxn>
                <a:cxn ang="0">
                  <a:pos x="82" y="44"/>
                </a:cxn>
                <a:cxn ang="0">
                  <a:pos x="74" y="40"/>
                </a:cxn>
                <a:cxn ang="0">
                  <a:pos x="68" y="40"/>
                </a:cxn>
                <a:cxn ang="0">
                  <a:pos x="64" y="44"/>
                </a:cxn>
                <a:cxn ang="0">
                  <a:pos x="62" y="62"/>
                </a:cxn>
                <a:cxn ang="0">
                  <a:pos x="0" y="84"/>
                </a:cxn>
                <a:cxn ang="0">
                  <a:pos x="0" y="62"/>
                </a:cxn>
                <a:cxn ang="0">
                  <a:pos x="4" y="32"/>
                </a:cxn>
                <a:cxn ang="0">
                  <a:pos x="16" y="14"/>
                </a:cxn>
                <a:cxn ang="0">
                  <a:pos x="26" y="8"/>
                </a:cxn>
                <a:cxn ang="0">
                  <a:pos x="52" y="2"/>
                </a:cxn>
                <a:cxn ang="0">
                  <a:pos x="68" y="0"/>
                </a:cxn>
                <a:cxn ang="0">
                  <a:pos x="106" y="6"/>
                </a:cxn>
                <a:cxn ang="0">
                  <a:pos x="130" y="18"/>
                </a:cxn>
                <a:cxn ang="0">
                  <a:pos x="136" y="28"/>
                </a:cxn>
                <a:cxn ang="0">
                  <a:pos x="144" y="52"/>
                </a:cxn>
                <a:cxn ang="0">
                  <a:pos x="144" y="66"/>
                </a:cxn>
                <a:cxn ang="0">
                  <a:pos x="140" y="98"/>
                </a:cxn>
                <a:cxn ang="0">
                  <a:pos x="132" y="106"/>
                </a:cxn>
                <a:cxn ang="0">
                  <a:pos x="120" y="114"/>
                </a:cxn>
              </a:cxnLst>
              <a:rect l="0" t="0" r="r" b="b"/>
              <a:pathLst>
                <a:path w="148" h="262">
                  <a:moveTo>
                    <a:pt x="120" y="114"/>
                  </a:moveTo>
                  <a:lnTo>
                    <a:pt x="120" y="114"/>
                  </a:lnTo>
                  <a:lnTo>
                    <a:pt x="132" y="120"/>
                  </a:lnTo>
                  <a:lnTo>
                    <a:pt x="140" y="130"/>
                  </a:lnTo>
                  <a:lnTo>
                    <a:pt x="140" y="130"/>
                  </a:lnTo>
                  <a:lnTo>
                    <a:pt x="144" y="138"/>
                  </a:lnTo>
                  <a:lnTo>
                    <a:pt x="146" y="148"/>
                  </a:lnTo>
                  <a:lnTo>
                    <a:pt x="148" y="182"/>
                  </a:lnTo>
                  <a:lnTo>
                    <a:pt x="148" y="182"/>
                  </a:lnTo>
                  <a:lnTo>
                    <a:pt x="146" y="208"/>
                  </a:lnTo>
                  <a:lnTo>
                    <a:pt x="144" y="218"/>
                  </a:lnTo>
                  <a:lnTo>
                    <a:pt x="140" y="228"/>
                  </a:lnTo>
                  <a:lnTo>
                    <a:pt x="140" y="228"/>
                  </a:lnTo>
                  <a:lnTo>
                    <a:pt x="136" y="236"/>
                  </a:lnTo>
                  <a:lnTo>
                    <a:pt x="132" y="242"/>
                  </a:lnTo>
                  <a:lnTo>
                    <a:pt x="124" y="248"/>
                  </a:lnTo>
                  <a:lnTo>
                    <a:pt x="116" y="252"/>
                  </a:lnTo>
                  <a:lnTo>
                    <a:pt x="116" y="252"/>
                  </a:lnTo>
                  <a:lnTo>
                    <a:pt x="108" y="256"/>
                  </a:lnTo>
                  <a:lnTo>
                    <a:pt x="98" y="260"/>
                  </a:lnTo>
                  <a:lnTo>
                    <a:pt x="74" y="262"/>
                  </a:lnTo>
                  <a:lnTo>
                    <a:pt x="74" y="262"/>
                  </a:lnTo>
                  <a:lnTo>
                    <a:pt x="60" y="260"/>
                  </a:lnTo>
                  <a:lnTo>
                    <a:pt x="48" y="258"/>
                  </a:lnTo>
                  <a:lnTo>
                    <a:pt x="36" y="256"/>
                  </a:lnTo>
                  <a:lnTo>
                    <a:pt x="28" y="252"/>
                  </a:lnTo>
                  <a:lnTo>
                    <a:pt x="28" y="252"/>
                  </a:lnTo>
                  <a:lnTo>
                    <a:pt x="20" y="246"/>
                  </a:lnTo>
                  <a:lnTo>
                    <a:pt x="14" y="240"/>
                  </a:lnTo>
                  <a:lnTo>
                    <a:pt x="8" y="234"/>
                  </a:lnTo>
                  <a:lnTo>
                    <a:pt x="6" y="226"/>
                  </a:lnTo>
                  <a:lnTo>
                    <a:pt x="6" y="226"/>
                  </a:lnTo>
                  <a:lnTo>
                    <a:pt x="2" y="208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62" y="156"/>
                  </a:lnTo>
                  <a:lnTo>
                    <a:pt x="62" y="198"/>
                  </a:lnTo>
                  <a:lnTo>
                    <a:pt x="62" y="198"/>
                  </a:lnTo>
                  <a:lnTo>
                    <a:pt x="62" y="210"/>
                  </a:lnTo>
                  <a:lnTo>
                    <a:pt x="64" y="218"/>
                  </a:lnTo>
                  <a:lnTo>
                    <a:pt x="64" y="218"/>
                  </a:lnTo>
                  <a:lnTo>
                    <a:pt x="68" y="222"/>
                  </a:lnTo>
                  <a:lnTo>
                    <a:pt x="72" y="222"/>
                  </a:lnTo>
                  <a:lnTo>
                    <a:pt x="72" y="222"/>
                  </a:lnTo>
                  <a:lnTo>
                    <a:pt x="78" y="222"/>
                  </a:lnTo>
                  <a:lnTo>
                    <a:pt x="82" y="218"/>
                  </a:lnTo>
                  <a:lnTo>
                    <a:pt x="82" y="218"/>
                  </a:lnTo>
                  <a:lnTo>
                    <a:pt x="84" y="208"/>
                  </a:lnTo>
                  <a:lnTo>
                    <a:pt x="84" y="188"/>
                  </a:lnTo>
                  <a:lnTo>
                    <a:pt x="84" y="170"/>
                  </a:lnTo>
                  <a:lnTo>
                    <a:pt x="84" y="170"/>
                  </a:lnTo>
                  <a:lnTo>
                    <a:pt x="84" y="158"/>
                  </a:lnTo>
                  <a:lnTo>
                    <a:pt x="82" y="150"/>
                  </a:lnTo>
                  <a:lnTo>
                    <a:pt x="82" y="150"/>
                  </a:lnTo>
                  <a:lnTo>
                    <a:pt x="78" y="144"/>
                  </a:lnTo>
                  <a:lnTo>
                    <a:pt x="72" y="140"/>
                  </a:lnTo>
                  <a:lnTo>
                    <a:pt x="72" y="140"/>
                  </a:lnTo>
                  <a:lnTo>
                    <a:pt x="62" y="140"/>
                  </a:lnTo>
                  <a:lnTo>
                    <a:pt x="48" y="138"/>
                  </a:lnTo>
                  <a:lnTo>
                    <a:pt x="48" y="102"/>
                  </a:lnTo>
                  <a:lnTo>
                    <a:pt x="48" y="102"/>
                  </a:lnTo>
                  <a:lnTo>
                    <a:pt x="66" y="102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80" y="98"/>
                  </a:lnTo>
                  <a:lnTo>
                    <a:pt x="82" y="92"/>
                  </a:lnTo>
                  <a:lnTo>
                    <a:pt x="82" y="92"/>
                  </a:lnTo>
                  <a:lnTo>
                    <a:pt x="84" y="86"/>
                  </a:lnTo>
                  <a:lnTo>
                    <a:pt x="84" y="74"/>
                  </a:lnTo>
                  <a:lnTo>
                    <a:pt x="84" y="62"/>
                  </a:lnTo>
                  <a:lnTo>
                    <a:pt x="84" y="62"/>
                  </a:lnTo>
                  <a:lnTo>
                    <a:pt x="84" y="50"/>
                  </a:lnTo>
                  <a:lnTo>
                    <a:pt x="82" y="44"/>
                  </a:lnTo>
                  <a:lnTo>
                    <a:pt x="82" y="44"/>
                  </a:lnTo>
                  <a:lnTo>
                    <a:pt x="78" y="40"/>
                  </a:lnTo>
                  <a:lnTo>
                    <a:pt x="74" y="40"/>
                  </a:lnTo>
                  <a:lnTo>
                    <a:pt x="74" y="40"/>
                  </a:lnTo>
                  <a:lnTo>
                    <a:pt x="68" y="40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2" y="50"/>
                  </a:lnTo>
                  <a:lnTo>
                    <a:pt x="62" y="62"/>
                  </a:lnTo>
                  <a:lnTo>
                    <a:pt x="62" y="84"/>
                  </a:lnTo>
                  <a:lnTo>
                    <a:pt x="0" y="84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46"/>
                  </a:lnTo>
                  <a:lnTo>
                    <a:pt x="4" y="32"/>
                  </a:lnTo>
                  <a:lnTo>
                    <a:pt x="8" y="22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26" y="8"/>
                  </a:lnTo>
                  <a:lnTo>
                    <a:pt x="38" y="4"/>
                  </a:lnTo>
                  <a:lnTo>
                    <a:pt x="52" y="2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88" y="2"/>
                  </a:lnTo>
                  <a:lnTo>
                    <a:pt x="106" y="6"/>
                  </a:lnTo>
                  <a:lnTo>
                    <a:pt x="120" y="10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6" y="28"/>
                  </a:lnTo>
                  <a:lnTo>
                    <a:pt x="140" y="40"/>
                  </a:lnTo>
                  <a:lnTo>
                    <a:pt x="144" y="52"/>
                  </a:lnTo>
                  <a:lnTo>
                    <a:pt x="144" y="66"/>
                  </a:lnTo>
                  <a:lnTo>
                    <a:pt x="144" y="66"/>
                  </a:lnTo>
                  <a:lnTo>
                    <a:pt x="144" y="86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2" y="106"/>
                  </a:lnTo>
                  <a:lnTo>
                    <a:pt x="120" y="114"/>
                  </a:lnTo>
                  <a:lnTo>
                    <a:pt x="120" y="11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22" name="그룹 121"/>
          <p:cNvGrpSpPr/>
          <p:nvPr userDrawn="1"/>
        </p:nvGrpSpPr>
        <p:grpSpPr>
          <a:xfrm>
            <a:off x="4765675" y="5126074"/>
            <a:ext cx="704850" cy="968375"/>
            <a:chOff x="4765675" y="4929188"/>
            <a:chExt cx="704850" cy="968375"/>
          </a:xfrm>
        </p:grpSpPr>
        <p:sp>
          <p:nvSpPr>
            <p:cNvPr id="2054" name="Freeform 6"/>
            <p:cNvSpPr>
              <a:spLocks/>
            </p:cNvSpPr>
            <p:nvPr userDrawn="1"/>
          </p:nvSpPr>
          <p:spPr bwMode="auto">
            <a:xfrm>
              <a:off x="4765675" y="4929188"/>
              <a:ext cx="704850" cy="968375"/>
            </a:xfrm>
            <a:custGeom>
              <a:avLst/>
              <a:gdLst/>
              <a:ahLst/>
              <a:cxnLst>
                <a:cxn ang="0">
                  <a:pos x="418" y="428"/>
                </a:cxn>
                <a:cxn ang="0">
                  <a:pos x="418" y="428"/>
                </a:cxn>
                <a:cxn ang="0">
                  <a:pos x="416" y="428"/>
                </a:cxn>
                <a:cxn ang="0">
                  <a:pos x="416" y="428"/>
                </a:cxn>
                <a:cxn ang="0">
                  <a:pos x="356" y="328"/>
                </a:cxn>
                <a:cxn ang="0">
                  <a:pos x="298" y="228"/>
                </a:cxn>
                <a:cxn ang="0">
                  <a:pos x="298" y="54"/>
                </a:cxn>
                <a:cxn ang="0">
                  <a:pos x="298" y="54"/>
                </a:cxn>
                <a:cxn ang="0">
                  <a:pos x="296" y="44"/>
                </a:cxn>
                <a:cxn ang="0">
                  <a:pos x="294" y="34"/>
                </a:cxn>
                <a:cxn ang="0">
                  <a:pos x="288" y="24"/>
                </a:cxn>
                <a:cxn ang="0">
                  <a:pos x="282" y="16"/>
                </a:cxn>
                <a:cxn ang="0">
                  <a:pos x="274" y="10"/>
                </a:cxn>
                <a:cxn ang="0">
                  <a:pos x="264" y="4"/>
                </a:cxn>
                <a:cxn ang="0">
                  <a:pos x="254" y="2"/>
                </a:cxn>
                <a:cxn ang="0">
                  <a:pos x="244" y="0"/>
                </a:cxn>
                <a:cxn ang="0">
                  <a:pos x="202" y="0"/>
                </a:cxn>
                <a:cxn ang="0">
                  <a:pos x="202" y="0"/>
                </a:cxn>
                <a:cxn ang="0">
                  <a:pos x="192" y="2"/>
                </a:cxn>
                <a:cxn ang="0">
                  <a:pos x="182" y="4"/>
                </a:cxn>
                <a:cxn ang="0">
                  <a:pos x="174" y="10"/>
                </a:cxn>
                <a:cxn ang="0">
                  <a:pos x="166" y="16"/>
                </a:cxn>
                <a:cxn ang="0">
                  <a:pos x="158" y="24"/>
                </a:cxn>
                <a:cxn ang="0">
                  <a:pos x="154" y="34"/>
                </a:cxn>
                <a:cxn ang="0">
                  <a:pos x="150" y="44"/>
                </a:cxn>
                <a:cxn ang="0">
                  <a:pos x="150" y="54"/>
                </a:cxn>
                <a:cxn ang="0">
                  <a:pos x="150" y="226"/>
                </a:cxn>
                <a:cxn ang="0">
                  <a:pos x="150" y="226"/>
                </a:cxn>
                <a:cxn ang="0">
                  <a:pos x="88" y="326"/>
                </a:cxn>
                <a:cxn ang="0">
                  <a:pos x="24" y="432"/>
                </a:cxn>
                <a:cxn ang="0">
                  <a:pos x="24" y="432"/>
                </a:cxn>
                <a:cxn ang="0">
                  <a:pos x="24" y="432"/>
                </a:cxn>
                <a:cxn ang="0">
                  <a:pos x="24" y="432"/>
                </a:cxn>
                <a:cxn ang="0">
                  <a:pos x="14" y="446"/>
                </a:cxn>
                <a:cxn ang="0">
                  <a:pos x="6" y="464"/>
                </a:cxn>
                <a:cxn ang="0">
                  <a:pos x="2" y="482"/>
                </a:cxn>
                <a:cxn ang="0">
                  <a:pos x="0" y="500"/>
                </a:cxn>
                <a:cxn ang="0">
                  <a:pos x="0" y="500"/>
                </a:cxn>
                <a:cxn ang="0">
                  <a:pos x="2" y="522"/>
                </a:cxn>
                <a:cxn ang="0">
                  <a:pos x="8" y="542"/>
                </a:cxn>
                <a:cxn ang="0">
                  <a:pos x="18" y="562"/>
                </a:cxn>
                <a:cxn ang="0">
                  <a:pos x="32" y="578"/>
                </a:cxn>
                <a:cxn ang="0">
                  <a:pos x="48" y="592"/>
                </a:cxn>
                <a:cxn ang="0">
                  <a:pos x="66" y="602"/>
                </a:cxn>
                <a:cxn ang="0">
                  <a:pos x="88" y="608"/>
                </a:cxn>
                <a:cxn ang="0">
                  <a:pos x="110" y="610"/>
                </a:cxn>
                <a:cxn ang="0">
                  <a:pos x="334" y="610"/>
                </a:cxn>
                <a:cxn ang="0">
                  <a:pos x="334" y="610"/>
                </a:cxn>
                <a:cxn ang="0">
                  <a:pos x="356" y="608"/>
                </a:cxn>
                <a:cxn ang="0">
                  <a:pos x="376" y="602"/>
                </a:cxn>
                <a:cxn ang="0">
                  <a:pos x="396" y="592"/>
                </a:cxn>
                <a:cxn ang="0">
                  <a:pos x="412" y="578"/>
                </a:cxn>
                <a:cxn ang="0">
                  <a:pos x="424" y="562"/>
                </a:cxn>
                <a:cxn ang="0">
                  <a:pos x="434" y="542"/>
                </a:cxn>
                <a:cxn ang="0">
                  <a:pos x="442" y="522"/>
                </a:cxn>
                <a:cxn ang="0">
                  <a:pos x="444" y="500"/>
                </a:cxn>
                <a:cxn ang="0">
                  <a:pos x="444" y="500"/>
                </a:cxn>
                <a:cxn ang="0">
                  <a:pos x="442" y="480"/>
                </a:cxn>
                <a:cxn ang="0">
                  <a:pos x="436" y="462"/>
                </a:cxn>
                <a:cxn ang="0">
                  <a:pos x="428" y="444"/>
                </a:cxn>
                <a:cxn ang="0">
                  <a:pos x="418" y="428"/>
                </a:cxn>
                <a:cxn ang="0">
                  <a:pos x="418" y="428"/>
                </a:cxn>
              </a:cxnLst>
              <a:rect l="0" t="0" r="r" b="b"/>
              <a:pathLst>
                <a:path w="444" h="610">
                  <a:moveTo>
                    <a:pt x="418" y="428"/>
                  </a:moveTo>
                  <a:lnTo>
                    <a:pt x="418" y="428"/>
                  </a:lnTo>
                  <a:lnTo>
                    <a:pt x="416" y="428"/>
                  </a:lnTo>
                  <a:lnTo>
                    <a:pt x="416" y="428"/>
                  </a:lnTo>
                  <a:lnTo>
                    <a:pt x="356" y="328"/>
                  </a:lnTo>
                  <a:lnTo>
                    <a:pt x="298" y="228"/>
                  </a:lnTo>
                  <a:lnTo>
                    <a:pt x="298" y="54"/>
                  </a:lnTo>
                  <a:lnTo>
                    <a:pt x="298" y="54"/>
                  </a:lnTo>
                  <a:lnTo>
                    <a:pt x="296" y="44"/>
                  </a:lnTo>
                  <a:lnTo>
                    <a:pt x="294" y="34"/>
                  </a:lnTo>
                  <a:lnTo>
                    <a:pt x="288" y="24"/>
                  </a:lnTo>
                  <a:lnTo>
                    <a:pt x="282" y="16"/>
                  </a:lnTo>
                  <a:lnTo>
                    <a:pt x="274" y="10"/>
                  </a:lnTo>
                  <a:lnTo>
                    <a:pt x="264" y="4"/>
                  </a:lnTo>
                  <a:lnTo>
                    <a:pt x="254" y="2"/>
                  </a:lnTo>
                  <a:lnTo>
                    <a:pt x="244" y="0"/>
                  </a:lnTo>
                  <a:lnTo>
                    <a:pt x="202" y="0"/>
                  </a:lnTo>
                  <a:lnTo>
                    <a:pt x="202" y="0"/>
                  </a:lnTo>
                  <a:lnTo>
                    <a:pt x="192" y="2"/>
                  </a:lnTo>
                  <a:lnTo>
                    <a:pt x="182" y="4"/>
                  </a:lnTo>
                  <a:lnTo>
                    <a:pt x="174" y="10"/>
                  </a:lnTo>
                  <a:lnTo>
                    <a:pt x="166" y="16"/>
                  </a:lnTo>
                  <a:lnTo>
                    <a:pt x="158" y="24"/>
                  </a:lnTo>
                  <a:lnTo>
                    <a:pt x="154" y="34"/>
                  </a:lnTo>
                  <a:lnTo>
                    <a:pt x="150" y="44"/>
                  </a:lnTo>
                  <a:lnTo>
                    <a:pt x="150" y="54"/>
                  </a:lnTo>
                  <a:lnTo>
                    <a:pt x="150" y="226"/>
                  </a:lnTo>
                  <a:lnTo>
                    <a:pt x="150" y="226"/>
                  </a:lnTo>
                  <a:lnTo>
                    <a:pt x="88" y="326"/>
                  </a:lnTo>
                  <a:lnTo>
                    <a:pt x="24" y="432"/>
                  </a:lnTo>
                  <a:lnTo>
                    <a:pt x="24" y="432"/>
                  </a:lnTo>
                  <a:lnTo>
                    <a:pt x="24" y="432"/>
                  </a:lnTo>
                  <a:lnTo>
                    <a:pt x="24" y="432"/>
                  </a:lnTo>
                  <a:lnTo>
                    <a:pt x="14" y="446"/>
                  </a:lnTo>
                  <a:lnTo>
                    <a:pt x="6" y="464"/>
                  </a:lnTo>
                  <a:lnTo>
                    <a:pt x="2" y="482"/>
                  </a:lnTo>
                  <a:lnTo>
                    <a:pt x="0" y="500"/>
                  </a:lnTo>
                  <a:lnTo>
                    <a:pt x="0" y="500"/>
                  </a:lnTo>
                  <a:lnTo>
                    <a:pt x="2" y="522"/>
                  </a:lnTo>
                  <a:lnTo>
                    <a:pt x="8" y="542"/>
                  </a:lnTo>
                  <a:lnTo>
                    <a:pt x="18" y="562"/>
                  </a:lnTo>
                  <a:lnTo>
                    <a:pt x="32" y="578"/>
                  </a:lnTo>
                  <a:lnTo>
                    <a:pt x="48" y="592"/>
                  </a:lnTo>
                  <a:lnTo>
                    <a:pt x="66" y="602"/>
                  </a:lnTo>
                  <a:lnTo>
                    <a:pt x="88" y="608"/>
                  </a:lnTo>
                  <a:lnTo>
                    <a:pt x="110" y="610"/>
                  </a:lnTo>
                  <a:lnTo>
                    <a:pt x="334" y="610"/>
                  </a:lnTo>
                  <a:lnTo>
                    <a:pt x="334" y="610"/>
                  </a:lnTo>
                  <a:lnTo>
                    <a:pt x="356" y="608"/>
                  </a:lnTo>
                  <a:lnTo>
                    <a:pt x="376" y="602"/>
                  </a:lnTo>
                  <a:lnTo>
                    <a:pt x="396" y="592"/>
                  </a:lnTo>
                  <a:lnTo>
                    <a:pt x="412" y="578"/>
                  </a:lnTo>
                  <a:lnTo>
                    <a:pt x="424" y="562"/>
                  </a:lnTo>
                  <a:lnTo>
                    <a:pt x="434" y="542"/>
                  </a:lnTo>
                  <a:lnTo>
                    <a:pt x="442" y="522"/>
                  </a:lnTo>
                  <a:lnTo>
                    <a:pt x="444" y="500"/>
                  </a:lnTo>
                  <a:lnTo>
                    <a:pt x="444" y="500"/>
                  </a:lnTo>
                  <a:lnTo>
                    <a:pt x="442" y="480"/>
                  </a:lnTo>
                  <a:lnTo>
                    <a:pt x="436" y="462"/>
                  </a:lnTo>
                  <a:lnTo>
                    <a:pt x="428" y="444"/>
                  </a:lnTo>
                  <a:lnTo>
                    <a:pt x="418" y="428"/>
                  </a:lnTo>
                  <a:lnTo>
                    <a:pt x="418" y="42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0" name="Freeform 12"/>
            <p:cNvSpPr>
              <a:spLocks noEditPoints="1"/>
            </p:cNvSpPr>
            <p:nvPr userDrawn="1"/>
          </p:nvSpPr>
          <p:spPr bwMode="auto">
            <a:xfrm>
              <a:off x="4991100" y="5399088"/>
              <a:ext cx="244475" cy="400050"/>
            </a:xfrm>
            <a:custGeom>
              <a:avLst/>
              <a:gdLst/>
              <a:ahLst/>
              <a:cxnLst>
                <a:cxn ang="0">
                  <a:pos x="136" y="0"/>
                </a:cxn>
                <a:cxn ang="0">
                  <a:pos x="136" y="164"/>
                </a:cxn>
                <a:cxn ang="0">
                  <a:pos x="154" y="164"/>
                </a:cxn>
                <a:cxn ang="0">
                  <a:pos x="154" y="208"/>
                </a:cxn>
                <a:cxn ang="0">
                  <a:pos x="136" y="208"/>
                </a:cxn>
                <a:cxn ang="0">
                  <a:pos x="136" y="252"/>
                </a:cxn>
                <a:cxn ang="0">
                  <a:pos x="74" y="252"/>
                </a:cxn>
                <a:cxn ang="0">
                  <a:pos x="74" y="208"/>
                </a:cxn>
                <a:cxn ang="0">
                  <a:pos x="0" y="208"/>
                </a:cxn>
                <a:cxn ang="0">
                  <a:pos x="0" y="164"/>
                </a:cxn>
                <a:cxn ang="0">
                  <a:pos x="54" y="0"/>
                </a:cxn>
                <a:cxn ang="0">
                  <a:pos x="136" y="0"/>
                </a:cxn>
                <a:cxn ang="0">
                  <a:pos x="136" y="0"/>
                </a:cxn>
                <a:cxn ang="0">
                  <a:pos x="74" y="164"/>
                </a:cxn>
                <a:cxn ang="0">
                  <a:pos x="74" y="58"/>
                </a:cxn>
                <a:cxn ang="0">
                  <a:pos x="46" y="164"/>
                </a:cxn>
                <a:cxn ang="0">
                  <a:pos x="74" y="164"/>
                </a:cxn>
              </a:cxnLst>
              <a:rect l="0" t="0" r="r" b="b"/>
              <a:pathLst>
                <a:path w="154" h="252">
                  <a:moveTo>
                    <a:pt x="136" y="0"/>
                  </a:moveTo>
                  <a:lnTo>
                    <a:pt x="136" y="164"/>
                  </a:lnTo>
                  <a:lnTo>
                    <a:pt x="154" y="164"/>
                  </a:lnTo>
                  <a:lnTo>
                    <a:pt x="154" y="208"/>
                  </a:lnTo>
                  <a:lnTo>
                    <a:pt x="136" y="208"/>
                  </a:lnTo>
                  <a:lnTo>
                    <a:pt x="136" y="252"/>
                  </a:lnTo>
                  <a:lnTo>
                    <a:pt x="74" y="252"/>
                  </a:lnTo>
                  <a:lnTo>
                    <a:pt x="74" y="208"/>
                  </a:lnTo>
                  <a:lnTo>
                    <a:pt x="0" y="208"/>
                  </a:lnTo>
                  <a:lnTo>
                    <a:pt x="0" y="164"/>
                  </a:lnTo>
                  <a:lnTo>
                    <a:pt x="54" y="0"/>
                  </a:lnTo>
                  <a:lnTo>
                    <a:pt x="136" y="0"/>
                  </a:lnTo>
                  <a:lnTo>
                    <a:pt x="136" y="0"/>
                  </a:lnTo>
                  <a:close/>
                  <a:moveTo>
                    <a:pt x="74" y="164"/>
                  </a:moveTo>
                  <a:lnTo>
                    <a:pt x="74" y="58"/>
                  </a:lnTo>
                  <a:lnTo>
                    <a:pt x="46" y="164"/>
                  </a:lnTo>
                  <a:lnTo>
                    <a:pt x="74" y="16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9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3184506" y="5092358"/>
            <a:ext cx="153354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3208946" y="5384462"/>
            <a:ext cx="1509107" cy="8956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ko-KR" altLang="en-US" sz="9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</a:pPr>
            <a:endParaRPr lang="ko-KR" altLang="en-US" dirty="0"/>
          </a:p>
        </p:txBody>
      </p:sp>
      <p:sp>
        <p:nvSpPr>
          <p:cNvPr id="5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3184507" y="2333610"/>
            <a:ext cx="1533546" cy="34156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3208946" y="2625714"/>
            <a:ext cx="1509107" cy="8956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ko-KR" altLang="en-US" sz="9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</a:pPr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그림 80" descr="배경2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2" name="직사각형 81"/>
          <p:cNvSpPr/>
          <p:nvPr userDrawn="1"/>
        </p:nvSpPr>
        <p:spPr>
          <a:xfrm>
            <a:off x="0" y="5058000"/>
            <a:ext cx="9144000" cy="180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83" name="그룹 82"/>
          <p:cNvGrpSpPr/>
          <p:nvPr userDrawn="1"/>
        </p:nvGrpSpPr>
        <p:grpSpPr>
          <a:xfrm>
            <a:off x="6466281" y="3611564"/>
            <a:ext cx="2387069" cy="2881305"/>
            <a:chOff x="847673" y="1603350"/>
            <a:chExt cx="3687813" cy="4451364"/>
          </a:xfrm>
        </p:grpSpPr>
        <p:sp>
          <p:nvSpPr>
            <p:cNvPr id="84" name="타원 83"/>
            <p:cNvSpPr/>
            <p:nvPr userDrawn="1"/>
          </p:nvSpPr>
          <p:spPr>
            <a:xfrm>
              <a:off x="847673" y="5619780"/>
              <a:ext cx="3687813" cy="21907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50000">
                  <a:schemeClr val="tx1">
                    <a:lumMod val="95000"/>
                    <a:lumOff val="5000"/>
                    <a:alpha val="29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85" name="그림 84" descr="Untitled-2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541421" y="1603350"/>
              <a:ext cx="2107937" cy="4114286"/>
            </a:xfrm>
            <a:prstGeom prst="rect">
              <a:avLst/>
            </a:prstGeom>
          </p:spPr>
        </p:pic>
        <p:pic>
          <p:nvPicPr>
            <p:cNvPr id="86" name="Picture 2" descr="C:\Users\Administrator\Desktop\표준작성3차\과학_제안서(연구개발)\02J49171-[Converted].png"/>
            <p:cNvPicPr>
              <a:picLocks noChangeAspect="1" noChangeArrowheads="1"/>
            </p:cNvPicPr>
            <p:nvPr userDrawn="1"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884187" y="5046471"/>
              <a:ext cx="3432222" cy="736809"/>
            </a:xfrm>
            <a:prstGeom prst="rect">
              <a:avLst/>
            </a:prstGeom>
            <a:noFill/>
          </p:spPr>
        </p:pic>
        <p:pic>
          <p:nvPicPr>
            <p:cNvPr id="87" name="그림 86" descr="02H91608-[Converted].png"/>
            <p:cNvPicPr>
              <a:picLocks noChangeAspect="1"/>
            </p:cNvPicPr>
            <p:nvPr userDrawn="1"/>
          </p:nvPicPr>
          <p:blipFill>
            <a:blip r:embed="rId5" cstate="print"/>
            <a:stretch>
              <a:fillRect/>
            </a:stretch>
          </p:blipFill>
          <p:spPr>
            <a:xfrm>
              <a:off x="2527272" y="2735253"/>
              <a:ext cx="1993518" cy="3319461"/>
            </a:xfrm>
            <a:prstGeom prst="rect">
              <a:avLst/>
            </a:prstGeom>
          </p:spPr>
        </p:pic>
      </p:grpSp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2821670" y="1420785"/>
            <a:ext cx="283804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4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2865854" y="2086196"/>
            <a:ext cx="2838049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4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 userDrawn="1"/>
        </p:nvSpPr>
        <p:spPr>
          <a:xfrm>
            <a:off x="0" y="0"/>
            <a:ext cx="9144000" cy="72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592083" y="142830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592083" y="762941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84" name="그룹 83"/>
          <p:cNvGrpSpPr/>
          <p:nvPr userDrawn="1"/>
        </p:nvGrpSpPr>
        <p:grpSpPr>
          <a:xfrm>
            <a:off x="7893050" y="0"/>
            <a:ext cx="1250950" cy="1552575"/>
            <a:chOff x="4605338" y="2652713"/>
            <a:chExt cx="1250950" cy="1552575"/>
          </a:xfrm>
          <a:solidFill>
            <a:schemeClr val="accent6">
              <a:lumMod val="75000"/>
            </a:schemeClr>
          </a:solidFill>
        </p:grpSpPr>
        <p:sp>
          <p:nvSpPr>
            <p:cNvPr id="3079" name="Freeform 7"/>
            <p:cNvSpPr>
              <a:spLocks noEditPoints="1"/>
            </p:cNvSpPr>
            <p:nvPr userDrawn="1"/>
          </p:nvSpPr>
          <p:spPr bwMode="auto">
            <a:xfrm>
              <a:off x="4897438" y="4084638"/>
              <a:ext cx="47625" cy="66675"/>
            </a:xfrm>
            <a:custGeom>
              <a:avLst/>
              <a:gdLst/>
              <a:ahLst/>
              <a:cxnLst>
                <a:cxn ang="0">
                  <a:pos x="10" y="26"/>
                </a:cxn>
                <a:cxn ang="0">
                  <a:pos x="12" y="26"/>
                </a:cxn>
                <a:cxn ang="0">
                  <a:pos x="12" y="26"/>
                </a:cxn>
                <a:cxn ang="0">
                  <a:pos x="16" y="26"/>
                </a:cxn>
                <a:cxn ang="0">
                  <a:pos x="18" y="32"/>
                </a:cxn>
                <a:cxn ang="0">
                  <a:pos x="18" y="32"/>
                </a:cxn>
                <a:cxn ang="0">
                  <a:pos x="20" y="42"/>
                </a:cxn>
                <a:cxn ang="0">
                  <a:pos x="30" y="42"/>
                </a:cxn>
                <a:cxn ang="0">
                  <a:pos x="30" y="42"/>
                </a:cxn>
                <a:cxn ang="0">
                  <a:pos x="26" y="30"/>
                </a:cxn>
                <a:cxn ang="0">
                  <a:pos x="26" y="30"/>
                </a:cxn>
                <a:cxn ang="0">
                  <a:pos x="24" y="24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6" y="18"/>
                </a:cxn>
                <a:cxn ang="0">
                  <a:pos x="28" y="12"/>
                </a:cxn>
                <a:cxn ang="0">
                  <a:pos x="28" y="12"/>
                </a:cxn>
                <a:cxn ang="0">
                  <a:pos x="28" y="6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20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10" y="42"/>
                </a:cxn>
                <a:cxn ang="0">
                  <a:pos x="10" y="26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18" y="8"/>
                </a:cxn>
                <a:cxn ang="0">
                  <a:pos x="20" y="12"/>
                </a:cxn>
                <a:cxn ang="0">
                  <a:pos x="20" y="12"/>
                </a:cxn>
                <a:cxn ang="0">
                  <a:pos x="18" y="16"/>
                </a:cxn>
                <a:cxn ang="0">
                  <a:pos x="12" y="18"/>
                </a:cxn>
                <a:cxn ang="0">
                  <a:pos x="10" y="18"/>
                </a:cxn>
                <a:cxn ang="0">
                  <a:pos x="10" y="6"/>
                </a:cxn>
              </a:cxnLst>
              <a:rect l="0" t="0" r="r" b="b"/>
              <a:pathLst>
                <a:path w="30" h="42">
                  <a:moveTo>
                    <a:pt x="10" y="26"/>
                  </a:moveTo>
                  <a:lnTo>
                    <a:pt x="12" y="26"/>
                  </a:lnTo>
                  <a:lnTo>
                    <a:pt x="12" y="26"/>
                  </a:lnTo>
                  <a:lnTo>
                    <a:pt x="16" y="26"/>
                  </a:lnTo>
                  <a:lnTo>
                    <a:pt x="18" y="32"/>
                  </a:lnTo>
                  <a:lnTo>
                    <a:pt x="18" y="32"/>
                  </a:lnTo>
                  <a:lnTo>
                    <a:pt x="20" y="42"/>
                  </a:lnTo>
                  <a:lnTo>
                    <a:pt x="30" y="42"/>
                  </a:lnTo>
                  <a:lnTo>
                    <a:pt x="30" y="42"/>
                  </a:lnTo>
                  <a:lnTo>
                    <a:pt x="26" y="30"/>
                  </a:lnTo>
                  <a:lnTo>
                    <a:pt x="26" y="30"/>
                  </a:lnTo>
                  <a:lnTo>
                    <a:pt x="24" y="24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6" y="18"/>
                  </a:lnTo>
                  <a:lnTo>
                    <a:pt x="28" y="12"/>
                  </a:lnTo>
                  <a:lnTo>
                    <a:pt x="28" y="12"/>
                  </a:lnTo>
                  <a:lnTo>
                    <a:pt x="28" y="6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0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10" y="42"/>
                  </a:lnTo>
                  <a:lnTo>
                    <a:pt x="10" y="26"/>
                  </a:lnTo>
                  <a:close/>
                  <a:moveTo>
                    <a:pt x="10" y="6"/>
                  </a:moveTo>
                  <a:lnTo>
                    <a:pt x="10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8" y="8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18" y="16"/>
                  </a:lnTo>
                  <a:lnTo>
                    <a:pt x="12" y="18"/>
                  </a:lnTo>
                  <a:lnTo>
                    <a:pt x="10" y="18"/>
                  </a:lnTo>
                  <a:lnTo>
                    <a:pt x="1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0" name="Freeform 8"/>
            <p:cNvSpPr>
              <a:spLocks/>
            </p:cNvSpPr>
            <p:nvPr userDrawn="1"/>
          </p:nvSpPr>
          <p:spPr bwMode="auto">
            <a:xfrm>
              <a:off x="4951413" y="4068763"/>
              <a:ext cx="15875" cy="38100"/>
            </a:xfrm>
            <a:custGeom>
              <a:avLst/>
              <a:gdLst/>
              <a:ahLst/>
              <a:cxnLst>
                <a:cxn ang="0">
                  <a:pos x="4" y="4"/>
                </a:cxn>
                <a:cxn ang="0">
                  <a:pos x="4" y="4"/>
                </a:cxn>
                <a:cxn ang="0">
                  <a:pos x="4" y="24"/>
                </a:cxn>
                <a:cxn ang="0">
                  <a:pos x="10" y="24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4" y="4"/>
                </a:cxn>
              </a:cxnLst>
              <a:rect l="0" t="0" r="r" b="b"/>
              <a:pathLst>
                <a:path w="10" h="24">
                  <a:moveTo>
                    <a:pt x="4" y="4"/>
                  </a:moveTo>
                  <a:lnTo>
                    <a:pt x="4" y="4"/>
                  </a:lnTo>
                  <a:lnTo>
                    <a:pt x="4" y="24"/>
                  </a:lnTo>
                  <a:lnTo>
                    <a:pt x="10" y="24"/>
                  </a:lnTo>
                  <a:lnTo>
                    <a:pt x="10" y="0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1" name="Freeform 9"/>
            <p:cNvSpPr>
              <a:spLocks/>
            </p:cNvSpPr>
            <p:nvPr userDrawn="1"/>
          </p:nvSpPr>
          <p:spPr bwMode="auto">
            <a:xfrm>
              <a:off x="4605338" y="4065588"/>
              <a:ext cx="47625" cy="69850"/>
            </a:xfrm>
            <a:custGeom>
              <a:avLst/>
              <a:gdLst/>
              <a:ahLst/>
              <a:cxnLst>
                <a:cxn ang="0">
                  <a:pos x="20" y="44"/>
                </a:cxn>
                <a:cxn ang="0">
                  <a:pos x="20" y="44"/>
                </a:cxn>
                <a:cxn ang="0">
                  <a:pos x="30" y="42"/>
                </a:cxn>
                <a:cxn ang="0">
                  <a:pos x="28" y="34"/>
                </a:cxn>
                <a:cxn ang="0">
                  <a:pos x="28" y="34"/>
                </a:cxn>
                <a:cxn ang="0">
                  <a:pos x="22" y="36"/>
                </a:cxn>
                <a:cxn ang="0">
                  <a:pos x="22" y="36"/>
                </a:cxn>
                <a:cxn ang="0">
                  <a:pos x="16" y="36"/>
                </a:cxn>
                <a:cxn ang="0">
                  <a:pos x="12" y="32"/>
                </a:cxn>
                <a:cxn ang="0">
                  <a:pos x="10" y="28"/>
                </a:cxn>
                <a:cxn ang="0">
                  <a:pos x="10" y="22"/>
                </a:cxn>
                <a:cxn ang="0">
                  <a:pos x="10" y="22"/>
                </a:cxn>
                <a:cxn ang="0">
                  <a:pos x="10" y="16"/>
                </a:cxn>
                <a:cxn ang="0">
                  <a:pos x="14" y="12"/>
                </a:cxn>
                <a:cxn ang="0">
                  <a:pos x="16" y="8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8" y="10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14" y="2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32"/>
                </a:cxn>
                <a:cxn ang="0">
                  <a:pos x="4" y="38"/>
                </a:cxn>
                <a:cxn ang="0">
                  <a:pos x="12" y="42"/>
                </a:cxn>
                <a:cxn ang="0">
                  <a:pos x="20" y="44"/>
                </a:cxn>
                <a:cxn ang="0">
                  <a:pos x="20" y="44"/>
                </a:cxn>
              </a:cxnLst>
              <a:rect l="0" t="0" r="r" b="b"/>
              <a:pathLst>
                <a:path w="30" h="44">
                  <a:moveTo>
                    <a:pt x="20" y="44"/>
                  </a:moveTo>
                  <a:lnTo>
                    <a:pt x="20" y="44"/>
                  </a:lnTo>
                  <a:lnTo>
                    <a:pt x="30" y="42"/>
                  </a:lnTo>
                  <a:lnTo>
                    <a:pt x="28" y="34"/>
                  </a:lnTo>
                  <a:lnTo>
                    <a:pt x="28" y="34"/>
                  </a:lnTo>
                  <a:lnTo>
                    <a:pt x="22" y="36"/>
                  </a:lnTo>
                  <a:lnTo>
                    <a:pt x="22" y="36"/>
                  </a:lnTo>
                  <a:lnTo>
                    <a:pt x="16" y="36"/>
                  </a:lnTo>
                  <a:lnTo>
                    <a:pt x="12" y="32"/>
                  </a:lnTo>
                  <a:lnTo>
                    <a:pt x="10" y="28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0" y="16"/>
                  </a:lnTo>
                  <a:lnTo>
                    <a:pt x="14" y="12"/>
                  </a:lnTo>
                  <a:lnTo>
                    <a:pt x="16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8" y="10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32"/>
                  </a:lnTo>
                  <a:lnTo>
                    <a:pt x="4" y="38"/>
                  </a:lnTo>
                  <a:lnTo>
                    <a:pt x="12" y="42"/>
                  </a:lnTo>
                  <a:lnTo>
                    <a:pt x="20" y="44"/>
                  </a:lnTo>
                  <a:lnTo>
                    <a:pt x="20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2" name="Freeform 10"/>
            <p:cNvSpPr>
              <a:spLocks/>
            </p:cNvSpPr>
            <p:nvPr userDrawn="1"/>
          </p:nvSpPr>
          <p:spPr bwMode="auto">
            <a:xfrm>
              <a:off x="4662488" y="4065588"/>
              <a:ext cx="50800" cy="69850"/>
            </a:xfrm>
            <a:custGeom>
              <a:avLst/>
              <a:gdLst/>
              <a:ahLst/>
              <a:cxnLst>
                <a:cxn ang="0">
                  <a:pos x="8" y="26"/>
                </a:cxn>
                <a:cxn ang="0">
                  <a:pos x="22" y="26"/>
                </a:cxn>
                <a:cxn ang="0">
                  <a:pos x="22" y="44"/>
                </a:cxn>
                <a:cxn ang="0">
                  <a:pos x="32" y="44"/>
                </a:cxn>
                <a:cxn ang="0">
                  <a:pos x="32" y="0"/>
                </a:cxn>
                <a:cxn ang="0">
                  <a:pos x="22" y="0"/>
                </a:cxn>
                <a:cxn ang="0">
                  <a:pos x="22" y="18"/>
                </a:cxn>
                <a:cxn ang="0">
                  <a:pos x="8" y="18"/>
                </a:cxn>
                <a:cxn ang="0">
                  <a:pos x="8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8" y="44"/>
                </a:cxn>
                <a:cxn ang="0">
                  <a:pos x="8" y="26"/>
                </a:cxn>
              </a:cxnLst>
              <a:rect l="0" t="0" r="r" b="b"/>
              <a:pathLst>
                <a:path w="32" h="44">
                  <a:moveTo>
                    <a:pt x="8" y="26"/>
                  </a:moveTo>
                  <a:lnTo>
                    <a:pt x="22" y="26"/>
                  </a:lnTo>
                  <a:lnTo>
                    <a:pt x="22" y="44"/>
                  </a:lnTo>
                  <a:lnTo>
                    <a:pt x="32" y="44"/>
                  </a:lnTo>
                  <a:lnTo>
                    <a:pt x="32" y="0"/>
                  </a:lnTo>
                  <a:lnTo>
                    <a:pt x="22" y="0"/>
                  </a:lnTo>
                  <a:lnTo>
                    <a:pt x="22" y="18"/>
                  </a:lnTo>
                  <a:lnTo>
                    <a:pt x="8" y="18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8" y="44"/>
                  </a:lnTo>
                  <a:lnTo>
                    <a:pt x="8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3" name="Freeform 11"/>
            <p:cNvSpPr>
              <a:spLocks/>
            </p:cNvSpPr>
            <p:nvPr userDrawn="1"/>
          </p:nvSpPr>
          <p:spPr bwMode="auto">
            <a:xfrm>
              <a:off x="4722813" y="4094163"/>
              <a:ext cx="34925" cy="57150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8" y="30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4" y="36"/>
                </a:cxn>
                <a:cxn ang="0">
                  <a:pos x="8" y="36"/>
                </a:cxn>
                <a:cxn ang="0">
                  <a:pos x="8" y="36"/>
                </a:cxn>
                <a:cxn ang="0">
                  <a:pos x="14" y="36"/>
                </a:cxn>
                <a:cxn ang="0">
                  <a:pos x="18" y="34"/>
                </a:cxn>
                <a:cxn ang="0">
                  <a:pos x="22" y="30"/>
                </a:cxn>
                <a:cxn ang="0">
                  <a:pos x="22" y="26"/>
                </a:cxn>
                <a:cxn ang="0">
                  <a:pos x="22" y="26"/>
                </a:cxn>
                <a:cxn ang="0">
                  <a:pos x="22" y="22"/>
                </a:cxn>
                <a:cxn ang="0">
                  <a:pos x="20" y="20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20" y="14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0" y="6"/>
                </a:cxn>
                <a:cxn ang="0">
                  <a:pos x="18" y="2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12" y="8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2" y="12"/>
                </a:cxn>
                <a:cxn ang="0">
                  <a:pos x="12" y="14"/>
                </a:cxn>
                <a:cxn ang="0">
                  <a:pos x="8" y="14"/>
                </a:cxn>
                <a:cxn ang="0">
                  <a:pos x="4" y="14"/>
                </a:cxn>
                <a:cxn ang="0">
                  <a:pos x="4" y="20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12" y="22"/>
                </a:cxn>
                <a:cxn ang="0">
                  <a:pos x="14" y="22"/>
                </a:cxn>
                <a:cxn ang="0">
                  <a:pos x="14" y="26"/>
                </a:cxn>
                <a:cxn ang="0">
                  <a:pos x="14" y="26"/>
                </a:cxn>
                <a:cxn ang="0">
                  <a:pos x="12" y="28"/>
                </a:cxn>
                <a:cxn ang="0">
                  <a:pos x="8" y="30"/>
                </a:cxn>
                <a:cxn ang="0">
                  <a:pos x="8" y="30"/>
                </a:cxn>
              </a:cxnLst>
              <a:rect l="0" t="0" r="r" b="b"/>
              <a:pathLst>
                <a:path w="22" h="36">
                  <a:moveTo>
                    <a:pt x="8" y="30"/>
                  </a:moveTo>
                  <a:lnTo>
                    <a:pt x="8" y="30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4" y="36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14" y="36"/>
                  </a:lnTo>
                  <a:lnTo>
                    <a:pt x="18" y="34"/>
                  </a:lnTo>
                  <a:lnTo>
                    <a:pt x="22" y="30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2" y="22"/>
                  </a:lnTo>
                  <a:lnTo>
                    <a:pt x="20" y="20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20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0" y="6"/>
                  </a:lnTo>
                  <a:lnTo>
                    <a:pt x="18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2" y="8"/>
                  </a:lnTo>
                  <a:lnTo>
                    <a:pt x="2" y="8"/>
                  </a:lnTo>
                  <a:lnTo>
                    <a:pt x="8" y="6"/>
                  </a:lnTo>
                  <a:lnTo>
                    <a:pt x="8" y="6"/>
                  </a:lnTo>
                  <a:lnTo>
                    <a:pt x="12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4" y="14"/>
                  </a:lnTo>
                  <a:lnTo>
                    <a:pt x="4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12" y="22"/>
                  </a:lnTo>
                  <a:lnTo>
                    <a:pt x="14" y="22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12" y="28"/>
                  </a:lnTo>
                  <a:lnTo>
                    <a:pt x="8" y="30"/>
                  </a:lnTo>
                  <a:lnTo>
                    <a:pt x="8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4" name="Freeform 12"/>
            <p:cNvSpPr>
              <a:spLocks noEditPoints="1"/>
            </p:cNvSpPr>
            <p:nvPr userDrawn="1"/>
          </p:nvSpPr>
          <p:spPr bwMode="auto">
            <a:xfrm>
              <a:off x="5199063" y="4135438"/>
              <a:ext cx="60325" cy="69850"/>
            </a:xfrm>
            <a:custGeom>
              <a:avLst/>
              <a:gdLst/>
              <a:ahLst/>
              <a:cxnLst>
                <a:cxn ang="0">
                  <a:pos x="18" y="44"/>
                </a:cxn>
                <a:cxn ang="0">
                  <a:pos x="18" y="44"/>
                </a:cxn>
                <a:cxn ang="0">
                  <a:pos x="18" y="44"/>
                </a:cxn>
                <a:cxn ang="0">
                  <a:pos x="26" y="42"/>
                </a:cxn>
                <a:cxn ang="0">
                  <a:pos x="32" y="38"/>
                </a:cxn>
                <a:cxn ang="0">
                  <a:pos x="36" y="30"/>
                </a:cxn>
                <a:cxn ang="0">
                  <a:pos x="38" y="20"/>
                </a:cxn>
                <a:cxn ang="0">
                  <a:pos x="38" y="20"/>
                </a:cxn>
                <a:cxn ang="0">
                  <a:pos x="36" y="12"/>
                </a:cxn>
                <a:cxn ang="0">
                  <a:pos x="32" y="6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30"/>
                </a:cxn>
                <a:cxn ang="0">
                  <a:pos x="6" y="36"/>
                </a:cxn>
                <a:cxn ang="0">
                  <a:pos x="12" y="42"/>
                </a:cxn>
                <a:cxn ang="0">
                  <a:pos x="18" y="44"/>
                </a:cxn>
                <a:cxn ang="0">
                  <a:pos x="18" y="44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22" y="8"/>
                </a:cxn>
                <a:cxn ang="0">
                  <a:pos x="26" y="12"/>
                </a:cxn>
                <a:cxn ang="0">
                  <a:pos x="28" y="16"/>
                </a:cxn>
                <a:cxn ang="0">
                  <a:pos x="28" y="22"/>
                </a:cxn>
                <a:cxn ang="0">
                  <a:pos x="28" y="22"/>
                </a:cxn>
                <a:cxn ang="0">
                  <a:pos x="28" y="26"/>
                </a:cxn>
                <a:cxn ang="0">
                  <a:pos x="26" y="32"/>
                </a:cxn>
                <a:cxn ang="0">
                  <a:pos x="22" y="34"/>
                </a:cxn>
                <a:cxn ang="0">
                  <a:pos x="20" y="36"/>
                </a:cxn>
                <a:cxn ang="0">
                  <a:pos x="20" y="36"/>
                </a:cxn>
                <a:cxn ang="0">
                  <a:pos x="20" y="36"/>
                </a:cxn>
                <a:cxn ang="0">
                  <a:pos x="16" y="34"/>
                </a:cxn>
                <a:cxn ang="0">
                  <a:pos x="12" y="32"/>
                </a:cxn>
                <a:cxn ang="0">
                  <a:pos x="10" y="28"/>
                </a:cxn>
                <a:cxn ang="0">
                  <a:pos x="10" y="22"/>
                </a:cxn>
                <a:cxn ang="0">
                  <a:pos x="10" y="22"/>
                </a:cxn>
                <a:cxn ang="0">
                  <a:pos x="10" y="16"/>
                </a:cxn>
                <a:cxn ang="0">
                  <a:pos x="12" y="12"/>
                </a:cxn>
                <a:cxn ang="0">
                  <a:pos x="16" y="8"/>
                </a:cxn>
                <a:cxn ang="0">
                  <a:pos x="20" y="8"/>
                </a:cxn>
                <a:cxn ang="0">
                  <a:pos x="20" y="8"/>
                </a:cxn>
              </a:cxnLst>
              <a:rect l="0" t="0" r="r" b="b"/>
              <a:pathLst>
                <a:path w="38" h="44">
                  <a:moveTo>
                    <a:pt x="18" y="44"/>
                  </a:moveTo>
                  <a:lnTo>
                    <a:pt x="18" y="44"/>
                  </a:lnTo>
                  <a:lnTo>
                    <a:pt x="18" y="44"/>
                  </a:lnTo>
                  <a:lnTo>
                    <a:pt x="26" y="42"/>
                  </a:lnTo>
                  <a:lnTo>
                    <a:pt x="32" y="38"/>
                  </a:lnTo>
                  <a:lnTo>
                    <a:pt x="36" y="30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30"/>
                  </a:lnTo>
                  <a:lnTo>
                    <a:pt x="6" y="36"/>
                  </a:lnTo>
                  <a:lnTo>
                    <a:pt x="12" y="42"/>
                  </a:lnTo>
                  <a:lnTo>
                    <a:pt x="18" y="44"/>
                  </a:lnTo>
                  <a:lnTo>
                    <a:pt x="18" y="44"/>
                  </a:lnTo>
                  <a:close/>
                  <a:moveTo>
                    <a:pt x="20" y="8"/>
                  </a:moveTo>
                  <a:lnTo>
                    <a:pt x="20" y="8"/>
                  </a:lnTo>
                  <a:lnTo>
                    <a:pt x="22" y="8"/>
                  </a:lnTo>
                  <a:lnTo>
                    <a:pt x="26" y="12"/>
                  </a:lnTo>
                  <a:lnTo>
                    <a:pt x="28" y="1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8" y="26"/>
                  </a:lnTo>
                  <a:lnTo>
                    <a:pt x="26" y="32"/>
                  </a:lnTo>
                  <a:lnTo>
                    <a:pt x="22" y="34"/>
                  </a:lnTo>
                  <a:lnTo>
                    <a:pt x="20" y="36"/>
                  </a:lnTo>
                  <a:lnTo>
                    <a:pt x="20" y="36"/>
                  </a:lnTo>
                  <a:lnTo>
                    <a:pt x="20" y="36"/>
                  </a:lnTo>
                  <a:lnTo>
                    <a:pt x="16" y="34"/>
                  </a:lnTo>
                  <a:lnTo>
                    <a:pt x="12" y="32"/>
                  </a:lnTo>
                  <a:lnTo>
                    <a:pt x="10" y="28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0" y="16"/>
                  </a:lnTo>
                  <a:lnTo>
                    <a:pt x="12" y="12"/>
                  </a:lnTo>
                  <a:lnTo>
                    <a:pt x="16" y="8"/>
                  </a:lnTo>
                  <a:lnTo>
                    <a:pt x="20" y="8"/>
                  </a:lnTo>
                  <a:lnTo>
                    <a:pt x="2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5" name="Freeform 13"/>
            <p:cNvSpPr>
              <a:spLocks/>
            </p:cNvSpPr>
            <p:nvPr userDrawn="1"/>
          </p:nvSpPr>
          <p:spPr bwMode="auto">
            <a:xfrm>
              <a:off x="4738688" y="3995738"/>
              <a:ext cx="34925" cy="79375"/>
            </a:xfrm>
            <a:custGeom>
              <a:avLst/>
              <a:gdLst/>
              <a:ahLst/>
              <a:cxnLst>
                <a:cxn ang="0">
                  <a:pos x="2" y="50"/>
                </a:cxn>
                <a:cxn ang="0">
                  <a:pos x="2" y="50"/>
                </a:cxn>
                <a:cxn ang="0">
                  <a:pos x="4" y="50"/>
                </a:cxn>
                <a:cxn ang="0">
                  <a:pos x="4" y="50"/>
                </a:cxn>
                <a:cxn ang="0">
                  <a:pos x="6" y="48"/>
                </a:cxn>
                <a:cxn ang="0">
                  <a:pos x="8" y="48"/>
                </a:cxn>
                <a:cxn ang="0">
                  <a:pos x="22" y="0"/>
                </a:cxn>
                <a:cxn ang="0">
                  <a:pos x="14" y="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2" y="50"/>
                </a:cxn>
              </a:cxnLst>
              <a:rect l="0" t="0" r="r" b="b"/>
              <a:pathLst>
                <a:path w="22" h="50">
                  <a:moveTo>
                    <a:pt x="2" y="50"/>
                  </a:moveTo>
                  <a:lnTo>
                    <a:pt x="2" y="50"/>
                  </a:lnTo>
                  <a:lnTo>
                    <a:pt x="4" y="50"/>
                  </a:lnTo>
                  <a:lnTo>
                    <a:pt x="4" y="50"/>
                  </a:lnTo>
                  <a:lnTo>
                    <a:pt x="6" y="48"/>
                  </a:lnTo>
                  <a:lnTo>
                    <a:pt x="8" y="48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2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6" name="Freeform 14"/>
            <p:cNvSpPr>
              <a:spLocks/>
            </p:cNvSpPr>
            <p:nvPr userDrawn="1"/>
          </p:nvSpPr>
          <p:spPr bwMode="auto">
            <a:xfrm>
              <a:off x="5208588" y="3995738"/>
              <a:ext cx="9525" cy="123825"/>
            </a:xfrm>
            <a:custGeom>
              <a:avLst/>
              <a:gdLst/>
              <a:ahLst/>
              <a:cxnLst>
                <a:cxn ang="0">
                  <a:pos x="2" y="78"/>
                </a:cxn>
                <a:cxn ang="0">
                  <a:pos x="2" y="78"/>
                </a:cxn>
                <a:cxn ang="0">
                  <a:pos x="6" y="78"/>
                </a:cxn>
                <a:cxn ang="0">
                  <a:pos x="6" y="74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0" y="78"/>
                </a:cxn>
                <a:cxn ang="0">
                  <a:pos x="2" y="78"/>
                </a:cxn>
                <a:cxn ang="0">
                  <a:pos x="2" y="78"/>
                </a:cxn>
              </a:cxnLst>
              <a:rect l="0" t="0" r="r" b="b"/>
              <a:pathLst>
                <a:path w="6" h="78">
                  <a:moveTo>
                    <a:pt x="2" y="78"/>
                  </a:moveTo>
                  <a:lnTo>
                    <a:pt x="2" y="78"/>
                  </a:lnTo>
                  <a:lnTo>
                    <a:pt x="6" y="78"/>
                  </a:lnTo>
                  <a:lnTo>
                    <a:pt x="6" y="74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78"/>
                  </a:lnTo>
                  <a:lnTo>
                    <a:pt x="2" y="78"/>
                  </a:lnTo>
                  <a:lnTo>
                    <a:pt x="2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7" name="Freeform 15"/>
            <p:cNvSpPr>
              <a:spLocks/>
            </p:cNvSpPr>
            <p:nvPr userDrawn="1"/>
          </p:nvSpPr>
          <p:spPr bwMode="auto">
            <a:xfrm>
              <a:off x="5249863" y="3995738"/>
              <a:ext cx="9525" cy="123825"/>
            </a:xfrm>
            <a:custGeom>
              <a:avLst/>
              <a:gdLst/>
              <a:ahLst/>
              <a:cxnLst>
                <a:cxn ang="0">
                  <a:pos x="2" y="78"/>
                </a:cxn>
                <a:cxn ang="0">
                  <a:pos x="2" y="78"/>
                </a:cxn>
                <a:cxn ang="0">
                  <a:pos x="6" y="78"/>
                </a:cxn>
                <a:cxn ang="0">
                  <a:pos x="6" y="74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0" y="78"/>
                </a:cxn>
                <a:cxn ang="0">
                  <a:pos x="2" y="78"/>
                </a:cxn>
                <a:cxn ang="0">
                  <a:pos x="2" y="78"/>
                </a:cxn>
              </a:cxnLst>
              <a:rect l="0" t="0" r="r" b="b"/>
              <a:pathLst>
                <a:path w="6" h="78">
                  <a:moveTo>
                    <a:pt x="2" y="78"/>
                  </a:moveTo>
                  <a:lnTo>
                    <a:pt x="2" y="78"/>
                  </a:lnTo>
                  <a:lnTo>
                    <a:pt x="6" y="78"/>
                  </a:lnTo>
                  <a:lnTo>
                    <a:pt x="6" y="74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78"/>
                  </a:lnTo>
                  <a:lnTo>
                    <a:pt x="2" y="78"/>
                  </a:lnTo>
                  <a:lnTo>
                    <a:pt x="2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9" name="Freeform 17"/>
            <p:cNvSpPr>
              <a:spLocks/>
            </p:cNvSpPr>
            <p:nvPr userDrawn="1"/>
          </p:nvSpPr>
          <p:spPr bwMode="auto">
            <a:xfrm>
              <a:off x="4656138" y="3548063"/>
              <a:ext cx="123825" cy="301625"/>
            </a:xfrm>
            <a:custGeom>
              <a:avLst/>
              <a:gdLst/>
              <a:ahLst/>
              <a:cxnLst>
                <a:cxn ang="0">
                  <a:pos x="70" y="190"/>
                </a:cxn>
                <a:cxn ang="0">
                  <a:pos x="2" y="98"/>
                </a:cxn>
                <a:cxn ang="0">
                  <a:pos x="2" y="98"/>
                </a:cxn>
                <a:cxn ang="0">
                  <a:pos x="0" y="96"/>
                </a:cxn>
                <a:cxn ang="0">
                  <a:pos x="2" y="92"/>
                </a:cxn>
                <a:cxn ang="0">
                  <a:pos x="70" y="0"/>
                </a:cxn>
                <a:cxn ang="0">
                  <a:pos x="70" y="0"/>
                </a:cxn>
                <a:cxn ang="0">
                  <a:pos x="78" y="6"/>
                </a:cxn>
                <a:cxn ang="0">
                  <a:pos x="12" y="96"/>
                </a:cxn>
                <a:cxn ang="0">
                  <a:pos x="78" y="184"/>
                </a:cxn>
                <a:cxn ang="0">
                  <a:pos x="78" y="184"/>
                </a:cxn>
                <a:cxn ang="0">
                  <a:pos x="70" y="190"/>
                </a:cxn>
                <a:cxn ang="0">
                  <a:pos x="70" y="190"/>
                </a:cxn>
              </a:cxnLst>
              <a:rect l="0" t="0" r="r" b="b"/>
              <a:pathLst>
                <a:path w="78" h="190">
                  <a:moveTo>
                    <a:pt x="70" y="190"/>
                  </a:moveTo>
                  <a:lnTo>
                    <a:pt x="2" y="98"/>
                  </a:lnTo>
                  <a:lnTo>
                    <a:pt x="2" y="98"/>
                  </a:lnTo>
                  <a:lnTo>
                    <a:pt x="0" y="96"/>
                  </a:lnTo>
                  <a:lnTo>
                    <a:pt x="2" y="92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78" y="6"/>
                  </a:lnTo>
                  <a:lnTo>
                    <a:pt x="12" y="96"/>
                  </a:lnTo>
                  <a:lnTo>
                    <a:pt x="78" y="184"/>
                  </a:lnTo>
                  <a:lnTo>
                    <a:pt x="78" y="184"/>
                  </a:lnTo>
                  <a:lnTo>
                    <a:pt x="70" y="190"/>
                  </a:lnTo>
                  <a:lnTo>
                    <a:pt x="70" y="19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0" name="Freeform 18"/>
            <p:cNvSpPr>
              <a:spLocks/>
            </p:cNvSpPr>
            <p:nvPr userDrawn="1"/>
          </p:nvSpPr>
          <p:spPr bwMode="auto">
            <a:xfrm>
              <a:off x="4703763" y="3560763"/>
              <a:ext cx="120650" cy="152400"/>
            </a:xfrm>
            <a:custGeom>
              <a:avLst/>
              <a:gdLst/>
              <a:ahLst/>
              <a:cxnLst>
                <a:cxn ang="0">
                  <a:pos x="6" y="94"/>
                </a:cxn>
                <a:cxn ang="0">
                  <a:pos x="6" y="94"/>
                </a:cxn>
                <a:cxn ang="0">
                  <a:pos x="4" y="96"/>
                </a:cxn>
                <a:cxn ang="0">
                  <a:pos x="4" y="96"/>
                </a:cxn>
                <a:cxn ang="0">
                  <a:pos x="2" y="94"/>
                </a:cxn>
                <a:cxn ang="0">
                  <a:pos x="2" y="94"/>
                </a:cxn>
                <a:cxn ang="0">
                  <a:pos x="0" y="92"/>
                </a:cxn>
                <a:cxn ang="0">
                  <a:pos x="0" y="90"/>
                </a:cxn>
                <a:cxn ang="0">
                  <a:pos x="66" y="2"/>
                </a:cxn>
                <a:cxn ang="0">
                  <a:pos x="66" y="2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74" y="0"/>
                </a:cxn>
                <a:cxn ang="0">
                  <a:pos x="6" y="94"/>
                </a:cxn>
              </a:cxnLst>
              <a:rect l="0" t="0" r="r" b="b"/>
              <a:pathLst>
                <a:path w="76" h="96">
                  <a:moveTo>
                    <a:pt x="6" y="94"/>
                  </a:moveTo>
                  <a:lnTo>
                    <a:pt x="6" y="94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0" y="92"/>
                  </a:lnTo>
                  <a:lnTo>
                    <a:pt x="0" y="90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74" y="0"/>
                  </a:lnTo>
                  <a:lnTo>
                    <a:pt x="6" y="9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1" name="Freeform 19"/>
            <p:cNvSpPr>
              <a:spLocks/>
            </p:cNvSpPr>
            <p:nvPr userDrawn="1"/>
          </p:nvSpPr>
          <p:spPr bwMode="auto">
            <a:xfrm>
              <a:off x="4779963" y="3862388"/>
              <a:ext cx="50800" cy="66675"/>
            </a:xfrm>
            <a:custGeom>
              <a:avLst/>
              <a:gdLst/>
              <a:ahLst/>
              <a:cxnLst>
                <a:cxn ang="0">
                  <a:pos x="32" y="42"/>
                </a:cxn>
                <a:cxn ang="0">
                  <a:pos x="24" y="4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10" y="30"/>
                </a:cxn>
                <a:cxn ang="0">
                  <a:pos x="10" y="42"/>
                </a:cxn>
                <a:cxn ang="0">
                  <a:pos x="0" y="42"/>
                </a:cxn>
                <a:cxn ang="0">
                  <a:pos x="0" y="0"/>
                </a:cxn>
                <a:cxn ang="0">
                  <a:pos x="10" y="0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26" y="30"/>
                </a:cxn>
                <a:cxn ang="0">
                  <a:pos x="26" y="30"/>
                </a:cxn>
                <a:cxn ang="0">
                  <a:pos x="26" y="30"/>
                </a:cxn>
                <a:cxn ang="0">
                  <a:pos x="24" y="10"/>
                </a:cxn>
                <a:cxn ang="0">
                  <a:pos x="24" y="0"/>
                </a:cxn>
                <a:cxn ang="0">
                  <a:pos x="32" y="0"/>
                </a:cxn>
                <a:cxn ang="0">
                  <a:pos x="32" y="42"/>
                </a:cxn>
              </a:cxnLst>
              <a:rect l="0" t="0" r="r" b="b"/>
              <a:pathLst>
                <a:path w="32" h="42">
                  <a:moveTo>
                    <a:pt x="32" y="42"/>
                  </a:moveTo>
                  <a:lnTo>
                    <a:pt x="24" y="4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10" y="30"/>
                  </a:lnTo>
                  <a:lnTo>
                    <a:pt x="10" y="42"/>
                  </a:lnTo>
                  <a:lnTo>
                    <a:pt x="0" y="4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26" y="30"/>
                  </a:lnTo>
                  <a:lnTo>
                    <a:pt x="26" y="30"/>
                  </a:lnTo>
                  <a:lnTo>
                    <a:pt x="26" y="30"/>
                  </a:lnTo>
                  <a:lnTo>
                    <a:pt x="24" y="10"/>
                  </a:lnTo>
                  <a:lnTo>
                    <a:pt x="24" y="0"/>
                  </a:lnTo>
                  <a:lnTo>
                    <a:pt x="32" y="0"/>
                  </a:lnTo>
                  <a:lnTo>
                    <a:pt x="32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2" name="Freeform 20"/>
            <p:cNvSpPr>
              <a:spLocks/>
            </p:cNvSpPr>
            <p:nvPr userDrawn="1"/>
          </p:nvSpPr>
          <p:spPr bwMode="auto">
            <a:xfrm>
              <a:off x="4786313" y="3471863"/>
              <a:ext cx="50800" cy="66675"/>
            </a:xfrm>
            <a:custGeom>
              <a:avLst/>
              <a:gdLst/>
              <a:ahLst/>
              <a:cxnLst>
                <a:cxn ang="0">
                  <a:pos x="32" y="42"/>
                </a:cxn>
                <a:cxn ang="0">
                  <a:pos x="22" y="42"/>
                </a:cxn>
                <a:cxn ang="0">
                  <a:pos x="14" y="26"/>
                </a:cxn>
                <a:cxn ang="0">
                  <a:pos x="14" y="26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8" y="30"/>
                </a:cxn>
                <a:cxn ang="0">
                  <a:pos x="8" y="42"/>
                </a:cxn>
                <a:cxn ang="0">
                  <a:pos x="0" y="42"/>
                </a:cxn>
                <a:cxn ang="0">
                  <a:pos x="0" y="0"/>
                </a:cxn>
                <a:cxn ang="0">
                  <a:pos x="10" y="0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24" y="30"/>
                </a:cxn>
                <a:cxn ang="0">
                  <a:pos x="24" y="30"/>
                </a:cxn>
                <a:cxn ang="0">
                  <a:pos x="24" y="30"/>
                </a:cxn>
                <a:cxn ang="0">
                  <a:pos x="24" y="12"/>
                </a:cxn>
                <a:cxn ang="0">
                  <a:pos x="24" y="0"/>
                </a:cxn>
                <a:cxn ang="0">
                  <a:pos x="32" y="0"/>
                </a:cxn>
                <a:cxn ang="0">
                  <a:pos x="32" y="42"/>
                </a:cxn>
              </a:cxnLst>
              <a:rect l="0" t="0" r="r" b="b"/>
              <a:pathLst>
                <a:path w="32" h="42">
                  <a:moveTo>
                    <a:pt x="32" y="42"/>
                  </a:moveTo>
                  <a:lnTo>
                    <a:pt x="22" y="42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8" y="30"/>
                  </a:lnTo>
                  <a:lnTo>
                    <a:pt x="8" y="42"/>
                  </a:lnTo>
                  <a:lnTo>
                    <a:pt x="0" y="4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24" y="30"/>
                  </a:lnTo>
                  <a:lnTo>
                    <a:pt x="24" y="30"/>
                  </a:lnTo>
                  <a:lnTo>
                    <a:pt x="24" y="30"/>
                  </a:lnTo>
                  <a:lnTo>
                    <a:pt x="24" y="12"/>
                  </a:lnTo>
                  <a:lnTo>
                    <a:pt x="24" y="0"/>
                  </a:lnTo>
                  <a:lnTo>
                    <a:pt x="32" y="0"/>
                  </a:lnTo>
                  <a:lnTo>
                    <a:pt x="32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3" name="Freeform 21"/>
            <p:cNvSpPr>
              <a:spLocks/>
            </p:cNvSpPr>
            <p:nvPr userDrawn="1"/>
          </p:nvSpPr>
          <p:spPr bwMode="auto">
            <a:xfrm>
              <a:off x="5586413" y="3897313"/>
              <a:ext cx="47625" cy="69850"/>
            </a:xfrm>
            <a:custGeom>
              <a:avLst/>
              <a:gdLst/>
              <a:ahLst/>
              <a:cxnLst>
                <a:cxn ang="0">
                  <a:pos x="20" y="36"/>
                </a:cxn>
                <a:cxn ang="0">
                  <a:pos x="20" y="36"/>
                </a:cxn>
                <a:cxn ang="0">
                  <a:pos x="28" y="36"/>
                </a:cxn>
                <a:cxn ang="0">
                  <a:pos x="28" y="42"/>
                </a:cxn>
                <a:cxn ang="0">
                  <a:pos x="28" y="42"/>
                </a:cxn>
                <a:cxn ang="0">
                  <a:pos x="20" y="44"/>
                </a:cxn>
                <a:cxn ang="0">
                  <a:pos x="20" y="44"/>
                </a:cxn>
                <a:cxn ang="0">
                  <a:pos x="10" y="42"/>
                </a:cxn>
                <a:cxn ang="0">
                  <a:pos x="4" y="38"/>
                </a:cxn>
                <a:cxn ang="0">
                  <a:pos x="0" y="32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0" y="14"/>
                </a:cxn>
                <a:cxn ang="0">
                  <a:pos x="6" y="6"/>
                </a:cxn>
                <a:cxn ang="0">
                  <a:pos x="12" y="2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30" y="2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6" y="8"/>
                </a:cxn>
                <a:cxn ang="0">
                  <a:pos x="12" y="12"/>
                </a:cxn>
                <a:cxn ang="0">
                  <a:pos x="10" y="16"/>
                </a:cxn>
                <a:cxn ang="0">
                  <a:pos x="8" y="22"/>
                </a:cxn>
                <a:cxn ang="0">
                  <a:pos x="8" y="22"/>
                </a:cxn>
                <a:cxn ang="0">
                  <a:pos x="10" y="28"/>
                </a:cxn>
                <a:cxn ang="0">
                  <a:pos x="12" y="32"/>
                </a:cxn>
                <a:cxn ang="0">
                  <a:pos x="16" y="36"/>
                </a:cxn>
                <a:cxn ang="0">
                  <a:pos x="20" y="36"/>
                </a:cxn>
                <a:cxn ang="0">
                  <a:pos x="20" y="36"/>
                </a:cxn>
              </a:cxnLst>
              <a:rect l="0" t="0" r="r" b="b"/>
              <a:pathLst>
                <a:path w="30" h="44">
                  <a:moveTo>
                    <a:pt x="20" y="36"/>
                  </a:moveTo>
                  <a:lnTo>
                    <a:pt x="20" y="36"/>
                  </a:lnTo>
                  <a:lnTo>
                    <a:pt x="28" y="36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20" y="44"/>
                  </a:lnTo>
                  <a:lnTo>
                    <a:pt x="20" y="44"/>
                  </a:lnTo>
                  <a:lnTo>
                    <a:pt x="10" y="42"/>
                  </a:lnTo>
                  <a:lnTo>
                    <a:pt x="4" y="38"/>
                  </a:lnTo>
                  <a:lnTo>
                    <a:pt x="0" y="3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14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30" y="2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6" y="8"/>
                  </a:lnTo>
                  <a:lnTo>
                    <a:pt x="12" y="12"/>
                  </a:lnTo>
                  <a:lnTo>
                    <a:pt x="10" y="16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10" y="28"/>
                  </a:lnTo>
                  <a:lnTo>
                    <a:pt x="12" y="32"/>
                  </a:lnTo>
                  <a:lnTo>
                    <a:pt x="16" y="36"/>
                  </a:lnTo>
                  <a:lnTo>
                    <a:pt x="20" y="36"/>
                  </a:lnTo>
                  <a:lnTo>
                    <a:pt x="20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4" name="Freeform 22"/>
            <p:cNvSpPr>
              <a:spLocks/>
            </p:cNvSpPr>
            <p:nvPr userDrawn="1"/>
          </p:nvSpPr>
          <p:spPr bwMode="auto">
            <a:xfrm>
              <a:off x="5640388" y="3900488"/>
              <a:ext cx="50800" cy="66675"/>
            </a:xfrm>
            <a:custGeom>
              <a:avLst/>
              <a:gdLst/>
              <a:ahLst/>
              <a:cxnLst>
                <a:cxn ang="0">
                  <a:pos x="32" y="42"/>
                </a:cxn>
                <a:cxn ang="0">
                  <a:pos x="24" y="42"/>
                </a:cxn>
                <a:cxn ang="0">
                  <a:pos x="24" y="24"/>
                </a:cxn>
                <a:cxn ang="0">
                  <a:pos x="10" y="24"/>
                </a:cxn>
                <a:cxn ang="0">
                  <a:pos x="10" y="42"/>
                </a:cxn>
                <a:cxn ang="0">
                  <a:pos x="0" y="42"/>
                </a:cxn>
                <a:cxn ang="0">
                  <a:pos x="0" y="0"/>
                </a:cxn>
                <a:cxn ang="0">
                  <a:pos x="10" y="0"/>
                </a:cxn>
                <a:cxn ang="0">
                  <a:pos x="10" y="16"/>
                </a:cxn>
                <a:cxn ang="0">
                  <a:pos x="24" y="16"/>
                </a:cxn>
                <a:cxn ang="0">
                  <a:pos x="24" y="0"/>
                </a:cxn>
                <a:cxn ang="0">
                  <a:pos x="32" y="0"/>
                </a:cxn>
                <a:cxn ang="0">
                  <a:pos x="32" y="42"/>
                </a:cxn>
              </a:cxnLst>
              <a:rect l="0" t="0" r="r" b="b"/>
              <a:pathLst>
                <a:path w="32" h="42">
                  <a:moveTo>
                    <a:pt x="32" y="42"/>
                  </a:moveTo>
                  <a:lnTo>
                    <a:pt x="24" y="42"/>
                  </a:lnTo>
                  <a:lnTo>
                    <a:pt x="24" y="24"/>
                  </a:lnTo>
                  <a:lnTo>
                    <a:pt x="10" y="24"/>
                  </a:lnTo>
                  <a:lnTo>
                    <a:pt x="10" y="42"/>
                  </a:lnTo>
                  <a:lnTo>
                    <a:pt x="0" y="4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16"/>
                  </a:lnTo>
                  <a:lnTo>
                    <a:pt x="24" y="16"/>
                  </a:lnTo>
                  <a:lnTo>
                    <a:pt x="24" y="0"/>
                  </a:lnTo>
                  <a:lnTo>
                    <a:pt x="32" y="0"/>
                  </a:lnTo>
                  <a:lnTo>
                    <a:pt x="32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5" name="Freeform 23"/>
            <p:cNvSpPr>
              <a:spLocks/>
            </p:cNvSpPr>
            <p:nvPr userDrawn="1"/>
          </p:nvSpPr>
          <p:spPr bwMode="auto">
            <a:xfrm>
              <a:off x="5700713" y="3925888"/>
              <a:ext cx="38100" cy="57150"/>
            </a:xfrm>
            <a:custGeom>
              <a:avLst/>
              <a:gdLst/>
              <a:ahLst/>
              <a:cxnLst>
                <a:cxn ang="0">
                  <a:pos x="10" y="36"/>
                </a:cxn>
                <a:cxn ang="0">
                  <a:pos x="10" y="36"/>
                </a:cxn>
                <a:cxn ang="0">
                  <a:pos x="4" y="36"/>
                </a:cxn>
                <a:cxn ang="0">
                  <a:pos x="0" y="34"/>
                </a:cxn>
                <a:cxn ang="0">
                  <a:pos x="2" y="28"/>
                </a:cxn>
                <a:cxn ang="0">
                  <a:pos x="2" y="28"/>
                </a:cxn>
                <a:cxn ang="0">
                  <a:pos x="10" y="30"/>
                </a:cxn>
                <a:cxn ang="0">
                  <a:pos x="10" y="30"/>
                </a:cxn>
                <a:cxn ang="0">
                  <a:pos x="14" y="28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4" y="22"/>
                </a:cxn>
                <a:cxn ang="0">
                  <a:pos x="14" y="22"/>
                </a:cxn>
                <a:cxn ang="0">
                  <a:pos x="8" y="20"/>
                </a:cxn>
                <a:cxn ang="0">
                  <a:pos x="6" y="20"/>
                </a:cxn>
                <a:cxn ang="0">
                  <a:pos x="6" y="14"/>
                </a:cxn>
                <a:cxn ang="0">
                  <a:pos x="8" y="14"/>
                </a:cxn>
                <a:cxn ang="0">
                  <a:pos x="8" y="14"/>
                </a:cxn>
                <a:cxn ang="0">
                  <a:pos x="12" y="14"/>
                </a:cxn>
                <a:cxn ang="0">
                  <a:pos x="14" y="12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4" y="8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4" y="8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2"/>
                </a:cxn>
                <a:cxn ang="0">
                  <a:pos x="22" y="6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0" y="14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22" y="20"/>
                </a:cxn>
                <a:cxn ang="0">
                  <a:pos x="24" y="26"/>
                </a:cxn>
                <a:cxn ang="0">
                  <a:pos x="24" y="26"/>
                </a:cxn>
                <a:cxn ang="0">
                  <a:pos x="22" y="30"/>
                </a:cxn>
                <a:cxn ang="0">
                  <a:pos x="20" y="34"/>
                </a:cxn>
                <a:cxn ang="0">
                  <a:pos x="16" y="36"/>
                </a:cxn>
                <a:cxn ang="0">
                  <a:pos x="10" y="36"/>
                </a:cxn>
                <a:cxn ang="0">
                  <a:pos x="10" y="36"/>
                </a:cxn>
              </a:cxnLst>
              <a:rect l="0" t="0" r="r" b="b"/>
              <a:pathLst>
                <a:path w="24" h="36">
                  <a:moveTo>
                    <a:pt x="10" y="36"/>
                  </a:moveTo>
                  <a:lnTo>
                    <a:pt x="10" y="36"/>
                  </a:lnTo>
                  <a:lnTo>
                    <a:pt x="4" y="36"/>
                  </a:lnTo>
                  <a:lnTo>
                    <a:pt x="0" y="34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10" y="30"/>
                  </a:lnTo>
                  <a:lnTo>
                    <a:pt x="10" y="30"/>
                  </a:lnTo>
                  <a:lnTo>
                    <a:pt x="14" y="28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8" y="20"/>
                  </a:lnTo>
                  <a:lnTo>
                    <a:pt x="6" y="20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12" y="14"/>
                  </a:lnTo>
                  <a:lnTo>
                    <a:pt x="14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8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4" y="8"/>
                  </a:lnTo>
                  <a:lnTo>
                    <a:pt x="2" y="2"/>
                  </a:lnTo>
                  <a:lnTo>
                    <a:pt x="2" y="2"/>
                  </a:lnTo>
                  <a:lnTo>
                    <a:pt x="6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2"/>
                  </a:lnTo>
                  <a:lnTo>
                    <a:pt x="22" y="6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0" y="14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22" y="20"/>
                  </a:lnTo>
                  <a:lnTo>
                    <a:pt x="24" y="26"/>
                  </a:lnTo>
                  <a:lnTo>
                    <a:pt x="24" y="26"/>
                  </a:lnTo>
                  <a:lnTo>
                    <a:pt x="22" y="30"/>
                  </a:lnTo>
                  <a:lnTo>
                    <a:pt x="20" y="34"/>
                  </a:lnTo>
                  <a:lnTo>
                    <a:pt x="16" y="36"/>
                  </a:lnTo>
                  <a:lnTo>
                    <a:pt x="10" y="36"/>
                  </a:lnTo>
                  <a:lnTo>
                    <a:pt x="10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6" name="Freeform 24"/>
            <p:cNvSpPr>
              <a:spLocks/>
            </p:cNvSpPr>
            <p:nvPr userDrawn="1"/>
          </p:nvSpPr>
          <p:spPr bwMode="auto">
            <a:xfrm>
              <a:off x="4852988" y="3100388"/>
              <a:ext cx="965200" cy="844550"/>
            </a:xfrm>
            <a:custGeom>
              <a:avLst/>
              <a:gdLst/>
              <a:ahLst/>
              <a:cxnLst>
                <a:cxn ang="0">
                  <a:pos x="502" y="82"/>
                </a:cxn>
                <a:cxn ang="0">
                  <a:pos x="608" y="258"/>
                </a:cxn>
                <a:cxn ang="0">
                  <a:pos x="606" y="268"/>
                </a:cxn>
                <a:cxn ang="0">
                  <a:pos x="374" y="306"/>
                </a:cxn>
                <a:cxn ang="0">
                  <a:pos x="452" y="494"/>
                </a:cxn>
                <a:cxn ang="0">
                  <a:pos x="452" y="496"/>
                </a:cxn>
                <a:cxn ang="0">
                  <a:pos x="452" y="498"/>
                </a:cxn>
                <a:cxn ang="0">
                  <a:pos x="450" y="500"/>
                </a:cxn>
                <a:cxn ang="0">
                  <a:pos x="372" y="456"/>
                </a:cxn>
                <a:cxn ang="0">
                  <a:pos x="242" y="530"/>
                </a:cxn>
                <a:cxn ang="0">
                  <a:pos x="240" y="532"/>
                </a:cxn>
                <a:cxn ang="0">
                  <a:pos x="110" y="458"/>
                </a:cxn>
                <a:cxn ang="0">
                  <a:pos x="4" y="492"/>
                </a:cxn>
                <a:cxn ang="0">
                  <a:pos x="106" y="448"/>
                </a:cxn>
                <a:cxn ang="0">
                  <a:pos x="0" y="272"/>
                </a:cxn>
                <a:cxn ang="0">
                  <a:pos x="4" y="262"/>
                </a:cxn>
                <a:cxn ang="0">
                  <a:pos x="208" y="240"/>
                </a:cxn>
                <a:cxn ang="0">
                  <a:pos x="212" y="250"/>
                </a:cxn>
                <a:cxn ang="0">
                  <a:pos x="116" y="448"/>
                </a:cxn>
                <a:cxn ang="0">
                  <a:pos x="364" y="448"/>
                </a:cxn>
                <a:cxn ang="0">
                  <a:pos x="270" y="252"/>
                </a:cxn>
                <a:cxn ang="0">
                  <a:pos x="266" y="250"/>
                </a:cxn>
                <a:cxn ang="0">
                  <a:pos x="368" y="296"/>
                </a:cxn>
                <a:cxn ang="0">
                  <a:pos x="492" y="116"/>
                </a:cxn>
                <a:cxn ang="0">
                  <a:pos x="368" y="10"/>
                </a:cxn>
                <a:cxn ang="0">
                  <a:pos x="244" y="194"/>
                </a:cxn>
                <a:cxn ang="0">
                  <a:pos x="240" y="194"/>
                </a:cxn>
                <a:cxn ang="0">
                  <a:pos x="234" y="194"/>
                </a:cxn>
                <a:cxn ang="0">
                  <a:pos x="234" y="80"/>
                </a:cxn>
                <a:cxn ang="0">
                  <a:pos x="238" y="74"/>
                </a:cxn>
                <a:cxn ang="0">
                  <a:pos x="366" y="0"/>
                </a:cxn>
                <a:cxn ang="0">
                  <a:pos x="372" y="0"/>
                </a:cxn>
                <a:cxn ang="0">
                  <a:pos x="606" y="38"/>
                </a:cxn>
                <a:cxn ang="0">
                  <a:pos x="608" y="48"/>
                </a:cxn>
              </a:cxnLst>
              <a:rect l="0" t="0" r="r" b="b"/>
              <a:pathLst>
                <a:path w="608" h="532">
                  <a:moveTo>
                    <a:pt x="608" y="48"/>
                  </a:moveTo>
                  <a:lnTo>
                    <a:pt x="502" y="82"/>
                  </a:lnTo>
                  <a:lnTo>
                    <a:pt x="502" y="224"/>
                  </a:lnTo>
                  <a:lnTo>
                    <a:pt x="608" y="258"/>
                  </a:lnTo>
                  <a:lnTo>
                    <a:pt x="608" y="258"/>
                  </a:lnTo>
                  <a:lnTo>
                    <a:pt x="606" y="268"/>
                  </a:lnTo>
                  <a:lnTo>
                    <a:pt x="498" y="234"/>
                  </a:lnTo>
                  <a:lnTo>
                    <a:pt x="374" y="306"/>
                  </a:lnTo>
                  <a:lnTo>
                    <a:pt x="374" y="450"/>
                  </a:lnTo>
                  <a:lnTo>
                    <a:pt x="452" y="494"/>
                  </a:lnTo>
                  <a:lnTo>
                    <a:pt x="452" y="494"/>
                  </a:lnTo>
                  <a:lnTo>
                    <a:pt x="452" y="496"/>
                  </a:lnTo>
                  <a:lnTo>
                    <a:pt x="452" y="498"/>
                  </a:lnTo>
                  <a:lnTo>
                    <a:pt x="452" y="498"/>
                  </a:lnTo>
                  <a:lnTo>
                    <a:pt x="450" y="500"/>
                  </a:lnTo>
                  <a:lnTo>
                    <a:pt x="450" y="500"/>
                  </a:lnTo>
                  <a:lnTo>
                    <a:pt x="448" y="500"/>
                  </a:lnTo>
                  <a:lnTo>
                    <a:pt x="372" y="456"/>
                  </a:lnTo>
                  <a:lnTo>
                    <a:pt x="242" y="530"/>
                  </a:lnTo>
                  <a:lnTo>
                    <a:pt x="242" y="530"/>
                  </a:lnTo>
                  <a:lnTo>
                    <a:pt x="240" y="532"/>
                  </a:lnTo>
                  <a:lnTo>
                    <a:pt x="240" y="532"/>
                  </a:lnTo>
                  <a:lnTo>
                    <a:pt x="238" y="530"/>
                  </a:lnTo>
                  <a:lnTo>
                    <a:pt x="110" y="458"/>
                  </a:lnTo>
                  <a:lnTo>
                    <a:pt x="4" y="492"/>
                  </a:lnTo>
                  <a:lnTo>
                    <a:pt x="4" y="492"/>
                  </a:lnTo>
                  <a:lnTo>
                    <a:pt x="0" y="482"/>
                  </a:lnTo>
                  <a:lnTo>
                    <a:pt x="106" y="448"/>
                  </a:lnTo>
                  <a:lnTo>
                    <a:pt x="106" y="306"/>
                  </a:lnTo>
                  <a:lnTo>
                    <a:pt x="0" y="272"/>
                  </a:lnTo>
                  <a:lnTo>
                    <a:pt x="0" y="272"/>
                  </a:lnTo>
                  <a:lnTo>
                    <a:pt x="4" y="262"/>
                  </a:lnTo>
                  <a:lnTo>
                    <a:pt x="110" y="298"/>
                  </a:lnTo>
                  <a:lnTo>
                    <a:pt x="208" y="240"/>
                  </a:lnTo>
                  <a:lnTo>
                    <a:pt x="208" y="240"/>
                  </a:lnTo>
                  <a:lnTo>
                    <a:pt x="212" y="250"/>
                  </a:lnTo>
                  <a:lnTo>
                    <a:pt x="116" y="306"/>
                  </a:lnTo>
                  <a:lnTo>
                    <a:pt x="116" y="448"/>
                  </a:lnTo>
                  <a:lnTo>
                    <a:pt x="240" y="520"/>
                  </a:lnTo>
                  <a:lnTo>
                    <a:pt x="364" y="448"/>
                  </a:lnTo>
                  <a:lnTo>
                    <a:pt x="364" y="306"/>
                  </a:lnTo>
                  <a:lnTo>
                    <a:pt x="270" y="252"/>
                  </a:lnTo>
                  <a:lnTo>
                    <a:pt x="266" y="250"/>
                  </a:lnTo>
                  <a:lnTo>
                    <a:pt x="266" y="250"/>
                  </a:lnTo>
                  <a:lnTo>
                    <a:pt x="272" y="240"/>
                  </a:lnTo>
                  <a:lnTo>
                    <a:pt x="368" y="296"/>
                  </a:lnTo>
                  <a:lnTo>
                    <a:pt x="492" y="226"/>
                  </a:lnTo>
                  <a:lnTo>
                    <a:pt x="492" y="116"/>
                  </a:lnTo>
                  <a:lnTo>
                    <a:pt x="492" y="82"/>
                  </a:lnTo>
                  <a:lnTo>
                    <a:pt x="368" y="10"/>
                  </a:lnTo>
                  <a:lnTo>
                    <a:pt x="244" y="82"/>
                  </a:lnTo>
                  <a:lnTo>
                    <a:pt x="244" y="194"/>
                  </a:lnTo>
                  <a:lnTo>
                    <a:pt x="244" y="194"/>
                  </a:lnTo>
                  <a:lnTo>
                    <a:pt x="240" y="194"/>
                  </a:lnTo>
                  <a:lnTo>
                    <a:pt x="240" y="194"/>
                  </a:lnTo>
                  <a:lnTo>
                    <a:pt x="234" y="194"/>
                  </a:lnTo>
                  <a:lnTo>
                    <a:pt x="234" y="80"/>
                  </a:lnTo>
                  <a:lnTo>
                    <a:pt x="234" y="80"/>
                  </a:lnTo>
                  <a:lnTo>
                    <a:pt x="236" y="76"/>
                  </a:lnTo>
                  <a:lnTo>
                    <a:pt x="238" y="74"/>
                  </a:lnTo>
                  <a:lnTo>
                    <a:pt x="366" y="0"/>
                  </a:lnTo>
                  <a:lnTo>
                    <a:pt x="366" y="0"/>
                  </a:lnTo>
                  <a:lnTo>
                    <a:pt x="368" y="0"/>
                  </a:lnTo>
                  <a:lnTo>
                    <a:pt x="372" y="0"/>
                  </a:lnTo>
                  <a:lnTo>
                    <a:pt x="498" y="74"/>
                  </a:lnTo>
                  <a:lnTo>
                    <a:pt x="606" y="38"/>
                  </a:lnTo>
                  <a:lnTo>
                    <a:pt x="606" y="38"/>
                  </a:lnTo>
                  <a:lnTo>
                    <a:pt x="608" y="48"/>
                  </a:lnTo>
                  <a:lnTo>
                    <a:pt x="608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auto">
            <a:xfrm>
              <a:off x="5678488" y="3246438"/>
              <a:ext cx="12700" cy="196850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8" y="120"/>
                </a:cxn>
                <a:cxn ang="0">
                  <a:pos x="8" y="120"/>
                </a:cxn>
                <a:cxn ang="0">
                  <a:pos x="6" y="124"/>
                </a:cxn>
                <a:cxn ang="0">
                  <a:pos x="4" y="124"/>
                </a:cxn>
                <a:cxn ang="0">
                  <a:pos x="4" y="124"/>
                </a:cxn>
                <a:cxn ang="0">
                  <a:pos x="2" y="124"/>
                </a:cxn>
                <a:cxn ang="0">
                  <a:pos x="0" y="12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6" y="2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8" h="124">
                  <a:moveTo>
                    <a:pt x="8" y="4"/>
                  </a:moveTo>
                  <a:lnTo>
                    <a:pt x="8" y="120"/>
                  </a:lnTo>
                  <a:lnTo>
                    <a:pt x="8" y="120"/>
                  </a:lnTo>
                  <a:lnTo>
                    <a:pt x="6" y="124"/>
                  </a:lnTo>
                  <a:lnTo>
                    <a:pt x="4" y="124"/>
                  </a:lnTo>
                  <a:lnTo>
                    <a:pt x="4" y="124"/>
                  </a:lnTo>
                  <a:lnTo>
                    <a:pt x="2" y="124"/>
                  </a:lnTo>
                  <a:lnTo>
                    <a:pt x="0" y="12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6" y="2"/>
                  </a:lnTo>
                  <a:lnTo>
                    <a:pt x="8" y="4"/>
                  </a:lnTo>
                  <a:lnTo>
                    <a:pt x="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auto">
            <a:xfrm>
              <a:off x="4983163" y="3598863"/>
              <a:ext cx="9525" cy="196850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6" y="2"/>
                </a:cxn>
                <a:cxn ang="0">
                  <a:pos x="6" y="4"/>
                </a:cxn>
                <a:cxn ang="0">
                  <a:pos x="6" y="120"/>
                </a:cxn>
                <a:cxn ang="0">
                  <a:pos x="6" y="120"/>
                </a:cxn>
                <a:cxn ang="0">
                  <a:pos x="6" y="122"/>
                </a:cxn>
                <a:cxn ang="0">
                  <a:pos x="2" y="124"/>
                </a:cxn>
                <a:cxn ang="0">
                  <a:pos x="2" y="124"/>
                </a:cxn>
                <a:cxn ang="0">
                  <a:pos x="0" y="122"/>
                </a:cxn>
                <a:cxn ang="0">
                  <a:pos x="0" y="120"/>
                </a:cxn>
                <a:cxn ang="0">
                  <a:pos x="0" y="120"/>
                </a:cxn>
              </a:cxnLst>
              <a:rect l="0" t="0" r="r" b="b"/>
              <a:pathLst>
                <a:path w="6" h="124">
                  <a:moveTo>
                    <a:pt x="0" y="120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6" y="2"/>
                  </a:lnTo>
                  <a:lnTo>
                    <a:pt x="6" y="4"/>
                  </a:lnTo>
                  <a:lnTo>
                    <a:pt x="6" y="120"/>
                  </a:lnTo>
                  <a:lnTo>
                    <a:pt x="6" y="120"/>
                  </a:lnTo>
                  <a:lnTo>
                    <a:pt x="6" y="122"/>
                  </a:lnTo>
                  <a:lnTo>
                    <a:pt x="2" y="124"/>
                  </a:lnTo>
                  <a:lnTo>
                    <a:pt x="2" y="124"/>
                  </a:lnTo>
                  <a:lnTo>
                    <a:pt x="0" y="122"/>
                  </a:lnTo>
                  <a:lnTo>
                    <a:pt x="0" y="120"/>
                  </a:lnTo>
                  <a:lnTo>
                    <a:pt x="0" y="1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9" name="Freeform 27"/>
            <p:cNvSpPr>
              <a:spLocks/>
            </p:cNvSpPr>
            <p:nvPr userDrawn="1"/>
          </p:nvSpPr>
          <p:spPr bwMode="auto">
            <a:xfrm>
              <a:off x="5208588" y="3430588"/>
              <a:ext cx="50800" cy="66675"/>
            </a:xfrm>
            <a:custGeom>
              <a:avLst/>
              <a:gdLst/>
              <a:ahLst/>
              <a:cxnLst>
                <a:cxn ang="0">
                  <a:pos x="24" y="10"/>
                </a:cxn>
                <a:cxn ang="0">
                  <a:pos x="24" y="0"/>
                </a:cxn>
                <a:cxn ang="0">
                  <a:pos x="32" y="0"/>
                </a:cxn>
                <a:cxn ang="0">
                  <a:pos x="32" y="42"/>
                </a:cxn>
                <a:cxn ang="0">
                  <a:pos x="24" y="4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8" y="30"/>
                </a:cxn>
                <a:cxn ang="0">
                  <a:pos x="8" y="42"/>
                </a:cxn>
                <a:cxn ang="0">
                  <a:pos x="0" y="42"/>
                </a:cxn>
                <a:cxn ang="0">
                  <a:pos x="0" y="0"/>
                </a:cxn>
                <a:cxn ang="0">
                  <a:pos x="10" y="0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24" y="28"/>
                </a:cxn>
                <a:cxn ang="0">
                  <a:pos x="26" y="28"/>
                </a:cxn>
                <a:cxn ang="0">
                  <a:pos x="26" y="28"/>
                </a:cxn>
                <a:cxn ang="0">
                  <a:pos x="24" y="10"/>
                </a:cxn>
                <a:cxn ang="0">
                  <a:pos x="24" y="10"/>
                </a:cxn>
              </a:cxnLst>
              <a:rect l="0" t="0" r="r" b="b"/>
              <a:pathLst>
                <a:path w="32" h="42">
                  <a:moveTo>
                    <a:pt x="24" y="10"/>
                  </a:moveTo>
                  <a:lnTo>
                    <a:pt x="24" y="0"/>
                  </a:lnTo>
                  <a:lnTo>
                    <a:pt x="32" y="0"/>
                  </a:lnTo>
                  <a:lnTo>
                    <a:pt x="32" y="42"/>
                  </a:lnTo>
                  <a:lnTo>
                    <a:pt x="24" y="4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30"/>
                  </a:lnTo>
                  <a:lnTo>
                    <a:pt x="8" y="42"/>
                  </a:lnTo>
                  <a:lnTo>
                    <a:pt x="0" y="4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4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4" y="10"/>
                  </a:lnTo>
                  <a:lnTo>
                    <a:pt x="24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1" name="Freeform 29"/>
            <p:cNvSpPr>
              <a:spLocks/>
            </p:cNvSpPr>
            <p:nvPr userDrawn="1"/>
          </p:nvSpPr>
          <p:spPr bwMode="auto">
            <a:xfrm>
              <a:off x="5453063" y="2922588"/>
              <a:ext cx="12700" cy="174625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8" y="106"/>
                </a:cxn>
                <a:cxn ang="0">
                  <a:pos x="8" y="106"/>
                </a:cxn>
                <a:cxn ang="0">
                  <a:pos x="6" y="110"/>
                </a:cxn>
                <a:cxn ang="0">
                  <a:pos x="4" y="110"/>
                </a:cxn>
                <a:cxn ang="0">
                  <a:pos x="4" y="110"/>
                </a:cxn>
                <a:cxn ang="0">
                  <a:pos x="2" y="110"/>
                </a:cxn>
                <a:cxn ang="0">
                  <a:pos x="0" y="106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6" y="2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8" h="110">
                  <a:moveTo>
                    <a:pt x="8" y="4"/>
                  </a:moveTo>
                  <a:lnTo>
                    <a:pt x="8" y="106"/>
                  </a:lnTo>
                  <a:lnTo>
                    <a:pt x="8" y="106"/>
                  </a:lnTo>
                  <a:lnTo>
                    <a:pt x="6" y="110"/>
                  </a:lnTo>
                  <a:lnTo>
                    <a:pt x="4" y="110"/>
                  </a:lnTo>
                  <a:lnTo>
                    <a:pt x="4" y="110"/>
                  </a:lnTo>
                  <a:lnTo>
                    <a:pt x="2" y="110"/>
                  </a:lnTo>
                  <a:lnTo>
                    <a:pt x="0" y="106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6" y="2"/>
                  </a:lnTo>
                  <a:lnTo>
                    <a:pt x="8" y="4"/>
                  </a:lnTo>
                  <a:lnTo>
                    <a:pt x="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2" name="Freeform 30"/>
            <p:cNvSpPr>
              <a:spLocks/>
            </p:cNvSpPr>
            <p:nvPr userDrawn="1"/>
          </p:nvSpPr>
          <p:spPr bwMode="auto">
            <a:xfrm>
              <a:off x="5411788" y="2922588"/>
              <a:ext cx="12700" cy="174625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8" y="106"/>
                </a:cxn>
                <a:cxn ang="0">
                  <a:pos x="8" y="106"/>
                </a:cxn>
                <a:cxn ang="0">
                  <a:pos x="6" y="110"/>
                </a:cxn>
                <a:cxn ang="0">
                  <a:pos x="4" y="110"/>
                </a:cxn>
                <a:cxn ang="0">
                  <a:pos x="4" y="110"/>
                </a:cxn>
                <a:cxn ang="0">
                  <a:pos x="2" y="110"/>
                </a:cxn>
                <a:cxn ang="0">
                  <a:pos x="0" y="106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6" y="2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8" h="110">
                  <a:moveTo>
                    <a:pt x="8" y="4"/>
                  </a:moveTo>
                  <a:lnTo>
                    <a:pt x="8" y="106"/>
                  </a:lnTo>
                  <a:lnTo>
                    <a:pt x="8" y="106"/>
                  </a:lnTo>
                  <a:lnTo>
                    <a:pt x="6" y="110"/>
                  </a:lnTo>
                  <a:lnTo>
                    <a:pt x="4" y="110"/>
                  </a:lnTo>
                  <a:lnTo>
                    <a:pt x="4" y="110"/>
                  </a:lnTo>
                  <a:lnTo>
                    <a:pt x="2" y="110"/>
                  </a:lnTo>
                  <a:lnTo>
                    <a:pt x="0" y="106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6" y="2"/>
                  </a:lnTo>
                  <a:lnTo>
                    <a:pt x="8" y="4"/>
                  </a:lnTo>
                  <a:lnTo>
                    <a:pt x="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3" name="Freeform 31"/>
            <p:cNvSpPr>
              <a:spLocks/>
            </p:cNvSpPr>
            <p:nvPr userDrawn="1"/>
          </p:nvSpPr>
          <p:spPr bwMode="auto">
            <a:xfrm>
              <a:off x="5726113" y="2919413"/>
              <a:ext cx="38100" cy="57150"/>
            </a:xfrm>
            <a:custGeom>
              <a:avLst/>
              <a:gdLst/>
              <a:ahLst/>
              <a:cxnLst>
                <a:cxn ang="0">
                  <a:pos x="8" y="20"/>
                </a:cxn>
                <a:cxn ang="0">
                  <a:pos x="6" y="20"/>
                </a:cxn>
                <a:cxn ang="0">
                  <a:pos x="6" y="14"/>
                </a:cxn>
                <a:cxn ang="0">
                  <a:pos x="8" y="14"/>
                </a:cxn>
                <a:cxn ang="0">
                  <a:pos x="8" y="14"/>
                </a:cxn>
                <a:cxn ang="0">
                  <a:pos x="12" y="14"/>
                </a:cxn>
                <a:cxn ang="0">
                  <a:pos x="14" y="12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2" y="8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2" y="8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6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2"/>
                </a:cxn>
                <a:cxn ang="0">
                  <a:pos x="20" y="2"/>
                </a:cxn>
                <a:cxn ang="0">
                  <a:pos x="22" y="6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20" y="14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22" y="20"/>
                </a:cxn>
                <a:cxn ang="0">
                  <a:pos x="22" y="22"/>
                </a:cxn>
                <a:cxn ang="0">
                  <a:pos x="24" y="26"/>
                </a:cxn>
                <a:cxn ang="0">
                  <a:pos x="24" y="26"/>
                </a:cxn>
                <a:cxn ang="0">
                  <a:pos x="22" y="30"/>
                </a:cxn>
                <a:cxn ang="0">
                  <a:pos x="20" y="34"/>
                </a:cxn>
                <a:cxn ang="0">
                  <a:pos x="16" y="36"/>
                </a:cxn>
                <a:cxn ang="0">
                  <a:pos x="10" y="36"/>
                </a:cxn>
                <a:cxn ang="0">
                  <a:pos x="10" y="36"/>
                </a:cxn>
                <a:cxn ang="0">
                  <a:pos x="4" y="36"/>
                </a:cxn>
                <a:cxn ang="0">
                  <a:pos x="0" y="34"/>
                </a:cxn>
                <a:cxn ang="0">
                  <a:pos x="2" y="28"/>
                </a:cxn>
                <a:cxn ang="0">
                  <a:pos x="2" y="28"/>
                </a:cxn>
                <a:cxn ang="0">
                  <a:pos x="8" y="30"/>
                </a:cxn>
                <a:cxn ang="0">
                  <a:pos x="8" y="30"/>
                </a:cxn>
                <a:cxn ang="0">
                  <a:pos x="14" y="30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4" y="24"/>
                </a:cxn>
                <a:cxn ang="0">
                  <a:pos x="12" y="22"/>
                </a:cxn>
                <a:cxn ang="0">
                  <a:pos x="8" y="20"/>
                </a:cxn>
                <a:cxn ang="0">
                  <a:pos x="8" y="20"/>
                </a:cxn>
              </a:cxnLst>
              <a:rect l="0" t="0" r="r" b="b"/>
              <a:pathLst>
                <a:path w="24" h="36">
                  <a:moveTo>
                    <a:pt x="8" y="20"/>
                  </a:moveTo>
                  <a:lnTo>
                    <a:pt x="6" y="20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12" y="14"/>
                  </a:lnTo>
                  <a:lnTo>
                    <a:pt x="14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2" y="8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2" y="8"/>
                  </a:lnTo>
                  <a:lnTo>
                    <a:pt x="2" y="2"/>
                  </a:lnTo>
                  <a:lnTo>
                    <a:pt x="2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20" y="2"/>
                  </a:lnTo>
                  <a:lnTo>
                    <a:pt x="22" y="6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20" y="14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22" y="20"/>
                  </a:lnTo>
                  <a:lnTo>
                    <a:pt x="22" y="22"/>
                  </a:lnTo>
                  <a:lnTo>
                    <a:pt x="24" y="26"/>
                  </a:lnTo>
                  <a:lnTo>
                    <a:pt x="24" y="26"/>
                  </a:lnTo>
                  <a:lnTo>
                    <a:pt x="22" y="30"/>
                  </a:lnTo>
                  <a:lnTo>
                    <a:pt x="20" y="34"/>
                  </a:lnTo>
                  <a:lnTo>
                    <a:pt x="16" y="36"/>
                  </a:lnTo>
                  <a:lnTo>
                    <a:pt x="10" y="36"/>
                  </a:lnTo>
                  <a:lnTo>
                    <a:pt x="10" y="36"/>
                  </a:lnTo>
                  <a:lnTo>
                    <a:pt x="4" y="36"/>
                  </a:lnTo>
                  <a:lnTo>
                    <a:pt x="0" y="34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14" y="30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4" y="24"/>
                  </a:lnTo>
                  <a:lnTo>
                    <a:pt x="12" y="22"/>
                  </a:lnTo>
                  <a:lnTo>
                    <a:pt x="8" y="20"/>
                  </a:lnTo>
                  <a:lnTo>
                    <a:pt x="8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4" name="Freeform 32"/>
            <p:cNvSpPr>
              <a:spLocks/>
            </p:cNvSpPr>
            <p:nvPr userDrawn="1"/>
          </p:nvSpPr>
          <p:spPr bwMode="auto">
            <a:xfrm>
              <a:off x="5665788" y="2894013"/>
              <a:ext cx="50800" cy="666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" y="0"/>
                </a:cxn>
                <a:cxn ang="0">
                  <a:pos x="10" y="16"/>
                </a:cxn>
                <a:cxn ang="0">
                  <a:pos x="24" y="16"/>
                </a:cxn>
                <a:cxn ang="0">
                  <a:pos x="24" y="0"/>
                </a:cxn>
                <a:cxn ang="0">
                  <a:pos x="32" y="0"/>
                </a:cxn>
                <a:cxn ang="0">
                  <a:pos x="32" y="42"/>
                </a:cxn>
                <a:cxn ang="0">
                  <a:pos x="24" y="42"/>
                </a:cxn>
                <a:cxn ang="0">
                  <a:pos x="24" y="24"/>
                </a:cxn>
                <a:cxn ang="0">
                  <a:pos x="10" y="24"/>
                </a:cxn>
                <a:cxn ang="0">
                  <a:pos x="10" y="42"/>
                </a:cxn>
                <a:cxn ang="0">
                  <a:pos x="0" y="42"/>
                </a:cxn>
                <a:cxn ang="0">
                  <a:pos x="0" y="0"/>
                </a:cxn>
              </a:cxnLst>
              <a:rect l="0" t="0" r="r" b="b"/>
              <a:pathLst>
                <a:path w="32" h="42">
                  <a:moveTo>
                    <a:pt x="0" y="0"/>
                  </a:moveTo>
                  <a:lnTo>
                    <a:pt x="10" y="0"/>
                  </a:lnTo>
                  <a:lnTo>
                    <a:pt x="10" y="16"/>
                  </a:lnTo>
                  <a:lnTo>
                    <a:pt x="24" y="16"/>
                  </a:lnTo>
                  <a:lnTo>
                    <a:pt x="24" y="0"/>
                  </a:lnTo>
                  <a:lnTo>
                    <a:pt x="32" y="0"/>
                  </a:lnTo>
                  <a:lnTo>
                    <a:pt x="32" y="42"/>
                  </a:lnTo>
                  <a:lnTo>
                    <a:pt x="24" y="42"/>
                  </a:lnTo>
                  <a:lnTo>
                    <a:pt x="24" y="24"/>
                  </a:lnTo>
                  <a:lnTo>
                    <a:pt x="10" y="24"/>
                  </a:lnTo>
                  <a:lnTo>
                    <a:pt x="10" y="42"/>
                  </a:lnTo>
                  <a:lnTo>
                    <a:pt x="0" y="4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5" name="Freeform 33"/>
            <p:cNvSpPr>
              <a:spLocks/>
            </p:cNvSpPr>
            <p:nvPr userDrawn="1"/>
          </p:nvSpPr>
          <p:spPr bwMode="auto">
            <a:xfrm>
              <a:off x="5608638" y="2894013"/>
              <a:ext cx="47625" cy="66675"/>
            </a:xfrm>
            <a:custGeom>
              <a:avLst/>
              <a:gdLst/>
              <a:ahLst/>
              <a:cxnLst>
                <a:cxn ang="0">
                  <a:pos x="22" y="34"/>
                </a:cxn>
                <a:cxn ang="0">
                  <a:pos x="22" y="34"/>
                </a:cxn>
                <a:cxn ang="0">
                  <a:pos x="30" y="34"/>
                </a:cxn>
                <a:cxn ang="0">
                  <a:pos x="30" y="40"/>
                </a:cxn>
                <a:cxn ang="0">
                  <a:pos x="30" y="40"/>
                </a:cxn>
                <a:cxn ang="0">
                  <a:pos x="20" y="42"/>
                </a:cxn>
                <a:cxn ang="0">
                  <a:pos x="20" y="42"/>
                </a:cxn>
                <a:cxn ang="0">
                  <a:pos x="12" y="40"/>
                </a:cxn>
                <a:cxn ang="0">
                  <a:pos x="6" y="36"/>
                </a:cxn>
                <a:cxn ang="0">
                  <a:pos x="2" y="30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12"/>
                </a:cxn>
                <a:cxn ang="0">
                  <a:pos x="8" y="4"/>
                </a:cxn>
                <a:cxn ang="0">
                  <a:pos x="14" y="0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30" y="0"/>
                </a:cxn>
                <a:cxn ang="0">
                  <a:pos x="30" y="8"/>
                </a:cxn>
                <a:cxn ang="0">
                  <a:pos x="30" y="8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8" y="8"/>
                </a:cxn>
                <a:cxn ang="0">
                  <a:pos x="14" y="10"/>
                </a:cxn>
                <a:cxn ang="0">
                  <a:pos x="12" y="14"/>
                </a:cxn>
                <a:cxn ang="0">
                  <a:pos x="10" y="20"/>
                </a:cxn>
                <a:cxn ang="0">
                  <a:pos x="10" y="20"/>
                </a:cxn>
                <a:cxn ang="0">
                  <a:pos x="12" y="26"/>
                </a:cxn>
                <a:cxn ang="0">
                  <a:pos x="14" y="32"/>
                </a:cxn>
                <a:cxn ang="0">
                  <a:pos x="18" y="34"/>
                </a:cxn>
                <a:cxn ang="0">
                  <a:pos x="22" y="34"/>
                </a:cxn>
                <a:cxn ang="0">
                  <a:pos x="22" y="34"/>
                </a:cxn>
              </a:cxnLst>
              <a:rect l="0" t="0" r="r" b="b"/>
              <a:pathLst>
                <a:path w="30" h="42">
                  <a:moveTo>
                    <a:pt x="22" y="34"/>
                  </a:moveTo>
                  <a:lnTo>
                    <a:pt x="22" y="34"/>
                  </a:lnTo>
                  <a:lnTo>
                    <a:pt x="30" y="34"/>
                  </a:lnTo>
                  <a:lnTo>
                    <a:pt x="30" y="40"/>
                  </a:lnTo>
                  <a:lnTo>
                    <a:pt x="30" y="40"/>
                  </a:lnTo>
                  <a:lnTo>
                    <a:pt x="20" y="42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3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12"/>
                  </a:lnTo>
                  <a:lnTo>
                    <a:pt x="8" y="4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30" y="0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8" y="8"/>
                  </a:lnTo>
                  <a:lnTo>
                    <a:pt x="14" y="10"/>
                  </a:lnTo>
                  <a:lnTo>
                    <a:pt x="12" y="14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12" y="26"/>
                  </a:lnTo>
                  <a:lnTo>
                    <a:pt x="14" y="32"/>
                  </a:lnTo>
                  <a:lnTo>
                    <a:pt x="18" y="34"/>
                  </a:lnTo>
                  <a:lnTo>
                    <a:pt x="22" y="34"/>
                  </a:lnTo>
                  <a:lnTo>
                    <a:pt x="22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6" name="Freeform 34"/>
            <p:cNvSpPr>
              <a:spLocks/>
            </p:cNvSpPr>
            <p:nvPr userDrawn="1"/>
          </p:nvSpPr>
          <p:spPr bwMode="auto">
            <a:xfrm>
              <a:off x="5627688" y="2738438"/>
              <a:ext cx="9525" cy="139700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6" y="0"/>
                </a:cxn>
                <a:cxn ang="0">
                  <a:pos x="6" y="84"/>
                </a:cxn>
                <a:cxn ang="0">
                  <a:pos x="6" y="84"/>
                </a:cxn>
                <a:cxn ang="0">
                  <a:pos x="6" y="86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0" y="86"/>
                </a:cxn>
                <a:cxn ang="0">
                  <a:pos x="0" y="84"/>
                </a:cxn>
                <a:cxn ang="0">
                  <a:pos x="0" y="84"/>
                </a:cxn>
              </a:cxnLst>
              <a:rect l="0" t="0" r="r" b="b"/>
              <a:pathLst>
                <a:path w="6" h="88">
                  <a:moveTo>
                    <a:pt x="0" y="84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6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0" y="86"/>
                  </a:lnTo>
                  <a:lnTo>
                    <a:pt x="0" y="84"/>
                  </a:lnTo>
                  <a:lnTo>
                    <a:pt x="0" y="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7" name="Freeform 35"/>
            <p:cNvSpPr>
              <a:spLocks/>
            </p:cNvSpPr>
            <p:nvPr userDrawn="1"/>
          </p:nvSpPr>
          <p:spPr bwMode="auto">
            <a:xfrm>
              <a:off x="5605463" y="2652713"/>
              <a:ext cx="50800" cy="666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" y="0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24" y="30"/>
                </a:cxn>
                <a:cxn ang="0">
                  <a:pos x="26" y="30"/>
                </a:cxn>
                <a:cxn ang="0">
                  <a:pos x="26" y="30"/>
                </a:cxn>
                <a:cxn ang="0">
                  <a:pos x="24" y="12"/>
                </a:cxn>
                <a:cxn ang="0">
                  <a:pos x="24" y="0"/>
                </a:cxn>
                <a:cxn ang="0">
                  <a:pos x="32" y="0"/>
                </a:cxn>
                <a:cxn ang="0">
                  <a:pos x="32" y="42"/>
                </a:cxn>
                <a:cxn ang="0">
                  <a:pos x="24" y="4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8" y="30"/>
                </a:cxn>
                <a:cxn ang="0">
                  <a:pos x="8" y="42"/>
                </a:cxn>
                <a:cxn ang="0">
                  <a:pos x="0" y="42"/>
                </a:cxn>
                <a:cxn ang="0">
                  <a:pos x="0" y="0"/>
                </a:cxn>
              </a:cxnLst>
              <a:rect l="0" t="0" r="r" b="b"/>
              <a:pathLst>
                <a:path w="32" h="42">
                  <a:moveTo>
                    <a:pt x="0" y="0"/>
                  </a:moveTo>
                  <a:lnTo>
                    <a:pt x="10" y="0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24" y="30"/>
                  </a:lnTo>
                  <a:lnTo>
                    <a:pt x="26" y="30"/>
                  </a:lnTo>
                  <a:lnTo>
                    <a:pt x="26" y="30"/>
                  </a:lnTo>
                  <a:lnTo>
                    <a:pt x="24" y="12"/>
                  </a:lnTo>
                  <a:lnTo>
                    <a:pt x="24" y="0"/>
                  </a:lnTo>
                  <a:lnTo>
                    <a:pt x="32" y="0"/>
                  </a:lnTo>
                  <a:lnTo>
                    <a:pt x="32" y="42"/>
                  </a:lnTo>
                  <a:lnTo>
                    <a:pt x="24" y="4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8" y="30"/>
                  </a:lnTo>
                  <a:lnTo>
                    <a:pt x="8" y="42"/>
                  </a:lnTo>
                  <a:lnTo>
                    <a:pt x="0" y="4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0" name="Freeform 38"/>
            <p:cNvSpPr>
              <a:spLocks/>
            </p:cNvSpPr>
            <p:nvPr userDrawn="1"/>
          </p:nvSpPr>
          <p:spPr bwMode="auto">
            <a:xfrm>
              <a:off x="5700713" y="3925888"/>
              <a:ext cx="38100" cy="57150"/>
            </a:xfrm>
            <a:custGeom>
              <a:avLst/>
              <a:gdLst/>
              <a:ahLst/>
              <a:cxnLst>
                <a:cxn ang="0">
                  <a:pos x="16" y="16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20" y="14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14" y="8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4" y="12"/>
                </a:cxn>
                <a:cxn ang="0">
                  <a:pos x="12" y="14"/>
                </a:cxn>
                <a:cxn ang="0">
                  <a:pos x="8" y="14"/>
                </a:cxn>
                <a:cxn ang="0">
                  <a:pos x="6" y="14"/>
                </a:cxn>
                <a:cxn ang="0">
                  <a:pos x="6" y="20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14" y="22"/>
                </a:cxn>
                <a:cxn ang="0">
                  <a:pos x="14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4" y="28"/>
                </a:cxn>
                <a:cxn ang="0">
                  <a:pos x="10" y="30"/>
                </a:cxn>
                <a:cxn ang="0">
                  <a:pos x="10" y="30"/>
                </a:cxn>
                <a:cxn ang="0">
                  <a:pos x="2" y="28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4" y="36"/>
                </a:cxn>
                <a:cxn ang="0">
                  <a:pos x="10" y="36"/>
                </a:cxn>
                <a:cxn ang="0">
                  <a:pos x="10" y="36"/>
                </a:cxn>
                <a:cxn ang="0">
                  <a:pos x="16" y="36"/>
                </a:cxn>
                <a:cxn ang="0">
                  <a:pos x="20" y="34"/>
                </a:cxn>
                <a:cxn ang="0">
                  <a:pos x="22" y="30"/>
                </a:cxn>
                <a:cxn ang="0">
                  <a:pos x="24" y="26"/>
                </a:cxn>
                <a:cxn ang="0">
                  <a:pos x="24" y="26"/>
                </a:cxn>
                <a:cxn ang="0">
                  <a:pos x="22" y="20"/>
                </a:cxn>
                <a:cxn ang="0">
                  <a:pos x="16" y="16"/>
                </a:cxn>
                <a:cxn ang="0">
                  <a:pos x="16" y="16"/>
                </a:cxn>
              </a:cxnLst>
              <a:rect l="0" t="0" r="r" b="b"/>
              <a:pathLst>
                <a:path w="24" h="36">
                  <a:moveTo>
                    <a:pt x="16" y="16"/>
                  </a:moveTo>
                  <a:lnTo>
                    <a:pt x="16" y="16"/>
                  </a:lnTo>
                  <a:lnTo>
                    <a:pt x="16" y="16"/>
                  </a:lnTo>
                  <a:lnTo>
                    <a:pt x="20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4" y="8"/>
                  </a:lnTo>
                  <a:lnTo>
                    <a:pt x="4" y="8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4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6" y="14"/>
                  </a:lnTo>
                  <a:lnTo>
                    <a:pt x="6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4" y="28"/>
                  </a:lnTo>
                  <a:lnTo>
                    <a:pt x="10" y="30"/>
                  </a:lnTo>
                  <a:lnTo>
                    <a:pt x="10" y="30"/>
                  </a:lnTo>
                  <a:lnTo>
                    <a:pt x="2" y="2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4" y="36"/>
                  </a:lnTo>
                  <a:lnTo>
                    <a:pt x="10" y="36"/>
                  </a:lnTo>
                  <a:lnTo>
                    <a:pt x="10" y="36"/>
                  </a:lnTo>
                  <a:lnTo>
                    <a:pt x="16" y="36"/>
                  </a:lnTo>
                  <a:lnTo>
                    <a:pt x="20" y="34"/>
                  </a:lnTo>
                  <a:lnTo>
                    <a:pt x="22" y="30"/>
                  </a:lnTo>
                  <a:lnTo>
                    <a:pt x="24" y="26"/>
                  </a:lnTo>
                  <a:lnTo>
                    <a:pt x="24" y="26"/>
                  </a:lnTo>
                  <a:lnTo>
                    <a:pt x="22" y="20"/>
                  </a:lnTo>
                  <a:lnTo>
                    <a:pt x="16" y="16"/>
                  </a:lnTo>
                  <a:lnTo>
                    <a:pt x="1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1" name="Freeform 39"/>
            <p:cNvSpPr>
              <a:spLocks noEditPoints="1"/>
            </p:cNvSpPr>
            <p:nvPr userDrawn="1"/>
          </p:nvSpPr>
          <p:spPr bwMode="auto">
            <a:xfrm>
              <a:off x="5414963" y="2830513"/>
              <a:ext cx="57150" cy="6985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0" y="1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0" y="30"/>
                </a:cxn>
                <a:cxn ang="0">
                  <a:pos x="4" y="38"/>
                </a:cxn>
                <a:cxn ang="0">
                  <a:pos x="10" y="42"/>
                </a:cxn>
                <a:cxn ang="0">
                  <a:pos x="18" y="44"/>
                </a:cxn>
                <a:cxn ang="0">
                  <a:pos x="18" y="44"/>
                </a:cxn>
                <a:cxn ang="0">
                  <a:pos x="18" y="44"/>
                </a:cxn>
                <a:cxn ang="0">
                  <a:pos x="24" y="42"/>
                </a:cxn>
                <a:cxn ang="0">
                  <a:pos x="30" y="38"/>
                </a:cxn>
                <a:cxn ang="0">
                  <a:pos x="34" y="30"/>
                </a:cxn>
                <a:cxn ang="0">
                  <a:pos x="36" y="22"/>
                </a:cxn>
                <a:cxn ang="0">
                  <a:pos x="36" y="22"/>
                </a:cxn>
                <a:cxn ang="0">
                  <a:pos x="34" y="14"/>
                </a:cxn>
                <a:cxn ang="0">
                  <a:pos x="32" y="6"/>
                </a:cxn>
                <a:cxn ang="0">
                  <a:pos x="26" y="2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36"/>
                </a:cxn>
                <a:cxn ang="0">
                  <a:pos x="18" y="36"/>
                </a:cxn>
                <a:cxn ang="0">
                  <a:pos x="18" y="36"/>
                </a:cxn>
                <a:cxn ang="0">
                  <a:pos x="14" y="36"/>
                </a:cxn>
                <a:cxn ang="0">
                  <a:pos x="12" y="32"/>
                </a:cxn>
                <a:cxn ang="0">
                  <a:pos x="10" y="28"/>
                </a:cxn>
                <a:cxn ang="0">
                  <a:pos x="8" y="22"/>
                </a:cxn>
                <a:cxn ang="0">
                  <a:pos x="8" y="22"/>
                </a:cxn>
                <a:cxn ang="0">
                  <a:pos x="10" y="16"/>
                </a:cxn>
                <a:cxn ang="0">
                  <a:pos x="12" y="12"/>
                </a:cxn>
                <a:cxn ang="0">
                  <a:pos x="14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22" y="8"/>
                </a:cxn>
                <a:cxn ang="0">
                  <a:pos x="24" y="12"/>
                </a:cxn>
                <a:cxn ang="0">
                  <a:pos x="26" y="16"/>
                </a:cxn>
                <a:cxn ang="0">
                  <a:pos x="26" y="22"/>
                </a:cxn>
                <a:cxn ang="0">
                  <a:pos x="26" y="22"/>
                </a:cxn>
                <a:cxn ang="0">
                  <a:pos x="26" y="28"/>
                </a:cxn>
                <a:cxn ang="0">
                  <a:pos x="24" y="32"/>
                </a:cxn>
                <a:cxn ang="0">
                  <a:pos x="22" y="36"/>
                </a:cxn>
                <a:cxn ang="0">
                  <a:pos x="18" y="36"/>
                </a:cxn>
                <a:cxn ang="0">
                  <a:pos x="18" y="36"/>
                </a:cxn>
              </a:cxnLst>
              <a:rect l="0" t="0" r="r" b="b"/>
              <a:pathLst>
                <a:path w="36" h="44">
                  <a:moveTo>
                    <a:pt x="18" y="0"/>
                  </a:moveTo>
                  <a:lnTo>
                    <a:pt x="18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30"/>
                  </a:lnTo>
                  <a:lnTo>
                    <a:pt x="4" y="38"/>
                  </a:lnTo>
                  <a:lnTo>
                    <a:pt x="10" y="42"/>
                  </a:lnTo>
                  <a:lnTo>
                    <a:pt x="18" y="44"/>
                  </a:lnTo>
                  <a:lnTo>
                    <a:pt x="18" y="44"/>
                  </a:lnTo>
                  <a:lnTo>
                    <a:pt x="18" y="44"/>
                  </a:lnTo>
                  <a:lnTo>
                    <a:pt x="24" y="42"/>
                  </a:lnTo>
                  <a:lnTo>
                    <a:pt x="30" y="38"/>
                  </a:lnTo>
                  <a:lnTo>
                    <a:pt x="34" y="30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4" y="14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18" y="36"/>
                  </a:moveTo>
                  <a:lnTo>
                    <a:pt x="18" y="36"/>
                  </a:lnTo>
                  <a:lnTo>
                    <a:pt x="18" y="36"/>
                  </a:lnTo>
                  <a:lnTo>
                    <a:pt x="14" y="36"/>
                  </a:lnTo>
                  <a:lnTo>
                    <a:pt x="12" y="32"/>
                  </a:lnTo>
                  <a:lnTo>
                    <a:pt x="10" y="28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10" y="16"/>
                  </a:lnTo>
                  <a:lnTo>
                    <a:pt x="12" y="12"/>
                  </a:lnTo>
                  <a:lnTo>
                    <a:pt x="14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22" y="8"/>
                  </a:lnTo>
                  <a:lnTo>
                    <a:pt x="24" y="12"/>
                  </a:lnTo>
                  <a:lnTo>
                    <a:pt x="26" y="1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8"/>
                  </a:lnTo>
                  <a:lnTo>
                    <a:pt x="24" y="32"/>
                  </a:lnTo>
                  <a:lnTo>
                    <a:pt x="22" y="36"/>
                  </a:lnTo>
                  <a:lnTo>
                    <a:pt x="18" y="36"/>
                  </a:lnTo>
                  <a:lnTo>
                    <a:pt x="1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2" name="Rectangle 40"/>
            <p:cNvSpPr>
              <a:spLocks noChangeArrowheads="1"/>
            </p:cNvSpPr>
            <p:nvPr userDrawn="1"/>
          </p:nvSpPr>
          <p:spPr bwMode="auto">
            <a:xfrm>
              <a:off x="5843588" y="3503613"/>
              <a:ext cx="12700" cy="666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3" name="Freeform 41"/>
            <p:cNvSpPr>
              <a:spLocks/>
            </p:cNvSpPr>
            <p:nvPr userDrawn="1"/>
          </p:nvSpPr>
          <p:spPr bwMode="auto">
            <a:xfrm>
              <a:off x="5840413" y="3113088"/>
              <a:ext cx="15875" cy="69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4"/>
                </a:cxn>
                <a:cxn ang="0">
                  <a:pos x="8" y="44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10" y="18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0" y="0"/>
                </a:cxn>
              </a:cxnLst>
              <a:rect l="0" t="0" r="r" b="b"/>
              <a:pathLst>
                <a:path w="10" h="44">
                  <a:moveTo>
                    <a:pt x="0" y="0"/>
                  </a:moveTo>
                  <a:lnTo>
                    <a:pt x="0" y="44"/>
                  </a:lnTo>
                  <a:lnTo>
                    <a:pt x="8" y="44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10" y="18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0" name="Freeform 48"/>
            <p:cNvSpPr>
              <a:spLocks/>
            </p:cNvSpPr>
            <p:nvPr userDrawn="1"/>
          </p:nvSpPr>
          <p:spPr bwMode="auto">
            <a:xfrm>
              <a:off x="5849938" y="3471863"/>
              <a:ext cx="6350" cy="127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4" y="6"/>
                </a:cxn>
                <a:cxn ang="0">
                  <a:pos x="4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lnTo>
                    <a:pt x="0" y="8"/>
                  </a:lnTo>
                  <a:lnTo>
                    <a:pt x="4" y="6"/>
                  </a:lnTo>
                  <a:lnTo>
                    <a:pt x="4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2" name="Freeform 50"/>
            <p:cNvSpPr>
              <a:spLocks/>
            </p:cNvSpPr>
            <p:nvPr userDrawn="1"/>
          </p:nvSpPr>
          <p:spPr bwMode="auto">
            <a:xfrm>
              <a:off x="4760913" y="3938588"/>
              <a:ext cx="31750" cy="57150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20" h="36">
                  <a:moveTo>
                    <a:pt x="12" y="0"/>
                  </a:moveTo>
                  <a:lnTo>
                    <a:pt x="0" y="36"/>
                  </a:lnTo>
                  <a:lnTo>
                    <a:pt x="8" y="36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3" name="Freeform 51"/>
            <p:cNvSpPr>
              <a:spLocks/>
            </p:cNvSpPr>
            <p:nvPr userDrawn="1"/>
          </p:nvSpPr>
          <p:spPr bwMode="auto">
            <a:xfrm>
              <a:off x="5208588" y="3944938"/>
              <a:ext cx="9525" cy="5080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32"/>
                </a:cxn>
                <a:cxn ang="0">
                  <a:pos x="6" y="3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6" h="32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4" name="Freeform 52"/>
            <p:cNvSpPr>
              <a:spLocks/>
            </p:cNvSpPr>
            <p:nvPr userDrawn="1"/>
          </p:nvSpPr>
          <p:spPr bwMode="auto">
            <a:xfrm>
              <a:off x="5249863" y="3944938"/>
              <a:ext cx="9525" cy="5080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32"/>
                </a:cxn>
                <a:cxn ang="0">
                  <a:pos x="6" y="3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6" h="32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32"/>
                  </a:lnTo>
                  <a:lnTo>
                    <a:pt x="6" y="32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9" name="Freeform 57"/>
            <p:cNvSpPr>
              <a:spLocks/>
            </p:cNvSpPr>
            <p:nvPr userDrawn="1"/>
          </p:nvSpPr>
          <p:spPr bwMode="auto">
            <a:xfrm>
              <a:off x="5665788" y="2894013"/>
              <a:ext cx="50800" cy="66675"/>
            </a:xfrm>
            <a:custGeom>
              <a:avLst/>
              <a:gdLst/>
              <a:ahLst/>
              <a:cxnLst>
                <a:cxn ang="0">
                  <a:pos x="10" y="24"/>
                </a:cxn>
                <a:cxn ang="0">
                  <a:pos x="24" y="24"/>
                </a:cxn>
                <a:cxn ang="0">
                  <a:pos x="24" y="42"/>
                </a:cxn>
                <a:cxn ang="0">
                  <a:pos x="32" y="42"/>
                </a:cxn>
                <a:cxn ang="0">
                  <a:pos x="32" y="0"/>
                </a:cxn>
                <a:cxn ang="0">
                  <a:pos x="24" y="0"/>
                </a:cxn>
                <a:cxn ang="0">
                  <a:pos x="24" y="16"/>
                </a:cxn>
                <a:cxn ang="0">
                  <a:pos x="10" y="16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10" y="42"/>
                </a:cxn>
                <a:cxn ang="0">
                  <a:pos x="10" y="24"/>
                </a:cxn>
              </a:cxnLst>
              <a:rect l="0" t="0" r="r" b="b"/>
              <a:pathLst>
                <a:path w="32" h="42">
                  <a:moveTo>
                    <a:pt x="10" y="24"/>
                  </a:moveTo>
                  <a:lnTo>
                    <a:pt x="24" y="24"/>
                  </a:lnTo>
                  <a:lnTo>
                    <a:pt x="24" y="42"/>
                  </a:lnTo>
                  <a:lnTo>
                    <a:pt x="32" y="42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24" y="16"/>
                  </a:lnTo>
                  <a:lnTo>
                    <a:pt x="10" y="16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10" y="42"/>
                  </a:lnTo>
                  <a:lnTo>
                    <a:pt x="1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85" name="그룹 84"/>
          <p:cNvGrpSpPr/>
          <p:nvPr userDrawn="1"/>
        </p:nvGrpSpPr>
        <p:grpSpPr>
          <a:xfrm>
            <a:off x="8040735" y="325395"/>
            <a:ext cx="679450" cy="736600"/>
            <a:chOff x="3287713" y="2954338"/>
            <a:chExt cx="679450" cy="736600"/>
          </a:xfrm>
        </p:grpSpPr>
        <p:sp>
          <p:nvSpPr>
            <p:cNvPr id="3133" name="Freeform 61"/>
            <p:cNvSpPr>
              <a:spLocks/>
            </p:cNvSpPr>
            <p:nvPr userDrawn="1"/>
          </p:nvSpPr>
          <p:spPr bwMode="auto">
            <a:xfrm>
              <a:off x="3287713" y="2954338"/>
              <a:ext cx="536575" cy="736600"/>
            </a:xfrm>
            <a:custGeom>
              <a:avLst/>
              <a:gdLst/>
              <a:ahLst/>
              <a:cxnLst>
                <a:cxn ang="0">
                  <a:pos x="318" y="326"/>
                </a:cxn>
                <a:cxn ang="0">
                  <a:pos x="318" y="326"/>
                </a:cxn>
                <a:cxn ang="0">
                  <a:pos x="318" y="326"/>
                </a:cxn>
                <a:cxn ang="0">
                  <a:pos x="318" y="326"/>
                </a:cxn>
                <a:cxn ang="0">
                  <a:pos x="226" y="174"/>
                </a:cxn>
                <a:cxn ang="0">
                  <a:pos x="226" y="42"/>
                </a:cxn>
                <a:cxn ang="0">
                  <a:pos x="226" y="42"/>
                </a:cxn>
                <a:cxn ang="0">
                  <a:pos x="226" y="34"/>
                </a:cxn>
                <a:cxn ang="0">
                  <a:pos x="224" y="26"/>
                </a:cxn>
                <a:cxn ang="0">
                  <a:pos x="220" y="18"/>
                </a:cxn>
                <a:cxn ang="0">
                  <a:pos x="216" y="12"/>
                </a:cxn>
                <a:cxn ang="0">
                  <a:pos x="210" y="8"/>
                </a:cxn>
                <a:cxn ang="0">
                  <a:pos x="202" y="4"/>
                </a:cxn>
                <a:cxn ang="0">
                  <a:pos x="194" y="2"/>
                </a:cxn>
                <a:cxn ang="0">
                  <a:pos x="186" y="0"/>
                </a:cxn>
                <a:cxn ang="0">
                  <a:pos x="154" y="0"/>
                </a:cxn>
                <a:cxn ang="0">
                  <a:pos x="154" y="0"/>
                </a:cxn>
                <a:cxn ang="0">
                  <a:pos x="146" y="2"/>
                </a:cxn>
                <a:cxn ang="0">
                  <a:pos x="140" y="4"/>
                </a:cxn>
                <a:cxn ang="0">
                  <a:pos x="132" y="8"/>
                </a:cxn>
                <a:cxn ang="0">
                  <a:pos x="126" y="12"/>
                </a:cxn>
                <a:cxn ang="0">
                  <a:pos x="122" y="18"/>
                </a:cxn>
                <a:cxn ang="0">
                  <a:pos x="118" y="26"/>
                </a:cxn>
                <a:cxn ang="0">
                  <a:pos x="116" y="34"/>
                </a:cxn>
                <a:cxn ang="0">
                  <a:pos x="114" y="42"/>
                </a:cxn>
                <a:cxn ang="0">
                  <a:pos x="114" y="172"/>
                </a:cxn>
                <a:cxn ang="0">
                  <a:pos x="114" y="172"/>
                </a:cxn>
                <a:cxn ang="0">
                  <a:pos x="18" y="328"/>
                </a:cxn>
                <a:cxn ang="0">
                  <a:pos x="18" y="330"/>
                </a:cxn>
                <a:cxn ang="0">
                  <a:pos x="18" y="330"/>
                </a:cxn>
                <a:cxn ang="0">
                  <a:pos x="18" y="330"/>
                </a:cxn>
                <a:cxn ang="0">
                  <a:pos x="10" y="340"/>
                </a:cxn>
                <a:cxn ang="0">
                  <a:pos x="4" y="352"/>
                </a:cxn>
                <a:cxn ang="0">
                  <a:pos x="2" y="366"/>
                </a:cxn>
                <a:cxn ang="0">
                  <a:pos x="0" y="380"/>
                </a:cxn>
                <a:cxn ang="0">
                  <a:pos x="0" y="380"/>
                </a:cxn>
                <a:cxn ang="0">
                  <a:pos x="2" y="398"/>
                </a:cxn>
                <a:cxn ang="0">
                  <a:pos x="6" y="414"/>
                </a:cxn>
                <a:cxn ang="0">
                  <a:pos x="14" y="428"/>
                </a:cxn>
                <a:cxn ang="0">
                  <a:pos x="24" y="440"/>
                </a:cxn>
                <a:cxn ang="0">
                  <a:pos x="38" y="450"/>
                </a:cxn>
                <a:cxn ang="0">
                  <a:pos x="52" y="458"/>
                </a:cxn>
                <a:cxn ang="0">
                  <a:pos x="68" y="462"/>
                </a:cxn>
                <a:cxn ang="0">
                  <a:pos x="84" y="464"/>
                </a:cxn>
                <a:cxn ang="0">
                  <a:pos x="254" y="464"/>
                </a:cxn>
                <a:cxn ang="0">
                  <a:pos x="254" y="464"/>
                </a:cxn>
                <a:cxn ang="0">
                  <a:pos x="272" y="462"/>
                </a:cxn>
                <a:cxn ang="0">
                  <a:pos x="288" y="458"/>
                </a:cxn>
                <a:cxn ang="0">
                  <a:pos x="302" y="450"/>
                </a:cxn>
                <a:cxn ang="0">
                  <a:pos x="314" y="440"/>
                </a:cxn>
                <a:cxn ang="0">
                  <a:pos x="324" y="428"/>
                </a:cxn>
                <a:cxn ang="0">
                  <a:pos x="332" y="414"/>
                </a:cxn>
                <a:cxn ang="0">
                  <a:pos x="336" y="398"/>
                </a:cxn>
                <a:cxn ang="0">
                  <a:pos x="338" y="380"/>
                </a:cxn>
                <a:cxn ang="0">
                  <a:pos x="338" y="380"/>
                </a:cxn>
                <a:cxn ang="0">
                  <a:pos x="336" y="366"/>
                </a:cxn>
                <a:cxn ang="0">
                  <a:pos x="332" y="352"/>
                </a:cxn>
                <a:cxn ang="0">
                  <a:pos x="326" y="338"/>
                </a:cxn>
                <a:cxn ang="0">
                  <a:pos x="318" y="326"/>
                </a:cxn>
                <a:cxn ang="0">
                  <a:pos x="318" y="326"/>
                </a:cxn>
              </a:cxnLst>
              <a:rect l="0" t="0" r="r" b="b"/>
              <a:pathLst>
                <a:path w="338" h="464">
                  <a:moveTo>
                    <a:pt x="318" y="326"/>
                  </a:moveTo>
                  <a:lnTo>
                    <a:pt x="318" y="326"/>
                  </a:lnTo>
                  <a:lnTo>
                    <a:pt x="318" y="326"/>
                  </a:lnTo>
                  <a:lnTo>
                    <a:pt x="318" y="326"/>
                  </a:lnTo>
                  <a:lnTo>
                    <a:pt x="226" y="174"/>
                  </a:lnTo>
                  <a:lnTo>
                    <a:pt x="226" y="42"/>
                  </a:lnTo>
                  <a:lnTo>
                    <a:pt x="226" y="42"/>
                  </a:lnTo>
                  <a:lnTo>
                    <a:pt x="226" y="34"/>
                  </a:lnTo>
                  <a:lnTo>
                    <a:pt x="224" y="26"/>
                  </a:lnTo>
                  <a:lnTo>
                    <a:pt x="220" y="18"/>
                  </a:lnTo>
                  <a:lnTo>
                    <a:pt x="216" y="12"/>
                  </a:lnTo>
                  <a:lnTo>
                    <a:pt x="210" y="8"/>
                  </a:lnTo>
                  <a:lnTo>
                    <a:pt x="202" y="4"/>
                  </a:lnTo>
                  <a:lnTo>
                    <a:pt x="194" y="2"/>
                  </a:lnTo>
                  <a:lnTo>
                    <a:pt x="186" y="0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46" y="2"/>
                  </a:lnTo>
                  <a:lnTo>
                    <a:pt x="140" y="4"/>
                  </a:lnTo>
                  <a:lnTo>
                    <a:pt x="132" y="8"/>
                  </a:lnTo>
                  <a:lnTo>
                    <a:pt x="126" y="12"/>
                  </a:lnTo>
                  <a:lnTo>
                    <a:pt x="122" y="18"/>
                  </a:lnTo>
                  <a:lnTo>
                    <a:pt x="118" y="26"/>
                  </a:lnTo>
                  <a:lnTo>
                    <a:pt x="116" y="34"/>
                  </a:lnTo>
                  <a:lnTo>
                    <a:pt x="114" y="42"/>
                  </a:lnTo>
                  <a:lnTo>
                    <a:pt x="114" y="172"/>
                  </a:lnTo>
                  <a:lnTo>
                    <a:pt x="114" y="172"/>
                  </a:lnTo>
                  <a:lnTo>
                    <a:pt x="18" y="328"/>
                  </a:lnTo>
                  <a:lnTo>
                    <a:pt x="18" y="330"/>
                  </a:lnTo>
                  <a:lnTo>
                    <a:pt x="18" y="330"/>
                  </a:lnTo>
                  <a:lnTo>
                    <a:pt x="18" y="330"/>
                  </a:lnTo>
                  <a:lnTo>
                    <a:pt x="10" y="340"/>
                  </a:lnTo>
                  <a:lnTo>
                    <a:pt x="4" y="352"/>
                  </a:lnTo>
                  <a:lnTo>
                    <a:pt x="2" y="366"/>
                  </a:lnTo>
                  <a:lnTo>
                    <a:pt x="0" y="380"/>
                  </a:lnTo>
                  <a:lnTo>
                    <a:pt x="0" y="380"/>
                  </a:lnTo>
                  <a:lnTo>
                    <a:pt x="2" y="398"/>
                  </a:lnTo>
                  <a:lnTo>
                    <a:pt x="6" y="414"/>
                  </a:lnTo>
                  <a:lnTo>
                    <a:pt x="14" y="428"/>
                  </a:lnTo>
                  <a:lnTo>
                    <a:pt x="24" y="440"/>
                  </a:lnTo>
                  <a:lnTo>
                    <a:pt x="38" y="450"/>
                  </a:lnTo>
                  <a:lnTo>
                    <a:pt x="52" y="458"/>
                  </a:lnTo>
                  <a:lnTo>
                    <a:pt x="68" y="462"/>
                  </a:lnTo>
                  <a:lnTo>
                    <a:pt x="84" y="464"/>
                  </a:lnTo>
                  <a:lnTo>
                    <a:pt x="254" y="464"/>
                  </a:lnTo>
                  <a:lnTo>
                    <a:pt x="254" y="464"/>
                  </a:lnTo>
                  <a:lnTo>
                    <a:pt x="272" y="462"/>
                  </a:lnTo>
                  <a:lnTo>
                    <a:pt x="288" y="458"/>
                  </a:lnTo>
                  <a:lnTo>
                    <a:pt x="302" y="450"/>
                  </a:lnTo>
                  <a:lnTo>
                    <a:pt x="314" y="440"/>
                  </a:lnTo>
                  <a:lnTo>
                    <a:pt x="324" y="428"/>
                  </a:lnTo>
                  <a:lnTo>
                    <a:pt x="332" y="414"/>
                  </a:lnTo>
                  <a:lnTo>
                    <a:pt x="336" y="398"/>
                  </a:lnTo>
                  <a:lnTo>
                    <a:pt x="338" y="380"/>
                  </a:lnTo>
                  <a:lnTo>
                    <a:pt x="338" y="380"/>
                  </a:lnTo>
                  <a:lnTo>
                    <a:pt x="336" y="366"/>
                  </a:lnTo>
                  <a:lnTo>
                    <a:pt x="332" y="352"/>
                  </a:lnTo>
                  <a:lnTo>
                    <a:pt x="326" y="338"/>
                  </a:lnTo>
                  <a:lnTo>
                    <a:pt x="318" y="326"/>
                  </a:lnTo>
                  <a:lnTo>
                    <a:pt x="318" y="326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4" name="Freeform 62"/>
            <p:cNvSpPr>
              <a:spLocks/>
            </p:cNvSpPr>
            <p:nvPr userDrawn="1"/>
          </p:nvSpPr>
          <p:spPr bwMode="auto">
            <a:xfrm>
              <a:off x="3595688" y="3182938"/>
              <a:ext cx="371475" cy="508000"/>
            </a:xfrm>
            <a:custGeom>
              <a:avLst/>
              <a:gdLst/>
              <a:ahLst/>
              <a:cxnLst>
                <a:cxn ang="0">
                  <a:pos x="220" y="226"/>
                </a:cxn>
                <a:cxn ang="0">
                  <a:pos x="220" y="226"/>
                </a:cxn>
                <a:cxn ang="0">
                  <a:pos x="220" y="224"/>
                </a:cxn>
                <a:cxn ang="0">
                  <a:pos x="220" y="224"/>
                </a:cxn>
                <a:cxn ang="0">
                  <a:pos x="156" y="120"/>
                </a:cxn>
                <a:cxn ang="0">
                  <a:pos x="156" y="28"/>
                </a:cxn>
                <a:cxn ang="0">
                  <a:pos x="156" y="28"/>
                </a:cxn>
                <a:cxn ang="0">
                  <a:pos x="154" y="16"/>
                </a:cxn>
                <a:cxn ang="0">
                  <a:pos x="148" y="8"/>
                </a:cxn>
                <a:cxn ang="0">
                  <a:pos x="140" y="2"/>
                </a:cxn>
                <a:cxn ang="0">
                  <a:pos x="128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96" y="2"/>
                </a:cxn>
                <a:cxn ang="0">
                  <a:pos x="86" y="8"/>
                </a:cxn>
                <a:cxn ang="0">
                  <a:pos x="80" y="16"/>
                </a:cxn>
                <a:cxn ang="0">
                  <a:pos x="78" y="28"/>
                </a:cxn>
                <a:cxn ang="0">
                  <a:pos x="78" y="118"/>
                </a:cxn>
                <a:cxn ang="0">
                  <a:pos x="78" y="118"/>
                </a:cxn>
                <a:cxn ang="0">
                  <a:pos x="12" y="226"/>
                </a:cxn>
                <a:cxn ang="0">
                  <a:pos x="12" y="226"/>
                </a:cxn>
                <a:cxn ang="0">
                  <a:pos x="12" y="226"/>
                </a:cxn>
                <a:cxn ang="0">
                  <a:pos x="12" y="226"/>
                </a:cxn>
                <a:cxn ang="0">
                  <a:pos x="6" y="234"/>
                </a:cxn>
                <a:cxn ang="0">
                  <a:pos x="2" y="244"/>
                </a:cxn>
                <a:cxn ang="0">
                  <a:pos x="0" y="252"/>
                </a:cxn>
                <a:cxn ang="0">
                  <a:pos x="0" y="262"/>
                </a:cxn>
                <a:cxn ang="0">
                  <a:pos x="0" y="262"/>
                </a:cxn>
                <a:cxn ang="0">
                  <a:pos x="0" y="274"/>
                </a:cxn>
                <a:cxn ang="0">
                  <a:pos x="4" y="286"/>
                </a:cxn>
                <a:cxn ang="0">
                  <a:pos x="10" y="294"/>
                </a:cxn>
                <a:cxn ang="0">
                  <a:pos x="16" y="304"/>
                </a:cxn>
                <a:cxn ang="0">
                  <a:pos x="24" y="310"/>
                </a:cxn>
                <a:cxn ang="0">
                  <a:pos x="34" y="316"/>
                </a:cxn>
                <a:cxn ang="0">
                  <a:pos x="46" y="320"/>
                </a:cxn>
                <a:cxn ang="0">
                  <a:pos x="58" y="320"/>
                </a:cxn>
                <a:cxn ang="0">
                  <a:pos x="176" y="320"/>
                </a:cxn>
                <a:cxn ang="0">
                  <a:pos x="176" y="320"/>
                </a:cxn>
                <a:cxn ang="0">
                  <a:pos x="188" y="320"/>
                </a:cxn>
                <a:cxn ang="0">
                  <a:pos x="198" y="316"/>
                </a:cxn>
                <a:cxn ang="0">
                  <a:pos x="208" y="310"/>
                </a:cxn>
                <a:cxn ang="0">
                  <a:pos x="216" y="304"/>
                </a:cxn>
                <a:cxn ang="0">
                  <a:pos x="224" y="294"/>
                </a:cxn>
                <a:cxn ang="0">
                  <a:pos x="228" y="286"/>
                </a:cxn>
                <a:cxn ang="0">
                  <a:pos x="232" y="274"/>
                </a:cxn>
                <a:cxn ang="0">
                  <a:pos x="234" y="262"/>
                </a:cxn>
                <a:cxn ang="0">
                  <a:pos x="234" y="262"/>
                </a:cxn>
                <a:cxn ang="0">
                  <a:pos x="232" y="252"/>
                </a:cxn>
                <a:cxn ang="0">
                  <a:pos x="230" y="242"/>
                </a:cxn>
                <a:cxn ang="0">
                  <a:pos x="226" y="234"/>
                </a:cxn>
                <a:cxn ang="0">
                  <a:pos x="220" y="226"/>
                </a:cxn>
                <a:cxn ang="0">
                  <a:pos x="220" y="226"/>
                </a:cxn>
              </a:cxnLst>
              <a:rect l="0" t="0" r="r" b="b"/>
              <a:pathLst>
                <a:path w="234" h="320">
                  <a:moveTo>
                    <a:pt x="220" y="226"/>
                  </a:moveTo>
                  <a:lnTo>
                    <a:pt x="220" y="226"/>
                  </a:lnTo>
                  <a:lnTo>
                    <a:pt x="220" y="224"/>
                  </a:lnTo>
                  <a:lnTo>
                    <a:pt x="220" y="224"/>
                  </a:lnTo>
                  <a:lnTo>
                    <a:pt x="156" y="120"/>
                  </a:lnTo>
                  <a:lnTo>
                    <a:pt x="156" y="28"/>
                  </a:lnTo>
                  <a:lnTo>
                    <a:pt x="156" y="28"/>
                  </a:lnTo>
                  <a:lnTo>
                    <a:pt x="154" y="16"/>
                  </a:lnTo>
                  <a:lnTo>
                    <a:pt x="148" y="8"/>
                  </a:lnTo>
                  <a:lnTo>
                    <a:pt x="140" y="2"/>
                  </a:lnTo>
                  <a:lnTo>
                    <a:pt x="128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96" y="2"/>
                  </a:lnTo>
                  <a:lnTo>
                    <a:pt x="86" y="8"/>
                  </a:lnTo>
                  <a:lnTo>
                    <a:pt x="80" y="16"/>
                  </a:lnTo>
                  <a:lnTo>
                    <a:pt x="78" y="28"/>
                  </a:lnTo>
                  <a:lnTo>
                    <a:pt x="78" y="118"/>
                  </a:lnTo>
                  <a:lnTo>
                    <a:pt x="78" y="118"/>
                  </a:lnTo>
                  <a:lnTo>
                    <a:pt x="12" y="226"/>
                  </a:lnTo>
                  <a:lnTo>
                    <a:pt x="12" y="226"/>
                  </a:lnTo>
                  <a:lnTo>
                    <a:pt x="12" y="226"/>
                  </a:lnTo>
                  <a:lnTo>
                    <a:pt x="12" y="226"/>
                  </a:lnTo>
                  <a:lnTo>
                    <a:pt x="6" y="234"/>
                  </a:lnTo>
                  <a:lnTo>
                    <a:pt x="2" y="244"/>
                  </a:lnTo>
                  <a:lnTo>
                    <a:pt x="0" y="252"/>
                  </a:lnTo>
                  <a:lnTo>
                    <a:pt x="0" y="262"/>
                  </a:lnTo>
                  <a:lnTo>
                    <a:pt x="0" y="262"/>
                  </a:lnTo>
                  <a:lnTo>
                    <a:pt x="0" y="274"/>
                  </a:lnTo>
                  <a:lnTo>
                    <a:pt x="4" y="286"/>
                  </a:lnTo>
                  <a:lnTo>
                    <a:pt x="10" y="294"/>
                  </a:lnTo>
                  <a:lnTo>
                    <a:pt x="16" y="304"/>
                  </a:lnTo>
                  <a:lnTo>
                    <a:pt x="24" y="310"/>
                  </a:lnTo>
                  <a:lnTo>
                    <a:pt x="34" y="316"/>
                  </a:lnTo>
                  <a:lnTo>
                    <a:pt x="46" y="320"/>
                  </a:lnTo>
                  <a:lnTo>
                    <a:pt x="58" y="320"/>
                  </a:lnTo>
                  <a:lnTo>
                    <a:pt x="176" y="320"/>
                  </a:lnTo>
                  <a:lnTo>
                    <a:pt x="176" y="320"/>
                  </a:lnTo>
                  <a:lnTo>
                    <a:pt x="188" y="320"/>
                  </a:lnTo>
                  <a:lnTo>
                    <a:pt x="198" y="316"/>
                  </a:lnTo>
                  <a:lnTo>
                    <a:pt x="208" y="310"/>
                  </a:lnTo>
                  <a:lnTo>
                    <a:pt x="216" y="304"/>
                  </a:lnTo>
                  <a:lnTo>
                    <a:pt x="224" y="294"/>
                  </a:lnTo>
                  <a:lnTo>
                    <a:pt x="228" y="286"/>
                  </a:lnTo>
                  <a:lnTo>
                    <a:pt x="232" y="274"/>
                  </a:lnTo>
                  <a:lnTo>
                    <a:pt x="234" y="262"/>
                  </a:lnTo>
                  <a:lnTo>
                    <a:pt x="234" y="262"/>
                  </a:lnTo>
                  <a:lnTo>
                    <a:pt x="232" y="252"/>
                  </a:lnTo>
                  <a:lnTo>
                    <a:pt x="230" y="242"/>
                  </a:lnTo>
                  <a:lnTo>
                    <a:pt x="226" y="234"/>
                  </a:lnTo>
                  <a:lnTo>
                    <a:pt x="220" y="226"/>
                  </a:lnTo>
                  <a:lnTo>
                    <a:pt x="220" y="2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직사각형 6"/>
          <p:cNvSpPr/>
          <p:nvPr userDrawn="1"/>
        </p:nvSpPr>
        <p:spPr>
          <a:xfrm>
            <a:off x="0" y="0"/>
            <a:ext cx="9144000" cy="72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그림 85" descr="배경2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5" name="직사각형 84"/>
          <p:cNvSpPr/>
          <p:nvPr userDrawn="1"/>
        </p:nvSpPr>
        <p:spPr>
          <a:xfrm>
            <a:off x="0" y="6138000"/>
            <a:ext cx="9144000" cy="72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2221227" y="4210977"/>
            <a:ext cx="4701546" cy="57246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221227" y="3940182"/>
            <a:ext cx="4701546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221227" y="4780549"/>
            <a:ext cx="4701546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87" name="그룹 86"/>
          <p:cNvGrpSpPr/>
          <p:nvPr userDrawn="1"/>
        </p:nvGrpSpPr>
        <p:grpSpPr>
          <a:xfrm>
            <a:off x="3412713" y="1178059"/>
            <a:ext cx="2318575" cy="2798630"/>
            <a:chOff x="847673" y="1603350"/>
            <a:chExt cx="3687813" cy="4451364"/>
          </a:xfrm>
        </p:grpSpPr>
        <p:sp>
          <p:nvSpPr>
            <p:cNvPr id="88" name="타원 87"/>
            <p:cNvSpPr/>
            <p:nvPr userDrawn="1"/>
          </p:nvSpPr>
          <p:spPr>
            <a:xfrm>
              <a:off x="847673" y="5619780"/>
              <a:ext cx="3687813" cy="21907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50000">
                  <a:schemeClr val="tx1">
                    <a:lumMod val="95000"/>
                    <a:lumOff val="5000"/>
                    <a:alpha val="29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89" name="그림 88" descr="Untitled-2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541421" y="1603350"/>
              <a:ext cx="2107937" cy="4114286"/>
            </a:xfrm>
            <a:prstGeom prst="rect">
              <a:avLst/>
            </a:prstGeom>
          </p:spPr>
        </p:pic>
        <p:pic>
          <p:nvPicPr>
            <p:cNvPr id="90" name="Picture 2" descr="C:\Users\Administrator\Desktop\표준작성3차\과학_제안서(연구개발)\02J49171-[Converted].png"/>
            <p:cNvPicPr>
              <a:picLocks noChangeAspect="1" noChangeArrowheads="1"/>
            </p:cNvPicPr>
            <p:nvPr userDrawn="1"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884187" y="5046471"/>
              <a:ext cx="3432222" cy="736809"/>
            </a:xfrm>
            <a:prstGeom prst="rect">
              <a:avLst/>
            </a:prstGeom>
            <a:noFill/>
          </p:spPr>
        </p:pic>
        <p:pic>
          <p:nvPicPr>
            <p:cNvPr id="91" name="그림 90" descr="02H91608-[Converted].png"/>
            <p:cNvPicPr>
              <a:picLocks noChangeAspect="1"/>
            </p:cNvPicPr>
            <p:nvPr userDrawn="1"/>
          </p:nvPicPr>
          <p:blipFill>
            <a:blip r:embed="rId5" cstate="print"/>
            <a:stretch>
              <a:fillRect/>
            </a:stretch>
          </p:blipFill>
          <p:spPr>
            <a:xfrm>
              <a:off x="2527272" y="2735253"/>
              <a:ext cx="1993518" cy="3319461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바닥글 개체 틀 4"/>
          <p:cNvSpPr>
            <a:spLocks noGrp="1"/>
          </p:cNvSpPr>
          <p:nvPr userDrawn="1"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 userDrawn="1"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859%26v_flag%3d0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13" Type="http://schemas.openxmlformats.org/officeDocument/2006/relationships/hyperlink" Target="http://www.bizforms.co.kr/bms/check.asp?code=bs3217338750418&amp;go_url=http%3a%2f%2fpowerpoint.bizforms.co.kr%2fform_view%2fview.asp%3fnumber%3d43163%26v_flag%3d1" TargetMode="External"/><Relationship Id="rId18" Type="http://schemas.openxmlformats.org/officeDocument/2006/relationships/image" Target="../media/image23.gif"/><Relationship Id="rId3" Type="http://schemas.openxmlformats.org/officeDocument/2006/relationships/hyperlink" Target="http://www.bizforms.co.kr/bms/check.asp?code=bs3217338750418&amp;go_url=http%3a%2f%2fpowerpoint.bizforms.co.kr%2fform_view%2fview.asp%3fnumber%3d186250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90%26v_flag%3d0" TargetMode="External"/><Relationship Id="rId12" Type="http://schemas.openxmlformats.org/officeDocument/2006/relationships/image" Target="../media/image20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5.jpg"/><Relationship Id="rId16" Type="http://schemas.openxmlformats.org/officeDocument/2006/relationships/image" Target="../media/image22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43160%26v_flag%3d1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9.gif"/><Relationship Id="rId4" Type="http://schemas.openxmlformats.org/officeDocument/2006/relationships/image" Target="../media/image16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13" Type="http://schemas.openxmlformats.org/officeDocument/2006/relationships/hyperlink" Target="http://www.bizforms.co.kr/bms/check.asp?code=bs3217338750418&amp;go_url=http%3a%2f%2fpowerpoint.bizforms.co.kr%2fform_view%2fview.asp%3fnumber%3d186547%26v_flag%3d0%0d%0a" TargetMode="External"/><Relationship Id="rId18" Type="http://schemas.openxmlformats.org/officeDocument/2006/relationships/image" Target="../media/image31.gif"/><Relationship Id="rId3" Type="http://schemas.openxmlformats.org/officeDocument/2006/relationships/hyperlink" Target="http://www.bizforms.co.kr/bms/check.asp?code=bs3217338750418&amp;go_url=http%3a%2f%2fpowerpoint.bizforms.co.kr%2fform_view%2fview.asp%3fnumber%3d186586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83%26v_flag%3d0%0d%0a" TargetMode="External"/><Relationship Id="rId12" Type="http://schemas.openxmlformats.org/officeDocument/2006/relationships/image" Target="../media/image28.gif"/><Relationship Id="rId17" Type="http://schemas.openxmlformats.org/officeDocument/2006/relationships/hyperlink" Target="http://www.bizforms.co.kr/bms/check.asp?code=bs3217338750418&amp;go_url=http%3a%2f%2fpowerpoint.bizforms.co.kr%2fform_view%2fview.asp%3fnumber%3d186068%26v_flag%3d0%0d%0a" TargetMode="External"/><Relationship Id="rId2" Type="http://schemas.openxmlformats.org/officeDocument/2006/relationships/image" Target="../media/image15.jpg"/><Relationship Id="rId16" Type="http://schemas.openxmlformats.org/officeDocument/2006/relationships/image" Target="../media/image30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gif"/><Relationship Id="rId11" Type="http://schemas.openxmlformats.org/officeDocument/2006/relationships/hyperlink" Target="http://www.bizforms.co.kr/bms/check.asp?code=bs3217338750418&amp;go_url=http%3a%2f%2fpowerpoint.bizforms.co.kr%2fform_view%2fview.asp%3fnumber%3d18654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5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484%26v_flag%3d0%0d%0a" TargetMode="External"/><Relationship Id="rId10" Type="http://schemas.openxmlformats.org/officeDocument/2006/relationships/image" Target="../media/image27.gif"/><Relationship Id="rId4" Type="http://schemas.openxmlformats.org/officeDocument/2006/relationships/image" Target="../media/image24.gif"/><Relationship Id="rId9" Type="http://schemas.openxmlformats.org/officeDocument/2006/relationships/hyperlink" Target="http://www.bizforms.co.kr/bms/check.asp?code=bs3217338750418&amp;go_url=http%3a%2f%2fpowerpoint.bizforms.co.kr%2fform_view%2fview.asp%3fnumber%3d186825%26v_flag%3d0%0d%0a" TargetMode="External"/><Relationship Id="rId14" Type="http://schemas.openxmlformats.org/officeDocument/2006/relationships/image" Target="../media/image29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57FAA07-04BB-4BC5-97F6-C55E25B2BE51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33720BAD-61FE-45DF-ADA9-28127889E3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B83A839-7B8C-4249-A637-C0FC5C39D7A5}"/>
              </a:ext>
            </a:extLst>
          </p:cNvPr>
          <p:cNvSpPr/>
          <p:nvPr/>
        </p:nvSpPr>
        <p:spPr>
          <a:xfrm>
            <a:off x="551623" y="4435822"/>
            <a:ext cx="229742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23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393C68D5-188C-40F2-9A55-239C43552805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CC443D7-EE26-43E0-BBFB-89E59766FCF5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http://www.bizforms.co.kr/bms/check.asp?code=bs3217338750418&amp;go_url=http%3a%2f%2fpowerpoint.bizforms.co.kr%2fform_view%2fview.asp%3fnumber%3d105859%26v_flag%3d0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C5EADA0-8DBE-4787-B0D7-2D218C612ED8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과학 제안서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연구개발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73B85BF3-3927-4944-8AD9-C1A1DD4CFA00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6CA1FD71-BDBE-48B9-9522-9EA7EA409F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901778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723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1-3 </a:t>
            </a:r>
            <a:r>
              <a:rPr lang="ko-KR" altLang="en-US" dirty="0"/>
              <a:t>회사비전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회사비전을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1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5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1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0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1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2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06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3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4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58" name="자유형 57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59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5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6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회사비전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57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기업이 원하는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경영철학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경영이념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비전 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의 내용을 작성할 수 있는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자사가 나아가고자 하는 방향과 경영비전에 대해서 구성도로 기재하거나 서술형식으로 할 수도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3214678" y="2428868"/>
            <a:ext cx="2757512" cy="2760021"/>
            <a:chOff x="2886058" y="2168860"/>
            <a:chExt cx="3489325" cy="3492500"/>
          </a:xfrm>
        </p:grpSpPr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2886058" y="2168860"/>
              <a:ext cx="3489325" cy="3492500"/>
            </a:xfrm>
            <a:custGeom>
              <a:avLst/>
              <a:gdLst>
                <a:gd name="T0" fmla="*/ 2198 w 2198"/>
                <a:gd name="T1" fmla="*/ 1156 h 2200"/>
                <a:gd name="T2" fmla="*/ 2176 w 2198"/>
                <a:gd name="T3" fmla="*/ 1322 h 2200"/>
                <a:gd name="T4" fmla="*/ 2132 w 2198"/>
                <a:gd name="T5" fmla="*/ 1478 h 2200"/>
                <a:gd name="T6" fmla="*/ 2066 w 2198"/>
                <a:gd name="T7" fmla="*/ 1624 h 2200"/>
                <a:gd name="T8" fmla="*/ 1980 w 2198"/>
                <a:gd name="T9" fmla="*/ 1758 h 2200"/>
                <a:gd name="T10" fmla="*/ 1876 w 2198"/>
                <a:gd name="T11" fmla="*/ 1878 h 2200"/>
                <a:gd name="T12" fmla="*/ 1758 w 2198"/>
                <a:gd name="T13" fmla="*/ 1980 h 2200"/>
                <a:gd name="T14" fmla="*/ 1624 w 2198"/>
                <a:gd name="T15" fmla="*/ 2066 h 2200"/>
                <a:gd name="T16" fmla="*/ 1478 w 2198"/>
                <a:gd name="T17" fmla="*/ 2132 h 2200"/>
                <a:gd name="T18" fmla="*/ 1320 w 2198"/>
                <a:gd name="T19" fmla="*/ 2176 h 2200"/>
                <a:gd name="T20" fmla="*/ 1156 w 2198"/>
                <a:gd name="T21" fmla="*/ 2198 h 2200"/>
                <a:gd name="T22" fmla="*/ 1042 w 2198"/>
                <a:gd name="T23" fmla="*/ 2198 h 2200"/>
                <a:gd name="T24" fmla="*/ 878 w 2198"/>
                <a:gd name="T25" fmla="*/ 2176 h 2200"/>
                <a:gd name="T26" fmla="*/ 722 w 2198"/>
                <a:gd name="T27" fmla="*/ 2132 h 2200"/>
                <a:gd name="T28" fmla="*/ 576 w 2198"/>
                <a:gd name="T29" fmla="*/ 2066 h 2200"/>
                <a:gd name="T30" fmla="*/ 442 w 2198"/>
                <a:gd name="T31" fmla="*/ 1980 h 2200"/>
                <a:gd name="T32" fmla="*/ 322 w 2198"/>
                <a:gd name="T33" fmla="*/ 1878 h 2200"/>
                <a:gd name="T34" fmla="*/ 218 w 2198"/>
                <a:gd name="T35" fmla="*/ 1758 h 2200"/>
                <a:gd name="T36" fmla="*/ 132 w 2198"/>
                <a:gd name="T37" fmla="*/ 1624 h 2200"/>
                <a:gd name="T38" fmla="*/ 66 w 2198"/>
                <a:gd name="T39" fmla="*/ 1478 h 2200"/>
                <a:gd name="T40" fmla="*/ 22 w 2198"/>
                <a:gd name="T41" fmla="*/ 1322 h 2200"/>
                <a:gd name="T42" fmla="*/ 2 w 2198"/>
                <a:gd name="T43" fmla="*/ 1156 h 2200"/>
                <a:gd name="T44" fmla="*/ 2 w 2198"/>
                <a:gd name="T45" fmla="*/ 1044 h 2200"/>
                <a:gd name="T46" fmla="*/ 22 w 2198"/>
                <a:gd name="T47" fmla="*/ 878 h 2200"/>
                <a:gd name="T48" fmla="*/ 66 w 2198"/>
                <a:gd name="T49" fmla="*/ 722 h 2200"/>
                <a:gd name="T50" fmla="*/ 132 w 2198"/>
                <a:gd name="T51" fmla="*/ 576 h 2200"/>
                <a:gd name="T52" fmla="*/ 218 w 2198"/>
                <a:gd name="T53" fmla="*/ 442 h 2200"/>
                <a:gd name="T54" fmla="*/ 322 w 2198"/>
                <a:gd name="T55" fmla="*/ 322 h 2200"/>
                <a:gd name="T56" fmla="*/ 442 w 2198"/>
                <a:gd name="T57" fmla="*/ 218 h 2200"/>
                <a:gd name="T58" fmla="*/ 576 w 2198"/>
                <a:gd name="T59" fmla="*/ 132 h 2200"/>
                <a:gd name="T60" fmla="*/ 722 w 2198"/>
                <a:gd name="T61" fmla="*/ 66 h 2200"/>
                <a:gd name="T62" fmla="*/ 878 w 2198"/>
                <a:gd name="T63" fmla="*/ 22 h 2200"/>
                <a:gd name="T64" fmla="*/ 1042 w 2198"/>
                <a:gd name="T65" fmla="*/ 2 h 2200"/>
                <a:gd name="T66" fmla="*/ 1156 w 2198"/>
                <a:gd name="T67" fmla="*/ 2 h 2200"/>
                <a:gd name="T68" fmla="*/ 1320 w 2198"/>
                <a:gd name="T69" fmla="*/ 22 h 2200"/>
                <a:gd name="T70" fmla="*/ 1478 w 2198"/>
                <a:gd name="T71" fmla="*/ 66 h 2200"/>
                <a:gd name="T72" fmla="*/ 1624 w 2198"/>
                <a:gd name="T73" fmla="*/ 132 h 2200"/>
                <a:gd name="T74" fmla="*/ 1758 w 2198"/>
                <a:gd name="T75" fmla="*/ 218 h 2200"/>
                <a:gd name="T76" fmla="*/ 1876 w 2198"/>
                <a:gd name="T77" fmla="*/ 322 h 2200"/>
                <a:gd name="T78" fmla="*/ 1980 w 2198"/>
                <a:gd name="T79" fmla="*/ 442 h 2200"/>
                <a:gd name="T80" fmla="*/ 2066 w 2198"/>
                <a:gd name="T81" fmla="*/ 576 h 2200"/>
                <a:gd name="T82" fmla="*/ 2132 w 2198"/>
                <a:gd name="T83" fmla="*/ 722 h 2200"/>
                <a:gd name="T84" fmla="*/ 2176 w 2198"/>
                <a:gd name="T85" fmla="*/ 878 h 2200"/>
                <a:gd name="T86" fmla="*/ 2198 w 2198"/>
                <a:gd name="T87" fmla="*/ 1044 h 2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98" h="2200">
                  <a:moveTo>
                    <a:pt x="2198" y="1100"/>
                  </a:moveTo>
                  <a:lnTo>
                    <a:pt x="2198" y="1100"/>
                  </a:lnTo>
                  <a:lnTo>
                    <a:pt x="2198" y="1156"/>
                  </a:lnTo>
                  <a:lnTo>
                    <a:pt x="2194" y="1212"/>
                  </a:lnTo>
                  <a:lnTo>
                    <a:pt x="2186" y="1268"/>
                  </a:lnTo>
                  <a:lnTo>
                    <a:pt x="2176" y="1322"/>
                  </a:lnTo>
                  <a:lnTo>
                    <a:pt x="2164" y="1374"/>
                  </a:lnTo>
                  <a:lnTo>
                    <a:pt x="2150" y="1426"/>
                  </a:lnTo>
                  <a:lnTo>
                    <a:pt x="2132" y="1478"/>
                  </a:lnTo>
                  <a:lnTo>
                    <a:pt x="2112" y="1528"/>
                  </a:lnTo>
                  <a:lnTo>
                    <a:pt x="2090" y="1576"/>
                  </a:lnTo>
                  <a:lnTo>
                    <a:pt x="2066" y="1624"/>
                  </a:lnTo>
                  <a:lnTo>
                    <a:pt x="2040" y="1670"/>
                  </a:lnTo>
                  <a:lnTo>
                    <a:pt x="2012" y="1714"/>
                  </a:lnTo>
                  <a:lnTo>
                    <a:pt x="1980" y="1758"/>
                  </a:lnTo>
                  <a:lnTo>
                    <a:pt x="1948" y="1800"/>
                  </a:lnTo>
                  <a:lnTo>
                    <a:pt x="1914" y="1838"/>
                  </a:lnTo>
                  <a:lnTo>
                    <a:pt x="1876" y="1878"/>
                  </a:lnTo>
                  <a:lnTo>
                    <a:pt x="1838" y="1914"/>
                  </a:lnTo>
                  <a:lnTo>
                    <a:pt x="1798" y="1948"/>
                  </a:lnTo>
                  <a:lnTo>
                    <a:pt x="1758" y="1980"/>
                  </a:lnTo>
                  <a:lnTo>
                    <a:pt x="1714" y="2012"/>
                  </a:lnTo>
                  <a:lnTo>
                    <a:pt x="1670" y="2040"/>
                  </a:lnTo>
                  <a:lnTo>
                    <a:pt x="1624" y="2066"/>
                  </a:lnTo>
                  <a:lnTo>
                    <a:pt x="1576" y="2090"/>
                  </a:lnTo>
                  <a:lnTo>
                    <a:pt x="1528" y="2112"/>
                  </a:lnTo>
                  <a:lnTo>
                    <a:pt x="1478" y="2132"/>
                  </a:lnTo>
                  <a:lnTo>
                    <a:pt x="1426" y="2150"/>
                  </a:lnTo>
                  <a:lnTo>
                    <a:pt x="1374" y="2164"/>
                  </a:lnTo>
                  <a:lnTo>
                    <a:pt x="1320" y="2176"/>
                  </a:lnTo>
                  <a:lnTo>
                    <a:pt x="1266" y="2186"/>
                  </a:lnTo>
                  <a:lnTo>
                    <a:pt x="1212" y="2194"/>
                  </a:lnTo>
                  <a:lnTo>
                    <a:pt x="1156" y="2198"/>
                  </a:lnTo>
                  <a:lnTo>
                    <a:pt x="1100" y="2200"/>
                  </a:lnTo>
                  <a:lnTo>
                    <a:pt x="1100" y="2200"/>
                  </a:lnTo>
                  <a:lnTo>
                    <a:pt x="1042" y="2198"/>
                  </a:lnTo>
                  <a:lnTo>
                    <a:pt x="988" y="2194"/>
                  </a:lnTo>
                  <a:lnTo>
                    <a:pt x="932" y="2186"/>
                  </a:lnTo>
                  <a:lnTo>
                    <a:pt x="878" y="2176"/>
                  </a:lnTo>
                  <a:lnTo>
                    <a:pt x="824" y="2164"/>
                  </a:lnTo>
                  <a:lnTo>
                    <a:pt x="772" y="2150"/>
                  </a:lnTo>
                  <a:lnTo>
                    <a:pt x="722" y="2132"/>
                  </a:lnTo>
                  <a:lnTo>
                    <a:pt x="672" y="2112"/>
                  </a:lnTo>
                  <a:lnTo>
                    <a:pt x="622" y="2090"/>
                  </a:lnTo>
                  <a:lnTo>
                    <a:pt x="576" y="2066"/>
                  </a:lnTo>
                  <a:lnTo>
                    <a:pt x="530" y="2040"/>
                  </a:lnTo>
                  <a:lnTo>
                    <a:pt x="484" y="2012"/>
                  </a:lnTo>
                  <a:lnTo>
                    <a:pt x="442" y="1980"/>
                  </a:lnTo>
                  <a:lnTo>
                    <a:pt x="400" y="1948"/>
                  </a:lnTo>
                  <a:lnTo>
                    <a:pt x="360" y="1914"/>
                  </a:lnTo>
                  <a:lnTo>
                    <a:pt x="322" y="1878"/>
                  </a:lnTo>
                  <a:lnTo>
                    <a:pt x="286" y="1838"/>
                  </a:lnTo>
                  <a:lnTo>
                    <a:pt x="252" y="1800"/>
                  </a:lnTo>
                  <a:lnTo>
                    <a:pt x="218" y="1758"/>
                  </a:lnTo>
                  <a:lnTo>
                    <a:pt x="188" y="1714"/>
                  </a:lnTo>
                  <a:lnTo>
                    <a:pt x="160" y="1670"/>
                  </a:lnTo>
                  <a:lnTo>
                    <a:pt x="132" y="1624"/>
                  </a:lnTo>
                  <a:lnTo>
                    <a:pt x="108" y="1576"/>
                  </a:lnTo>
                  <a:lnTo>
                    <a:pt x="86" y="1528"/>
                  </a:lnTo>
                  <a:lnTo>
                    <a:pt x="66" y="1478"/>
                  </a:lnTo>
                  <a:lnTo>
                    <a:pt x="50" y="1426"/>
                  </a:lnTo>
                  <a:lnTo>
                    <a:pt x="34" y="1374"/>
                  </a:lnTo>
                  <a:lnTo>
                    <a:pt x="22" y="1322"/>
                  </a:lnTo>
                  <a:lnTo>
                    <a:pt x="12" y="1268"/>
                  </a:lnTo>
                  <a:lnTo>
                    <a:pt x="6" y="1212"/>
                  </a:lnTo>
                  <a:lnTo>
                    <a:pt x="2" y="1156"/>
                  </a:lnTo>
                  <a:lnTo>
                    <a:pt x="0" y="1100"/>
                  </a:lnTo>
                  <a:lnTo>
                    <a:pt x="0" y="1100"/>
                  </a:lnTo>
                  <a:lnTo>
                    <a:pt x="2" y="1044"/>
                  </a:lnTo>
                  <a:lnTo>
                    <a:pt x="6" y="988"/>
                  </a:lnTo>
                  <a:lnTo>
                    <a:pt x="12" y="932"/>
                  </a:lnTo>
                  <a:lnTo>
                    <a:pt x="22" y="878"/>
                  </a:lnTo>
                  <a:lnTo>
                    <a:pt x="34" y="824"/>
                  </a:lnTo>
                  <a:lnTo>
                    <a:pt x="50" y="772"/>
                  </a:lnTo>
                  <a:lnTo>
                    <a:pt x="66" y="722"/>
                  </a:lnTo>
                  <a:lnTo>
                    <a:pt x="86" y="672"/>
                  </a:lnTo>
                  <a:lnTo>
                    <a:pt x="108" y="624"/>
                  </a:lnTo>
                  <a:lnTo>
                    <a:pt x="132" y="576"/>
                  </a:lnTo>
                  <a:lnTo>
                    <a:pt x="160" y="530"/>
                  </a:lnTo>
                  <a:lnTo>
                    <a:pt x="188" y="484"/>
                  </a:lnTo>
                  <a:lnTo>
                    <a:pt x="218" y="442"/>
                  </a:lnTo>
                  <a:lnTo>
                    <a:pt x="252" y="400"/>
                  </a:lnTo>
                  <a:lnTo>
                    <a:pt x="286" y="360"/>
                  </a:lnTo>
                  <a:lnTo>
                    <a:pt x="322" y="322"/>
                  </a:lnTo>
                  <a:lnTo>
                    <a:pt x="360" y="286"/>
                  </a:lnTo>
                  <a:lnTo>
                    <a:pt x="400" y="252"/>
                  </a:lnTo>
                  <a:lnTo>
                    <a:pt x="442" y="218"/>
                  </a:lnTo>
                  <a:lnTo>
                    <a:pt x="484" y="188"/>
                  </a:lnTo>
                  <a:lnTo>
                    <a:pt x="530" y="160"/>
                  </a:lnTo>
                  <a:lnTo>
                    <a:pt x="576" y="132"/>
                  </a:lnTo>
                  <a:lnTo>
                    <a:pt x="622" y="108"/>
                  </a:lnTo>
                  <a:lnTo>
                    <a:pt x="672" y="86"/>
                  </a:lnTo>
                  <a:lnTo>
                    <a:pt x="722" y="66"/>
                  </a:lnTo>
                  <a:lnTo>
                    <a:pt x="772" y="50"/>
                  </a:lnTo>
                  <a:lnTo>
                    <a:pt x="824" y="34"/>
                  </a:lnTo>
                  <a:lnTo>
                    <a:pt x="878" y="22"/>
                  </a:lnTo>
                  <a:lnTo>
                    <a:pt x="932" y="12"/>
                  </a:lnTo>
                  <a:lnTo>
                    <a:pt x="988" y="6"/>
                  </a:lnTo>
                  <a:lnTo>
                    <a:pt x="1042" y="2"/>
                  </a:lnTo>
                  <a:lnTo>
                    <a:pt x="1100" y="0"/>
                  </a:lnTo>
                  <a:lnTo>
                    <a:pt x="1100" y="0"/>
                  </a:lnTo>
                  <a:lnTo>
                    <a:pt x="1156" y="2"/>
                  </a:lnTo>
                  <a:lnTo>
                    <a:pt x="1212" y="6"/>
                  </a:lnTo>
                  <a:lnTo>
                    <a:pt x="1266" y="12"/>
                  </a:lnTo>
                  <a:lnTo>
                    <a:pt x="1320" y="22"/>
                  </a:lnTo>
                  <a:lnTo>
                    <a:pt x="1374" y="34"/>
                  </a:lnTo>
                  <a:lnTo>
                    <a:pt x="1426" y="50"/>
                  </a:lnTo>
                  <a:lnTo>
                    <a:pt x="1478" y="66"/>
                  </a:lnTo>
                  <a:lnTo>
                    <a:pt x="1528" y="86"/>
                  </a:lnTo>
                  <a:lnTo>
                    <a:pt x="1576" y="108"/>
                  </a:lnTo>
                  <a:lnTo>
                    <a:pt x="1624" y="132"/>
                  </a:lnTo>
                  <a:lnTo>
                    <a:pt x="1670" y="160"/>
                  </a:lnTo>
                  <a:lnTo>
                    <a:pt x="1714" y="188"/>
                  </a:lnTo>
                  <a:lnTo>
                    <a:pt x="1758" y="218"/>
                  </a:lnTo>
                  <a:lnTo>
                    <a:pt x="1798" y="252"/>
                  </a:lnTo>
                  <a:lnTo>
                    <a:pt x="1838" y="286"/>
                  </a:lnTo>
                  <a:lnTo>
                    <a:pt x="1876" y="322"/>
                  </a:lnTo>
                  <a:lnTo>
                    <a:pt x="1914" y="360"/>
                  </a:lnTo>
                  <a:lnTo>
                    <a:pt x="1948" y="400"/>
                  </a:lnTo>
                  <a:lnTo>
                    <a:pt x="1980" y="442"/>
                  </a:lnTo>
                  <a:lnTo>
                    <a:pt x="2012" y="484"/>
                  </a:lnTo>
                  <a:lnTo>
                    <a:pt x="2040" y="530"/>
                  </a:lnTo>
                  <a:lnTo>
                    <a:pt x="2066" y="576"/>
                  </a:lnTo>
                  <a:lnTo>
                    <a:pt x="2090" y="624"/>
                  </a:lnTo>
                  <a:lnTo>
                    <a:pt x="2112" y="672"/>
                  </a:lnTo>
                  <a:lnTo>
                    <a:pt x="2132" y="722"/>
                  </a:lnTo>
                  <a:lnTo>
                    <a:pt x="2150" y="772"/>
                  </a:lnTo>
                  <a:lnTo>
                    <a:pt x="2164" y="824"/>
                  </a:lnTo>
                  <a:lnTo>
                    <a:pt x="2176" y="878"/>
                  </a:lnTo>
                  <a:lnTo>
                    <a:pt x="2186" y="932"/>
                  </a:lnTo>
                  <a:lnTo>
                    <a:pt x="2194" y="988"/>
                  </a:lnTo>
                  <a:lnTo>
                    <a:pt x="2198" y="1044"/>
                  </a:lnTo>
                  <a:lnTo>
                    <a:pt x="2198" y="1100"/>
                  </a:lnTo>
                  <a:lnTo>
                    <a:pt x="2198" y="11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타원 25"/>
            <p:cNvSpPr/>
            <p:nvPr/>
          </p:nvSpPr>
          <p:spPr>
            <a:xfrm>
              <a:off x="3043792" y="2308820"/>
              <a:ext cx="3195593" cy="3195593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2643174" y="3071810"/>
            <a:ext cx="1505304" cy="1505304"/>
            <a:chOff x="2280878" y="3330910"/>
            <a:chExt cx="1165225" cy="1165225"/>
          </a:xfrm>
        </p:grpSpPr>
        <p:sp>
          <p:nvSpPr>
            <p:cNvPr id="28" name="Freeform 13"/>
            <p:cNvSpPr>
              <a:spLocks/>
            </p:cNvSpPr>
            <p:nvPr/>
          </p:nvSpPr>
          <p:spPr bwMode="auto">
            <a:xfrm>
              <a:off x="2280878" y="3330910"/>
              <a:ext cx="1165225" cy="1165225"/>
            </a:xfrm>
            <a:custGeom>
              <a:avLst/>
              <a:gdLst>
                <a:gd name="T0" fmla="*/ 734 w 734"/>
                <a:gd name="T1" fmla="*/ 368 h 734"/>
                <a:gd name="T2" fmla="*/ 726 w 734"/>
                <a:gd name="T3" fmla="*/ 442 h 734"/>
                <a:gd name="T4" fmla="*/ 704 w 734"/>
                <a:gd name="T5" fmla="*/ 510 h 734"/>
                <a:gd name="T6" fmla="*/ 672 w 734"/>
                <a:gd name="T7" fmla="*/ 572 h 734"/>
                <a:gd name="T8" fmla="*/ 626 w 734"/>
                <a:gd name="T9" fmla="*/ 628 h 734"/>
                <a:gd name="T10" fmla="*/ 572 w 734"/>
                <a:gd name="T11" fmla="*/ 672 h 734"/>
                <a:gd name="T12" fmla="*/ 510 w 734"/>
                <a:gd name="T13" fmla="*/ 706 h 734"/>
                <a:gd name="T14" fmla="*/ 440 w 734"/>
                <a:gd name="T15" fmla="*/ 728 h 734"/>
                <a:gd name="T16" fmla="*/ 366 w 734"/>
                <a:gd name="T17" fmla="*/ 734 h 734"/>
                <a:gd name="T18" fmla="*/ 330 w 734"/>
                <a:gd name="T19" fmla="*/ 732 h 734"/>
                <a:gd name="T20" fmla="*/ 258 w 734"/>
                <a:gd name="T21" fmla="*/ 718 h 734"/>
                <a:gd name="T22" fmla="*/ 192 w 734"/>
                <a:gd name="T23" fmla="*/ 690 h 734"/>
                <a:gd name="T24" fmla="*/ 134 w 734"/>
                <a:gd name="T25" fmla="*/ 650 h 734"/>
                <a:gd name="T26" fmla="*/ 84 w 734"/>
                <a:gd name="T27" fmla="*/ 602 h 734"/>
                <a:gd name="T28" fmla="*/ 44 w 734"/>
                <a:gd name="T29" fmla="*/ 542 h 734"/>
                <a:gd name="T30" fmla="*/ 16 w 734"/>
                <a:gd name="T31" fmla="*/ 476 h 734"/>
                <a:gd name="T32" fmla="*/ 2 w 734"/>
                <a:gd name="T33" fmla="*/ 406 h 734"/>
                <a:gd name="T34" fmla="*/ 0 w 734"/>
                <a:gd name="T35" fmla="*/ 368 h 734"/>
                <a:gd name="T36" fmla="*/ 8 w 734"/>
                <a:gd name="T37" fmla="*/ 294 h 734"/>
                <a:gd name="T38" fmla="*/ 30 w 734"/>
                <a:gd name="T39" fmla="*/ 224 h 734"/>
                <a:gd name="T40" fmla="*/ 62 w 734"/>
                <a:gd name="T41" fmla="*/ 162 h 734"/>
                <a:gd name="T42" fmla="*/ 108 w 734"/>
                <a:gd name="T43" fmla="*/ 108 h 734"/>
                <a:gd name="T44" fmla="*/ 162 w 734"/>
                <a:gd name="T45" fmla="*/ 64 h 734"/>
                <a:gd name="T46" fmla="*/ 224 w 734"/>
                <a:gd name="T47" fmla="*/ 30 h 734"/>
                <a:gd name="T48" fmla="*/ 294 w 734"/>
                <a:gd name="T49" fmla="*/ 8 h 734"/>
                <a:gd name="T50" fmla="*/ 366 w 734"/>
                <a:gd name="T51" fmla="*/ 0 h 734"/>
                <a:gd name="T52" fmla="*/ 404 w 734"/>
                <a:gd name="T53" fmla="*/ 2 h 734"/>
                <a:gd name="T54" fmla="*/ 476 w 734"/>
                <a:gd name="T55" fmla="*/ 18 h 734"/>
                <a:gd name="T56" fmla="*/ 542 w 734"/>
                <a:gd name="T57" fmla="*/ 46 h 734"/>
                <a:gd name="T58" fmla="*/ 600 w 734"/>
                <a:gd name="T59" fmla="*/ 84 h 734"/>
                <a:gd name="T60" fmla="*/ 650 w 734"/>
                <a:gd name="T61" fmla="*/ 134 h 734"/>
                <a:gd name="T62" fmla="*/ 690 w 734"/>
                <a:gd name="T63" fmla="*/ 192 h 734"/>
                <a:gd name="T64" fmla="*/ 718 w 734"/>
                <a:gd name="T65" fmla="*/ 258 h 734"/>
                <a:gd name="T66" fmla="*/ 732 w 734"/>
                <a:gd name="T67" fmla="*/ 330 h 734"/>
                <a:gd name="T68" fmla="*/ 734 w 734"/>
                <a:gd name="T69" fmla="*/ 368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34" h="734">
                  <a:moveTo>
                    <a:pt x="734" y="368"/>
                  </a:moveTo>
                  <a:lnTo>
                    <a:pt x="734" y="368"/>
                  </a:lnTo>
                  <a:lnTo>
                    <a:pt x="732" y="406"/>
                  </a:lnTo>
                  <a:lnTo>
                    <a:pt x="726" y="442"/>
                  </a:lnTo>
                  <a:lnTo>
                    <a:pt x="718" y="476"/>
                  </a:lnTo>
                  <a:lnTo>
                    <a:pt x="704" y="510"/>
                  </a:lnTo>
                  <a:lnTo>
                    <a:pt x="690" y="542"/>
                  </a:lnTo>
                  <a:lnTo>
                    <a:pt x="672" y="572"/>
                  </a:lnTo>
                  <a:lnTo>
                    <a:pt x="650" y="602"/>
                  </a:lnTo>
                  <a:lnTo>
                    <a:pt x="626" y="628"/>
                  </a:lnTo>
                  <a:lnTo>
                    <a:pt x="600" y="650"/>
                  </a:lnTo>
                  <a:lnTo>
                    <a:pt x="572" y="672"/>
                  </a:lnTo>
                  <a:lnTo>
                    <a:pt x="542" y="690"/>
                  </a:lnTo>
                  <a:lnTo>
                    <a:pt x="510" y="706"/>
                  </a:lnTo>
                  <a:lnTo>
                    <a:pt x="476" y="718"/>
                  </a:lnTo>
                  <a:lnTo>
                    <a:pt x="440" y="728"/>
                  </a:lnTo>
                  <a:lnTo>
                    <a:pt x="404" y="732"/>
                  </a:lnTo>
                  <a:lnTo>
                    <a:pt x="366" y="734"/>
                  </a:lnTo>
                  <a:lnTo>
                    <a:pt x="366" y="734"/>
                  </a:lnTo>
                  <a:lnTo>
                    <a:pt x="330" y="732"/>
                  </a:lnTo>
                  <a:lnTo>
                    <a:pt x="294" y="728"/>
                  </a:lnTo>
                  <a:lnTo>
                    <a:pt x="258" y="718"/>
                  </a:lnTo>
                  <a:lnTo>
                    <a:pt x="224" y="706"/>
                  </a:lnTo>
                  <a:lnTo>
                    <a:pt x="192" y="690"/>
                  </a:lnTo>
                  <a:lnTo>
                    <a:pt x="162" y="672"/>
                  </a:lnTo>
                  <a:lnTo>
                    <a:pt x="134" y="650"/>
                  </a:lnTo>
                  <a:lnTo>
                    <a:pt x="108" y="628"/>
                  </a:lnTo>
                  <a:lnTo>
                    <a:pt x="84" y="602"/>
                  </a:lnTo>
                  <a:lnTo>
                    <a:pt x="62" y="572"/>
                  </a:lnTo>
                  <a:lnTo>
                    <a:pt x="44" y="542"/>
                  </a:lnTo>
                  <a:lnTo>
                    <a:pt x="30" y="510"/>
                  </a:lnTo>
                  <a:lnTo>
                    <a:pt x="16" y="476"/>
                  </a:lnTo>
                  <a:lnTo>
                    <a:pt x="8" y="442"/>
                  </a:lnTo>
                  <a:lnTo>
                    <a:pt x="2" y="406"/>
                  </a:lnTo>
                  <a:lnTo>
                    <a:pt x="0" y="368"/>
                  </a:lnTo>
                  <a:lnTo>
                    <a:pt x="0" y="368"/>
                  </a:lnTo>
                  <a:lnTo>
                    <a:pt x="2" y="330"/>
                  </a:lnTo>
                  <a:lnTo>
                    <a:pt x="8" y="294"/>
                  </a:lnTo>
                  <a:lnTo>
                    <a:pt x="16" y="258"/>
                  </a:lnTo>
                  <a:lnTo>
                    <a:pt x="30" y="224"/>
                  </a:lnTo>
                  <a:lnTo>
                    <a:pt x="44" y="192"/>
                  </a:lnTo>
                  <a:lnTo>
                    <a:pt x="62" y="162"/>
                  </a:lnTo>
                  <a:lnTo>
                    <a:pt x="84" y="134"/>
                  </a:lnTo>
                  <a:lnTo>
                    <a:pt x="108" y="108"/>
                  </a:lnTo>
                  <a:lnTo>
                    <a:pt x="134" y="84"/>
                  </a:lnTo>
                  <a:lnTo>
                    <a:pt x="162" y="64"/>
                  </a:lnTo>
                  <a:lnTo>
                    <a:pt x="192" y="46"/>
                  </a:lnTo>
                  <a:lnTo>
                    <a:pt x="224" y="30"/>
                  </a:lnTo>
                  <a:lnTo>
                    <a:pt x="258" y="18"/>
                  </a:lnTo>
                  <a:lnTo>
                    <a:pt x="294" y="8"/>
                  </a:lnTo>
                  <a:lnTo>
                    <a:pt x="330" y="2"/>
                  </a:lnTo>
                  <a:lnTo>
                    <a:pt x="366" y="0"/>
                  </a:lnTo>
                  <a:lnTo>
                    <a:pt x="366" y="0"/>
                  </a:lnTo>
                  <a:lnTo>
                    <a:pt x="404" y="2"/>
                  </a:lnTo>
                  <a:lnTo>
                    <a:pt x="440" y="8"/>
                  </a:lnTo>
                  <a:lnTo>
                    <a:pt x="476" y="18"/>
                  </a:lnTo>
                  <a:lnTo>
                    <a:pt x="510" y="30"/>
                  </a:lnTo>
                  <a:lnTo>
                    <a:pt x="542" y="46"/>
                  </a:lnTo>
                  <a:lnTo>
                    <a:pt x="572" y="64"/>
                  </a:lnTo>
                  <a:lnTo>
                    <a:pt x="600" y="84"/>
                  </a:lnTo>
                  <a:lnTo>
                    <a:pt x="626" y="108"/>
                  </a:lnTo>
                  <a:lnTo>
                    <a:pt x="650" y="134"/>
                  </a:lnTo>
                  <a:lnTo>
                    <a:pt x="672" y="162"/>
                  </a:lnTo>
                  <a:lnTo>
                    <a:pt x="690" y="192"/>
                  </a:lnTo>
                  <a:lnTo>
                    <a:pt x="704" y="224"/>
                  </a:lnTo>
                  <a:lnTo>
                    <a:pt x="718" y="258"/>
                  </a:lnTo>
                  <a:lnTo>
                    <a:pt x="726" y="294"/>
                  </a:lnTo>
                  <a:lnTo>
                    <a:pt x="732" y="330"/>
                  </a:lnTo>
                  <a:lnTo>
                    <a:pt x="734" y="368"/>
                  </a:lnTo>
                  <a:lnTo>
                    <a:pt x="734" y="368"/>
                  </a:lnTo>
                  <a:close/>
                </a:path>
              </a:pathLst>
            </a:custGeom>
            <a:ln/>
            <a:extLst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9" name="그룹 65"/>
            <p:cNvGrpSpPr/>
            <p:nvPr/>
          </p:nvGrpSpPr>
          <p:grpSpPr>
            <a:xfrm>
              <a:off x="2588579" y="3623140"/>
              <a:ext cx="522485" cy="512672"/>
              <a:chOff x="2578100" y="3736975"/>
              <a:chExt cx="676275" cy="663575"/>
            </a:xfrm>
          </p:grpSpPr>
          <p:sp>
            <p:nvSpPr>
              <p:cNvPr id="30" name="Freeform 14"/>
              <p:cNvSpPr>
                <a:spLocks/>
              </p:cNvSpPr>
              <p:nvPr/>
            </p:nvSpPr>
            <p:spPr bwMode="auto">
              <a:xfrm>
                <a:off x="2784475" y="3736975"/>
                <a:ext cx="469900" cy="663575"/>
              </a:xfrm>
              <a:custGeom>
                <a:avLst/>
                <a:gdLst>
                  <a:gd name="T0" fmla="*/ 296 w 296"/>
                  <a:gd name="T1" fmla="*/ 194 h 418"/>
                  <a:gd name="T2" fmla="*/ 284 w 296"/>
                  <a:gd name="T3" fmla="*/ 176 h 418"/>
                  <a:gd name="T4" fmla="*/ 268 w 296"/>
                  <a:gd name="T5" fmla="*/ 170 h 418"/>
                  <a:gd name="T6" fmla="*/ 232 w 296"/>
                  <a:gd name="T7" fmla="*/ 174 h 418"/>
                  <a:gd name="T8" fmla="*/ 190 w 296"/>
                  <a:gd name="T9" fmla="*/ 174 h 418"/>
                  <a:gd name="T10" fmla="*/ 178 w 296"/>
                  <a:gd name="T11" fmla="*/ 170 h 418"/>
                  <a:gd name="T12" fmla="*/ 166 w 296"/>
                  <a:gd name="T13" fmla="*/ 164 h 418"/>
                  <a:gd name="T14" fmla="*/ 162 w 296"/>
                  <a:gd name="T15" fmla="*/ 160 h 418"/>
                  <a:gd name="T16" fmla="*/ 160 w 296"/>
                  <a:gd name="T17" fmla="*/ 134 h 418"/>
                  <a:gd name="T18" fmla="*/ 166 w 296"/>
                  <a:gd name="T19" fmla="*/ 116 h 418"/>
                  <a:gd name="T20" fmla="*/ 178 w 296"/>
                  <a:gd name="T21" fmla="*/ 98 h 418"/>
                  <a:gd name="T22" fmla="*/ 192 w 296"/>
                  <a:gd name="T23" fmla="*/ 82 h 418"/>
                  <a:gd name="T24" fmla="*/ 208 w 296"/>
                  <a:gd name="T25" fmla="*/ 50 h 418"/>
                  <a:gd name="T26" fmla="*/ 208 w 296"/>
                  <a:gd name="T27" fmla="*/ 34 h 418"/>
                  <a:gd name="T28" fmla="*/ 204 w 296"/>
                  <a:gd name="T29" fmla="*/ 18 h 418"/>
                  <a:gd name="T30" fmla="*/ 190 w 296"/>
                  <a:gd name="T31" fmla="*/ 2 h 418"/>
                  <a:gd name="T32" fmla="*/ 182 w 296"/>
                  <a:gd name="T33" fmla="*/ 0 h 418"/>
                  <a:gd name="T34" fmla="*/ 172 w 296"/>
                  <a:gd name="T35" fmla="*/ 8 h 418"/>
                  <a:gd name="T36" fmla="*/ 160 w 296"/>
                  <a:gd name="T37" fmla="*/ 28 h 418"/>
                  <a:gd name="T38" fmla="*/ 148 w 296"/>
                  <a:gd name="T39" fmla="*/ 48 h 418"/>
                  <a:gd name="T40" fmla="*/ 104 w 296"/>
                  <a:gd name="T41" fmla="*/ 94 h 418"/>
                  <a:gd name="T42" fmla="*/ 88 w 296"/>
                  <a:gd name="T43" fmla="*/ 108 h 418"/>
                  <a:gd name="T44" fmla="*/ 58 w 296"/>
                  <a:gd name="T45" fmla="*/ 126 h 418"/>
                  <a:gd name="T46" fmla="*/ 40 w 296"/>
                  <a:gd name="T47" fmla="*/ 138 h 418"/>
                  <a:gd name="T48" fmla="*/ 28 w 296"/>
                  <a:gd name="T49" fmla="*/ 156 h 418"/>
                  <a:gd name="T50" fmla="*/ 22 w 296"/>
                  <a:gd name="T51" fmla="*/ 170 h 418"/>
                  <a:gd name="T52" fmla="*/ 12 w 296"/>
                  <a:gd name="T53" fmla="*/ 180 h 418"/>
                  <a:gd name="T54" fmla="*/ 4 w 296"/>
                  <a:gd name="T55" fmla="*/ 224 h 418"/>
                  <a:gd name="T56" fmla="*/ 0 w 296"/>
                  <a:gd name="T57" fmla="*/ 280 h 418"/>
                  <a:gd name="T58" fmla="*/ 2 w 296"/>
                  <a:gd name="T59" fmla="*/ 316 h 418"/>
                  <a:gd name="T60" fmla="*/ 10 w 296"/>
                  <a:gd name="T61" fmla="*/ 378 h 418"/>
                  <a:gd name="T62" fmla="*/ 18 w 296"/>
                  <a:gd name="T63" fmla="*/ 400 h 418"/>
                  <a:gd name="T64" fmla="*/ 64 w 296"/>
                  <a:gd name="T65" fmla="*/ 404 h 418"/>
                  <a:gd name="T66" fmla="*/ 130 w 296"/>
                  <a:gd name="T67" fmla="*/ 418 h 418"/>
                  <a:gd name="T68" fmla="*/ 152 w 296"/>
                  <a:gd name="T69" fmla="*/ 418 h 418"/>
                  <a:gd name="T70" fmla="*/ 202 w 296"/>
                  <a:gd name="T71" fmla="*/ 416 h 418"/>
                  <a:gd name="T72" fmla="*/ 228 w 296"/>
                  <a:gd name="T73" fmla="*/ 412 h 418"/>
                  <a:gd name="T74" fmla="*/ 246 w 296"/>
                  <a:gd name="T75" fmla="*/ 400 h 418"/>
                  <a:gd name="T76" fmla="*/ 250 w 296"/>
                  <a:gd name="T77" fmla="*/ 394 h 418"/>
                  <a:gd name="T78" fmla="*/ 256 w 296"/>
                  <a:gd name="T79" fmla="*/ 378 h 418"/>
                  <a:gd name="T80" fmla="*/ 256 w 296"/>
                  <a:gd name="T81" fmla="*/ 366 h 418"/>
                  <a:gd name="T82" fmla="*/ 258 w 296"/>
                  <a:gd name="T83" fmla="*/ 364 h 418"/>
                  <a:gd name="T84" fmla="*/ 276 w 296"/>
                  <a:gd name="T85" fmla="*/ 348 h 418"/>
                  <a:gd name="T86" fmla="*/ 282 w 296"/>
                  <a:gd name="T87" fmla="*/ 336 h 418"/>
                  <a:gd name="T88" fmla="*/ 282 w 296"/>
                  <a:gd name="T89" fmla="*/ 324 h 418"/>
                  <a:gd name="T90" fmla="*/ 278 w 296"/>
                  <a:gd name="T91" fmla="*/ 304 h 418"/>
                  <a:gd name="T92" fmla="*/ 284 w 296"/>
                  <a:gd name="T93" fmla="*/ 294 h 418"/>
                  <a:gd name="T94" fmla="*/ 292 w 296"/>
                  <a:gd name="T95" fmla="*/ 272 h 418"/>
                  <a:gd name="T96" fmla="*/ 292 w 296"/>
                  <a:gd name="T97" fmla="*/ 258 h 418"/>
                  <a:gd name="T98" fmla="*/ 284 w 296"/>
                  <a:gd name="T99" fmla="*/ 236 h 418"/>
                  <a:gd name="T100" fmla="*/ 286 w 296"/>
                  <a:gd name="T101" fmla="*/ 232 h 418"/>
                  <a:gd name="T102" fmla="*/ 296 w 296"/>
                  <a:gd name="T103" fmla="*/ 208 h 418"/>
                  <a:gd name="T104" fmla="*/ 296 w 296"/>
                  <a:gd name="T105" fmla="*/ 194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96" h="418">
                    <a:moveTo>
                      <a:pt x="296" y="194"/>
                    </a:moveTo>
                    <a:lnTo>
                      <a:pt x="296" y="194"/>
                    </a:lnTo>
                    <a:lnTo>
                      <a:pt x="290" y="184"/>
                    </a:lnTo>
                    <a:lnTo>
                      <a:pt x="284" y="176"/>
                    </a:lnTo>
                    <a:lnTo>
                      <a:pt x="276" y="172"/>
                    </a:lnTo>
                    <a:lnTo>
                      <a:pt x="268" y="170"/>
                    </a:lnTo>
                    <a:lnTo>
                      <a:pt x="268" y="170"/>
                    </a:lnTo>
                    <a:lnTo>
                      <a:pt x="232" y="174"/>
                    </a:lnTo>
                    <a:lnTo>
                      <a:pt x="208" y="176"/>
                    </a:lnTo>
                    <a:lnTo>
                      <a:pt x="190" y="174"/>
                    </a:lnTo>
                    <a:lnTo>
                      <a:pt x="190" y="174"/>
                    </a:lnTo>
                    <a:lnTo>
                      <a:pt x="178" y="170"/>
                    </a:lnTo>
                    <a:lnTo>
                      <a:pt x="170" y="168"/>
                    </a:lnTo>
                    <a:lnTo>
                      <a:pt x="166" y="164"/>
                    </a:lnTo>
                    <a:lnTo>
                      <a:pt x="162" y="160"/>
                    </a:lnTo>
                    <a:lnTo>
                      <a:pt x="162" y="160"/>
                    </a:lnTo>
                    <a:lnTo>
                      <a:pt x="160" y="150"/>
                    </a:lnTo>
                    <a:lnTo>
                      <a:pt x="160" y="134"/>
                    </a:lnTo>
                    <a:lnTo>
                      <a:pt x="162" y="126"/>
                    </a:lnTo>
                    <a:lnTo>
                      <a:pt x="166" y="116"/>
                    </a:lnTo>
                    <a:lnTo>
                      <a:pt x="172" y="108"/>
                    </a:lnTo>
                    <a:lnTo>
                      <a:pt x="178" y="98"/>
                    </a:lnTo>
                    <a:lnTo>
                      <a:pt x="178" y="98"/>
                    </a:lnTo>
                    <a:lnTo>
                      <a:pt x="192" y="82"/>
                    </a:lnTo>
                    <a:lnTo>
                      <a:pt x="202" y="66"/>
                    </a:lnTo>
                    <a:lnTo>
                      <a:pt x="208" y="50"/>
                    </a:lnTo>
                    <a:lnTo>
                      <a:pt x="208" y="34"/>
                    </a:lnTo>
                    <a:lnTo>
                      <a:pt x="208" y="34"/>
                    </a:lnTo>
                    <a:lnTo>
                      <a:pt x="206" y="26"/>
                    </a:lnTo>
                    <a:lnTo>
                      <a:pt x="204" y="18"/>
                    </a:lnTo>
                    <a:lnTo>
                      <a:pt x="198" y="8"/>
                    </a:lnTo>
                    <a:lnTo>
                      <a:pt x="190" y="2"/>
                    </a:lnTo>
                    <a:lnTo>
                      <a:pt x="182" y="0"/>
                    </a:lnTo>
                    <a:lnTo>
                      <a:pt x="182" y="0"/>
                    </a:lnTo>
                    <a:lnTo>
                      <a:pt x="176" y="2"/>
                    </a:lnTo>
                    <a:lnTo>
                      <a:pt x="172" y="8"/>
                    </a:lnTo>
                    <a:lnTo>
                      <a:pt x="160" y="28"/>
                    </a:lnTo>
                    <a:lnTo>
                      <a:pt x="160" y="28"/>
                    </a:lnTo>
                    <a:lnTo>
                      <a:pt x="154" y="38"/>
                    </a:lnTo>
                    <a:lnTo>
                      <a:pt x="148" y="48"/>
                    </a:lnTo>
                    <a:lnTo>
                      <a:pt x="126" y="72"/>
                    </a:lnTo>
                    <a:lnTo>
                      <a:pt x="104" y="94"/>
                    </a:lnTo>
                    <a:lnTo>
                      <a:pt x="88" y="108"/>
                    </a:lnTo>
                    <a:lnTo>
                      <a:pt x="88" y="108"/>
                    </a:lnTo>
                    <a:lnTo>
                      <a:pt x="76" y="116"/>
                    </a:lnTo>
                    <a:lnTo>
                      <a:pt x="58" y="126"/>
                    </a:lnTo>
                    <a:lnTo>
                      <a:pt x="48" y="132"/>
                    </a:lnTo>
                    <a:lnTo>
                      <a:pt x="40" y="138"/>
                    </a:lnTo>
                    <a:lnTo>
                      <a:pt x="34" y="146"/>
                    </a:lnTo>
                    <a:lnTo>
                      <a:pt x="28" y="156"/>
                    </a:lnTo>
                    <a:lnTo>
                      <a:pt x="28" y="156"/>
                    </a:lnTo>
                    <a:lnTo>
                      <a:pt x="22" y="170"/>
                    </a:lnTo>
                    <a:lnTo>
                      <a:pt x="12" y="180"/>
                    </a:lnTo>
                    <a:lnTo>
                      <a:pt x="12" y="180"/>
                    </a:lnTo>
                    <a:lnTo>
                      <a:pt x="8" y="200"/>
                    </a:lnTo>
                    <a:lnTo>
                      <a:pt x="4" y="224"/>
                    </a:lnTo>
                    <a:lnTo>
                      <a:pt x="2" y="252"/>
                    </a:lnTo>
                    <a:lnTo>
                      <a:pt x="0" y="280"/>
                    </a:lnTo>
                    <a:lnTo>
                      <a:pt x="0" y="280"/>
                    </a:lnTo>
                    <a:lnTo>
                      <a:pt x="2" y="316"/>
                    </a:lnTo>
                    <a:lnTo>
                      <a:pt x="6" y="350"/>
                    </a:lnTo>
                    <a:lnTo>
                      <a:pt x="10" y="378"/>
                    </a:lnTo>
                    <a:lnTo>
                      <a:pt x="18" y="400"/>
                    </a:lnTo>
                    <a:lnTo>
                      <a:pt x="18" y="400"/>
                    </a:lnTo>
                    <a:lnTo>
                      <a:pt x="64" y="404"/>
                    </a:lnTo>
                    <a:lnTo>
                      <a:pt x="64" y="404"/>
                    </a:lnTo>
                    <a:lnTo>
                      <a:pt x="108" y="412"/>
                    </a:lnTo>
                    <a:lnTo>
                      <a:pt x="130" y="418"/>
                    </a:lnTo>
                    <a:lnTo>
                      <a:pt x="152" y="418"/>
                    </a:lnTo>
                    <a:lnTo>
                      <a:pt x="152" y="418"/>
                    </a:lnTo>
                    <a:lnTo>
                      <a:pt x="174" y="418"/>
                    </a:lnTo>
                    <a:lnTo>
                      <a:pt x="202" y="416"/>
                    </a:lnTo>
                    <a:lnTo>
                      <a:pt x="216" y="414"/>
                    </a:lnTo>
                    <a:lnTo>
                      <a:pt x="228" y="412"/>
                    </a:lnTo>
                    <a:lnTo>
                      <a:pt x="240" y="406"/>
                    </a:lnTo>
                    <a:lnTo>
                      <a:pt x="246" y="400"/>
                    </a:lnTo>
                    <a:lnTo>
                      <a:pt x="246" y="400"/>
                    </a:lnTo>
                    <a:lnTo>
                      <a:pt x="250" y="394"/>
                    </a:lnTo>
                    <a:lnTo>
                      <a:pt x="254" y="390"/>
                    </a:lnTo>
                    <a:lnTo>
                      <a:pt x="256" y="378"/>
                    </a:lnTo>
                    <a:lnTo>
                      <a:pt x="256" y="370"/>
                    </a:lnTo>
                    <a:lnTo>
                      <a:pt x="256" y="366"/>
                    </a:lnTo>
                    <a:lnTo>
                      <a:pt x="256" y="366"/>
                    </a:lnTo>
                    <a:lnTo>
                      <a:pt x="258" y="364"/>
                    </a:lnTo>
                    <a:lnTo>
                      <a:pt x="266" y="358"/>
                    </a:lnTo>
                    <a:lnTo>
                      <a:pt x="276" y="348"/>
                    </a:lnTo>
                    <a:lnTo>
                      <a:pt x="278" y="342"/>
                    </a:lnTo>
                    <a:lnTo>
                      <a:pt x="282" y="336"/>
                    </a:lnTo>
                    <a:lnTo>
                      <a:pt x="282" y="336"/>
                    </a:lnTo>
                    <a:lnTo>
                      <a:pt x="282" y="324"/>
                    </a:lnTo>
                    <a:lnTo>
                      <a:pt x="282" y="312"/>
                    </a:lnTo>
                    <a:lnTo>
                      <a:pt x="278" y="304"/>
                    </a:lnTo>
                    <a:lnTo>
                      <a:pt x="278" y="304"/>
                    </a:lnTo>
                    <a:lnTo>
                      <a:pt x="284" y="294"/>
                    </a:lnTo>
                    <a:lnTo>
                      <a:pt x="290" y="284"/>
                    </a:lnTo>
                    <a:lnTo>
                      <a:pt x="292" y="272"/>
                    </a:lnTo>
                    <a:lnTo>
                      <a:pt x="292" y="272"/>
                    </a:lnTo>
                    <a:lnTo>
                      <a:pt x="292" y="258"/>
                    </a:lnTo>
                    <a:lnTo>
                      <a:pt x="290" y="248"/>
                    </a:lnTo>
                    <a:lnTo>
                      <a:pt x="284" y="236"/>
                    </a:lnTo>
                    <a:lnTo>
                      <a:pt x="284" y="236"/>
                    </a:lnTo>
                    <a:lnTo>
                      <a:pt x="286" y="232"/>
                    </a:lnTo>
                    <a:lnTo>
                      <a:pt x="292" y="222"/>
                    </a:lnTo>
                    <a:lnTo>
                      <a:pt x="296" y="208"/>
                    </a:lnTo>
                    <a:lnTo>
                      <a:pt x="296" y="202"/>
                    </a:lnTo>
                    <a:lnTo>
                      <a:pt x="296" y="194"/>
                    </a:lnTo>
                    <a:lnTo>
                      <a:pt x="296" y="19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>
                <a:innerShdw blurRad="63500" dist="38100" dir="13500000">
                  <a:prstClr val="black">
                    <a:alpha val="20000"/>
                  </a:prstClr>
                </a:innerShdw>
              </a:effectLst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" name="Freeform 15"/>
              <p:cNvSpPr>
                <a:spLocks/>
              </p:cNvSpPr>
              <p:nvPr/>
            </p:nvSpPr>
            <p:spPr bwMode="auto">
              <a:xfrm>
                <a:off x="2578100" y="3962400"/>
                <a:ext cx="212725" cy="438150"/>
              </a:xfrm>
              <a:custGeom>
                <a:avLst/>
                <a:gdLst>
                  <a:gd name="T0" fmla="*/ 36 w 134"/>
                  <a:gd name="T1" fmla="*/ 0 h 276"/>
                  <a:gd name="T2" fmla="*/ 134 w 134"/>
                  <a:gd name="T3" fmla="*/ 0 h 276"/>
                  <a:gd name="T4" fmla="*/ 134 w 134"/>
                  <a:gd name="T5" fmla="*/ 0 h 276"/>
                  <a:gd name="T6" fmla="*/ 130 w 134"/>
                  <a:gd name="T7" fmla="*/ 0 h 276"/>
                  <a:gd name="T8" fmla="*/ 126 w 134"/>
                  <a:gd name="T9" fmla="*/ 2 h 276"/>
                  <a:gd name="T10" fmla="*/ 120 w 134"/>
                  <a:gd name="T11" fmla="*/ 10 h 276"/>
                  <a:gd name="T12" fmla="*/ 114 w 134"/>
                  <a:gd name="T13" fmla="*/ 24 h 276"/>
                  <a:gd name="T14" fmla="*/ 108 w 134"/>
                  <a:gd name="T15" fmla="*/ 40 h 276"/>
                  <a:gd name="T16" fmla="*/ 104 w 134"/>
                  <a:gd name="T17" fmla="*/ 60 h 276"/>
                  <a:gd name="T18" fmla="*/ 100 w 134"/>
                  <a:gd name="T19" fmla="*/ 84 h 276"/>
                  <a:gd name="T20" fmla="*/ 98 w 134"/>
                  <a:gd name="T21" fmla="*/ 110 h 276"/>
                  <a:gd name="T22" fmla="*/ 98 w 134"/>
                  <a:gd name="T23" fmla="*/ 138 h 276"/>
                  <a:gd name="T24" fmla="*/ 98 w 134"/>
                  <a:gd name="T25" fmla="*/ 138 h 276"/>
                  <a:gd name="T26" fmla="*/ 98 w 134"/>
                  <a:gd name="T27" fmla="*/ 166 h 276"/>
                  <a:gd name="T28" fmla="*/ 100 w 134"/>
                  <a:gd name="T29" fmla="*/ 192 h 276"/>
                  <a:gd name="T30" fmla="*/ 104 w 134"/>
                  <a:gd name="T31" fmla="*/ 216 h 276"/>
                  <a:gd name="T32" fmla="*/ 108 w 134"/>
                  <a:gd name="T33" fmla="*/ 236 h 276"/>
                  <a:gd name="T34" fmla="*/ 114 w 134"/>
                  <a:gd name="T35" fmla="*/ 252 h 276"/>
                  <a:gd name="T36" fmla="*/ 120 w 134"/>
                  <a:gd name="T37" fmla="*/ 266 h 276"/>
                  <a:gd name="T38" fmla="*/ 126 w 134"/>
                  <a:gd name="T39" fmla="*/ 274 h 276"/>
                  <a:gd name="T40" fmla="*/ 130 w 134"/>
                  <a:gd name="T41" fmla="*/ 276 h 276"/>
                  <a:gd name="T42" fmla="*/ 134 w 134"/>
                  <a:gd name="T43" fmla="*/ 276 h 276"/>
                  <a:gd name="T44" fmla="*/ 36 w 134"/>
                  <a:gd name="T45" fmla="*/ 276 h 276"/>
                  <a:gd name="T46" fmla="*/ 36 w 134"/>
                  <a:gd name="T47" fmla="*/ 276 h 276"/>
                  <a:gd name="T48" fmla="*/ 32 w 134"/>
                  <a:gd name="T49" fmla="*/ 276 h 276"/>
                  <a:gd name="T50" fmla="*/ 28 w 134"/>
                  <a:gd name="T51" fmla="*/ 274 h 276"/>
                  <a:gd name="T52" fmla="*/ 22 w 134"/>
                  <a:gd name="T53" fmla="*/ 266 h 276"/>
                  <a:gd name="T54" fmla="*/ 16 w 134"/>
                  <a:gd name="T55" fmla="*/ 252 h 276"/>
                  <a:gd name="T56" fmla="*/ 10 w 134"/>
                  <a:gd name="T57" fmla="*/ 236 h 276"/>
                  <a:gd name="T58" fmla="*/ 6 w 134"/>
                  <a:gd name="T59" fmla="*/ 216 h 276"/>
                  <a:gd name="T60" fmla="*/ 2 w 134"/>
                  <a:gd name="T61" fmla="*/ 192 h 276"/>
                  <a:gd name="T62" fmla="*/ 0 w 134"/>
                  <a:gd name="T63" fmla="*/ 166 h 276"/>
                  <a:gd name="T64" fmla="*/ 0 w 134"/>
                  <a:gd name="T65" fmla="*/ 138 h 276"/>
                  <a:gd name="T66" fmla="*/ 0 w 134"/>
                  <a:gd name="T67" fmla="*/ 138 h 276"/>
                  <a:gd name="T68" fmla="*/ 0 w 134"/>
                  <a:gd name="T69" fmla="*/ 110 h 276"/>
                  <a:gd name="T70" fmla="*/ 2 w 134"/>
                  <a:gd name="T71" fmla="*/ 84 h 276"/>
                  <a:gd name="T72" fmla="*/ 6 w 134"/>
                  <a:gd name="T73" fmla="*/ 60 h 276"/>
                  <a:gd name="T74" fmla="*/ 10 w 134"/>
                  <a:gd name="T75" fmla="*/ 40 h 276"/>
                  <a:gd name="T76" fmla="*/ 16 w 134"/>
                  <a:gd name="T77" fmla="*/ 24 h 276"/>
                  <a:gd name="T78" fmla="*/ 22 w 134"/>
                  <a:gd name="T79" fmla="*/ 10 h 276"/>
                  <a:gd name="T80" fmla="*/ 28 w 134"/>
                  <a:gd name="T81" fmla="*/ 2 h 276"/>
                  <a:gd name="T82" fmla="*/ 32 w 134"/>
                  <a:gd name="T83" fmla="*/ 0 h 276"/>
                  <a:gd name="T84" fmla="*/ 36 w 134"/>
                  <a:gd name="T85" fmla="*/ 0 h 276"/>
                  <a:gd name="T86" fmla="*/ 36 w 134"/>
                  <a:gd name="T8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4" h="276">
                    <a:moveTo>
                      <a:pt x="36" y="0"/>
                    </a:moveTo>
                    <a:lnTo>
                      <a:pt x="134" y="0"/>
                    </a:lnTo>
                    <a:lnTo>
                      <a:pt x="134" y="0"/>
                    </a:lnTo>
                    <a:lnTo>
                      <a:pt x="130" y="0"/>
                    </a:lnTo>
                    <a:lnTo>
                      <a:pt x="126" y="2"/>
                    </a:lnTo>
                    <a:lnTo>
                      <a:pt x="120" y="10"/>
                    </a:lnTo>
                    <a:lnTo>
                      <a:pt x="114" y="24"/>
                    </a:lnTo>
                    <a:lnTo>
                      <a:pt x="108" y="40"/>
                    </a:lnTo>
                    <a:lnTo>
                      <a:pt x="104" y="60"/>
                    </a:lnTo>
                    <a:lnTo>
                      <a:pt x="100" y="84"/>
                    </a:lnTo>
                    <a:lnTo>
                      <a:pt x="98" y="110"/>
                    </a:lnTo>
                    <a:lnTo>
                      <a:pt x="98" y="138"/>
                    </a:lnTo>
                    <a:lnTo>
                      <a:pt x="98" y="138"/>
                    </a:lnTo>
                    <a:lnTo>
                      <a:pt x="98" y="166"/>
                    </a:lnTo>
                    <a:lnTo>
                      <a:pt x="100" y="192"/>
                    </a:lnTo>
                    <a:lnTo>
                      <a:pt x="104" y="216"/>
                    </a:lnTo>
                    <a:lnTo>
                      <a:pt x="108" y="236"/>
                    </a:lnTo>
                    <a:lnTo>
                      <a:pt x="114" y="252"/>
                    </a:lnTo>
                    <a:lnTo>
                      <a:pt x="120" y="266"/>
                    </a:lnTo>
                    <a:lnTo>
                      <a:pt x="126" y="274"/>
                    </a:lnTo>
                    <a:lnTo>
                      <a:pt x="130" y="276"/>
                    </a:lnTo>
                    <a:lnTo>
                      <a:pt x="134" y="276"/>
                    </a:lnTo>
                    <a:lnTo>
                      <a:pt x="36" y="276"/>
                    </a:lnTo>
                    <a:lnTo>
                      <a:pt x="36" y="276"/>
                    </a:lnTo>
                    <a:lnTo>
                      <a:pt x="32" y="276"/>
                    </a:lnTo>
                    <a:lnTo>
                      <a:pt x="28" y="274"/>
                    </a:lnTo>
                    <a:lnTo>
                      <a:pt x="22" y="266"/>
                    </a:lnTo>
                    <a:lnTo>
                      <a:pt x="16" y="252"/>
                    </a:lnTo>
                    <a:lnTo>
                      <a:pt x="10" y="236"/>
                    </a:lnTo>
                    <a:lnTo>
                      <a:pt x="6" y="216"/>
                    </a:lnTo>
                    <a:lnTo>
                      <a:pt x="2" y="192"/>
                    </a:lnTo>
                    <a:lnTo>
                      <a:pt x="0" y="166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0" y="110"/>
                    </a:lnTo>
                    <a:lnTo>
                      <a:pt x="2" y="84"/>
                    </a:lnTo>
                    <a:lnTo>
                      <a:pt x="6" y="60"/>
                    </a:lnTo>
                    <a:lnTo>
                      <a:pt x="10" y="40"/>
                    </a:lnTo>
                    <a:lnTo>
                      <a:pt x="16" y="24"/>
                    </a:lnTo>
                    <a:lnTo>
                      <a:pt x="22" y="10"/>
                    </a:lnTo>
                    <a:lnTo>
                      <a:pt x="28" y="2"/>
                    </a:lnTo>
                    <a:lnTo>
                      <a:pt x="32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>
                <a:innerShdw blurRad="63500" dist="38100" dir="13500000">
                  <a:prstClr val="black">
                    <a:alpha val="20000"/>
                  </a:prstClr>
                </a:innerShdw>
              </a:effectLst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32" name="Rectangle 20"/>
          <p:cNvSpPr>
            <a:spLocks noChangeArrowheads="1"/>
          </p:cNvSpPr>
          <p:nvPr/>
        </p:nvSpPr>
        <p:spPr bwMode="auto">
          <a:xfrm>
            <a:off x="1286128" y="3429000"/>
            <a:ext cx="1285608" cy="213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Rectangle 21"/>
          <p:cNvSpPr>
            <a:spLocks noChangeArrowheads="1"/>
          </p:cNvSpPr>
          <p:nvPr/>
        </p:nvSpPr>
        <p:spPr bwMode="auto">
          <a:xfrm>
            <a:off x="1019994" y="3746500"/>
            <a:ext cx="1551707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</a:t>
            </a:r>
          </a:p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오른쪽 정렬을 권장합니다</a:t>
            </a:r>
            <a:endParaRPr kumimoji="1" 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Rectangle 24"/>
          <p:cNvSpPr>
            <a:spLocks noChangeArrowheads="1"/>
          </p:cNvSpPr>
          <p:nvPr/>
        </p:nvSpPr>
        <p:spPr bwMode="auto">
          <a:xfrm>
            <a:off x="6489028" y="4320369"/>
            <a:ext cx="1285608" cy="213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</a:p>
        </p:txBody>
      </p:sp>
      <p:sp>
        <p:nvSpPr>
          <p:cNvPr id="35" name="Rectangle 25"/>
          <p:cNvSpPr>
            <a:spLocks noChangeArrowheads="1"/>
          </p:cNvSpPr>
          <p:nvPr/>
        </p:nvSpPr>
        <p:spPr bwMode="auto">
          <a:xfrm>
            <a:off x="6489028" y="4637869"/>
            <a:ext cx="1551707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왼쪽 정렬을 권장합니다</a:t>
            </a:r>
            <a:endParaRPr kumimoji="1"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Rectangle 28"/>
          <p:cNvSpPr>
            <a:spLocks noChangeArrowheads="1"/>
          </p:cNvSpPr>
          <p:nvPr/>
        </p:nvSpPr>
        <p:spPr bwMode="auto">
          <a:xfrm>
            <a:off x="6123898" y="2034417"/>
            <a:ext cx="1285608" cy="213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Rectangle 29"/>
          <p:cNvSpPr>
            <a:spLocks noChangeArrowheads="1"/>
          </p:cNvSpPr>
          <p:nvPr/>
        </p:nvSpPr>
        <p:spPr bwMode="auto">
          <a:xfrm>
            <a:off x="6123898" y="2351917"/>
            <a:ext cx="1551707" cy="57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왼쪽 정렬을 권장합니다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4786314" y="4000504"/>
            <a:ext cx="1501202" cy="1505304"/>
            <a:chOff x="5335228" y="4867610"/>
            <a:chExt cx="1162050" cy="1165225"/>
          </a:xfrm>
        </p:grpSpPr>
        <p:sp>
          <p:nvSpPr>
            <p:cNvPr id="39" name="Freeform 16"/>
            <p:cNvSpPr>
              <a:spLocks/>
            </p:cNvSpPr>
            <p:nvPr/>
          </p:nvSpPr>
          <p:spPr bwMode="auto">
            <a:xfrm>
              <a:off x="5335228" y="4867610"/>
              <a:ext cx="1162050" cy="1165225"/>
            </a:xfrm>
            <a:custGeom>
              <a:avLst/>
              <a:gdLst>
                <a:gd name="T0" fmla="*/ 732 w 732"/>
                <a:gd name="T1" fmla="*/ 368 h 734"/>
                <a:gd name="T2" fmla="*/ 726 w 732"/>
                <a:gd name="T3" fmla="*/ 442 h 734"/>
                <a:gd name="T4" fmla="*/ 704 w 732"/>
                <a:gd name="T5" fmla="*/ 510 h 734"/>
                <a:gd name="T6" fmla="*/ 670 w 732"/>
                <a:gd name="T7" fmla="*/ 572 h 734"/>
                <a:gd name="T8" fmla="*/ 626 w 732"/>
                <a:gd name="T9" fmla="*/ 626 h 734"/>
                <a:gd name="T10" fmla="*/ 570 w 732"/>
                <a:gd name="T11" fmla="*/ 672 h 734"/>
                <a:gd name="T12" fmla="*/ 508 w 732"/>
                <a:gd name="T13" fmla="*/ 706 h 734"/>
                <a:gd name="T14" fmla="*/ 440 w 732"/>
                <a:gd name="T15" fmla="*/ 726 h 734"/>
                <a:gd name="T16" fmla="*/ 366 w 732"/>
                <a:gd name="T17" fmla="*/ 734 h 734"/>
                <a:gd name="T18" fmla="*/ 328 w 732"/>
                <a:gd name="T19" fmla="*/ 732 h 734"/>
                <a:gd name="T20" fmla="*/ 256 w 732"/>
                <a:gd name="T21" fmla="*/ 718 h 734"/>
                <a:gd name="T22" fmla="*/ 192 w 732"/>
                <a:gd name="T23" fmla="*/ 690 h 734"/>
                <a:gd name="T24" fmla="*/ 132 w 732"/>
                <a:gd name="T25" fmla="*/ 650 h 734"/>
                <a:gd name="T26" fmla="*/ 82 w 732"/>
                <a:gd name="T27" fmla="*/ 600 h 734"/>
                <a:gd name="T28" fmla="*/ 44 w 732"/>
                <a:gd name="T29" fmla="*/ 542 h 734"/>
                <a:gd name="T30" fmla="*/ 16 w 732"/>
                <a:gd name="T31" fmla="*/ 476 h 734"/>
                <a:gd name="T32" fmla="*/ 0 w 732"/>
                <a:gd name="T33" fmla="*/ 404 h 734"/>
                <a:gd name="T34" fmla="*/ 0 w 732"/>
                <a:gd name="T35" fmla="*/ 368 h 734"/>
                <a:gd name="T36" fmla="*/ 6 w 732"/>
                <a:gd name="T37" fmla="*/ 294 h 734"/>
                <a:gd name="T38" fmla="*/ 28 w 732"/>
                <a:gd name="T39" fmla="*/ 224 h 734"/>
                <a:gd name="T40" fmla="*/ 62 w 732"/>
                <a:gd name="T41" fmla="*/ 162 h 734"/>
                <a:gd name="T42" fmla="*/ 106 w 732"/>
                <a:gd name="T43" fmla="*/ 108 h 734"/>
                <a:gd name="T44" fmla="*/ 160 w 732"/>
                <a:gd name="T45" fmla="*/ 64 h 734"/>
                <a:gd name="T46" fmla="*/ 224 w 732"/>
                <a:gd name="T47" fmla="*/ 30 h 734"/>
                <a:gd name="T48" fmla="*/ 292 w 732"/>
                <a:gd name="T49" fmla="*/ 8 h 734"/>
                <a:gd name="T50" fmla="*/ 366 w 732"/>
                <a:gd name="T51" fmla="*/ 0 h 734"/>
                <a:gd name="T52" fmla="*/ 404 w 732"/>
                <a:gd name="T53" fmla="*/ 2 h 734"/>
                <a:gd name="T54" fmla="*/ 474 w 732"/>
                <a:gd name="T55" fmla="*/ 16 h 734"/>
                <a:gd name="T56" fmla="*/ 540 w 732"/>
                <a:gd name="T57" fmla="*/ 44 h 734"/>
                <a:gd name="T58" fmla="*/ 600 w 732"/>
                <a:gd name="T59" fmla="*/ 84 h 734"/>
                <a:gd name="T60" fmla="*/ 648 w 732"/>
                <a:gd name="T61" fmla="*/ 134 h 734"/>
                <a:gd name="T62" fmla="*/ 688 w 732"/>
                <a:gd name="T63" fmla="*/ 192 h 734"/>
                <a:gd name="T64" fmla="*/ 716 w 732"/>
                <a:gd name="T65" fmla="*/ 258 h 734"/>
                <a:gd name="T66" fmla="*/ 730 w 732"/>
                <a:gd name="T67" fmla="*/ 330 h 734"/>
                <a:gd name="T68" fmla="*/ 732 w 732"/>
                <a:gd name="T69" fmla="*/ 368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32" h="734">
                  <a:moveTo>
                    <a:pt x="732" y="368"/>
                  </a:moveTo>
                  <a:lnTo>
                    <a:pt x="732" y="368"/>
                  </a:lnTo>
                  <a:lnTo>
                    <a:pt x="730" y="404"/>
                  </a:lnTo>
                  <a:lnTo>
                    <a:pt x="726" y="442"/>
                  </a:lnTo>
                  <a:lnTo>
                    <a:pt x="716" y="476"/>
                  </a:lnTo>
                  <a:lnTo>
                    <a:pt x="704" y="510"/>
                  </a:lnTo>
                  <a:lnTo>
                    <a:pt x="688" y="542"/>
                  </a:lnTo>
                  <a:lnTo>
                    <a:pt x="670" y="572"/>
                  </a:lnTo>
                  <a:lnTo>
                    <a:pt x="648" y="600"/>
                  </a:lnTo>
                  <a:lnTo>
                    <a:pt x="626" y="626"/>
                  </a:lnTo>
                  <a:lnTo>
                    <a:pt x="600" y="650"/>
                  </a:lnTo>
                  <a:lnTo>
                    <a:pt x="570" y="672"/>
                  </a:lnTo>
                  <a:lnTo>
                    <a:pt x="540" y="690"/>
                  </a:lnTo>
                  <a:lnTo>
                    <a:pt x="508" y="706"/>
                  </a:lnTo>
                  <a:lnTo>
                    <a:pt x="474" y="718"/>
                  </a:lnTo>
                  <a:lnTo>
                    <a:pt x="440" y="726"/>
                  </a:lnTo>
                  <a:lnTo>
                    <a:pt x="404" y="732"/>
                  </a:lnTo>
                  <a:lnTo>
                    <a:pt x="366" y="734"/>
                  </a:lnTo>
                  <a:lnTo>
                    <a:pt x="366" y="734"/>
                  </a:lnTo>
                  <a:lnTo>
                    <a:pt x="328" y="732"/>
                  </a:lnTo>
                  <a:lnTo>
                    <a:pt x="292" y="726"/>
                  </a:lnTo>
                  <a:lnTo>
                    <a:pt x="256" y="718"/>
                  </a:lnTo>
                  <a:lnTo>
                    <a:pt x="224" y="706"/>
                  </a:lnTo>
                  <a:lnTo>
                    <a:pt x="192" y="690"/>
                  </a:lnTo>
                  <a:lnTo>
                    <a:pt x="160" y="672"/>
                  </a:lnTo>
                  <a:lnTo>
                    <a:pt x="132" y="650"/>
                  </a:lnTo>
                  <a:lnTo>
                    <a:pt x="106" y="626"/>
                  </a:lnTo>
                  <a:lnTo>
                    <a:pt x="82" y="600"/>
                  </a:lnTo>
                  <a:lnTo>
                    <a:pt x="62" y="572"/>
                  </a:lnTo>
                  <a:lnTo>
                    <a:pt x="44" y="542"/>
                  </a:lnTo>
                  <a:lnTo>
                    <a:pt x="28" y="510"/>
                  </a:lnTo>
                  <a:lnTo>
                    <a:pt x="16" y="476"/>
                  </a:lnTo>
                  <a:lnTo>
                    <a:pt x="6" y="442"/>
                  </a:lnTo>
                  <a:lnTo>
                    <a:pt x="0" y="404"/>
                  </a:lnTo>
                  <a:lnTo>
                    <a:pt x="0" y="368"/>
                  </a:lnTo>
                  <a:lnTo>
                    <a:pt x="0" y="368"/>
                  </a:lnTo>
                  <a:lnTo>
                    <a:pt x="0" y="330"/>
                  </a:lnTo>
                  <a:lnTo>
                    <a:pt x="6" y="294"/>
                  </a:lnTo>
                  <a:lnTo>
                    <a:pt x="16" y="258"/>
                  </a:lnTo>
                  <a:lnTo>
                    <a:pt x="28" y="224"/>
                  </a:lnTo>
                  <a:lnTo>
                    <a:pt x="44" y="192"/>
                  </a:lnTo>
                  <a:lnTo>
                    <a:pt x="62" y="162"/>
                  </a:lnTo>
                  <a:lnTo>
                    <a:pt x="82" y="134"/>
                  </a:lnTo>
                  <a:lnTo>
                    <a:pt x="106" y="108"/>
                  </a:lnTo>
                  <a:lnTo>
                    <a:pt x="132" y="84"/>
                  </a:lnTo>
                  <a:lnTo>
                    <a:pt x="160" y="64"/>
                  </a:lnTo>
                  <a:lnTo>
                    <a:pt x="192" y="44"/>
                  </a:lnTo>
                  <a:lnTo>
                    <a:pt x="224" y="30"/>
                  </a:lnTo>
                  <a:lnTo>
                    <a:pt x="256" y="16"/>
                  </a:lnTo>
                  <a:lnTo>
                    <a:pt x="292" y="8"/>
                  </a:lnTo>
                  <a:lnTo>
                    <a:pt x="328" y="2"/>
                  </a:lnTo>
                  <a:lnTo>
                    <a:pt x="366" y="0"/>
                  </a:lnTo>
                  <a:lnTo>
                    <a:pt x="366" y="0"/>
                  </a:lnTo>
                  <a:lnTo>
                    <a:pt x="404" y="2"/>
                  </a:lnTo>
                  <a:lnTo>
                    <a:pt x="440" y="8"/>
                  </a:lnTo>
                  <a:lnTo>
                    <a:pt x="474" y="16"/>
                  </a:lnTo>
                  <a:lnTo>
                    <a:pt x="508" y="30"/>
                  </a:lnTo>
                  <a:lnTo>
                    <a:pt x="540" y="44"/>
                  </a:lnTo>
                  <a:lnTo>
                    <a:pt x="570" y="64"/>
                  </a:lnTo>
                  <a:lnTo>
                    <a:pt x="600" y="84"/>
                  </a:lnTo>
                  <a:lnTo>
                    <a:pt x="626" y="108"/>
                  </a:lnTo>
                  <a:lnTo>
                    <a:pt x="648" y="134"/>
                  </a:lnTo>
                  <a:lnTo>
                    <a:pt x="670" y="162"/>
                  </a:lnTo>
                  <a:lnTo>
                    <a:pt x="688" y="192"/>
                  </a:lnTo>
                  <a:lnTo>
                    <a:pt x="704" y="224"/>
                  </a:lnTo>
                  <a:lnTo>
                    <a:pt x="716" y="258"/>
                  </a:lnTo>
                  <a:lnTo>
                    <a:pt x="726" y="294"/>
                  </a:lnTo>
                  <a:lnTo>
                    <a:pt x="730" y="330"/>
                  </a:lnTo>
                  <a:lnTo>
                    <a:pt x="732" y="368"/>
                  </a:lnTo>
                  <a:lnTo>
                    <a:pt x="732" y="368"/>
                  </a:lnTo>
                  <a:close/>
                </a:path>
              </a:pathLst>
            </a:custGeom>
            <a:ln/>
            <a:extLst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21"/>
            <p:cNvSpPr>
              <a:spLocks noEditPoints="1"/>
            </p:cNvSpPr>
            <p:nvPr/>
          </p:nvSpPr>
          <p:spPr bwMode="auto">
            <a:xfrm>
              <a:off x="5624087" y="5116203"/>
              <a:ext cx="616152" cy="569825"/>
            </a:xfrm>
            <a:custGeom>
              <a:avLst/>
              <a:gdLst/>
              <a:ahLst/>
              <a:cxnLst>
                <a:cxn ang="0">
                  <a:pos x="278" y="0"/>
                </a:cxn>
                <a:cxn ang="0">
                  <a:pos x="314" y="10"/>
                </a:cxn>
                <a:cxn ang="0">
                  <a:pos x="370" y="56"/>
                </a:cxn>
                <a:cxn ang="0">
                  <a:pos x="390" y="100"/>
                </a:cxn>
                <a:cxn ang="0">
                  <a:pos x="392" y="126"/>
                </a:cxn>
                <a:cxn ang="0">
                  <a:pos x="386" y="162"/>
                </a:cxn>
                <a:cxn ang="0">
                  <a:pos x="354" y="214"/>
                </a:cxn>
                <a:cxn ang="0">
                  <a:pos x="304" y="246"/>
                </a:cxn>
                <a:cxn ang="0">
                  <a:pos x="266" y="252"/>
                </a:cxn>
                <a:cxn ang="0">
                  <a:pos x="240" y="248"/>
                </a:cxn>
                <a:cxn ang="0">
                  <a:pos x="196" y="230"/>
                </a:cxn>
                <a:cxn ang="0">
                  <a:pos x="150" y="174"/>
                </a:cxn>
                <a:cxn ang="0">
                  <a:pos x="140" y="138"/>
                </a:cxn>
                <a:cxn ang="0">
                  <a:pos x="140" y="112"/>
                </a:cxn>
                <a:cxn ang="0">
                  <a:pos x="150" y="76"/>
                </a:cxn>
                <a:cxn ang="0">
                  <a:pos x="196" y="22"/>
                </a:cxn>
                <a:cxn ang="0">
                  <a:pos x="240" y="2"/>
                </a:cxn>
                <a:cxn ang="0">
                  <a:pos x="266" y="0"/>
                </a:cxn>
                <a:cxn ang="0">
                  <a:pos x="342" y="268"/>
                </a:cxn>
                <a:cxn ang="0">
                  <a:pos x="378" y="296"/>
                </a:cxn>
                <a:cxn ang="0">
                  <a:pos x="432" y="380"/>
                </a:cxn>
                <a:cxn ang="0">
                  <a:pos x="454" y="492"/>
                </a:cxn>
                <a:cxn ang="0">
                  <a:pos x="80" y="452"/>
                </a:cxn>
                <a:cxn ang="0">
                  <a:pos x="114" y="348"/>
                </a:cxn>
                <a:cxn ang="0">
                  <a:pos x="164" y="286"/>
                </a:cxn>
                <a:cxn ang="0">
                  <a:pos x="202" y="260"/>
                </a:cxn>
                <a:cxn ang="0">
                  <a:pos x="232" y="274"/>
                </a:cxn>
                <a:cxn ang="0">
                  <a:pos x="266" y="278"/>
                </a:cxn>
                <a:cxn ang="0">
                  <a:pos x="316" y="268"/>
                </a:cxn>
                <a:cxn ang="0">
                  <a:pos x="60" y="490"/>
                </a:cxn>
                <a:cxn ang="0">
                  <a:pos x="62" y="454"/>
                </a:cxn>
                <a:cxn ang="0">
                  <a:pos x="84" y="380"/>
                </a:cxn>
                <a:cxn ang="0">
                  <a:pos x="142" y="290"/>
                </a:cxn>
                <a:cxn ang="0">
                  <a:pos x="180" y="260"/>
                </a:cxn>
                <a:cxn ang="0">
                  <a:pos x="190" y="248"/>
                </a:cxn>
                <a:cxn ang="0">
                  <a:pos x="158" y="258"/>
                </a:cxn>
                <a:cxn ang="0">
                  <a:pos x="112" y="288"/>
                </a:cxn>
                <a:cxn ang="0">
                  <a:pos x="70" y="334"/>
                </a:cxn>
                <a:cxn ang="0">
                  <a:pos x="34" y="390"/>
                </a:cxn>
                <a:cxn ang="0">
                  <a:pos x="10" y="450"/>
                </a:cxn>
                <a:cxn ang="0">
                  <a:pos x="60" y="490"/>
                </a:cxn>
                <a:cxn ang="0">
                  <a:pos x="532" y="490"/>
                </a:cxn>
                <a:cxn ang="0">
                  <a:pos x="514" y="430"/>
                </a:cxn>
                <a:cxn ang="0">
                  <a:pos x="486" y="370"/>
                </a:cxn>
                <a:cxn ang="0">
                  <a:pos x="448" y="318"/>
                </a:cxn>
                <a:cxn ang="0">
                  <a:pos x="404" y="276"/>
                </a:cxn>
                <a:cxn ang="0">
                  <a:pos x="358" y="252"/>
                </a:cxn>
                <a:cxn ang="0">
                  <a:pos x="338" y="252"/>
                </a:cxn>
                <a:cxn ang="0">
                  <a:pos x="364" y="268"/>
                </a:cxn>
                <a:cxn ang="0">
                  <a:pos x="412" y="316"/>
                </a:cxn>
                <a:cxn ang="0">
                  <a:pos x="460" y="416"/>
                </a:cxn>
                <a:cxn ang="0">
                  <a:pos x="472" y="472"/>
                </a:cxn>
              </a:cxnLst>
              <a:rect l="0" t="0" r="r" b="b"/>
              <a:pathLst>
                <a:path w="532" h="492">
                  <a:moveTo>
                    <a:pt x="266" y="0"/>
                  </a:moveTo>
                  <a:lnTo>
                    <a:pt x="266" y="0"/>
                  </a:lnTo>
                  <a:lnTo>
                    <a:pt x="278" y="0"/>
                  </a:lnTo>
                  <a:lnTo>
                    <a:pt x="292" y="2"/>
                  </a:lnTo>
                  <a:lnTo>
                    <a:pt x="304" y="6"/>
                  </a:lnTo>
                  <a:lnTo>
                    <a:pt x="314" y="10"/>
                  </a:lnTo>
                  <a:lnTo>
                    <a:pt x="336" y="22"/>
                  </a:lnTo>
                  <a:lnTo>
                    <a:pt x="354" y="36"/>
                  </a:lnTo>
                  <a:lnTo>
                    <a:pt x="370" y="56"/>
                  </a:lnTo>
                  <a:lnTo>
                    <a:pt x="382" y="76"/>
                  </a:lnTo>
                  <a:lnTo>
                    <a:pt x="386" y="88"/>
                  </a:lnTo>
                  <a:lnTo>
                    <a:pt x="390" y="100"/>
                  </a:lnTo>
                  <a:lnTo>
                    <a:pt x="392" y="112"/>
                  </a:lnTo>
                  <a:lnTo>
                    <a:pt x="392" y="126"/>
                  </a:lnTo>
                  <a:lnTo>
                    <a:pt x="392" y="126"/>
                  </a:lnTo>
                  <a:lnTo>
                    <a:pt x="392" y="138"/>
                  </a:lnTo>
                  <a:lnTo>
                    <a:pt x="390" y="150"/>
                  </a:lnTo>
                  <a:lnTo>
                    <a:pt x="386" y="162"/>
                  </a:lnTo>
                  <a:lnTo>
                    <a:pt x="382" y="174"/>
                  </a:lnTo>
                  <a:lnTo>
                    <a:pt x="370" y="196"/>
                  </a:lnTo>
                  <a:lnTo>
                    <a:pt x="354" y="214"/>
                  </a:lnTo>
                  <a:lnTo>
                    <a:pt x="336" y="230"/>
                  </a:lnTo>
                  <a:lnTo>
                    <a:pt x="314" y="242"/>
                  </a:lnTo>
                  <a:lnTo>
                    <a:pt x="304" y="246"/>
                  </a:lnTo>
                  <a:lnTo>
                    <a:pt x="292" y="248"/>
                  </a:lnTo>
                  <a:lnTo>
                    <a:pt x="278" y="250"/>
                  </a:lnTo>
                  <a:lnTo>
                    <a:pt x="266" y="252"/>
                  </a:lnTo>
                  <a:lnTo>
                    <a:pt x="266" y="252"/>
                  </a:lnTo>
                  <a:lnTo>
                    <a:pt x="254" y="250"/>
                  </a:lnTo>
                  <a:lnTo>
                    <a:pt x="240" y="248"/>
                  </a:lnTo>
                  <a:lnTo>
                    <a:pt x="228" y="246"/>
                  </a:lnTo>
                  <a:lnTo>
                    <a:pt x="216" y="242"/>
                  </a:lnTo>
                  <a:lnTo>
                    <a:pt x="196" y="230"/>
                  </a:lnTo>
                  <a:lnTo>
                    <a:pt x="176" y="214"/>
                  </a:lnTo>
                  <a:lnTo>
                    <a:pt x="162" y="196"/>
                  </a:lnTo>
                  <a:lnTo>
                    <a:pt x="150" y="174"/>
                  </a:lnTo>
                  <a:lnTo>
                    <a:pt x="146" y="162"/>
                  </a:lnTo>
                  <a:lnTo>
                    <a:pt x="142" y="150"/>
                  </a:lnTo>
                  <a:lnTo>
                    <a:pt x="140" y="138"/>
                  </a:lnTo>
                  <a:lnTo>
                    <a:pt x="140" y="126"/>
                  </a:lnTo>
                  <a:lnTo>
                    <a:pt x="140" y="126"/>
                  </a:lnTo>
                  <a:lnTo>
                    <a:pt x="140" y="112"/>
                  </a:lnTo>
                  <a:lnTo>
                    <a:pt x="142" y="100"/>
                  </a:lnTo>
                  <a:lnTo>
                    <a:pt x="146" y="88"/>
                  </a:lnTo>
                  <a:lnTo>
                    <a:pt x="150" y="76"/>
                  </a:lnTo>
                  <a:lnTo>
                    <a:pt x="162" y="56"/>
                  </a:lnTo>
                  <a:lnTo>
                    <a:pt x="176" y="36"/>
                  </a:lnTo>
                  <a:lnTo>
                    <a:pt x="196" y="22"/>
                  </a:lnTo>
                  <a:lnTo>
                    <a:pt x="216" y="10"/>
                  </a:lnTo>
                  <a:lnTo>
                    <a:pt x="228" y="6"/>
                  </a:lnTo>
                  <a:lnTo>
                    <a:pt x="240" y="2"/>
                  </a:lnTo>
                  <a:lnTo>
                    <a:pt x="254" y="0"/>
                  </a:lnTo>
                  <a:lnTo>
                    <a:pt x="266" y="0"/>
                  </a:lnTo>
                  <a:lnTo>
                    <a:pt x="266" y="0"/>
                  </a:lnTo>
                  <a:close/>
                  <a:moveTo>
                    <a:pt x="330" y="260"/>
                  </a:moveTo>
                  <a:lnTo>
                    <a:pt x="330" y="260"/>
                  </a:lnTo>
                  <a:lnTo>
                    <a:pt x="342" y="268"/>
                  </a:lnTo>
                  <a:lnTo>
                    <a:pt x="356" y="276"/>
                  </a:lnTo>
                  <a:lnTo>
                    <a:pt x="368" y="286"/>
                  </a:lnTo>
                  <a:lnTo>
                    <a:pt x="378" y="296"/>
                  </a:lnTo>
                  <a:lnTo>
                    <a:pt x="400" y="320"/>
                  </a:lnTo>
                  <a:lnTo>
                    <a:pt x="418" y="348"/>
                  </a:lnTo>
                  <a:lnTo>
                    <a:pt x="432" y="380"/>
                  </a:lnTo>
                  <a:lnTo>
                    <a:pt x="444" y="414"/>
                  </a:lnTo>
                  <a:lnTo>
                    <a:pt x="452" y="452"/>
                  </a:lnTo>
                  <a:lnTo>
                    <a:pt x="454" y="492"/>
                  </a:lnTo>
                  <a:lnTo>
                    <a:pt x="76" y="492"/>
                  </a:lnTo>
                  <a:lnTo>
                    <a:pt x="76" y="492"/>
                  </a:lnTo>
                  <a:lnTo>
                    <a:pt x="80" y="452"/>
                  </a:lnTo>
                  <a:lnTo>
                    <a:pt x="88" y="414"/>
                  </a:lnTo>
                  <a:lnTo>
                    <a:pt x="100" y="380"/>
                  </a:lnTo>
                  <a:lnTo>
                    <a:pt x="114" y="348"/>
                  </a:lnTo>
                  <a:lnTo>
                    <a:pt x="132" y="320"/>
                  </a:lnTo>
                  <a:lnTo>
                    <a:pt x="154" y="296"/>
                  </a:lnTo>
                  <a:lnTo>
                    <a:pt x="164" y="286"/>
                  </a:lnTo>
                  <a:lnTo>
                    <a:pt x="176" y="276"/>
                  </a:lnTo>
                  <a:lnTo>
                    <a:pt x="188" y="268"/>
                  </a:lnTo>
                  <a:lnTo>
                    <a:pt x="202" y="260"/>
                  </a:lnTo>
                  <a:lnTo>
                    <a:pt x="202" y="260"/>
                  </a:lnTo>
                  <a:lnTo>
                    <a:pt x="216" y="268"/>
                  </a:lnTo>
                  <a:lnTo>
                    <a:pt x="232" y="274"/>
                  </a:lnTo>
                  <a:lnTo>
                    <a:pt x="248" y="276"/>
                  </a:lnTo>
                  <a:lnTo>
                    <a:pt x="266" y="278"/>
                  </a:lnTo>
                  <a:lnTo>
                    <a:pt x="266" y="278"/>
                  </a:lnTo>
                  <a:lnTo>
                    <a:pt x="284" y="276"/>
                  </a:lnTo>
                  <a:lnTo>
                    <a:pt x="300" y="274"/>
                  </a:lnTo>
                  <a:lnTo>
                    <a:pt x="316" y="268"/>
                  </a:lnTo>
                  <a:lnTo>
                    <a:pt x="330" y="260"/>
                  </a:lnTo>
                  <a:lnTo>
                    <a:pt x="330" y="260"/>
                  </a:lnTo>
                  <a:close/>
                  <a:moveTo>
                    <a:pt x="60" y="490"/>
                  </a:moveTo>
                  <a:lnTo>
                    <a:pt x="60" y="490"/>
                  </a:lnTo>
                  <a:lnTo>
                    <a:pt x="60" y="472"/>
                  </a:lnTo>
                  <a:lnTo>
                    <a:pt x="62" y="454"/>
                  </a:lnTo>
                  <a:lnTo>
                    <a:pt x="66" y="434"/>
                  </a:lnTo>
                  <a:lnTo>
                    <a:pt x="70" y="416"/>
                  </a:lnTo>
                  <a:lnTo>
                    <a:pt x="84" y="380"/>
                  </a:lnTo>
                  <a:lnTo>
                    <a:pt x="100" y="346"/>
                  </a:lnTo>
                  <a:lnTo>
                    <a:pt x="120" y="316"/>
                  </a:lnTo>
                  <a:lnTo>
                    <a:pt x="142" y="290"/>
                  </a:lnTo>
                  <a:lnTo>
                    <a:pt x="156" y="278"/>
                  </a:lnTo>
                  <a:lnTo>
                    <a:pt x="168" y="268"/>
                  </a:lnTo>
                  <a:lnTo>
                    <a:pt x="180" y="260"/>
                  </a:lnTo>
                  <a:lnTo>
                    <a:pt x="194" y="252"/>
                  </a:lnTo>
                  <a:lnTo>
                    <a:pt x="194" y="252"/>
                  </a:lnTo>
                  <a:lnTo>
                    <a:pt x="190" y="248"/>
                  </a:lnTo>
                  <a:lnTo>
                    <a:pt x="190" y="248"/>
                  </a:lnTo>
                  <a:lnTo>
                    <a:pt x="174" y="252"/>
                  </a:lnTo>
                  <a:lnTo>
                    <a:pt x="158" y="258"/>
                  </a:lnTo>
                  <a:lnTo>
                    <a:pt x="142" y="266"/>
                  </a:lnTo>
                  <a:lnTo>
                    <a:pt x="126" y="276"/>
                  </a:lnTo>
                  <a:lnTo>
                    <a:pt x="112" y="288"/>
                  </a:lnTo>
                  <a:lnTo>
                    <a:pt x="96" y="302"/>
                  </a:lnTo>
                  <a:lnTo>
                    <a:pt x="82" y="318"/>
                  </a:lnTo>
                  <a:lnTo>
                    <a:pt x="70" y="334"/>
                  </a:lnTo>
                  <a:lnTo>
                    <a:pt x="56" y="352"/>
                  </a:lnTo>
                  <a:lnTo>
                    <a:pt x="44" y="370"/>
                  </a:lnTo>
                  <a:lnTo>
                    <a:pt x="34" y="390"/>
                  </a:lnTo>
                  <a:lnTo>
                    <a:pt x="24" y="408"/>
                  </a:lnTo>
                  <a:lnTo>
                    <a:pt x="16" y="430"/>
                  </a:lnTo>
                  <a:lnTo>
                    <a:pt x="10" y="450"/>
                  </a:lnTo>
                  <a:lnTo>
                    <a:pt x="4" y="470"/>
                  </a:lnTo>
                  <a:lnTo>
                    <a:pt x="0" y="490"/>
                  </a:lnTo>
                  <a:lnTo>
                    <a:pt x="60" y="490"/>
                  </a:lnTo>
                  <a:close/>
                  <a:moveTo>
                    <a:pt x="472" y="490"/>
                  </a:moveTo>
                  <a:lnTo>
                    <a:pt x="532" y="490"/>
                  </a:lnTo>
                  <a:lnTo>
                    <a:pt x="532" y="490"/>
                  </a:lnTo>
                  <a:lnTo>
                    <a:pt x="528" y="470"/>
                  </a:lnTo>
                  <a:lnTo>
                    <a:pt x="522" y="450"/>
                  </a:lnTo>
                  <a:lnTo>
                    <a:pt x="514" y="430"/>
                  </a:lnTo>
                  <a:lnTo>
                    <a:pt x="506" y="408"/>
                  </a:lnTo>
                  <a:lnTo>
                    <a:pt x="498" y="390"/>
                  </a:lnTo>
                  <a:lnTo>
                    <a:pt x="486" y="370"/>
                  </a:lnTo>
                  <a:lnTo>
                    <a:pt x="474" y="352"/>
                  </a:lnTo>
                  <a:lnTo>
                    <a:pt x="462" y="334"/>
                  </a:lnTo>
                  <a:lnTo>
                    <a:pt x="448" y="318"/>
                  </a:lnTo>
                  <a:lnTo>
                    <a:pt x="434" y="302"/>
                  </a:lnTo>
                  <a:lnTo>
                    <a:pt x="420" y="288"/>
                  </a:lnTo>
                  <a:lnTo>
                    <a:pt x="404" y="276"/>
                  </a:lnTo>
                  <a:lnTo>
                    <a:pt x="390" y="266"/>
                  </a:lnTo>
                  <a:lnTo>
                    <a:pt x="374" y="258"/>
                  </a:lnTo>
                  <a:lnTo>
                    <a:pt x="358" y="252"/>
                  </a:lnTo>
                  <a:lnTo>
                    <a:pt x="342" y="248"/>
                  </a:lnTo>
                  <a:lnTo>
                    <a:pt x="342" y="248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52" y="260"/>
                  </a:lnTo>
                  <a:lnTo>
                    <a:pt x="364" y="268"/>
                  </a:lnTo>
                  <a:lnTo>
                    <a:pt x="376" y="278"/>
                  </a:lnTo>
                  <a:lnTo>
                    <a:pt x="388" y="290"/>
                  </a:lnTo>
                  <a:lnTo>
                    <a:pt x="412" y="316"/>
                  </a:lnTo>
                  <a:lnTo>
                    <a:pt x="432" y="346"/>
                  </a:lnTo>
                  <a:lnTo>
                    <a:pt x="448" y="380"/>
                  </a:lnTo>
                  <a:lnTo>
                    <a:pt x="460" y="416"/>
                  </a:lnTo>
                  <a:lnTo>
                    <a:pt x="466" y="434"/>
                  </a:lnTo>
                  <a:lnTo>
                    <a:pt x="468" y="454"/>
                  </a:lnTo>
                  <a:lnTo>
                    <a:pt x="472" y="472"/>
                  </a:lnTo>
                  <a:lnTo>
                    <a:pt x="472" y="490"/>
                  </a:lnTo>
                  <a:lnTo>
                    <a:pt x="472" y="49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4429124" y="1785926"/>
            <a:ext cx="1505304" cy="1505304"/>
            <a:chOff x="4429124" y="1785926"/>
            <a:chExt cx="1505304" cy="1505304"/>
          </a:xfrm>
        </p:grpSpPr>
        <p:sp>
          <p:nvSpPr>
            <p:cNvPr id="43" name="Freeform 17"/>
            <p:cNvSpPr>
              <a:spLocks/>
            </p:cNvSpPr>
            <p:nvPr/>
          </p:nvSpPr>
          <p:spPr bwMode="auto">
            <a:xfrm>
              <a:off x="4429124" y="1785926"/>
              <a:ext cx="1505304" cy="1505304"/>
            </a:xfrm>
            <a:custGeom>
              <a:avLst/>
              <a:gdLst>
                <a:gd name="T0" fmla="*/ 734 w 734"/>
                <a:gd name="T1" fmla="*/ 366 h 734"/>
                <a:gd name="T2" fmla="*/ 726 w 734"/>
                <a:gd name="T3" fmla="*/ 440 h 734"/>
                <a:gd name="T4" fmla="*/ 704 w 734"/>
                <a:gd name="T5" fmla="*/ 510 h 734"/>
                <a:gd name="T6" fmla="*/ 670 w 734"/>
                <a:gd name="T7" fmla="*/ 572 h 734"/>
                <a:gd name="T8" fmla="*/ 626 w 734"/>
                <a:gd name="T9" fmla="*/ 626 h 734"/>
                <a:gd name="T10" fmla="*/ 572 w 734"/>
                <a:gd name="T11" fmla="*/ 670 h 734"/>
                <a:gd name="T12" fmla="*/ 510 w 734"/>
                <a:gd name="T13" fmla="*/ 704 h 734"/>
                <a:gd name="T14" fmla="*/ 440 w 734"/>
                <a:gd name="T15" fmla="*/ 726 h 734"/>
                <a:gd name="T16" fmla="*/ 366 w 734"/>
                <a:gd name="T17" fmla="*/ 734 h 734"/>
                <a:gd name="T18" fmla="*/ 330 w 734"/>
                <a:gd name="T19" fmla="*/ 732 h 734"/>
                <a:gd name="T20" fmla="*/ 258 w 734"/>
                <a:gd name="T21" fmla="*/ 716 h 734"/>
                <a:gd name="T22" fmla="*/ 192 w 734"/>
                <a:gd name="T23" fmla="*/ 688 h 734"/>
                <a:gd name="T24" fmla="*/ 134 w 734"/>
                <a:gd name="T25" fmla="*/ 650 h 734"/>
                <a:gd name="T26" fmla="*/ 84 w 734"/>
                <a:gd name="T27" fmla="*/ 600 h 734"/>
                <a:gd name="T28" fmla="*/ 44 w 734"/>
                <a:gd name="T29" fmla="*/ 542 h 734"/>
                <a:gd name="T30" fmla="*/ 16 w 734"/>
                <a:gd name="T31" fmla="*/ 476 h 734"/>
                <a:gd name="T32" fmla="*/ 2 w 734"/>
                <a:gd name="T33" fmla="*/ 404 h 734"/>
                <a:gd name="T34" fmla="*/ 0 w 734"/>
                <a:gd name="T35" fmla="*/ 366 h 734"/>
                <a:gd name="T36" fmla="*/ 8 w 734"/>
                <a:gd name="T37" fmla="*/ 292 h 734"/>
                <a:gd name="T38" fmla="*/ 28 w 734"/>
                <a:gd name="T39" fmla="*/ 224 h 734"/>
                <a:gd name="T40" fmla="*/ 62 w 734"/>
                <a:gd name="T41" fmla="*/ 162 h 734"/>
                <a:gd name="T42" fmla="*/ 108 w 734"/>
                <a:gd name="T43" fmla="*/ 106 h 734"/>
                <a:gd name="T44" fmla="*/ 162 w 734"/>
                <a:gd name="T45" fmla="*/ 62 h 734"/>
                <a:gd name="T46" fmla="*/ 224 w 734"/>
                <a:gd name="T47" fmla="*/ 28 h 734"/>
                <a:gd name="T48" fmla="*/ 292 w 734"/>
                <a:gd name="T49" fmla="*/ 6 h 734"/>
                <a:gd name="T50" fmla="*/ 366 w 734"/>
                <a:gd name="T51" fmla="*/ 0 h 734"/>
                <a:gd name="T52" fmla="*/ 404 w 734"/>
                <a:gd name="T53" fmla="*/ 2 h 734"/>
                <a:gd name="T54" fmla="*/ 476 w 734"/>
                <a:gd name="T55" fmla="*/ 16 h 734"/>
                <a:gd name="T56" fmla="*/ 542 w 734"/>
                <a:gd name="T57" fmla="*/ 44 h 734"/>
                <a:gd name="T58" fmla="*/ 600 w 734"/>
                <a:gd name="T59" fmla="*/ 84 h 734"/>
                <a:gd name="T60" fmla="*/ 650 w 734"/>
                <a:gd name="T61" fmla="*/ 132 h 734"/>
                <a:gd name="T62" fmla="*/ 690 w 734"/>
                <a:gd name="T63" fmla="*/ 192 h 734"/>
                <a:gd name="T64" fmla="*/ 716 w 734"/>
                <a:gd name="T65" fmla="*/ 258 h 734"/>
                <a:gd name="T66" fmla="*/ 732 w 734"/>
                <a:gd name="T67" fmla="*/ 328 h 734"/>
                <a:gd name="T68" fmla="*/ 734 w 734"/>
                <a:gd name="T69" fmla="*/ 366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34" h="734">
                  <a:moveTo>
                    <a:pt x="734" y="366"/>
                  </a:moveTo>
                  <a:lnTo>
                    <a:pt x="734" y="366"/>
                  </a:lnTo>
                  <a:lnTo>
                    <a:pt x="732" y="404"/>
                  </a:lnTo>
                  <a:lnTo>
                    <a:pt x="726" y="440"/>
                  </a:lnTo>
                  <a:lnTo>
                    <a:pt x="716" y="476"/>
                  </a:lnTo>
                  <a:lnTo>
                    <a:pt x="704" y="510"/>
                  </a:lnTo>
                  <a:lnTo>
                    <a:pt x="690" y="542"/>
                  </a:lnTo>
                  <a:lnTo>
                    <a:pt x="670" y="572"/>
                  </a:lnTo>
                  <a:lnTo>
                    <a:pt x="650" y="600"/>
                  </a:lnTo>
                  <a:lnTo>
                    <a:pt x="626" y="626"/>
                  </a:lnTo>
                  <a:lnTo>
                    <a:pt x="600" y="650"/>
                  </a:lnTo>
                  <a:lnTo>
                    <a:pt x="572" y="670"/>
                  </a:lnTo>
                  <a:lnTo>
                    <a:pt x="542" y="688"/>
                  </a:lnTo>
                  <a:lnTo>
                    <a:pt x="510" y="704"/>
                  </a:lnTo>
                  <a:lnTo>
                    <a:pt x="476" y="716"/>
                  </a:lnTo>
                  <a:lnTo>
                    <a:pt x="440" y="726"/>
                  </a:lnTo>
                  <a:lnTo>
                    <a:pt x="404" y="732"/>
                  </a:lnTo>
                  <a:lnTo>
                    <a:pt x="366" y="734"/>
                  </a:lnTo>
                  <a:lnTo>
                    <a:pt x="366" y="734"/>
                  </a:lnTo>
                  <a:lnTo>
                    <a:pt x="330" y="732"/>
                  </a:lnTo>
                  <a:lnTo>
                    <a:pt x="292" y="726"/>
                  </a:lnTo>
                  <a:lnTo>
                    <a:pt x="258" y="716"/>
                  </a:lnTo>
                  <a:lnTo>
                    <a:pt x="224" y="704"/>
                  </a:lnTo>
                  <a:lnTo>
                    <a:pt x="192" y="688"/>
                  </a:lnTo>
                  <a:lnTo>
                    <a:pt x="162" y="670"/>
                  </a:lnTo>
                  <a:lnTo>
                    <a:pt x="134" y="650"/>
                  </a:lnTo>
                  <a:lnTo>
                    <a:pt x="108" y="626"/>
                  </a:lnTo>
                  <a:lnTo>
                    <a:pt x="84" y="600"/>
                  </a:lnTo>
                  <a:lnTo>
                    <a:pt x="62" y="572"/>
                  </a:lnTo>
                  <a:lnTo>
                    <a:pt x="44" y="542"/>
                  </a:lnTo>
                  <a:lnTo>
                    <a:pt x="28" y="510"/>
                  </a:lnTo>
                  <a:lnTo>
                    <a:pt x="16" y="476"/>
                  </a:lnTo>
                  <a:lnTo>
                    <a:pt x="8" y="440"/>
                  </a:lnTo>
                  <a:lnTo>
                    <a:pt x="2" y="404"/>
                  </a:lnTo>
                  <a:lnTo>
                    <a:pt x="0" y="366"/>
                  </a:lnTo>
                  <a:lnTo>
                    <a:pt x="0" y="366"/>
                  </a:lnTo>
                  <a:lnTo>
                    <a:pt x="2" y="328"/>
                  </a:lnTo>
                  <a:lnTo>
                    <a:pt x="8" y="292"/>
                  </a:lnTo>
                  <a:lnTo>
                    <a:pt x="16" y="258"/>
                  </a:lnTo>
                  <a:lnTo>
                    <a:pt x="28" y="224"/>
                  </a:lnTo>
                  <a:lnTo>
                    <a:pt x="44" y="192"/>
                  </a:lnTo>
                  <a:lnTo>
                    <a:pt x="62" y="162"/>
                  </a:lnTo>
                  <a:lnTo>
                    <a:pt x="84" y="132"/>
                  </a:lnTo>
                  <a:lnTo>
                    <a:pt x="108" y="106"/>
                  </a:lnTo>
                  <a:lnTo>
                    <a:pt x="134" y="84"/>
                  </a:lnTo>
                  <a:lnTo>
                    <a:pt x="162" y="62"/>
                  </a:lnTo>
                  <a:lnTo>
                    <a:pt x="192" y="44"/>
                  </a:lnTo>
                  <a:lnTo>
                    <a:pt x="224" y="28"/>
                  </a:lnTo>
                  <a:lnTo>
                    <a:pt x="258" y="16"/>
                  </a:lnTo>
                  <a:lnTo>
                    <a:pt x="292" y="6"/>
                  </a:lnTo>
                  <a:lnTo>
                    <a:pt x="330" y="2"/>
                  </a:lnTo>
                  <a:lnTo>
                    <a:pt x="366" y="0"/>
                  </a:lnTo>
                  <a:lnTo>
                    <a:pt x="366" y="0"/>
                  </a:lnTo>
                  <a:lnTo>
                    <a:pt x="404" y="2"/>
                  </a:lnTo>
                  <a:lnTo>
                    <a:pt x="440" y="6"/>
                  </a:lnTo>
                  <a:lnTo>
                    <a:pt x="476" y="16"/>
                  </a:lnTo>
                  <a:lnTo>
                    <a:pt x="510" y="28"/>
                  </a:lnTo>
                  <a:lnTo>
                    <a:pt x="542" y="44"/>
                  </a:lnTo>
                  <a:lnTo>
                    <a:pt x="572" y="62"/>
                  </a:lnTo>
                  <a:lnTo>
                    <a:pt x="600" y="84"/>
                  </a:lnTo>
                  <a:lnTo>
                    <a:pt x="626" y="106"/>
                  </a:lnTo>
                  <a:lnTo>
                    <a:pt x="650" y="132"/>
                  </a:lnTo>
                  <a:lnTo>
                    <a:pt x="670" y="162"/>
                  </a:lnTo>
                  <a:lnTo>
                    <a:pt x="690" y="192"/>
                  </a:lnTo>
                  <a:lnTo>
                    <a:pt x="704" y="224"/>
                  </a:lnTo>
                  <a:lnTo>
                    <a:pt x="716" y="258"/>
                  </a:lnTo>
                  <a:lnTo>
                    <a:pt x="726" y="292"/>
                  </a:lnTo>
                  <a:lnTo>
                    <a:pt x="732" y="328"/>
                  </a:lnTo>
                  <a:lnTo>
                    <a:pt x="734" y="366"/>
                  </a:lnTo>
                  <a:lnTo>
                    <a:pt x="734" y="366"/>
                  </a:lnTo>
                  <a:close/>
                </a:path>
              </a:pathLst>
            </a:custGeom>
            <a:ln/>
            <a:ex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317"/>
            <p:cNvSpPr>
              <a:spLocks noEditPoints="1"/>
            </p:cNvSpPr>
            <p:nvPr/>
          </p:nvSpPr>
          <p:spPr bwMode="auto">
            <a:xfrm>
              <a:off x="4786314" y="2214554"/>
              <a:ext cx="921367" cy="663064"/>
            </a:xfrm>
            <a:custGeom>
              <a:avLst/>
              <a:gdLst/>
              <a:ahLst/>
              <a:cxnLst>
                <a:cxn ang="0">
                  <a:pos x="648" y="398"/>
                </a:cxn>
                <a:cxn ang="0">
                  <a:pos x="622" y="416"/>
                </a:cxn>
                <a:cxn ang="0">
                  <a:pos x="604" y="430"/>
                </a:cxn>
                <a:cxn ang="0">
                  <a:pos x="664" y="480"/>
                </a:cxn>
                <a:cxn ang="0">
                  <a:pos x="612" y="486"/>
                </a:cxn>
                <a:cxn ang="0">
                  <a:pos x="524" y="448"/>
                </a:cxn>
                <a:cxn ang="0">
                  <a:pos x="310" y="416"/>
                </a:cxn>
                <a:cxn ang="0">
                  <a:pos x="282" y="398"/>
                </a:cxn>
                <a:cxn ang="0">
                  <a:pos x="204" y="314"/>
                </a:cxn>
                <a:cxn ang="0">
                  <a:pos x="148" y="374"/>
                </a:cxn>
                <a:cxn ang="0">
                  <a:pos x="42" y="422"/>
                </a:cxn>
                <a:cxn ang="0">
                  <a:pos x="46" y="404"/>
                </a:cxn>
                <a:cxn ang="0">
                  <a:pos x="82" y="348"/>
                </a:cxn>
                <a:cxn ang="0">
                  <a:pos x="22" y="314"/>
                </a:cxn>
                <a:cxn ang="0">
                  <a:pos x="2" y="300"/>
                </a:cxn>
                <a:cxn ang="0">
                  <a:pos x="2" y="12"/>
                </a:cxn>
                <a:cxn ang="0">
                  <a:pos x="24" y="0"/>
                </a:cxn>
                <a:cxn ang="0">
                  <a:pos x="524" y="4"/>
                </a:cxn>
                <a:cxn ang="0">
                  <a:pos x="532" y="184"/>
                </a:cxn>
                <a:cxn ang="0">
                  <a:pos x="642" y="194"/>
                </a:cxn>
                <a:cxn ang="0">
                  <a:pos x="532" y="218"/>
                </a:cxn>
                <a:cxn ang="0">
                  <a:pos x="526" y="308"/>
                </a:cxn>
                <a:cxn ang="0">
                  <a:pos x="314" y="382"/>
                </a:cxn>
                <a:cxn ang="0">
                  <a:pos x="538" y="414"/>
                </a:cxn>
                <a:cxn ang="0">
                  <a:pos x="566" y="424"/>
                </a:cxn>
                <a:cxn ang="0">
                  <a:pos x="616" y="384"/>
                </a:cxn>
                <a:cxn ang="0">
                  <a:pos x="268" y="202"/>
                </a:cxn>
                <a:cxn ang="0">
                  <a:pos x="292" y="194"/>
                </a:cxn>
                <a:cxn ang="0">
                  <a:pos x="312" y="168"/>
                </a:cxn>
                <a:cxn ang="0">
                  <a:pos x="308" y="142"/>
                </a:cxn>
                <a:cxn ang="0">
                  <a:pos x="286" y="118"/>
                </a:cxn>
                <a:cxn ang="0">
                  <a:pos x="260" y="116"/>
                </a:cxn>
                <a:cxn ang="0">
                  <a:pos x="232" y="134"/>
                </a:cxn>
                <a:cxn ang="0">
                  <a:pos x="226" y="158"/>
                </a:cxn>
                <a:cxn ang="0">
                  <a:pos x="238" y="190"/>
                </a:cxn>
                <a:cxn ang="0">
                  <a:pos x="268" y="202"/>
                </a:cxn>
                <a:cxn ang="0">
                  <a:pos x="160" y="200"/>
                </a:cxn>
                <a:cxn ang="0">
                  <a:pos x="188" y="182"/>
                </a:cxn>
                <a:cxn ang="0">
                  <a:pos x="194" y="158"/>
                </a:cxn>
                <a:cxn ang="0">
                  <a:pos x="182" y="128"/>
                </a:cxn>
                <a:cxn ang="0">
                  <a:pos x="152" y="114"/>
                </a:cxn>
                <a:cxn ang="0">
                  <a:pos x="128" y="122"/>
                </a:cxn>
                <a:cxn ang="0">
                  <a:pos x="108" y="150"/>
                </a:cxn>
                <a:cxn ang="0">
                  <a:pos x="112" y="176"/>
                </a:cxn>
                <a:cxn ang="0">
                  <a:pos x="134" y="198"/>
                </a:cxn>
                <a:cxn ang="0">
                  <a:pos x="386" y="202"/>
                </a:cxn>
                <a:cxn ang="0">
                  <a:pos x="410" y="194"/>
                </a:cxn>
                <a:cxn ang="0">
                  <a:pos x="428" y="168"/>
                </a:cxn>
                <a:cxn ang="0">
                  <a:pos x="426" y="142"/>
                </a:cxn>
                <a:cxn ang="0">
                  <a:pos x="402" y="118"/>
                </a:cxn>
                <a:cxn ang="0">
                  <a:pos x="378" y="116"/>
                </a:cxn>
                <a:cxn ang="0">
                  <a:pos x="350" y="134"/>
                </a:cxn>
                <a:cxn ang="0">
                  <a:pos x="342" y="158"/>
                </a:cxn>
                <a:cxn ang="0">
                  <a:pos x="356" y="190"/>
                </a:cxn>
                <a:cxn ang="0">
                  <a:pos x="386" y="202"/>
                </a:cxn>
              </a:cxnLst>
              <a:rect l="0" t="0" r="r" b="b"/>
              <a:pathLst>
                <a:path w="692" h="498">
                  <a:moveTo>
                    <a:pt x="650" y="216"/>
                  </a:moveTo>
                  <a:lnTo>
                    <a:pt x="650" y="388"/>
                  </a:lnTo>
                  <a:lnTo>
                    <a:pt x="650" y="388"/>
                  </a:lnTo>
                  <a:lnTo>
                    <a:pt x="648" y="398"/>
                  </a:lnTo>
                  <a:lnTo>
                    <a:pt x="642" y="406"/>
                  </a:lnTo>
                  <a:lnTo>
                    <a:pt x="636" y="412"/>
                  </a:lnTo>
                  <a:lnTo>
                    <a:pt x="630" y="414"/>
                  </a:lnTo>
                  <a:lnTo>
                    <a:pt x="622" y="416"/>
                  </a:lnTo>
                  <a:lnTo>
                    <a:pt x="614" y="416"/>
                  </a:lnTo>
                  <a:lnTo>
                    <a:pt x="598" y="416"/>
                  </a:lnTo>
                  <a:lnTo>
                    <a:pt x="598" y="416"/>
                  </a:lnTo>
                  <a:lnTo>
                    <a:pt x="604" y="430"/>
                  </a:lnTo>
                  <a:lnTo>
                    <a:pt x="614" y="440"/>
                  </a:lnTo>
                  <a:lnTo>
                    <a:pt x="624" y="452"/>
                  </a:lnTo>
                  <a:lnTo>
                    <a:pt x="636" y="462"/>
                  </a:lnTo>
                  <a:lnTo>
                    <a:pt x="664" y="480"/>
                  </a:lnTo>
                  <a:lnTo>
                    <a:pt x="692" y="498"/>
                  </a:lnTo>
                  <a:lnTo>
                    <a:pt x="692" y="498"/>
                  </a:lnTo>
                  <a:lnTo>
                    <a:pt x="640" y="490"/>
                  </a:lnTo>
                  <a:lnTo>
                    <a:pt x="612" y="486"/>
                  </a:lnTo>
                  <a:lnTo>
                    <a:pt x="586" y="478"/>
                  </a:lnTo>
                  <a:lnTo>
                    <a:pt x="560" y="470"/>
                  </a:lnTo>
                  <a:lnTo>
                    <a:pt x="536" y="456"/>
                  </a:lnTo>
                  <a:lnTo>
                    <a:pt x="524" y="448"/>
                  </a:lnTo>
                  <a:lnTo>
                    <a:pt x="514" y="438"/>
                  </a:lnTo>
                  <a:lnTo>
                    <a:pt x="504" y="428"/>
                  </a:lnTo>
                  <a:lnTo>
                    <a:pt x="496" y="416"/>
                  </a:lnTo>
                  <a:lnTo>
                    <a:pt x="310" y="416"/>
                  </a:lnTo>
                  <a:lnTo>
                    <a:pt x="310" y="416"/>
                  </a:lnTo>
                  <a:lnTo>
                    <a:pt x="298" y="414"/>
                  </a:lnTo>
                  <a:lnTo>
                    <a:pt x="288" y="406"/>
                  </a:lnTo>
                  <a:lnTo>
                    <a:pt x="282" y="398"/>
                  </a:lnTo>
                  <a:lnTo>
                    <a:pt x="280" y="386"/>
                  </a:lnTo>
                  <a:lnTo>
                    <a:pt x="280" y="314"/>
                  </a:lnTo>
                  <a:lnTo>
                    <a:pt x="204" y="314"/>
                  </a:lnTo>
                  <a:lnTo>
                    <a:pt x="204" y="314"/>
                  </a:lnTo>
                  <a:lnTo>
                    <a:pt x="196" y="326"/>
                  </a:lnTo>
                  <a:lnTo>
                    <a:pt x="188" y="336"/>
                  </a:lnTo>
                  <a:lnTo>
                    <a:pt x="170" y="356"/>
                  </a:lnTo>
                  <a:lnTo>
                    <a:pt x="148" y="374"/>
                  </a:lnTo>
                  <a:lnTo>
                    <a:pt x="124" y="390"/>
                  </a:lnTo>
                  <a:lnTo>
                    <a:pt x="96" y="404"/>
                  </a:lnTo>
                  <a:lnTo>
                    <a:pt x="70" y="414"/>
                  </a:lnTo>
                  <a:lnTo>
                    <a:pt x="42" y="422"/>
                  </a:lnTo>
                  <a:lnTo>
                    <a:pt x="16" y="428"/>
                  </a:lnTo>
                  <a:lnTo>
                    <a:pt x="16" y="428"/>
                  </a:lnTo>
                  <a:lnTo>
                    <a:pt x="32" y="416"/>
                  </a:lnTo>
                  <a:lnTo>
                    <a:pt x="46" y="404"/>
                  </a:lnTo>
                  <a:lnTo>
                    <a:pt x="56" y="390"/>
                  </a:lnTo>
                  <a:lnTo>
                    <a:pt x="66" y="378"/>
                  </a:lnTo>
                  <a:lnTo>
                    <a:pt x="74" y="362"/>
                  </a:lnTo>
                  <a:lnTo>
                    <a:pt x="82" y="348"/>
                  </a:lnTo>
                  <a:lnTo>
                    <a:pt x="86" y="332"/>
                  </a:lnTo>
                  <a:lnTo>
                    <a:pt x="90" y="314"/>
                  </a:lnTo>
                  <a:lnTo>
                    <a:pt x="90" y="314"/>
                  </a:lnTo>
                  <a:lnTo>
                    <a:pt x="22" y="314"/>
                  </a:lnTo>
                  <a:lnTo>
                    <a:pt x="22" y="314"/>
                  </a:lnTo>
                  <a:lnTo>
                    <a:pt x="14" y="312"/>
                  </a:lnTo>
                  <a:lnTo>
                    <a:pt x="6" y="308"/>
                  </a:lnTo>
                  <a:lnTo>
                    <a:pt x="2" y="300"/>
                  </a:lnTo>
                  <a:lnTo>
                    <a:pt x="0" y="29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510" y="0"/>
                  </a:lnTo>
                  <a:lnTo>
                    <a:pt x="510" y="0"/>
                  </a:lnTo>
                  <a:lnTo>
                    <a:pt x="518" y="2"/>
                  </a:lnTo>
                  <a:lnTo>
                    <a:pt x="524" y="4"/>
                  </a:lnTo>
                  <a:lnTo>
                    <a:pt x="530" y="8"/>
                  </a:lnTo>
                  <a:lnTo>
                    <a:pt x="532" y="16"/>
                  </a:lnTo>
                  <a:lnTo>
                    <a:pt x="532" y="184"/>
                  </a:lnTo>
                  <a:lnTo>
                    <a:pt x="532" y="184"/>
                  </a:lnTo>
                  <a:lnTo>
                    <a:pt x="620" y="184"/>
                  </a:lnTo>
                  <a:lnTo>
                    <a:pt x="620" y="184"/>
                  </a:lnTo>
                  <a:lnTo>
                    <a:pt x="632" y="188"/>
                  </a:lnTo>
                  <a:lnTo>
                    <a:pt x="642" y="194"/>
                  </a:lnTo>
                  <a:lnTo>
                    <a:pt x="648" y="204"/>
                  </a:lnTo>
                  <a:lnTo>
                    <a:pt x="650" y="216"/>
                  </a:lnTo>
                  <a:lnTo>
                    <a:pt x="650" y="216"/>
                  </a:lnTo>
                  <a:close/>
                  <a:moveTo>
                    <a:pt x="532" y="218"/>
                  </a:moveTo>
                  <a:lnTo>
                    <a:pt x="532" y="292"/>
                  </a:lnTo>
                  <a:lnTo>
                    <a:pt x="532" y="292"/>
                  </a:lnTo>
                  <a:lnTo>
                    <a:pt x="530" y="302"/>
                  </a:lnTo>
                  <a:lnTo>
                    <a:pt x="526" y="308"/>
                  </a:lnTo>
                  <a:lnTo>
                    <a:pt x="520" y="312"/>
                  </a:lnTo>
                  <a:lnTo>
                    <a:pt x="510" y="314"/>
                  </a:lnTo>
                  <a:lnTo>
                    <a:pt x="314" y="314"/>
                  </a:lnTo>
                  <a:lnTo>
                    <a:pt x="314" y="382"/>
                  </a:lnTo>
                  <a:lnTo>
                    <a:pt x="514" y="382"/>
                  </a:lnTo>
                  <a:lnTo>
                    <a:pt x="514" y="382"/>
                  </a:lnTo>
                  <a:lnTo>
                    <a:pt x="526" y="400"/>
                  </a:lnTo>
                  <a:lnTo>
                    <a:pt x="538" y="414"/>
                  </a:lnTo>
                  <a:lnTo>
                    <a:pt x="552" y="426"/>
                  </a:lnTo>
                  <a:lnTo>
                    <a:pt x="570" y="438"/>
                  </a:lnTo>
                  <a:lnTo>
                    <a:pt x="570" y="438"/>
                  </a:lnTo>
                  <a:lnTo>
                    <a:pt x="566" y="424"/>
                  </a:lnTo>
                  <a:lnTo>
                    <a:pt x="562" y="410"/>
                  </a:lnTo>
                  <a:lnTo>
                    <a:pt x="556" y="384"/>
                  </a:lnTo>
                  <a:lnTo>
                    <a:pt x="556" y="384"/>
                  </a:lnTo>
                  <a:lnTo>
                    <a:pt x="616" y="384"/>
                  </a:lnTo>
                  <a:lnTo>
                    <a:pt x="616" y="384"/>
                  </a:lnTo>
                  <a:lnTo>
                    <a:pt x="616" y="218"/>
                  </a:lnTo>
                  <a:lnTo>
                    <a:pt x="532" y="218"/>
                  </a:lnTo>
                  <a:close/>
                  <a:moveTo>
                    <a:pt x="268" y="202"/>
                  </a:moveTo>
                  <a:lnTo>
                    <a:pt x="268" y="202"/>
                  </a:lnTo>
                  <a:lnTo>
                    <a:pt x="278" y="200"/>
                  </a:lnTo>
                  <a:lnTo>
                    <a:pt x="286" y="198"/>
                  </a:lnTo>
                  <a:lnTo>
                    <a:pt x="292" y="194"/>
                  </a:lnTo>
                  <a:lnTo>
                    <a:pt x="300" y="190"/>
                  </a:lnTo>
                  <a:lnTo>
                    <a:pt x="304" y="182"/>
                  </a:lnTo>
                  <a:lnTo>
                    <a:pt x="308" y="176"/>
                  </a:lnTo>
                  <a:lnTo>
                    <a:pt x="312" y="168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2" y="150"/>
                  </a:lnTo>
                  <a:lnTo>
                    <a:pt x="308" y="142"/>
                  </a:lnTo>
                  <a:lnTo>
                    <a:pt x="304" y="134"/>
                  </a:lnTo>
                  <a:lnTo>
                    <a:pt x="300" y="128"/>
                  </a:lnTo>
                  <a:lnTo>
                    <a:pt x="292" y="122"/>
                  </a:lnTo>
                  <a:lnTo>
                    <a:pt x="286" y="118"/>
                  </a:lnTo>
                  <a:lnTo>
                    <a:pt x="278" y="116"/>
                  </a:lnTo>
                  <a:lnTo>
                    <a:pt x="268" y="114"/>
                  </a:lnTo>
                  <a:lnTo>
                    <a:pt x="268" y="114"/>
                  </a:lnTo>
                  <a:lnTo>
                    <a:pt x="260" y="116"/>
                  </a:lnTo>
                  <a:lnTo>
                    <a:pt x="252" y="118"/>
                  </a:lnTo>
                  <a:lnTo>
                    <a:pt x="244" y="122"/>
                  </a:lnTo>
                  <a:lnTo>
                    <a:pt x="238" y="128"/>
                  </a:lnTo>
                  <a:lnTo>
                    <a:pt x="232" y="134"/>
                  </a:lnTo>
                  <a:lnTo>
                    <a:pt x="228" y="142"/>
                  </a:lnTo>
                  <a:lnTo>
                    <a:pt x="226" y="150"/>
                  </a:lnTo>
                  <a:lnTo>
                    <a:pt x="226" y="158"/>
                  </a:lnTo>
                  <a:lnTo>
                    <a:pt x="226" y="158"/>
                  </a:lnTo>
                  <a:lnTo>
                    <a:pt x="226" y="168"/>
                  </a:lnTo>
                  <a:lnTo>
                    <a:pt x="228" y="176"/>
                  </a:lnTo>
                  <a:lnTo>
                    <a:pt x="232" y="182"/>
                  </a:lnTo>
                  <a:lnTo>
                    <a:pt x="238" y="190"/>
                  </a:lnTo>
                  <a:lnTo>
                    <a:pt x="244" y="194"/>
                  </a:lnTo>
                  <a:lnTo>
                    <a:pt x="252" y="198"/>
                  </a:lnTo>
                  <a:lnTo>
                    <a:pt x="260" y="200"/>
                  </a:lnTo>
                  <a:lnTo>
                    <a:pt x="268" y="202"/>
                  </a:lnTo>
                  <a:lnTo>
                    <a:pt x="268" y="202"/>
                  </a:lnTo>
                  <a:close/>
                  <a:moveTo>
                    <a:pt x="152" y="202"/>
                  </a:moveTo>
                  <a:lnTo>
                    <a:pt x="152" y="202"/>
                  </a:lnTo>
                  <a:lnTo>
                    <a:pt x="160" y="200"/>
                  </a:lnTo>
                  <a:lnTo>
                    <a:pt x="168" y="198"/>
                  </a:lnTo>
                  <a:lnTo>
                    <a:pt x="176" y="194"/>
                  </a:lnTo>
                  <a:lnTo>
                    <a:pt x="182" y="190"/>
                  </a:lnTo>
                  <a:lnTo>
                    <a:pt x="188" y="182"/>
                  </a:lnTo>
                  <a:lnTo>
                    <a:pt x="192" y="176"/>
                  </a:lnTo>
                  <a:lnTo>
                    <a:pt x="194" y="168"/>
                  </a:lnTo>
                  <a:lnTo>
                    <a:pt x="194" y="158"/>
                  </a:lnTo>
                  <a:lnTo>
                    <a:pt x="194" y="158"/>
                  </a:lnTo>
                  <a:lnTo>
                    <a:pt x="194" y="150"/>
                  </a:lnTo>
                  <a:lnTo>
                    <a:pt x="192" y="142"/>
                  </a:lnTo>
                  <a:lnTo>
                    <a:pt x="188" y="134"/>
                  </a:lnTo>
                  <a:lnTo>
                    <a:pt x="182" y="128"/>
                  </a:lnTo>
                  <a:lnTo>
                    <a:pt x="176" y="122"/>
                  </a:lnTo>
                  <a:lnTo>
                    <a:pt x="168" y="118"/>
                  </a:lnTo>
                  <a:lnTo>
                    <a:pt x="160" y="116"/>
                  </a:lnTo>
                  <a:lnTo>
                    <a:pt x="152" y="114"/>
                  </a:lnTo>
                  <a:lnTo>
                    <a:pt x="152" y="114"/>
                  </a:lnTo>
                  <a:lnTo>
                    <a:pt x="142" y="116"/>
                  </a:lnTo>
                  <a:lnTo>
                    <a:pt x="134" y="118"/>
                  </a:lnTo>
                  <a:lnTo>
                    <a:pt x="128" y="122"/>
                  </a:lnTo>
                  <a:lnTo>
                    <a:pt x="120" y="128"/>
                  </a:lnTo>
                  <a:lnTo>
                    <a:pt x="116" y="134"/>
                  </a:lnTo>
                  <a:lnTo>
                    <a:pt x="112" y="142"/>
                  </a:lnTo>
                  <a:lnTo>
                    <a:pt x="108" y="150"/>
                  </a:lnTo>
                  <a:lnTo>
                    <a:pt x="108" y="158"/>
                  </a:lnTo>
                  <a:lnTo>
                    <a:pt x="108" y="158"/>
                  </a:lnTo>
                  <a:lnTo>
                    <a:pt x="108" y="168"/>
                  </a:lnTo>
                  <a:lnTo>
                    <a:pt x="112" y="176"/>
                  </a:lnTo>
                  <a:lnTo>
                    <a:pt x="116" y="182"/>
                  </a:lnTo>
                  <a:lnTo>
                    <a:pt x="120" y="190"/>
                  </a:lnTo>
                  <a:lnTo>
                    <a:pt x="128" y="194"/>
                  </a:lnTo>
                  <a:lnTo>
                    <a:pt x="134" y="198"/>
                  </a:lnTo>
                  <a:lnTo>
                    <a:pt x="142" y="200"/>
                  </a:lnTo>
                  <a:lnTo>
                    <a:pt x="152" y="202"/>
                  </a:lnTo>
                  <a:lnTo>
                    <a:pt x="152" y="202"/>
                  </a:lnTo>
                  <a:close/>
                  <a:moveTo>
                    <a:pt x="386" y="202"/>
                  </a:moveTo>
                  <a:lnTo>
                    <a:pt x="386" y="202"/>
                  </a:lnTo>
                  <a:lnTo>
                    <a:pt x="394" y="200"/>
                  </a:lnTo>
                  <a:lnTo>
                    <a:pt x="402" y="198"/>
                  </a:lnTo>
                  <a:lnTo>
                    <a:pt x="410" y="194"/>
                  </a:lnTo>
                  <a:lnTo>
                    <a:pt x="416" y="190"/>
                  </a:lnTo>
                  <a:lnTo>
                    <a:pt x="422" y="182"/>
                  </a:lnTo>
                  <a:lnTo>
                    <a:pt x="426" y="176"/>
                  </a:lnTo>
                  <a:lnTo>
                    <a:pt x="428" y="168"/>
                  </a:lnTo>
                  <a:lnTo>
                    <a:pt x="430" y="158"/>
                  </a:lnTo>
                  <a:lnTo>
                    <a:pt x="430" y="158"/>
                  </a:lnTo>
                  <a:lnTo>
                    <a:pt x="428" y="150"/>
                  </a:lnTo>
                  <a:lnTo>
                    <a:pt x="426" y="142"/>
                  </a:lnTo>
                  <a:lnTo>
                    <a:pt x="422" y="134"/>
                  </a:lnTo>
                  <a:lnTo>
                    <a:pt x="416" y="128"/>
                  </a:lnTo>
                  <a:lnTo>
                    <a:pt x="410" y="122"/>
                  </a:lnTo>
                  <a:lnTo>
                    <a:pt x="402" y="118"/>
                  </a:lnTo>
                  <a:lnTo>
                    <a:pt x="394" y="116"/>
                  </a:lnTo>
                  <a:lnTo>
                    <a:pt x="386" y="114"/>
                  </a:lnTo>
                  <a:lnTo>
                    <a:pt x="386" y="114"/>
                  </a:lnTo>
                  <a:lnTo>
                    <a:pt x="378" y="116"/>
                  </a:lnTo>
                  <a:lnTo>
                    <a:pt x="370" y="118"/>
                  </a:lnTo>
                  <a:lnTo>
                    <a:pt x="362" y="122"/>
                  </a:lnTo>
                  <a:lnTo>
                    <a:pt x="356" y="128"/>
                  </a:lnTo>
                  <a:lnTo>
                    <a:pt x="350" y="134"/>
                  </a:lnTo>
                  <a:lnTo>
                    <a:pt x="346" y="142"/>
                  </a:lnTo>
                  <a:lnTo>
                    <a:pt x="344" y="150"/>
                  </a:lnTo>
                  <a:lnTo>
                    <a:pt x="342" y="158"/>
                  </a:lnTo>
                  <a:lnTo>
                    <a:pt x="342" y="158"/>
                  </a:lnTo>
                  <a:lnTo>
                    <a:pt x="344" y="168"/>
                  </a:lnTo>
                  <a:lnTo>
                    <a:pt x="346" y="176"/>
                  </a:lnTo>
                  <a:lnTo>
                    <a:pt x="350" y="182"/>
                  </a:lnTo>
                  <a:lnTo>
                    <a:pt x="356" y="190"/>
                  </a:lnTo>
                  <a:lnTo>
                    <a:pt x="362" y="194"/>
                  </a:lnTo>
                  <a:lnTo>
                    <a:pt x="370" y="198"/>
                  </a:lnTo>
                  <a:lnTo>
                    <a:pt x="378" y="200"/>
                  </a:lnTo>
                  <a:lnTo>
                    <a:pt x="386" y="202"/>
                  </a:lnTo>
                  <a:lnTo>
                    <a:pt x="386" y="20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5" name="그룹 64"/>
          <p:cNvGrpSpPr/>
          <p:nvPr/>
        </p:nvGrpSpPr>
        <p:grpSpPr>
          <a:xfrm>
            <a:off x="6350274" y="215856"/>
            <a:ext cx="1800000" cy="450768"/>
            <a:chOff x="6984468" y="6021288"/>
            <a:chExt cx="1800000" cy="450768"/>
          </a:xfrm>
        </p:grpSpPr>
        <p:sp>
          <p:nvSpPr>
            <p:cNvPr id="66" name="TextBox 65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6984468" y="6237312"/>
              <a:ext cx="1800000" cy="2347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800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산업전망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산업전망을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9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9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09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97" name="자유형 9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98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9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9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산업전망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9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관련산업전망을 통하여 연구개발제품의 시장성을 다시 한번 분석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연도별로 핵심사항을 간략하게 기재하여 작성할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4" name="Rectangle 154"/>
          <p:cNvSpPr>
            <a:spLocks noChangeArrowheads="1"/>
          </p:cNvSpPr>
          <p:nvPr/>
        </p:nvSpPr>
        <p:spPr bwMode="auto">
          <a:xfrm>
            <a:off x="4759938" y="4214818"/>
            <a:ext cx="3143272" cy="192882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5" name="Rectangle 154"/>
          <p:cNvSpPr>
            <a:spLocks noChangeArrowheads="1"/>
          </p:cNvSpPr>
          <p:nvPr/>
        </p:nvSpPr>
        <p:spPr bwMode="auto">
          <a:xfrm>
            <a:off x="1214414" y="4214818"/>
            <a:ext cx="3143272" cy="192882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26" name="그룹 25"/>
          <p:cNvGrpSpPr/>
          <p:nvPr/>
        </p:nvGrpSpPr>
        <p:grpSpPr>
          <a:xfrm>
            <a:off x="1358155" y="4316250"/>
            <a:ext cx="2868517" cy="1470204"/>
            <a:chOff x="8077248" y="1201707"/>
            <a:chExt cx="2868517" cy="1470204"/>
          </a:xfrm>
        </p:grpSpPr>
        <p:sp>
          <p:nvSpPr>
            <p:cNvPr id="27" name="Rectangle 222"/>
            <p:cNvSpPr>
              <a:spLocks noChangeArrowheads="1"/>
            </p:cNvSpPr>
            <p:nvPr/>
          </p:nvSpPr>
          <p:spPr bwMode="auto">
            <a:xfrm>
              <a:off x="8077249" y="1471582"/>
              <a:ext cx="286851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 </a:t>
              </a:r>
            </a:p>
          </p:txBody>
        </p:sp>
        <p:sp>
          <p:nvSpPr>
            <p:cNvPr id="28" name="Rectangle 292"/>
            <p:cNvSpPr>
              <a:spLocks noChangeArrowheads="1"/>
            </p:cNvSpPr>
            <p:nvPr/>
          </p:nvSpPr>
          <p:spPr bwMode="auto">
            <a:xfrm>
              <a:off x="8077248" y="1201707"/>
              <a:ext cx="1285608" cy="212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4918917" y="4316250"/>
            <a:ext cx="2868517" cy="1470204"/>
            <a:chOff x="8077248" y="1201707"/>
            <a:chExt cx="2868517" cy="1470204"/>
          </a:xfrm>
        </p:grpSpPr>
        <p:sp>
          <p:nvSpPr>
            <p:cNvPr id="30" name="Rectangle 222"/>
            <p:cNvSpPr>
              <a:spLocks noChangeArrowheads="1"/>
            </p:cNvSpPr>
            <p:nvPr/>
          </p:nvSpPr>
          <p:spPr bwMode="auto">
            <a:xfrm>
              <a:off x="8077249" y="1471582"/>
              <a:ext cx="286851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 </a:t>
              </a:r>
            </a:p>
          </p:txBody>
        </p:sp>
        <p:sp>
          <p:nvSpPr>
            <p:cNvPr id="31" name="Rectangle 292"/>
            <p:cNvSpPr>
              <a:spLocks noChangeArrowheads="1"/>
            </p:cNvSpPr>
            <p:nvPr/>
          </p:nvSpPr>
          <p:spPr bwMode="auto">
            <a:xfrm>
              <a:off x="8077248" y="1201707"/>
              <a:ext cx="1285608" cy="212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aphicFrame>
        <p:nvGraphicFramePr>
          <p:cNvPr id="32" name="차트 31"/>
          <p:cNvGraphicFramePr/>
          <p:nvPr/>
        </p:nvGraphicFramePr>
        <p:xfrm>
          <a:off x="1316030" y="1928802"/>
          <a:ext cx="2952767" cy="2158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3" name="차트 32"/>
          <p:cNvGraphicFramePr/>
          <p:nvPr/>
        </p:nvGraphicFramePr>
        <p:xfrm>
          <a:off x="4876792" y="1928802"/>
          <a:ext cx="2952767" cy="2158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4" name="Rectangle 117"/>
          <p:cNvSpPr>
            <a:spLocks noChangeArrowheads="1"/>
          </p:cNvSpPr>
          <p:nvPr/>
        </p:nvSpPr>
        <p:spPr bwMode="auto">
          <a:xfrm>
            <a:off x="5344886" y="1569833"/>
            <a:ext cx="2016578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&lt; </a:t>
            </a: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 </a:t>
            </a: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&gt;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5" name="Rectangle 117"/>
          <p:cNvSpPr>
            <a:spLocks noChangeArrowheads="1"/>
          </p:cNvSpPr>
          <p:nvPr/>
        </p:nvSpPr>
        <p:spPr bwMode="auto">
          <a:xfrm>
            <a:off x="1784124" y="1569833"/>
            <a:ext cx="2016578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&lt; </a:t>
            </a: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 </a:t>
            </a: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&gt;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6350274" y="215856"/>
            <a:ext cx="1800000" cy="450768"/>
            <a:chOff x="6984468" y="6021288"/>
            <a:chExt cx="1800000" cy="450768"/>
          </a:xfrm>
        </p:grpSpPr>
        <p:sp>
          <p:nvSpPr>
            <p:cNvPr id="43" name="TextBox 42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984468" y="6237312"/>
              <a:ext cx="1800000" cy="2347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800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5427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1546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CFBC4BA-3D3C-4ACF-831D-AB8DC65579E7}"/>
              </a:ext>
            </a:extLst>
          </p:cNvPr>
          <p:cNvSpPr/>
          <p:nvPr/>
        </p:nvSpPr>
        <p:spPr>
          <a:xfrm>
            <a:off x="71500" y="5589240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F48AA5A-7121-48AC-BD01-965F93BC353C}"/>
              </a:ext>
            </a:extLst>
          </p:cNvPr>
          <p:cNvSpPr/>
          <p:nvPr/>
        </p:nvSpPr>
        <p:spPr>
          <a:xfrm>
            <a:off x="71500" y="6201084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A30384F9-FAAB-412F-A5C0-EF7EE9544166}"/>
              </a:ext>
            </a:extLst>
          </p:cNvPr>
          <p:cNvSpPr/>
          <p:nvPr/>
        </p:nvSpPr>
        <p:spPr>
          <a:xfrm>
            <a:off x="1103593" y="5443379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25CC81C2-B909-4702-BE8D-B2319BF034F4}"/>
              </a:ext>
            </a:extLst>
          </p:cNvPr>
          <p:cNvSpPr/>
          <p:nvPr/>
        </p:nvSpPr>
        <p:spPr>
          <a:xfrm>
            <a:off x="973190" y="5769611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8387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83F629DF-9FE6-4960-893B-94AF0DC58F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7590E522-0D0D-43FD-BBA2-63E8253125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82BB4D0F-62BD-48DF-BE2F-6C273F9B2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27EEC9FA-5BCC-4577-B84B-04AD6A92A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1CC9FC23-729B-4C64-9E51-8939BBEC3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7E57E56D-0A95-425B-ADAA-2BD28C73F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00236824-B38E-4CC8-8314-1CFE1A74C2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A7752F39-839B-4DD0-82E9-0D5FEBA6E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C4545E2B-BB74-4518-8355-66D553186A9B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6F725001-C4E1-4C06-8F56-65124F1C5168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9FB5E749-3BDF-411F-91BB-3700630E8B17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42A29A05-499A-4525-80B4-68E8DC28414A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76BA24FD-19CE-48D1-8F54-6735CD152B66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4A751AC1-44B1-4A0C-B917-20755D2EF80A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C3DF6F74-B388-4D79-AE3A-94BF6125FE9F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5C7B1E5E-2FBA-471F-AD26-5CA055E60DA3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37FB9F7-3281-4FE7-82DC-AE720EBE1225}"/>
              </a:ext>
            </a:extLst>
          </p:cNvPr>
          <p:cNvSpPr/>
          <p:nvPr/>
        </p:nvSpPr>
        <p:spPr>
          <a:xfrm>
            <a:off x="672841" y="1258257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제안서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F43C71B-0363-4AC3-B7C2-1C6688014047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F2C2D02-36FE-4193-893E-03B90B27E52D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8984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3520DDC4-EA6E-45CB-BA0F-1EED20307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37088" y="2292811"/>
            <a:ext cx="1663986" cy="124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EF046328-6E33-4898-B600-AB268CBC5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7366" y="2292811"/>
            <a:ext cx="1663986" cy="124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9CF47E41-5E36-4281-8CFA-1103EC9C3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2944" y="2292811"/>
            <a:ext cx="1663986" cy="124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B138CE38-D6A1-4EC5-9435-92ADF7356A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35834" y="4248192"/>
            <a:ext cx="1666494" cy="124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44EE6CC9-3F46-4189-ABEB-AC8C43604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112" y="4248192"/>
            <a:ext cx="1666494" cy="124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A2E0E388-7E0A-48DF-AA87-C8F774B98D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81907" y="2292811"/>
            <a:ext cx="1663986" cy="124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B0A938CB-C6E1-4A1E-8161-887054218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93859" y="4253946"/>
            <a:ext cx="1641002" cy="124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A75393D7-50C4-407D-98C3-CBB024895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84203" y="4267075"/>
            <a:ext cx="1659394" cy="1244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0E95855F-9776-44D7-AFC3-DDA3DB23FCEF}"/>
              </a:ext>
            </a:extLst>
          </p:cNvPr>
          <p:cNvSpPr/>
          <p:nvPr/>
        </p:nvSpPr>
        <p:spPr>
          <a:xfrm>
            <a:off x="757440" y="3640729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8628285A-A4F5-4FF2-91F3-94187914925D}"/>
              </a:ext>
            </a:extLst>
          </p:cNvPr>
          <p:cNvSpPr/>
          <p:nvPr/>
        </p:nvSpPr>
        <p:spPr>
          <a:xfrm>
            <a:off x="2777162" y="3640729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E70CC997-F0DD-4188-8EBF-C3ABD0DE8C47}"/>
              </a:ext>
            </a:extLst>
          </p:cNvPr>
          <p:cNvSpPr/>
          <p:nvPr/>
        </p:nvSpPr>
        <p:spPr>
          <a:xfrm>
            <a:off x="4803018" y="3640729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4D648E29-B62D-4F3E-B310-41834648B494}"/>
              </a:ext>
            </a:extLst>
          </p:cNvPr>
          <p:cNvSpPr/>
          <p:nvPr/>
        </p:nvSpPr>
        <p:spPr>
          <a:xfrm>
            <a:off x="6821982" y="3640729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68D9A0D3-8CCA-4D04-A77B-5D67D9D050B3}"/>
              </a:ext>
            </a:extLst>
          </p:cNvPr>
          <p:cNvSpPr/>
          <p:nvPr/>
        </p:nvSpPr>
        <p:spPr>
          <a:xfrm>
            <a:off x="757440" y="5604532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1437CC75-C98B-417D-9007-4D16C467A4DD}"/>
              </a:ext>
            </a:extLst>
          </p:cNvPr>
          <p:cNvSpPr/>
          <p:nvPr/>
        </p:nvSpPr>
        <p:spPr>
          <a:xfrm>
            <a:off x="2777162" y="5604532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244F5D8D-F29C-4C63-9379-1705E611F0E1}"/>
              </a:ext>
            </a:extLst>
          </p:cNvPr>
          <p:cNvSpPr/>
          <p:nvPr/>
        </p:nvSpPr>
        <p:spPr>
          <a:xfrm>
            <a:off x="4803018" y="5604532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85D26C52-94DC-4077-B0A2-BB5F164B88A5}"/>
              </a:ext>
            </a:extLst>
          </p:cNvPr>
          <p:cNvSpPr/>
          <p:nvPr/>
        </p:nvSpPr>
        <p:spPr>
          <a:xfrm>
            <a:off x="6821982" y="5604532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04A5415D-C510-4C8C-B245-5AC4CAB9C5A8}"/>
              </a:ext>
            </a:extLst>
          </p:cNvPr>
          <p:cNvSpPr/>
          <p:nvPr/>
        </p:nvSpPr>
        <p:spPr>
          <a:xfrm>
            <a:off x="672841" y="1261293"/>
            <a:ext cx="3327673" cy="392260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00D7E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6ACE99E-74B9-4CEB-B298-9EF6A9496783}"/>
              </a:ext>
            </a:extLst>
          </p:cNvPr>
          <p:cNvSpPr/>
          <p:nvPr/>
        </p:nvSpPr>
        <p:spPr>
          <a:xfrm>
            <a:off x="672841" y="1037318"/>
            <a:ext cx="1573726" cy="2615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33B5A99-2B34-4E6A-935C-C778217CAF87}"/>
              </a:ext>
            </a:extLst>
          </p:cNvPr>
          <p:cNvSpPr/>
          <p:nvPr/>
        </p:nvSpPr>
        <p:spPr>
          <a:xfrm>
            <a:off x="6711568" y="1410800"/>
            <a:ext cx="1928884" cy="20920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76361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제안서_연구개발_과학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DA5A29"/>
      </a:accent1>
      <a:accent2>
        <a:srgbClr val="B9DDE1"/>
      </a:accent2>
      <a:accent3>
        <a:srgbClr val="FFCA05"/>
      </a:accent3>
      <a:accent4>
        <a:srgbClr val="389FA7"/>
      </a:accent4>
      <a:accent5>
        <a:srgbClr val="A1AEB2"/>
      </a:accent5>
      <a:accent6>
        <a:srgbClr val="D8DFE1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2009</TotalTime>
  <Words>405</Words>
  <Application>Microsoft Office PowerPoint</Application>
  <PresentationFormat>화면 슬라이드 쇼(4:3)</PresentationFormat>
  <Paragraphs>77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표준작성법_제안서_연구개발(과학)</dc:title>
  <dc:creator>㈜ 인비닷컴</dc:creator>
  <dc:description>무단 복제 배포시 법적 불이익을 받을 수 있습니다.</dc:description>
  <cp:lastModifiedBy>pro</cp:lastModifiedBy>
  <cp:revision>505</cp:revision>
  <dcterms:created xsi:type="dcterms:W3CDTF">2013-09-25T11:58:39Z</dcterms:created>
  <dcterms:modified xsi:type="dcterms:W3CDTF">2019-05-02T06:46:39Z</dcterms:modified>
  <cp:category>본 문서의 저작권은 비즈폼에 있습니다.</cp:category>
</cp:coreProperties>
</file>