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2" r:id="rId2"/>
    <p:sldId id="286" r:id="rId3"/>
    <p:sldId id="291" r:id="rId4"/>
    <p:sldId id="293" r:id="rId5"/>
    <p:sldId id="294" r:id="rId6"/>
    <p:sldId id="295" r:id="rId7"/>
    <p:sldId id="297" r:id="rId8"/>
    <p:sldId id="296" r:id="rId9"/>
    <p:sldId id="261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861C"/>
    <a:srgbClr val="D8AD37"/>
    <a:srgbClr val="6A4101"/>
    <a:srgbClr val="000000"/>
    <a:srgbClr val="F2C752"/>
    <a:srgbClr val="AEC2CB"/>
    <a:srgbClr val="648B9C"/>
    <a:srgbClr val="5E8394"/>
    <a:srgbClr val="7A9EB5"/>
    <a:srgbClr val="0735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18" autoAdjust="0"/>
    <p:restoredTop sz="94607" autoAdjust="0"/>
  </p:normalViewPr>
  <p:slideViewPr>
    <p:cSldViewPr snapToGrid="0">
      <p:cViewPr varScale="1">
        <p:scale>
          <a:sx n="114" d="100"/>
          <a:sy n="114" d="100"/>
        </p:scale>
        <p:origin x="166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289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290468AC-13A3-4DFB-BBF2-07714252C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0CAD5DF-1409-48C5-8C08-3F682CBFF4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70439-869C-4BFF-BAB9-240A98D50226}" type="datetimeFigureOut">
              <a:rPr lang="ko-KR" altLang="en-US" smtClean="0"/>
              <a:t>2019-05-10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1ABB8D5-35BF-4BAA-BD31-1D952745C5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ADD3D92-44F4-4C09-9951-F7059518A7C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21144-84BF-4116-995A-447D5092F7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198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D46EA5-1CAD-4CBA-ABCF-657BCB8DC06B}" type="datetimeFigureOut">
              <a:rPr lang="ko-KR" altLang="en-US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28324E-35B4-48F1-9FD9-FC5D3774D13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/>
          </a:p>
        </p:txBody>
      </p:sp>
      <p:sp>
        <p:nvSpPr>
          <p:cNvPr id="41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2F7654B2-F134-4CE3-B6FC-E271590037C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18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4ABE9-829F-48DF-AF33-B129CF4B99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2726277-66B8-4663-8B8D-758EAA062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9FBB6D-02E5-4E86-BFB3-EE313D9AC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641C81-6D20-44CF-BEB7-7F7D9530F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1E6F8F-A3BA-4B6D-ACB6-5D6BC645D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337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4F540D-F4D0-4662-8812-0719CF77F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24B77D-BD94-4E22-94F4-DEBD7AC8D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66A67E2-46D2-41FA-A009-2F9AABB01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B83D68-5771-48C2-AAEB-5E0A4ECFF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519C40-9CA5-4B73-B264-5C5483788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3589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7B91D9-37B3-40FA-BD3B-C8A38B8E4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6B373C8-F920-4D50-9F5F-BC7000A42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4477DD-FA62-46F8-B354-0096BCE26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C602EA7-D8CF-42ED-BE09-03D492A7F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2F79A3-698F-48B1-8419-3708EA157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348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70CA4A-C2E7-4125-87A0-198B7D9FB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5FE114-4423-4E4A-B558-B45DA1A511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64FEE59-39BF-4AE9-BCDD-50536F94B7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9F969DE-2A89-4A8E-B570-E8F44250F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06CC99-0844-45AD-882C-78F470306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0E9063B-71DC-49AF-AB15-29BE80583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9205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AEFA7B-1509-4FB1-9A1D-AE82A79E6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4A831-144F-4A1D-9815-9108EA6702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1D50199-6BBE-4893-9920-4B64861EF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689001E-D543-4BA5-BDBF-88C679F83A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5C396F7-C884-44EE-91C7-BA50DE8EF3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D24A1A5-9B0D-455E-BF73-81196278C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270EFA7-660B-43D3-82AC-BE67CC9A4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CA9FBF8-74D7-47A0-B0F3-50D6CF04B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540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0C6CC0-C75F-4479-AF5D-6E636CEE4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B91FC46-4C4B-46C8-A9A4-49B182149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4596207-1F30-4111-92FA-2FEC43BB7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7EDF21E-C43E-459F-87CB-808D5FDF9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11801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3BFE2A1-B4CD-4DFC-A2F9-7494B56C3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DFA79BE-820F-4680-ABA8-42EF45A38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BEF400C-7BC3-456B-9B24-9B526E716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5894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0EBECB-77F6-41E7-922D-EB0C6E735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4C7D90-A52D-4FA3-A4AA-D0A81148F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04AFED5-10BC-40F3-B816-1B419F253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C3BC273-F056-4A35-85BE-78A33D70A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6784C8B-7F5C-4504-8C2F-F2E455860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986ACAF-2FF8-4E5F-B17D-EA0B99CA7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6418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1BEEAD-9365-40E1-B86E-A2243F153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C277B05-F72E-4617-A2E0-A309193F2E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CC034FD-A476-4063-BD7F-920106E4FC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E5B4A5B-AAB2-4E10-8A4B-B06E4B17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03FCBDB-C0AA-4A20-85AF-0F8796037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273EDD8-D877-4414-8663-074BDA414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7874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ED4650-9BF8-462F-BD75-9A3D2C441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4DFAAB1-D833-49FF-B943-BB427D8445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20258D-9D53-4C2A-B16D-1E825C66A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03CD66-2C5D-46AE-8377-D8FCF8105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4A8617A-7D4C-4664-A85B-AD4A4BBCD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4838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E36D40E-0D9A-4490-9C2A-9E5573C429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28DDB1B-4651-4659-8A2D-AE752B5ED0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C5762B-7EFD-4811-BEDD-DA7F0D8B1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28E745-5291-4401-A847-EBDB07613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244FE2-2B55-48D8-A9A0-C3EC149C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2054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975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FEF00FC-E507-47C8-A11A-528E56FF4303}"/>
              </a:ext>
            </a:extLst>
          </p:cNvPr>
          <p:cNvSpPr/>
          <p:nvPr userDrawn="1"/>
        </p:nvSpPr>
        <p:spPr>
          <a:xfrm>
            <a:off x="0" y="-1"/>
            <a:ext cx="9144000" cy="66768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4"/>
          </p:nvPr>
        </p:nvSpPr>
        <p:spPr>
          <a:xfrm>
            <a:off x="7330951" y="280730"/>
            <a:ext cx="1522366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1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5"/>
          </p:nvPr>
        </p:nvSpPr>
        <p:spPr>
          <a:xfrm>
            <a:off x="7330949" y="441372"/>
            <a:ext cx="1522367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/>
          </p:nvPr>
        </p:nvSpPr>
        <p:spPr>
          <a:xfrm>
            <a:off x="337605" y="723032"/>
            <a:ext cx="4234395" cy="288032"/>
          </a:xfrm>
        </p:spPr>
        <p:txBody>
          <a:bodyPr/>
          <a:lstStyle>
            <a:lvl1pPr marL="171450" indent="-171450">
              <a:buFont typeface="Arial" panose="020B0604020202020204" pitchFamily="34" charset="0"/>
              <a:buChar char="•"/>
              <a:defRPr sz="1200">
                <a:solidFill>
                  <a:srgbClr val="4A4A4C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8" name="텍스트 개체 틀 9">
            <a:extLst>
              <a:ext uri="{FF2B5EF4-FFF2-40B4-BE49-F238E27FC236}">
                <a16:creationId xmlns:a16="http://schemas.microsoft.com/office/drawing/2014/main" id="{42A634D9-10CF-487B-99E4-6F7C2015EF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0683" y="256336"/>
            <a:ext cx="8562635" cy="400110"/>
          </a:xfrm>
        </p:spPr>
        <p:txBody>
          <a:bodyPr wrap="square" anchor="ctr">
            <a:sp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rgbClr val="000000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7676245-2E74-4E06-90D3-0DDD4F396A7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368" y="6054006"/>
            <a:ext cx="1226554" cy="65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13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CB805AE-235B-4EF5-BD41-054E2E4B4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E7245B3-F02A-4865-8861-A3CA5B91C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FC1516-0A2F-402D-ADED-7AF27C80C7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67F2C8-63AC-4C95-B0ED-C1B9508A66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DFE4F7-C85B-47CF-9CDD-A53403459E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9612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86761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hyperlink" Target="http://www.bizforms.co.kr/bms/check.asp?code=bs3217338750418&amp;go_url=http%3a%2f%2fpowerpoint.bizforms.co.kr%2fform_view%2fview.asp%3fnumber%3d186850%26v_flag%3d0" TargetMode="External"/><Relationship Id="rId18" Type="http://schemas.openxmlformats.org/officeDocument/2006/relationships/image" Target="../media/image19.gif"/><Relationship Id="rId3" Type="http://schemas.openxmlformats.org/officeDocument/2006/relationships/hyperlink" Target="http://www.bizforms.co.kr/bms/check.asp?code=bs3217338750418&amp;go_url=http%3a%2f%2fpowerpoint.bizforms.co.kr%2fform_view%2fview.asp%3fnumber%3d186613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2" Type="http://schemas.openxmlformats.org/officeDocument/2006/relationships/image" Target="../media/image16.gif"/><Relationship Id="rId17" Type="http://schemas.openxmlformats.org/officeDocument/2006/relationships/hyperlink" Target="http://www.bizforms.co.kr/bms/check.asp?code=bs3217338750418&amp;go_url=http%3a%2f%2fpowerpoint.bizforms.co.kr%2fform_view%2fview.asp%3fnumber%3d186909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gif"/><Relationship Id="rId11" Type="http://schemas.openxmlformats.org/officeDocument/2006/relationships/hyperlink" Target="http://www.bizforms.co.kr/bms/check.asp?code=bs3217338750418&amp;go_url=http%3a%2f%2fpowerpoint.bizforms.co.kr%2fform_view%2fview.asp%3fnumber%3d18678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51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812%26v_flag%3d0%0d%0a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www.bizforms.co.kr/bms/check.asp?code=bs3217338750418&amp;go_url=http%3a%2f%2fpowerpoint.bizforms.co.kr%2fform_view%2fview.asp%3fnumber%3d186834%26v_flag%3d0%0d%0a" TargetMode="External"/><Relationship Id="rId1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112596%26v_flag%3d0" TargetMode="External"/><Relationship Id="rId18" Type="http://schemas.openxmlformats.org/officeDocument/2006/relationships/image" Target="../media/image27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12" Type="http://schemas.openxmlformats.org/officeDocument/2006/relationships/image" Target="../media/image24.gif"/><Relationship Id="rId17" Type="http://schemas.openxmlformats.org/officeDocument/2006/relationships/hyperlink" Target="http://www.bizforms.co.kr/bms/check.asp?code=bs3217338750418&amp;go_url=http%3a%2f%2fpowerpoint.bizforms.co.kr%2fform_view%2fview.asp%3fnumber%3d186466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26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86567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5795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69%26v_flag%3d0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86568%26v_flag%3d0%0d%0a" TargetMode="External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72A9FE9-B44C-4C5B-A652-54DC95A15DB0}"/>
              </a:ext>
            </a:extLst>
          </p:cNvPr>
          <p:cNvSpPr/>
          <p:nvPr/>
        </p:nvSpPr>
        <p:spPr>
          <a:xfrm>
            <a:off x="0" y="0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CDDD7BD1-8A68-4355-9FE2-329EAE3C87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3" cy="2462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20860E50-2670-4D71-83A5-A458ADF28D34}"/>
              </a:ext>
            </a:extLst>
          </p:cNvPr>
          <p:cNvSpPr/>
          <p:nvPr/>
        </p:nvSpPr>
        <p:spPr>
          <a:xfrm>
            <a:off x="551623" y="4435822"/>
            <a:ext cx="273344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+mn-ea"/>
              </a:rPr>
              <a:t>배경템플릿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비즈니스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금융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고화질 이미지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F7142C1D-BC78-405E-9356-B83F6212A487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1BA6990-7FCC-4BD6-AA24-3F2B4444A9D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http://www.bizforms.co.kr/bms/check.asp?code=bs3217338750418&amp;go_url=http%3a%2f%2fpowerpoint.bizforms.co.kr%2fform_view%2fview.asp%3fnumber%3d186761%26v_flag%3d0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84511ED-3046-4E76-8406-9FDE6DE5E84B}"/>
              </a:ext>
            </a:extLst>
          </p:cNvPr>
          <p:cNvSpPr/>
          <p:nvPr/>
        </p:nvSpPr>
        <p:spPr>
          <a:xfrm>
            <a:off x="551623" y="3986545"/>
            <a:ext cx="258917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파워포인트배경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황금돼지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A6E8AA7-BC09-4DA5-82E6-41FC942AE456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18" name="그림 17" descr="스크린샷이(가) 표시된 사진&#10;&#10;자동 생성된 설명">
            <a:extLst>
              <a:ext uri="{FF2B5EF4-FFF2-40B4-BE49-F238E27FC236}">
                <a16:creationId xmlns:a16="http://schemas.microsoft.com/office/drawing/2014/main" id="{872DCF6C-C7F2-4176-B1DD-8931A1381F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477" y="916392"/>
            <a:ext cx="4419983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274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FD3B3E0-AFD0-4A77-8620-F21AE9E25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C3B315E-952A-4B64-B2F3-A7848FD4EF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95" y="1600764"/>
            <a:ext cx="3398808" cy="1818444"/>
          </a:xfrm>
          <a:prstGeom prst="rect">
            <a:avLst/>
          </a:prstGeom>
        </p:spPr>
      </p:pic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3641296" y="6380816"/>
            <a:ext cx="186140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kumimoji="0" lang="en-US" altLang="ko-KR" sz="900" b="1">
                <a:solidFill>
                  <a:srgbClr val="AF861C"/>
                </a:solidFill>
              </a:rPr>
              <a:t>Bizforms  |  </a:t>
            </a:r>
            <a:r>
              <a:rPr kumimoji="0" lang="en-US" altLang="ko-KR" sz="900">
                <a:solidFill>
                  <a:srgbClr val="AF861C"/>
                </a:solidFill>
                <a:cs typeface="Arial" panose="020B0604020202020204" pitchFamily="34" charset="0"/>
              </a:rPr>
              <a:t>www</a:t>
            </a:r>
            <a:r>
              <a:rPr kumimoji="0" lang="en-US" altLang="ko-KR" sz="900" dirty="0">
                <a:solidFill>
                  <a:srgbClr val="AF861C"/>
                </a:solidFill>
                <a:cs typeface="Arial" panose="020B0604020202020204" pitchFamily="34" charset="0"/>
              </a:rPr>
              <a:t>.bizforms.co.kr</a:t>
            </a: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2363638" y="5490974"/>
            <a:ext cx="44167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dist" eaLnBrk="1" hangingPunct="1">
              <a:spcBef>
                <a:spcPct val="0"/>
              </a:spcBef>
              <a:buFontTx/>
              <a:buNone/>
            </a:pPr>
            <a:r>
              <a:rPr kumimoji="0" lang="en-US" altLang="ko-KR" sz="1200">
                <a:solidFill>
                  <a:srgbClr val="D8AD37"/>
                </a:solidFill>
              </a:rPr>
              <a:t>[BIZFORMS BUSINESS PLAN]</a:t>
            </a:r>
            <a:endParaRPr kumimoji="0" lang="ko-KR" altLang="en-US" sz="1200" dirty="0">
              <a:solidFill>
                <a:srgbClr val="D8AD37"/>
              </a:solidFill>
            </a:endParaRP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1958198" y="3899163"/>
            <a:ext cx="522760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4800">
                <a:solidFill>
                  <a:srgbClr val="D8AD37"/>
                </a:solidFill>
              </a:rPr>
              <a:t>BUSINESS </a:t>
            </a:r>
            <a:r>
              <a:rPr kumimoji="0" lang="en-US" altLang="ko-KR" sz="4800" b="1">
                <a:solidFill>
                  <a:srgbClr val="D8AD37"/>
                </a:solidFill>
              </a:rPr>
              <a:t>PRESENTATION</a:t>
            </a:r>
            <a:endParaRPr kumimoji="0" lang="ko-KR" altLang="en-US" sz="4800" b="1" dirty="0">
              <a:solidFill>
                <a:srgbClr val="D8AD3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12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8973D57-D5B0-42DA-82F0-27915C8DA2E9}"/>
              </a:ext>
            </a:extLst>
          </p:cNvPr>
          <p:cNvSpPr/>
          <p:nvPr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E73C795B-A75C-4CC1-8C65-097381E7517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/>
              <a:t>Bizforms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1C32111-9B51-477F-A6ED-773763D11F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www.bizforms.co.kr</a:t>
            </a:r>
            <a:endParaRPr lang="ko-KR" altLang="en-US" dirty="0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1D8BAE5-2E09-4FA2-9688-0939C9DAD4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This text can be replaced with your own text.</a:t>
            </a:r>
            <a:endParaRPr lang="en-US" altLang="ko-KR" dirty="0"/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7CD79FE-F820-4DE7-BC80-B485203FA5B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02. Your text here</a:t>
            </a:r>
            <a:endParaRPr lang="ko-KR" alt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204F23-8442-4FE2-918B-BF0A423EB79A}"/>
              </a:ext>
            </a:extLst>
          </p:cNvPr>
          <p:cNvSpPr txBox="1"/>
          <p:nvPr/>
        </p:nvSpPr>
        <p:spPr>
          <a:xfrm>
            <a:off x="747488" y="4188533"/>
            <a:ext cx="2433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4A4A4C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4A4A4C"/>
              </a:solidFill>
              <a:latin typeface="+mn-ea"/>
              <a:ea typeface="+mn-ea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DDFD28E-47B6-402D-B0E5-4A9EBFAA751A}"/>
              </a:ext>
            </a:extLst>
          </p:cNvPr>
          <p:cNvSpPr txBox="1"/>
          <p:nvPr/>
        </p:nvSpPr>
        <p:spPr>
          <a:xfrm>
            <a:off x="747487" y="4476616"/>
            <a:ext cx="24337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4A4A4C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4946E045-9DA8-4057-8418-B62FE732E428}"/>
              </a:ext>
            </a:extLst>
          </p:cNvPr>
          <p:cNvSpPr>
            <a:spLocks/>
          </p:cNvSpPr>
          <p:nvPr/>
        </p:nvSpPr>
        <p:spPr bwMode="auto">
          <a:xfrm>
            <a:off x="747487" y="2383879"/>
            <a:ext cx="2433737" cy="1670430"/>
          </a:xfrm>
          <a:custGeom>
            <a:avLst/>
            <a:gdLst>
              <a:gd name="T0" fmla="*/ 0 w 1745"/>
              <a:gd name="T1" fmla="*/ 0 h 996"/>
              <a:gd name="T2" fmla="*/ 0 w 1745"/>
              <a:gd name="T3" fmla="*/ 749 h 996"/>
              <a:gd name="T4" fmla="*/ 202 w 1745"/>
              <a:gd name="T5" fmla="*/ 749 h 996"/>
              <a:gd name="T6" fmla="*/ 202 w 1745"/>
              <a:gd name="T7" fmla="*/ 996 h 996"/>
              <a:gd name="T8" fmla="*/ 447 w 1745"/>
              <a:gd name="T9" fmla="*/ 749 h 996"/>
              <a:gd name="T10" fmla="*/ 1745 w 1745"/>
              <a:gd name="T11" fmla="*/ 749 h 996"/>
              <a:gd name="T12" fmla="*/ 1745 w 1745"/>
              <a:gd name="T13" fmla="*/ 0 h 996"/>
              <a:gd name="T14" fmla="*/ 0 w 1745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45" h="996">
                <a:moveTo>
                  <a:pt x="0" y="0"/>
                </a:moveTo>
                <a:lnTo>
                  <a:pt x="0" y="749"/>
                </a:lnTo>
                <a:lnTo>
                  <a:pt x="202" y="749"/>
                </a:lnTo>
                <a:lnTo>
                  <a:pt x="202" y="996"/>
                </a:lnTo>
                <a:lnTo>
                  <a:pt x="447" y="749"/>
                </a:lnTo>
                <a:lnTo>
                  <a:pt x="1745" y="749"/>
                </a:lnTo>
                <a:lnTo>
                  <a:pt x="1745" y="0"/>
                </a:lnTo>
                <a:lnTo>
                  <a:pt x="0" y="0"/>
                </a:lnTo>
                <a:close/>
              </a:path>
            </a:pathLst>
          </a:custGeom>
          <a:solidFill>
            <a:srgbClr val="D8AD3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EC3CFF8-3530-41FE-9898-9F98D9B68B33}"/>
              </a:ext>
            </a:extLst>
          </p:cNvPr>
          <p:cNvSpPr txBox="1"/>
          <p:nvPr/>
        </p:nvSpPr>
        <p:spPr>
          <a:xfrm>
            <a:off x="819968" y="2985429"/>
            <a:ext cx="2219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+mn-ea"/>
                <a:ea typeface="+mn-ea"/>
              </a:rPr>
              <a:t>01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53AD5314-557C-4E20-94DD-11EB386CC9DD}"/>
              </a:ext>
            </a:extLst>
          </p:cNvPr>
          <p:cNvSpPr>
            <a:spLocks/>
          </p:cNvSpPr>
          <p:nvPr/>
        </p:nvSpPr>
        <p:spPr bwMode="auto">
          <a:xfrm>
            <a:off x="3331673" y="2383879"/>
            <a:ext cx="2061002" cy="1670430"/>
          </a:xfrm>
          <a:custGeom>
            <a:avLst/>
            <a:gdLst>
              <a:gd name="T0" fmla="*/ 0 w 822"/>
              <a:gd name="T1" fmla="*/ 0 h 996"/>
              <a:gd name="T2" fmla="*/ 0 w 822"/>
              <a:gd name="T3" fmla="*/ 749 h 996"/>
              <a:gd name="T4" fmla="*/ 162 w 822"/>
              <a:gd name="T5" fmla="*/ 749 h 996"/>
              <a:gd name="T6" fmla="*/ 162 w 822"/>
              <a:gd name="T7" fmla="*/ 996 h 996"/>
              <a:gd name="T8" fmla="*/ 407 w 822"/>
              <a:gd name="T9" fmla="*/ 749 h 996"/>
              <a:gd name="T10" fmla="*/ 822 w 822"/>
              <a:gd name="T11" fmla="*/ 749 h 996"/>
              <a:gd name="T12" fmla="*/ 822 w 822"/>
              <a:gd name="T13" fmla="*/ 0 h 996"/>
              <a:gd name="T14" fmla="*/ 0 w 82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22" h="996">
                <a:moveTo>
                  <a:pt x="0" y="0"/>
                </a:moveTo>
                <a:lnTo>
                  <a:pt x="0" y="749"/>
                </a:lnTo>
                <a:lnTo>
                  <a:pt x="162" y="749"/>
                </a:lnTo>
                <a:lnTo>
                  <a:pt x="162" y="996"/>
                </a:lnTo>
                <a:lnTo>
                  <a:pt x="407" y="749"/>
                </a:lnTo>
                <a:lnTo>
                  <a:pt x="822" y="749"/>
                </a:lnTo>
                <a:lnTo>
                  <a:pt x="82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CD1F2B4-F3C9-4264-8590-016C8A57F264}"/>
              </a:ext>
            </a:extLst>
          </p:cNvPr>
          <p:cNvSpPr txBox="1"/>
          <p:nvPr/>
        </p:nvSpPr>
        <p:spPr>
          <a:xfrm>
            <a:off x="3471645" y="2985429"/>
            <a:ext cx="1712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+mn-ea"/>
                <a:ea typeface="+mn-ea"/>
              </a:rPr>
              <a:t>02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428DB0DF-B6F8-4683-8358-B0F54E5C5B35}"/>
              </a:ext>
            </a:extLst>
          </p:cNvPr>
          <p:cNvSpPr>
            <a:spLocks/>
          </p:cNvSpPr>
          <p:nvPr/>
        </p:nvSpPr>
        <p:spPr bwMode="auto">
          <a:xfrm>
            <a:off x="5543123" y="2383879"/>
            <a:ext cx="2853391" cy="1670430"/>
          </a:xfrm>
          <a:custGeom>
            <a:avLst/>
            <a:gdLst>
              <a:gd name="T0" fmla="*/ 0 w 1532"/>
              <a:gd name="T1" fmla="*/ 0 h 996"/>
              <a:gd name="T2" fmla="*/ 0 w 1532"/>
              <a:gd name="T3" fmla="*/ 749 h 996"/>
              <a:gd name="T4" fmla="*/ 156 w 1532"/>
              <a:gd name="T5" fmla="*/ 749 h 996"/>
              <a:gd name="T6" fmla="*/ 156 w 1532"/>
              <a:gd name="T7" fmla="*/ 996 h 996"/>
              <a:gd name="T8" fmla="*/ 401 w 1532"/>
              <a:gd name="T9" fmla="*/ 749 h 996"/>
              <a:gd name="T10" fmla="*/ 1532 w 1532"/>
              <a:gd name="T11" fmla="*/ 749 h 996"/>
              <a:gd name="T12" fmla="*/ 1532 w 1532"/>
              <a:gd name="T13" fmla="*/ 0 h 996"/>
              <a:gd name="T14" fmla="*/ 0 w 153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2" h="996">
                <a:moveTo>
                  <a:pt x="0" y="0"/>
                </a:moveTo>
                <a:lnTo>
                  <a:pt x="0" y="749"/>
                </a:lnTo>
                <a:lnTo>
                  <a:pt x="156" y="749"/>
                </a:lnTo>
                <a:lnTo>
                  <a:pt x="156" y="996"/>
                </a:lnTo>
                <a:lnTo>
                  <a:pt x="401" y="749"/>
                </a:lnTo>
                <a:lnTo>
                  <a:pt x="1532" y="749"/>
                </a:lnTo>
                <a:lnTo>
                  <a:pt x="1532" y="0"/>
                </a:lnTo>
                <a:lnTo>
                  <a:pt x="0" y="0"/>
                </a:lnTo>
                <a:close/>
              </a:path>
            </a:pathLst>
          </a:custGeom>
          <a:solidFill>
            <a:srgbClr val="6A410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4992FD9-EB20-41E5-9932-BB6D4EF095FA}"/>
              </a:ext>
            </a:extLst>
          </p:cNvPr>
          <p:cNvSpPr txBox="1"/>
          <p:nvPr/>
        </p:nvSpPr>
        <p:spPr>
          <a:xfrm>
            <a:off x="5647559" y="2985429"/>
            <a:ext cx="2575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bg1"/>
                </a:solidFill>
                <a:latin typeface="+mn-ea"/>
                <a:ea typeface="+mn-ea"/>
              </a:rPr>
              <a:t>03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26A307E-3236-4884-90F2-7C1AE62ABD5C}"/>
              </a:ext>
            </a:extLst>
          </p:cNvPr>
          <p:cNvSpPr txBox="1"/>
          <p:nvPr/>
        </p:nvSpPr>
        <p:spPr>
          <a:xfrm>
            <a:off x="3331673" y="4188533"/>
            <a:ext cx="206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4A4A4C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4A4A4C"/>
              </a:solidFill>
              <a:latin typeface="+mn-ea"/>
              <a:ea typeface="+mn-ea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C9B848DC-D2EF-4631-8FB8-13CD7C06C738}"/>
              </a:ext>
            </a:extLst>
          </p:cNvPr>
          <p:cNvSpPr txBox="1"/>
          <p:nvPr/>
        </p:nvSpPr>
        <p:spPr>
          <a:xfrm>
            <a:off x="3331672" y="4476616"/>
            <a:ext cx="206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4A4A4C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947332C-0141-4AC5-ACBA-5BE73C16AEC1}"/>
              </a:ext>
            </a:extLst>
          </p:cNvPr>
          <p:cNvSpPr txBox="1"/>
          <p:nvPr/>
        </p:nvSpPr>
        <p:spPr>
          <a:xfrm>
            <a:off x="5543122" y="4188533"/>
            <a:ext cx="2853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4A4A4C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4A4A4C"/>
              </a:solidFill>
              <a:latin typeface="+mn-ea"/>
              <a:ea typeface="+mn-ea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AE19F22E-6547-4E91-8602-A6B066D6171E}"/>
              </a:ext>
            </a:extLst>
          </p:cNvPr>
          <p:cNvSpPr txBox="1"/>
          <p:nvPr/>
        </p:nvSpPr>
        <p:spPr>
          <a:xfrm>
            <a:off x="5543120" y="4476616"/>
            <a:ext cx="285339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4A4A4C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</p:spTree>
    <p:extLst>
      <p:ext uri="{BB962C8B-B14F-4D97-AF65-F5344CB8AC3E}">
        <p14:creationId xmlns:p14="http://schemas.microsoft.com/office/powerpoint/2010/main" val="285212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4608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7822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2DFC12A-5447-42B0-AACB-86E97D95C28E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C026648-31F2-4AA7-8A6A-B09F65C7C5CD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http://powerpoint.bizforms.co.kr/form_view/view.asp?number=186762&amp;v_flag=0</a:t>
            </a: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7BB4D417-369F-45F3-B780-98B0B791D1FF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32A8E4B6-CD9E-4BB6-A690-F242FBC97665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691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63B17C3D-6E44-4084-AF44-22ED792E8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72D9D138-FCEF-4F1B-B6A9-E9007E319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701A74C-69A4-4BA4-B3D4-872F6EB96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57BD97A-09F1-407E-8382-841AE1765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8023966E-D614-4562-93BF-31F7A0BC6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EB4BD6E-17A1-4CAD-9576-FB7B69C00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06496C3-BEA4-43DF-81C9-B81BE77BC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8F2BB99-193D-4E22-9236-226B32F17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8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FF9ADA5-E0A4-4FFC-B868-5DA9B4B4D0D8}"/>
              </a:ext>
            </a:extLst>
          </p:cNvPr>
          <p:cNvSpPr/>
          <p:nvPr/>
        </p:nvSpPr>
        <p:spPr>
          <a:xfrm>
            <a:off x="814170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95A28B8-61F7-406D-81F7-29EE0DE726E7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9E0A6F7-05BC-4E2C-B5C8-E172CEBBD9FC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46EEA99-B2D2-444E-BAFB-1224D221E3D7}"/>
              </a:ext>
            </a:extLst>
          </p:cNvPr>
          <p:cNvSpPr/>
          <p:nvPr/>
        </p:nvSpPr>
        <p:spPr>
          <a:xfrm>
            <a:off x="6797735" y="3623020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C114C7E6-804B-47B3-8A0F-1184C628768B}"/>
              </a:ext>
            </a:extLst>
          </p:cNvPr>
          <p:cNvSpPr/>
          <p:nvPr/>
        </p:nvSpPr>
        <p:spPr>
          <a:xfrm>
            <a:off x="814170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7431CEC-5255-4D9B-A8E7-744E41849570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822F09D9-9AB1-4D6B-8086-397FAEC7D15A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C83B3AA-39C2-4FE9-806D-A1E16B9796F0}"/>
              </a:ext>
            </a:extLst>
          </p:cNvPr>
          <p:cNvSpPr/>
          <p:nvPr/>
        </p:nvSpPr>
        <p:spPr>
          <a:xfrm>
            <a:off x="6797735" y="5560201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056A8FA-25E7-430E-AE9F-ACF30BBCEAB4}"/>
              </a:ext>
            </a:extLst>
          </p:cNvPr>
          <p:cNvSpPr/>
          <p:nvPr/>
        </p:nvSpPr>
        <p:spPr>
          <a:xfrm>
            <a:off x="672841" y="1275841"/>
            <a:ext cx="489749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비즈니스</a:t>
            </a:r>
            <a:r>
              <a:rPr lang="en-US" altLang="ko-KR" sz="2400" b="1" spc="-150" dirty="0">
                <a:solidFill>
                  <a:schemeClr val="accent4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금융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0EFF4DB-6137-4708-B524-71A23ABC3D88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6B7DA30-4AF7-4D11-B067-510289A5C5D5}"/>
              </a:ext>
            </a:extLst>
          </p:cNvPr>
          <p:cNvSpPr/>
          <p:nvPr/>
        </p:nvSpPr>
        <p:spPr>
          <a:xfrm>
            <a:off x="6629704" y="1423321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1609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6252A8C-CF7E-4913-A1EA-51FACF5020B1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3E178D1F-AD8A-4D84-9E31-FBCD37282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0014A8CE-2547-40A5-9BFA-3FA2C6EDE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D36AC226-6E5D-4C7B-A429-777E8B75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25819B2E-C1CF-4E9C-9462-219669A39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2A6497FB-8AD9-4913-8A39-8F3EC9B7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324E0D2A-393A-4674-9C5B-754AF8E34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1E4F6AF9-DDE3-43B8-8FDF-CC8DBB3D9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FC3755CA-77BC-43C9-97C3-A38DF1690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5387F0D1-310C-4F02-9810-F888AF85A9A5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DC624C0C-9F3D-4966-9A08-F1642B27CB15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873D09E6-CAC8-4F2E-8FE3-BCD2F74811E9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97FAD6C4-4219-4526-85BA-8A089B7C8E99}"/>
              </a:ext>
            </a:extLst>
          </p:cNvPr>
          <p:cNvSpPr/>
          <p:nvPr/>
        </p:nvSpPr>
        <p:spPr>
          <a:xfrm>
            <a:off x="6797735" y="3623020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직사각형 14">
            <a:hlinkClick r:id="rId11"/>
            <a:extLst>
              <a:ext uri="{FF2B5EF4-FFF2-40B4-BE49-F238E27FC236}">
                <a16:creationId xmlns:a16="http://schemas.microsoft.com/office/drawing/2014/main" id="{DE43099D-FB66-4DC4-9E8A-14DBFD051266}"/>
              </a:ext>
            </a:extLst>
          </p:cNvPr>
          <p:cNvSpPr/>
          <p:nvPr/>
        </p:nvSpPr>
        <p:spPr>
          <a:xfrm>
            <a:off x="812936" y="5560201"/>
            <a:ext cx="1643899" cy="28668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2B5ACC4F-39DE-4478-91C9-53EE99473590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5D67F1A4-2E65-42F2-8774-7CCC9CD41853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51318CE7-2231-41E3-996A-54C92005FAAF}"/>
              </a:ext>
            </a:extLst>
          </p:cNvPr>
          <p:cNvSpPr/>
          <p:nvPr/>
        </p:nvSpPr>
        <p:spPr>
          <a:xfrm>
            <a:off x="6797735" y="5560201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B318120-AD1A-4AA9-8998-D89045D94D78}"/>
              </a:ext>
            </a:extLst>
          </p:cNvPr>
          <p:cNvSpPr/>
          <p:nvPr/>
        </p:nvSpPr>
        <p:spPr>
          <a:xfrm>
            <a:off x="672841" y="1275841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AF861C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02B41ED-6765-4349-9D2F-FEAA6245C615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2380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16231</TotalTime>
  <Words>271</Words>
  <Application>Microsoft Office PowerPoint</Application>
  <PresentationFormat>화면 슬라이드 쇼(4:3)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파워포인트배경(황금돼지)</dc:title>
  <dc:creator>㈜비즈폼</dc:creator>
  <dc:description>무단 복제 배포시 법적 불이익을 받을 수 있습니다.</dc:description>
  <cp:lastModifiedBy>inbee-247</cp:lastModifiedBy>
  <cp:revision>956</cp:revision>
  <dcterms:created xsi:type="dcterms:W3CDTF">2013-12-05T04:50:26Z</dcterms:created>
  <dcterms:modified xsi:type="dcterms:W3CDTF">2019-05-10T08:43:48Z</dcterms:modified>
  <cp:category>본 문서의 저작권은 비즈폼에 있습니다.</cp:category>
</cp:coreProperties>
</file>