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1" r:id="rId2"/>
    <p:sldId id="269" r:id="rId3"/>
    <p:sldId id="271" r:id="rId4"/>
    <p:sldId id="302" r:id="rId5"/>
    <p:sldId id="303" r:id="rId6"/>
    <p:sldId id="304" r:id="rId7"/>
    <p:sldId id="305" r:id="rId8"/>
    <p:sldId id="306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878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5DC0B0-1A9C-44D6-BCE3-F90D8AB8903C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404000" y="4743468"/>
            <a:ext cx="6336000" cy="252377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800" b="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25" name="Freeform 6"/>
          <p:cNvSpPr>
            <a:spLocks/>
          </p:cNvSpPr>
          <p:nvPr userDrawn="1"/>
        </p:nvSpPr>
        <p:spPr bwMode="auto">
          <a:xfrm>
            <a:off x="6088063" y="1752593"/>
            <a:ext cx="600075" cy="2816225"/>
          </a:xfrm>
          <a:custGeom>
            <a:avLst/>
            <a:gdLst/>
            <a:ahLst/>
            <a:cxnLst>
              <a:cxn ang="0">
                <a:pos x="115" y="0"/>
              </a:cxn>
              <a:cxn ang="0">
                <a:pos x="115" y="0"/>
              </a:cxn>
              <a:cxn ang="0">
                <a:pos x="0" y="31"/>
              </a:cxn>
              <a:cxn ang="0">
                <a:pos x="55" y="287"/>
              </a:cxn>
              <a:cxn ang="0">
                <a:pos x="103" y="277"/>
              </a:cxn>
              <a:cxn ang="0">
                <a:pos x="171" y="819"/>
              </a:cxn>
              <a:cxn ang="0">
                <a:pos x="378" y="1774"/>
              </a:cxn>
              <a:cxn ang="0">
                <a:pos x="378" y="1774"/>
              </a:cxn>
              <a:cxn ang="0">
                <a:pos x="349" y="1626"/>
              </a:cxn>
              <a:cxn ang="0">
                <a:pos x="317" y="1456"/>
              </a:cxn>
              <a:cxn ang="0">
                <a:pos x="277" y="1234"/>
              </a:cxn>
              <a:cxn ang="0">
                <a:pos x="257" y="1106"/>
              </a:cxn>
              <a:cxn ang="0">
                <a:pos x="235" y="967"/>
              </a:cxn>
              <a:cxn ang="0">
                <a:pos x="212" y="820"/>
              </a:cxn>
              <a:cxn ang="0">
                <a:pos x="190" y="667"/>
              </a:cxn>
              <a:cxn ang="0">
                <a:pos x="170" y="508"/>
              </a:cxn>
              <a:cxn ang="0">
                <a:pos x="151" y="342"/>
              </a:cxn>
              <a:cxn ang="0">
                <a:pos x="132" y="172"/>
              </a:cxn>
              <a:cxn ang="0">
                <a:pos x="115" y="0"/>
              </a:cxn>
            </a:cxnLst>
            <a:rect l="0" t="0" r="r" b="b"/>
            <a:pathLst>
              <a:path w="378" h="1774">
                <a:moveTo>
                  <a:pt x="115" y="0"/>
                </a:moveTo>
                <a:lnTo>
                  <a:pt x="115" y="0"/>
                </a:lnTo>
                <a:lnTo>
                  <a:pt x="0" y="31"/>
                </a:lnTo>
                <a:lnTo>
                  <a:pt x="55" y="287"/>
                </a:lnTo>
                <a:lnTo>
                  <a:pt x="103" y="277"/>
                </a:lnTo>
                <a:lnTo>
                  <a:pt x="171" y="819"/>
                </a:lnTo>
                <a:lnTo>
                  <a:pt x="378" y="1774"/>
                </a:lnTo>
                <a:lnTo>
                  <a:pt x="378" y="1774"/>
                </a:lnTo>
                <a:lnTo>
                  <a:pt x="349" y="1626"/>
                </a:lnTo>
                <a:lnTo>
                  <a:pt x="317" y="1456"/>
                </a:lnTo>
                <a:lnTo>
                  <a:pt x="277" y="1234"/>
                </a:lnTo>
                <a:lnTo>
                  <a:pt x="257" y="1106"/>
                </a:lnTo>
                <a:lnTo>
                  <a:pt x="235" y="967"/>
                </a:lnTo>
                <a:lnTo>
                  <a:pt x="212" y="820"/>
                </a:lnTo>
                <a:lnTo>
                  <a:pt x="190" y="667"/>
                </a:lnTo>
                <a:lnTo>
                  <a:pt x="170" y="508"/>
                </a:lnTo>
                <a:lnTo>
                  <a:pt x="151" y="342"/>
                </a:lnTo>
                <a:lnTo>
                  <a:pt x="132" y="172"/>
                </a:lnTo>
                <a:lnTo>
                  <a:pt x="115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pSp>
        <p:nvGrpSpPr>
          <p:cNvPr id="248" name="그룹 247"/>
          <p:cNvGrpSpPr/>
          <p:nvPr userDrawn="1"/>
        </p:nvGrpSpPr>
        <p:grpSpPr>
          <a:xfrm>
            <a:off x="2773363" y="1700206"/>
            <a:ext cx="3914775" cy="2868613"/>
            <a:chOff x="2773363" y="1700206"/>
            <a:chExt cx="3914775" cy="2868613"/>
          </a:xfrm>
        </p:grpSpPr>
        <p:sp>
          <p:nvSpPr>
            <p:cNvPr id="24" name="Freeform 5"/>
            <p:cNvSpPr>
              <a:spLocks/>
            </p:cNvSpPr>
            <p:nvPr userDrawn="1"/>
          </p:nvSpPr>
          <p:spPr bwMode="auto">
            <a:xfrm>
              <a:off x="6088063" y="1752593"/>
              <a:ext cx="600075" cy="2816225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15" y="0"/>
                </a:cxn>
                <a:cxn ang="0">
                  <a:pos x="0" y="31"/>
                </a:cxn>
                <a:cxn ang="0">
                  <a:pos x="55" y="287"/>
                </a:cxn>
                <a:cxn ang="0">
                  <a:pos x="103" y="277"/>
                </a:cxn>
                <a:cxn ang="0">
                  <a:pos x="171" y="819"/>
                </a:cxn>
                <a:cxn ang="0">
                  <a:pos x="378" y="1774"/>
                </a:cxn>
                <a:cxn ang="0">
                  <a:pos x="378" y="1774"/>
                </a:cxn>
                <a:cxn ang="0">
                  <a:pos x="349" y="1626"/>
                </a:cxn>
                <a:cxn ang="0">
                  <a:pos x="317" y="1456"/>
                </a:cxn>
                <a:cxn ang="0">
                  <a:pos x="277" y="1234"/>
                </a:cxn>
                <a:cxn ang="0">
                  <a:pos x="257" y="1106"/>
                </a:cxn>
                <a:cxn ang="0">
                  <a:pos x="235" y="967"/>
                </a:cxn>
                <a:cxn ang="0">
                  <a:pos x="212" y="820"/>
                </a:cxn>
                <a:cxn ang="0">
                  <a:pos x="190" y="667"/>
                </a:cxn>
                <a:cxn ang="0">
                  <a:pos x="170" y="508"/>
                </a:cxn>
                <a:cxn ang="0">
                  <a:pos x="151" y="342"/>
                </a:cxn>
                <a:cxn ang="0">
                  <a:pos x="132" y="172"/>
                </a:cxn>
                <a:cxn ang="0">
                  <a:pos x="115" y="0"/>
                </a:cxn>
              </a:cxnLst>
              <a:rect l="0" t="0" r="r" b="b"/>
              <a:pathLst>
                <a:path w="378" h="1774">
                  <a:moveTo>
                    <a:pt x="115" y="0"/>
                  </a:moveTo>
                  <a:lnTo>
                    <a:pt x="115" y="0"/>
                  </a:lnTo>
                  <a:lnTo>
                    <a:pt x="0" y="31"/>
                  </a:lnTo>
                  <a:lnTo>
                    <a:pt x="55" y="287"/>
                  </a:lnTo>
                  <a:lnTo>
                    <a:pt x="103" y="277"/>
                  </a:lnTo>
                  <a:lnTo>
                    <a:pt x="171" y="819"/>
                  </a:lnTo>
                  <a:lnTo>
                    <a:pt x="378" y="1774"/>
                  </a:lnTo>
                  <a:lnTo>
                    <a:pt x="378" y="1774"/>
                  </a:lnTo>
                  <a:lnTo>
                    <a:pt x="349" y="1626"/>
                  </a:lnTo>
                  <a:lnTo>
                    <a:pt x="317" y="1456"/>
                  </a:lnTo>
                  <a:lnTo>
                    <a:pt x="277" y="1234"/>
                  </a:lnTo>
                  <a:lnTo>
                    <a:pt x="257" y="1106"/>
                  </a:lnTo>
                  <a:lnTo>
                    <a:pt x="235" y="967"/>
                  </a:lnTo>
                  <a:lnTo>
                    <a:pt x="212" y="820"/>
                  </a:lnTo>
                  <a:lnTo>
                    <a:pt x="190" y="667"/>
                  </a:lnTo>
                  <a:lnTo>
                    <a:pt x="170" y="508"/>
                  </a:lnTo>
                  <a:lnTo>
                    <a:pt x="151" y="342"/>
                  </a:lnTo>
                  <a:lnTo>
                    <a:pt x="132" y="172"/>
                  </a:lnTo>
                  <a:lnTo>
                    <a:pt x="115" y="0"/>
                  </a:lnTo>
                  <a:close/>
                </a:path>
              </a:pathLst>
            </a:custGeom>
            <a:gradFill flip="none" rotWithShape="1">
              <a:gsLst>
                <a:gs pos="63000">
                  <a:schemeClr val="tx1">
                    <a:lumMod val="95000"/>
                    <a:lumOff val="5000"/>
                    <a:alpha val="22000"/>
                  </a:schemeClr>
                </a:gs>
                <a:gs pos="0">
                  <a:schemeClr val="tx1">
                    <a:lumMod val="95000"/>
                    <a:lumOff val="5000"/>
                  </a:scheme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6" name="Freeform 7"/>
            <p:cNvSpPr>
              <a:spLocks/>
            </p:cNvSpPr>
            <p:nvPr userDrawn="1"/>
          </p:nvSpPr>
          <p:spPr bwMode="auto">
            <a:xfrm>
              <a:off x="2773363" y="1700206"/>
              <a:ext cx="3914775" cy="2868613"/>
            </a:xfrm>
            <a:custGeom>
              <a:avLst/>
              <a:gdLst/>
              <a:ahLst/>
              <a:cxnLst>
                <a:cxn ang="0">
                  <a:pos x="2466" y="1807"/>
                </a:cxn>
                <a:cxn ang="0">
                  <a:pos x="325" y="1807"/>
                </a:cxn>
                <a:cxn ang="0">
                  <a:pos x="0" y="638"/>
                </a:cxn>
                <a:cxn ang="0">
                  <a:pos x="2075" y="0"/>
                </a:cxn>
                <a:cxn ang="0">
                  <a:pos x="2466" y="1807"/>
                </a:cxn>
              </a:cxnLst>
              <a:rect l="0" t="0" r="r" b="b"/>
              <a:pathLst>
                <a:path w="2466" h="1807">
                  <a:moveTo>
                    <a:pt x="2466" y="1807"/>
                  </a:moveTo>
                  <a:lnTo>
                    <a:pt x="325" y="1807"/>
                  </a:lnTo>
                  <a:lnTo>
                    <a:pt x="0" y="638"/>
                  </a:lnTo>
                  <a:lnTo>
                    <a:pt x="2075" y="0"/>
                  </a:lnTo>
                  <a:lnTo>
                    <a:pt x="2466" y="1807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27" name="Freeform 8"/>
          <p:cNvSpPr>
            <a:spLocks/>
          </p:cNvSpPr>
          <p:nvPr userDrawn="1"/>
        </p:nvSpPr>
        <p:spPr bwMode="auto">
          <a:xfrm>
            <a:off x="2773363" y="1700206"/>
            <a:ext cx="3914775" cy="2868613"/>
          </a:xfrm>
          <a:custGeom>
            <a:avLst/>
            <a:gdLst/>
            <a:ahLst/>
            <a:cxnLst>
              <a:cxn ang="0">
                <a:pos x="2466" y="1807"/>
              </a:cxn>
              <a:cxn ang="0">
                <a:pos x="325" y="1807"/>
              </a:cxn>
              <a:cxn ang="0">
                <a:pos x="0" y="638"/>
              </a:cxn>
              <a:cxn ang="0">
                <a:pos x="2075" y="0"/>
              </a:cxn>
              <a:cxn ang="0">
                <a:pos x="2466" y="1807"/>
              </a:cxn>
            </a:cxnLst>
            <a:rect l="0" t="0" r="r" b="b"/>
            <a:pathLst>
              <a:path w="2466" h="1807">
                <a:moveTo>
                  <a:pt x="2466" y="1807"/>
                </a:moveTo>
                <a:lnTo>
                  <a:pt x="325" y="1807"/>
                </a:lnTo>
                <a:lnTo>
                  <a:pt x="0" y="638"/>
                </a:lnTo>
                <a:lnTo>
                  <a:pt x="2075" y="0"/>
                </a:lnTo>
                <a:lnTo>
                  <a:pt x="2466" y="1807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28" name="Freeform 9"/>
          <p:cNvSpPr>
            <a:spLocks/>
          </p:cNvSpPr>
          <p:nvPr userDrawn="1"/>
        </p:nvSpPr>
        <p:spPr bwMode="auto">
          <a:xfrm>
            <a:off x="2493963" y="2192331"/>
            <a:ext cx="4056063" cy="2376488"/>
          </a:xfrm>
          <a:custGeom>
            <a:avLst/>
            <a:gdLst/>
            <a:ahLst/>
            <a:cxnLst>
              <a:cxn ang="0">
                <a:pos x="2555" y="1497"/>
              </a:cxn>
              <a:cxn ang="0">
                <a:pos x="232" y="1497"/>
              </a:cxn>
              <a:cxn ang="0">
                <a:pos x="0" y="463"/>
              </a:cxn>
              <a:cxn ang="0">
                <a:pos x="2367" y="0"/>
              </a:cxn>
              <a:cxn ang="0">
                <a:pos x="2555" y="1497"/>
              </a:cxn>
            </a:cxnLst>
            <a:rect l="0" t="0" r="r" b="b"/>
            <a:pathLst>
              <a:path w="2555" h="1497">
                <a:moveTo>
                  <a:pt x="2555" y="1497"/>
                </a:moveTo>
                <a:lnTo>
                  <a:pt x="232" y="1497"/>
                </a:lnTo>
                <a:lnTo>
                  <a:pt x="0" y="463"/>
                </a:lnTo>
                <a:lnTo>
                  <a:pt x="2367" y="0"/>
                </a:lnTo>
                <a:lnTo>
                  <a:pt x="2555" y="1497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29" name="Freeform 10"/>
          <p:cNvSpPr>
            <a:spLocks/>
          </p:cNvSpPr>
          <p:nvPr userDrawn="1"/>
        </p:nvSpPr>
        <p:spPr bwMode="auto">
          <a:xfrm>
            <a:off x="2493963" y="2192331"/>
            <a:ext cx="4056063" cy="2376488"/>
          </a:xfrm>
          <a:custGeom>
            <a:avLst/>
            <a:gdLst/>
            <a:ahLst/>
            <a:cxnLst>
              <a:cxn ang="0">
                <a:pos x="2555" y="1497"/>
              </a:cxn>
              <a:cxn ang="0">
                <a:pos x="232" y="1497"/>
              </a:cxn>
              <a:cxn ang="0">
                <a:pos x="0" y="463"/>
              </a:cxn>
              <a:cxn ang="0">
                <a:pos x="2367" y="0"/>
              </a:cxn>
              <a:cxn ang="0">
                <a:pos x="2555" y="1497"/>
              </a:cxn>
            </a:cxnLst>
            <a:rect l="0" t="0" r="r" b="b"/>
            <a:pathLst>
              <a:path w="2555" h="1497">
                <a:moveTo>
                  <a:pt x="2555" y="1497"/>
                </a:moveTo>
                <a:lnTo>
                  <a:pt x="232" y="1497"/>
                </a:lnTo>
                <a:lnTo>
                  <a:pt x="0" y="463"/>
                </a:lnTo>
                <a:lnTo>
                  <a:pt x="2367" y="0"/>
                </a:lnTo>
                <a:lnTo>
                  <a:pt x="2555" y="1497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31" name="Freeform 12"/>
          <p:cNvSpPr>
            <a:spLocks/>
          </p:cNvSpPr>
          <p:nvPr userDrawn="1"/>
        </p:nvSpPr>
        <p:spPr bwMode="auto">
          <a:xfrm>
            <a:off x="5834063" y="2322506"/>
            <a:ext cx="168275" cy="222250"/>
          </a:xfrm>
          <a:custGeom>
            <a:avLst/>
            <a:gdLst/>
            <a:ahLst/>
            <a:cxnLst>
              <a:cxn ang="0">
                <a:pos x="68" y="0"/>
              </a:cxn>
              <a:cxn ang="0">
                <a:pos x="0" y="22"/>
              </a:cxn>
              <a:cxn ang="0">
                <a:pos x="44" y="140"/>
              </a:cxn>
              <a:cxn ang="0">
                <a:pos x="106" y="118"/>
              </a:cxn>
              <a:cxn ang="0">
                <a:pos x="68" y="0"/>
              </a:cxn>
            </a:cxnLst>
            <a:rect l="0" t="0" r="r" b="b"/>
            <a:pathLst>
              <a:path w="106" h="140">
                <a:moveTo>
                  <a:pt x="68" y="0"/>
                </a:moveTo>
                <a:lnTo>
                  <a:pt x="0" y="22"/>
                </a:lnTo>
                <a:lnTo>
                  <a:pt x="44" y="140"/>
                </a:lnTo>
                <a:lnTo>
                  <a:pt x="106" y="118"/>
                </a:lnTo>
                <a:lnTo>
                  <a:pt x="68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pSp>
        <p:nvGrpSpPr>
          <p:cNvPr id="247" name="그룹 246"/>
          <p:cNvGrpSpPr/>
          <p:nvPr userDrawn="1"/>
        </p:nvGrpSpPr>
        <p:grpSpPr>
          <a:xfrm>
            <a:off x="2754313" y="2192331"/>
            <a:ext cx="3914775" cy="2376488"/>
            <a:chOff x="2754313" y="2192331"/>
            <a:chExt cx="3914775" cy="2376488"/>
          </a:xfrm>
        </p:grpSpPr>
        <p:sp>
          <p:nvSpPr>
            <p:cNvPr id="30" name="Freeform 11"/>
            <p:cNvSpPr>
              <a:spLocks/>
            </p:cNvSpPr>
            <p:nvPr userDrawn="1"/>
          </p:nvSpPr>
          <p:spPr bwMode="auto">
            <a:xfrm>
              <a:off x="5834063" y="2322506"/>
              <a:ext cx="168275" cy="222250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0" y="22"/>
                </a:cxn>
                <a:cxn ang="0">
                  <a:pos x="44" y="140"/>
                </a:cxn>
                <a:cxn ang="0">
                  <a:pos x="106" y="118"/>
                </a:cxn>
                <a:cxn ang="0">
                  <a:pos x="68" y="0"/>
                </a:cxn>
              </a:cxnLst>
              <a:rect l="0" t="0" r="r" b="b"/>
              <a:pathLst>
                <a:path w="106" h="140">
                  <a:moveTo>
                    <a:pt x="68" y="0"/>
                  </a:moveTo>
                  <a:lnTo>
                    <a:pt x="0" y="22"/>
                  </a:lnTo>
                  <a:lnTo>
                    <a:pt x="44" y="140"/>
                  </a:lnTo>
                  <a:lnTo>
                    <a:pt x="106" y="118"/>
                  </a:lnTo>
                  <a:lnTo>
                    <a:pt x="68" y="0"/>
                  </a:lnTo>
                  <a:close/>
                </a:path>
              </a:pathLst>
            </a:custGeom>
            <a:gradFill flip="none" rotWithShape="1">
              <a:gsLst>
                <a:gs pos="12000">
                  <a:schemeClr val="tx1">
                    <a:lumMod val="95000"/>
                    <a:lumOff val="5000"/>
                    <a:alpha val="22000"/>
                  </a:schemeClr>
                </a:gs>
                <a:gs pos="0">
                  <a:schemeClr val="tx1">
                    <a:lumMod val="95000"/>
                    <a:lumOff val="5000"/>
                  </a:scheme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2" name="Freeform 13"/>
            <p:cNvSpPr>
              <a:spLocks/>
            </p:cNvSpPr>
            <p:nvPr userDrawn="1"/>
          </p:nvSpPr>
          <p:spPr bwMode="auto">
            <a:xfrm>
              <a:off x="2754313" y="2192331"/>
              <a:ext cx="3914775" cy="2376488"/>
            </a:xfrm>
            <a:custGeom>
              <a:avLst/>
              <a:gdLst/>
              <a:ahLst/>
              <a:cxnLst>
                <a:cxn ang="0">
                  <a:pos x="2466" y="1497"/>
                </a:cxn>
                <a:cxn ang="0">
                  <a:pos x="296" y="1497"/>
                </a:cxn>
                <a:cxn ang="0">
                  <a:pos x="0" y="737"/>
                </a:cxn>
                <a:cxn ang="0">
                  <a:pos x="1899" y="0"/>
                </a:cxn>
                <a:cxn ang="0">
                  <a:pos x="2466" y="1497"/>
                </a:cxn>
              </a:cxnLst>
              <a:rect l="0" t="0" r="r" b="b"/>
              <a:pathLst>
                <a:path w="2466" h="1497">
                  <a:moveTo>
                    <a:pt x="2466" y="1497"/>
                  </a:moveTo>
                  <a:lnTo>
                    <a:pt x="296" y="1497"/>
                  </a:lnTo>
                  <a:lnTo>
                    <a:pt x="0" y="737"/>
                  </a:lnTo>
                  <a:lnTo>
                    <a:pt x="1899" y="0"/>
                  </a:lnTo>
                  <a:lnTo>
                    <a:pt x="2466" y="1497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37" name="Freeform 18"/>
          <p:cNvSpPr>
            <a:spLocks/>
          </p:cNvSpPr>
          <p:nvPr userDrawn="1"/>
        </p:nvSpPr>
        <p:spPr bwMode="auto">
          <a:xfrm>
            <a:off x="6392863" y="3833806"/>
            <a:ext cx="165100" cy="73501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04" y="463"/>
              </a:cxn>
              <a:cxn ang="0">
                <a:pos x="41" y="108"/>
              </a:cxn>
              <a:cxn ang="0">
                <a:pos x="0" y="0"/>
              </a:cxn>
            </a:cxnLst>
            <a:rect l="0" t="0" r="r" b="b"/>
            <a:pathLst>
              <a:path w="104" h="463">
                <a:moveTo>
                  <a:pt x="0" y="0"/>
                </a:moveTo>
                <a:lnTo>
                  <a:pt x="104" y="463"/>
                </a:lnTo>
                <a:lnTo>
                  <a:pt x="41" y="108"/>
                </a:lnTo>
                <a:lnTo>
                  <a:pt x="0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pSp>
        <p:nvGrpSpPr>
          <p:cNvPr id="249" name="그룹 248"/>
          <p:cNvGrpSpPr/>
          <p:nvPr userDrawn="1"/>
        </p:nvGrpSpPr>
        <p:grpSpPr>
          <a:xfrm>
            <a:off x="2708275" y="2479668"/>
            <a:ext cx="3849688" cy="2089151"/>
            <a:chOff x="2708275" y="2479668"/>
            <a:chExt cx="3849688" cy="2089151"/>
          </a:xfrm>
        </p:grpSpPr>
        <p:grpSp>
          <p:nvGrpSpPr>
            <p:cNvPr id="241" name="그룹 240"/>
            <p:cNvGrpSpPr/>
            <p:nvPr userDrawn="1"/>
          </p:nvGrpSpPr>
          <p:grpSpPr>
            <a:xfrm>
              <a:off x="6121400" y="2609843"/>
              <a:ext cx="436563" cy="1958976"/>
              <a:chOff x="6121400" y="2609843"/>
              <a:chExt cx="436563" cy="1958976"/>
            </a:xfrm>
          </p:grpSpPr>
          <p:sp>
            <p:nvSpPr>
              <p:cNvPr id="34" name="Freeform 15"/>
              <p:cNvSpPr>
                <a:spLocks/>
              </p:cNvSpPr>
              <p:nvPr userDrawn="1"/>
            </p:nvSpPr>
            <p:spPr bwMode="auto">
              <a:xfrm>
                <a:off x="6121400" y="2609843"/>
                <a:ext cx="336550" cy="1395413"/>
              </a:xfrm>
              <a:custGeom>
                <a:avLst/>
                <a:gdLst/>
                <a:ahLst/>
                <a:cxnLst>
                  <a:cxn ang="0">
                    <a:pos x="53" y="0"/>
                  </a:cxn>
                  <a:cxn ang="0">
                    <a:pos x="0" y="15"/>
                  </a:cxn>
                  <a:cxn ang="0">
                    <a:pos x="171" y="771"/>
                  </a:cxn>
                  <a:cxn ang="0">
                    <a:pos x="212" y="879"/>
                  </a:cxn>
                  <a:cxn ang="0">
                    <a:pos x="53" y="0"/>
                  </a:cxn>
                </a:cxnLst>
                <a:rect l="0" t="0" r="r" b="b"/>
                <a:pathLst>
                  <a:path w="212" h="879">
                    <a:moveTo>
                      <a:pt x="53" y="0"/>
                    </a:moveTo>
                    <a:lnTo>
                      <a:pt x="0" y="15"/>
                    </a:lnTo>
                    <a:lnTo>
                      <a:pt x="171" y="771"/>
                    </a:lnTo>
                    <a:lnTo>
                      <a:pt x="212" y="879"/>
                    </a:lnTo>
                    <a:lnTo>
                      <a:pt x="53" y="0"/>
                    </a:lnTo>
                    <a:close/>
                  </a:path>
                </a:pathLst>
              </a:custGeom>
              <a:gradFill flip="none" rotWithShape="1">
                <a:gsLst>
                  <a:gs pos="63000">
                    <a:schemeClr val="tx1">
                      <a:lumMod val="95000"/>
                      <a:lumOff val="5000"/>
                      <a:alpha val="22000"/>
                    </a:schemeClr>
                  </a:gs>
                  <a:gs pos="0">
                    <a:schemeClr val="tx1">
                      <a:lumMod val="95000"/>
                      <a:lumOff val="5000"/>
                    </a:schemeClr>
                  </a:gs>
                </a:gsLst>
                <a:lin ang="162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6" name="Freeform 17"/>
              <p:cNvSpPr>
                <a:spLocks/>
              </p:cNvSpPr>
              <p:nvPr userDrawn="1"/>
            </p:nvSpPr>
            <p:spPr bwMode="auto">
              <a:xfrm>
                <a:off x="6392863" y="3833806"/>
                <a:ext cx="165100" cy="7350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04" y="463"/>
                  </a:cxn>
                  <a:cxn ang="0">
                    <a:pos x="41" y="108"/>
                  </a:cxn>
                  <a:cxn ang="0">
                    <a:pos x="0" y="0"/>
                  </a:cxn>
                </a:cxnLst>
                <a:rect l="0" t="0" r="r" b="b"/>
                <a:pathLst>
                  <a:path w="104" h="463">
                    <a:moveTo>
                      <a:pt x="0" y="0"/>
                    </a:moveTo>
                    <a:lnTo>
                      <a:pt x="104" y="463"/>
                    </a:lnTo>
                    <a:lnTo>
                      <a:pt x="41" y="108"/>
                    </a:lnTo>
                    <a:lnTo>
                      <a:pt x="0" y="0"/>
                    </a:lnTo>
                    <a:close/>
                  </a:path>
                </a:pathLst>
              </a:custGeom>
              <a:gradFill flip="none" rotWithShape="1">
                <a:gsLst>
                  <a:gs pos="63000">
                    <a:schemeClr val="tx1">
                      <a:lumMod val="95000"/>
                      <a:lumOff val="5000"/>
                      <a:alpha val="22000"/>
                    </a:schemeClr>
                  </a:gs>
                  <a:gs pos="0">
                    <a:schemeClr val="tx1">
                      <a:lumMod val="95000"/>
                      <a:lumOff val="5000"/>
                    </a:schemeClr>
                  </a:gs>
                </a:gsLst>
                <a:lin ang="162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38" name="Freeform 19"/>
            <p:cNvSpPr>
              <a:spLocks/>
            </p:cNvSpPr>
            <p:nvPr userDrawn="1"/>
          </p:nvSpPr>
          <p:spPr bwMode="auto">
            <a:xfrm>
              <a:off x="2708275" y="2479668"/>
              <a:ext cx="3849688" cy="2089150"/>
            </a:xfrm>
            <a:custGeom>
              <a:avLst/>
              <a:gdLst/>
              <a:ahLst/>
              <a:cxnLst>
                <a:cxn ang="0">
                  <a:pos x="2425" y="1316"/>
                </a:cxn>
                <a:cxn ang="0">
                  <a:pos x="201" y="1316"/>
                </a:cxn>
                <a:cxn ang="0">
                  <a:pos x="0" y="752"/>
                </a:cxn>
                <a:cxn ang="0">
                  <a:pos x="2128" y="0"/>
                </a:cxn>
                <a:cxn ang="0">
                  <a:pos x="2425" y="1316"/>
                </a:cxn>
              </a:cxnLst>
              <a:rect l="0" t="0" r="r" b="b"/>
              <a:pathLst>
                <a:path w="2425" h="1316">
                  <a:moveTo>
                    <a:pt x="2425" y="1316"/>
                  </a:moveTo>
                  <a:lnTo>
                    <a:pt x="201" y="1316"/>
                  </a:lnTo>
                  <a:lnTo>
                    <a:pt x="0" y="752"/>
                  </a:lnTo>
                  <a:lnTo>
                    <a:pt x="2128" y="0"/>
                  </a:lnTo>
                  <a:lnTo>
                    <a:pt x="2425" y="1316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40" name="Freeform 21"/>
          <p:cNvSpPr>
            <a:spLocks/>
          </p:cNvSpPr>
          <p:nvPr userDrawn="1"/>
        </p:nvSpPr>
        <p:spPr bwMode="auto">
          <a:xfrm>
            <a:off x="2732088" y="3890956"/>
            <a:ext cx="295275" cy="677863"/>
          </a:xfrm>
          <a:custGeom>
            <a:avLst/>
            <a:gdLst/>
            <a:ahLst/>
            <a:cxnLst>
              <a:cxn ang="0">
                <a:pos x="34" y="0"/>
              </a:cxn>
              <a:cxn ang="0">
                <a:pos x="0" y="8"/>
              </a:cxn>
              <a:cxn ang="0">
                <a:pos x="110" y="427"/>
              </a:cxn>
              <a:cxn ang="0">
                <a:pos x="186" y="427"/>
              </a:cxn>
              <a:cxn ang="0">
                <a:pos x="34" y="0"/>
              </a:cxn>
            </a:cxnLst>
            <a:rect l="0" t="0" r="r" b="b"/>
            <a:pathLst>
              <a:path w="186" h="427">
                <a:moveTo>
                  <a:pt x="34" y="0"/>
                </a:moveTo>
                <a:lnTo>
                  <a:pt x="0" y="8"/>
                </a:lnTo>
                <a:lnTo>
                  <a:pt x="110" y="427"/>
                </a:lnTo>
                <a:lnTo>
                  <a:pt x="186" y="427"/>
                </a:lnTo>
                <a:lnTo>
                  <a:pt x="34" y="0"/>
                </a:lnTo>
                <a:close/>
              </a:path>
            </a:pathLst>
          </a:custGeom>
          <a:solidFill>
            <a:srgbClr val="0514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41" name="Freeform 22"/>
          <p:cNvSpPr>
            <a:spLocks/>
          </p:cNvSpPr>
          <p:nvPr userDrawn="1"/>
        </p:nvSpPr>
        <p:spPr bwMode="auto">
          <a:xfrm>
            <a:off x="2732088" y="3890956"/>
            <a:ext cx="295275" cy="677863"/>
          </a:xfrm>
          <a:custGeom>
            <a:avLst/>
            <a:gdLst/>
            <a:ahLst/>
            <a:cxnLst>
              <a:cxn ang="0">
                <a:pos x="34" y="0"/>
              </a:cxn>
              <a:cxn ang="0">
                <a:pos x="0" y="8"/>
              </a:cxn>
              <a:cxn ang="0">
                <a:pos x="110" y="427"/>
              </a:cxn>
              <a:cxn ang="0">
                <a:pos x="186" y="427"/>
              </a:cxn>
              <a:cxn ang="0">
                <a:pos x="34" y="0"/>
              </a:cxn>
            </a:cxnLst>
            <a:rect l="0" t="0" r="r" b="b"/>
            <a:pathLst>
              <a:path w="186" h="427">
                <a:moveTo>
                  <a:pt x="34" y="0"/>
                </a:moveTo>
                <a:lnTo>
                  <a:pt x="0" y="8"/>
                </a:lnTo>
                <a:lnTo>
                  <a:pt x="110" y="427"/>
                </a:lnTo>
                <a:lnTo>
                  <a:pt x="186" y="427"/>
                </a:lnTo>
                <a:lnTo>
                  <a:pt x="34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pSp>
        <p:nvGrpSpPr>
          <p:cNvPr id="250" name="그룹 249"/>
          <p:cNvGrpSpPr/>
          <p:nvPr userDrawn="1"/>
        </p:nvGrpSpPr>
        <p:grpSpPr>
          <a:xfrm>
            <a:off x="2636838" y="2954331"/>
            <a:ext cx="3810000" cy="1614488"/>
            <a:chOff x="2636838" y="2954331"/>
            <a:chExt cx="3810000" cy="1614488"/>
          </a:xfrm>
        </p:grpSpPr>
        <p:sp>
          <p:nvSpPr>
            <p:cNvPr id="42" name="Freeform 23"/>
            <p:cNvSpPr>
              <a:spLocks/>
            </p:cNvSpPr>
            <p:nvPr userDrawn="1"/>
          </p:nvSpPr>
          <p:spPr bwMode="auto">
            <a:xfrm>
              <a:off x="2786063" y="2965443"/>
              <a:ext cx="3660775" cy="1603375"/>
            </a:xfrm>
            <a:custGeom>
              <a:avLst/>
              <a:gdLst/>
              <a:ahLst/>
              <a:cxnLst>
                <a:cxn ang="0">
                  <a:pos x="2057" y="0"/>
                </a:cxn>
                <a:cxn ang="0">
                  <a:pos x="0" y="583"/>
                </a:cxn>
                <a:cxn ang="0">
                  <a:pos x="152" y="1010"/>
                </a:cxn>
                <a:cxn ang="0">
                  <a:pos x="2306" y="1010"/>
                </a:cxn>
                <a:cxn ang="0">
                  <a:pos x="2057" y="0"/>
                </a:cxn>
              </a:cxnLst>
              <a:rect l="0" t="0" r="r" b="b"/>
              <a:pathLst>
                <a:path w="2306" h="1010">
                  <a:moveTo>
                    <a:pt x="2057" y="0"/>
                  </a:moveTo>
                  <a:lnTo>
                    <a:pt x="0" y="583"/>
                  </a:lnTo>
                  <a:lnTo>
                    <a:pt x="152" y="1010"/>
                  </a:lnTo>
                  <a:lnTo>
                    <a:pt x="2306" y="1010"/>
                  </a:lnTo>
                  <a:lnTo>
                    <a:pt x="2057" y="0"/>
                  </a:lnTo>
                  <a:close/>
                </a:path>
              </a:pathLst>
            </a:custGeom>
            <a:gradFill flip="none" rotWithShape="1">
              <a:gsLst>
                <a:gs pos="63000">
                  <a:schemeClr val="tx1">
                    <a:lumMod val="95000"/>
                    <a:lumOff val="5000"/>
                    <a:alpha val="22000"/>
                  </a:schemeClr>
                </a:gs>
                <a:gs pos="0">
                  <a:schemeClr val="tx1">
                    <a:lumMod val="95000"/>
                    <a:lumOff val="5000"/>
                  </a:scheme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4" name="Freeform 25"/>
            <p:cNvSpPr>
              <a:spLocks/>
            </p:cNvSpPr>
            <p:nvPr userDrawn="1"/>
          </p:nvSpPr>
          <p:spPr bwMode="auto">
            <a:xfrm>
              <a:off x="2636838" y="2954331"/>
              <a:ext cx="3810000" cy="1614488"/>
            </a:xfrm>
            <a:custGeom>
              <a:avLst/>
              <a:gdLst/>
              <a:ahLst/>
              <a:cxnLst>
                <a:cxn ang="0">
                  <a:pos x="2400" y="1017"/>
                </a:cxn>
                <a:cxn ang="0">
                  <a:pos x="111" y="1017"/>
                </a:cxn>
                <a:cxn ang="0">
                  <a:pos x="0" y="598"/>
                </a:cxn>
                <a:cxn ang="0">
                  <a:pos x="2108" y="0"/>
                </a:cxn>
                <a:cxn ang="0">
                  <a:pos x="2400" y="1017"/>
                </a:cxn>
              </a:cxnLst>
              <a:rect l="0" t="0" r="r" b="b"/>
              <a:pathLst>
                <a:path w="2400" h="1017">
                  <a:moveTo>
                    <a:pt x="2400" y="1017"/>
                  </a:moveTo>
                  <a:lnTo>
                    <a:pt x="111" y="1017"/>
                  </a:lnTo>
                  <a:lnTo>
                    <a:pt x="0" y="598"/>
                  </a:lnTo>
                  <a:lnTo>
                    <a:pt x="2108" y="0"/>
                  </a:lnTo>
                  <a:lnTo>
                    <a:pt x="2400" y="101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45" name="Freeform 26"/>
          <p:cNvSpPr>
            <a:spLocks/>
          </p:cNvSpPr>
          <p:nvPr userDrawn="1"/>
        </p:nvSpPr>
        <p:spPr bwMode="auto">
          <a:xfrm>
            <a:off x="2797175" y="4506906"/>
            <a:ext cx="3649663" cy="6191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0" y="39"/>
              </a:cxn>
              <a:cxn ang="0">
                <a:pos x="2299" y="39"/>
              </a:cxn>
              <a:cxn ang="0">
                <a:pos x="2287" y="0"/>
              </a:cxn>
              <a:cxn ang="0">
                <a:pos x="0" y="0"/>
              </a:cxn>
            </a:cxnLst>
            <a:rect l="0" t="0" r="r" b="b"/>
            <a:pathLst>
              <a:path w="2299" h="39">
                <a:moveTo>
                  <a:pt x="0" y="0"/>
                </a:moveTo>
                <a:lnTo>
                  <a:pt x="10" y="39"/>
                </a:lnTo>
                <a:lnTo>
                  <a:pt x="2299" y="39"/>
                </a:lnTo>
                <a:lnTo>
                  <a:pt x="228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63000">
                <a:schemeClr val="tx1">
                  <a:lumMod val="95000"/>
                  <a:lumOff val="5000"/>
                  <a:alpha val="0"/>
                </a:schemeClr>
              </a:gs>
              <a:gs pos="0">
                <a:schemeClr val="tx1">
                  <a:lumMod val="95000"/>
                  <a:lumOff val="5000"/>
                  <a:alpha val="41000"/>
                </a:schemeClr>
              </a:gs>
            </a:gsLst>
            <a:lin ang="16200000" scaled="1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46" name="그룹 245"/>
          <p:cNvGrpSpPr/>
          <p:nvPr userDrawn="1"/>
        </p:nvGrpSpPr>
        <p:grpSpPr>
          <a:xfrm>
            <a:off x="5337175" y="2674931"/>
            <a:ext cx="681038" cy="301625"/>
            <a:chOff x="5337175" y="2674931"/>
            <a:chExt cx="681038" cy="301625"/>
          </a:xfrm>
        </p:grpSpPr>
        <p:sp>
          <p:nvSpPr>
            <p:cNvPr id="46" name="Freeform 27"/>
            <p:cNvSpPr>
              <a:spLocks/>
            </p:cNvSpPr>
            <p:nvPr userDrawn="1"/>
          </p:nvSpPr>
          <p:spPr bwMode="auto">
            <a:xfrm>
              <a:off x="5337175" y="2838443"/>
              <a:ext cx="122238" cy="138113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22" y="1"/>
                </a:cxn>
                <a:cxn ang="0">
                  <a:pos x="10" y="6"/>
                </a:cxn>
                <a:cxn ang="0">
                  <a:pos x="3" y="15"/>
                </a:cxn>
                <a:cxn ang="0">
                  <a:pos x="2" y="20"/>
                </a:cxn>
                <a:cxn ang="0">
                  <a:pos x="0" y="30"/>
                </a:cxn>
                <a:cxn ang="0">
                  <a:pos x="2" y="36"/>
                </a:cxn>
                <a:cxn ang="0">
                  <a:pos x="10" y="47"/>
                </a:cxn>
                <a:cxn ang="0">
                  <a:pos x="15" y="49"/>
                </a:cxn>
                <a:cxn ang="0">
                  <a:pos x="22" y="49"/>
                </a:cxn>
                <a:cxn ang="0">
                  <a:pos x="43" y="47"/>
                </a:cxn>
                <a:cxn ang="0">
                  <a:pos x="51" y="46"/>
                </a:cxn>
                <a:cxn ang="0">
                  <a:pos x="58" y="47"/>
                </a:cxn>
                <a:cxn ang="0">
                  <a:pos x="62" y="49"/>
                </a:cxn>
                <a:cxn ang="0">
                  <a:pos x="65" y="54"/>
                </a:cxn>
                <a:cxn ang="0">
                  <a:pos x="63" y="66"/>
                </a:cxn>
                <a:cxn ang="0">
                  <a:pos x="58" y="71"/>
                </a:cxn>
                <a:cxn ang="0">
                  <a:pos x="50" y="75"/>
                </a:cxn>
                <a:cxn ang="0">
                  <a:pos x="38" y="77"/>
                </a:cxn>
                <a:cxn ang="0">
                  <a:pos x="31" y="77"/>
                </a:cxn>
                <a:cxn ang="0">
                  <a:pos x="21" y="65"/>
                </a:cxn>
                <a:cxn ang="0">
                  <a:pos x="10" y="70"/>
                </a:cxn>
                <a:cxn ang="0">
                  <a:pos x="14" y="75"/>
                </a:cxn>
                <a:cxn ang="0">
                  <a:pos x="21" y="83"/>
                </a:cxn>
                <a:cxn ang="0">
                  <a:pos x="26" y="85"/>
                </a:cxn>
                <a:cxn ang="0">
                  <a:pos x="36" y="87"/>
                </a:cxn>
                <a:cxn ang="0">
                  <a:pos x="53" y="85"/>
                </a:cxn>
                <a:cxn ang="0">
                  <a:pos x="65" y="78"/>
                </a:cxn>
                <a:cxn ang="0">
                  <a:pos x="74" y="71"/>
                </a:cxn>
                <a:cxn ang="0">
                  <a:pos x="75" y="66"/>
                </a:cxn>
                <a:cxn ang="0">
                  <a:pos x="77" y="56"/>
                </a:cxn>
                <a:cxn ang="0">
                  <a:pos x="75" y="51"/>
                </a:cxn>
                <a:cxn ang="0">
                  <a:pos x="65" y="37"/>
                </a:cxn>
                <a:cxn ang="0">
                  <a:pos x="60" y="36"/>
                </a:cxn>
                <a:cxn ang="0">
                  <a:pos x="53" y="36"/>
                </a:cxn>
                <a:cxn ang="0">
                  <a:pos x="31" y="37"/>
                </a:cxn>
                <a:cxn ang="0">
                  <a:pos x="24" y="37"/>
                </a:cxn>
                <a:cxn ang="0">
                  <a:pos x="17" y="37"/>
                </a:cxn>
                <a:cxn ang="0">
                  <a:pos x="14" y="36"/>
                </a:cxn>
                <a:cxn ang="0">
                  <a:pos x="12" y="30"/>
                </a:cxn>
                <a:cxn ang="0">
                  <a:pos x="14" y="20"/>
                </a:cxn>
                <a:cxn ang="0">
                  <a:pos x="17" y="15"/>
                </a:cxn>
                <a:cxn ang="0">
                  <a:pos x="26" y="12"/>
                </a:cxn>
                <a:cxn ang="0">
                  <a:pos x="34" y="10"/>
                </a:cxn>
                <a:cxn ang="0">
                  <a:pos x="41" y="10"/>
                </a:cxn>
                <a:cxn ang="0">
                  <a:pos x="51" y="20"/>
                </a:cxn>
                <a:cxn ang="0">
                  <a:pos x="62" y="17"/>
                </a:cxn>
                <a:cxn ang="0">
                  <a:pos x="55" y="6"/>
                </a:cxn>
                <a:cxn ang="0">
                  <a:pos x="46" y="1"/>
                </a:cxn>
                <a:cxn ang="0">
                  <a:pos x="36" y="0"/>
                </a:cxn>
              </a:cxnLst>
              <a:rect l="0" t="0" r="r" b="b"/>
              <a:pathLst>
                <a:path w="77" h="87">
                  <a:moveTo>
                    <a:pt x="36" y="0"/>
                  </a:moveTo>
                  <a:lnTo>
                    <a:pt x="36" y="0"/>
                  </a:lnTo>
                  <a:lnTo>
                    <a:pt x="29" y="0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10" y="6"/>
                  </a:lnTo>
                  <a:lnTo>
                    <a:pt x="7" y="12"/>
                  </a:lnTo>
                  <a:lnTo>
                    <a:pt x="3" y="15"/>
                  </a:lnTo>
                  <a:lnTo>
                    <a:pt x="3" y="15"/>
                  </a:lnTo>
                  <a:lnTo>
                    <a:pt x="2" y="20"/>
                  </a:lnTo>
                  <a:lnTo>
                    <a:pt x="0" y="25"/>
                  </a:lnTo>
                  <a:lnTo>
                    <a:pt x="0" y="30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5" y="42"/>
                  </a:lnTo>
                  <a:lnTo>
                    <a:pt x="10" y="47"/>
                  </a:lnTo>
                  <a:lnTo>
                    <a:pt x="10" y="47"/>
                  </a:lnTo>
                  <a:lnTo>
                    <a:pt x="15" y="49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9" y="49"/>
                  </a:lnTo>
                  <a:lnTo>
                    <a:pt x="43" y="47"/>
                  </a:lnTo>
                  <a:lnTo>
                    <a:pt x="43" y="47"/>
                  </a:lnTo>
                  <a:lnTo>
                    <a:pt x="51" y="46"/>
                  </a:lnTo>
                  <a:lnTo>
                    <a:pt x="51" y="46"/>
                  </a:lnTo>
                  <a:lnTo>
                    <a:pt x="58" y="47"/>
                  </a:lnTo>
                  <a:lnTo>
                    <a:pt x="58" y="47"/>
                  </a:lnTo>
                  <a:lnTo>
                    <a:pt x="62" y="49"/>
                  </a:lnTo>
                  <a:lnTo>
                    <a:pt x="65" y="54"/>
                  </a:lnTo>
                  <a:lnTo>
                    <a:pt x="65" y="54"/>
                  </a:lnTo>
                  <a:lnTo>
                    <a:pt x="65" y="61"/>
                  </a:lnTo>
                  <a:lnTo>
                    <a:pt x="63" y="66"/>
                  </a:lnTo>
                  <a:lnTo>
                    <a:pt x="63" y="66"/>
                  </a:lnTo>
                  <a:lnTo>
                    <a:pt x="58" y="71"/>
                  </a:lnTo>
                  <a:lnTo>
                    <a:pt x="50" y="75"/>
                  </a:lnTo>
                  <a:lnTo>
                    <a:pt x="50" y="75"/>
                  </a:lnTo>
                  <a:lnTo>
                    <a:pt x="38" y="77"/>
                  </a:lnTo>
                  <a:lnTo>
                    <a:pt x="38" y="77"/>
                  </a:lnTo>
                  <a:lnTo>
                    <a:pt x="31" y="77"/>
                  </a:lnTo>
                  <a:lnTo>
                    <a:pt x="31" y="77"/>
                  </a:lnTo>
                  <a:lnTo>
                    <a:pt x="24" y="71"/>
                  </a:lnTo>
                  <a:lnTo>
                    <a:pt x="21" y="65"/>
                  </a:lnTo>
                  <a:lnTo>
                    <a:pt x="10" y="68"/>
                  </a:lnTo>
                  <a:lnTo>
                    <a:pt x="10" y="70"/>
                  </a:lnTo>
                  <a:lnTo>
                    <a:pt x="10" y="70"/>
                  </a:lnTo>
                  <a:lnTo>
                    <a:pt x="14" y="75"/>
                  </a:lnTo>
                  <a:lnTo>
                    <a:pt x="17" y="80"/>
                  </a:lnTo>
                  <a:lnTo>
                    <a:pt x="21" y="83"/>
                  </a:lnTo>
                  <a:lnTo>
                    <a:pt x="26" y="85"/>
                  </a:lnTo>
                  <a:lnTo>
                    <a:pt x="26" y="85"/>
                  </a:lnTo>
                  <a:lnTo>
                    <a:pt x="36" y="87"/>
                  </a:lnTo>
                  <a:lnTo>
                    <a:pt x="36" y="87"/>
                  </a:lnTo>
                  <a:lnTo>
                    <a:pt x="44" y="87"/>
                  </a:lnTo>
                  <a:lnTo>
                    <a:pt x="53" y="85"/>
                  </a:lnTo>
                  <a:lnTo>
                    <a:pt x="53" y="85"/>
                  </a:lnTo>
                  <a:lnTo>
                    <a:pt x="65" y="78"/>
                  </a:lnTo>
                  <a:lnTo>
                    <a:pt x="68" y="75"/>
                  </a:lnTo>
                  <a:lnTo>
                    <a:pt x="74" y="71"/>
                  </a:lnTo>
                  <a:lnTo>
                    <a:pt x="74" y="71"/>
                  </a:lnTo>
                  <a:lnTo>
                    <a:pt x="75" y="66"/>
                  </a:lnTo>
                  <a:lnTo>
                    <a:pt x="77" y="61"/>
                  </a:lnTo>
                  <a:lnTo>
                    <a:pt x="77" y="56"/>
                  </a:lnTo>
                  <a:lnTo>
                    <a:pt x="75" y="51"/>
                  </a:lnTo>
                  <a:lnTo>
                    <a:pt x="75" y="51"/>
                  </a:lnTo>
                  <a:lnTo>
                    <a:pt x="70" y="42"/>
                  </a:lnTo>
                  <a:lnTo>
                    <a:pt x="65" y="37"/>
                  </a:lnTo>
                  <a:lnTo>
                    <a:pt x="65" y="37"/>
                  </a:lnTo>
                  <a:lnTo>
                    <a:pt x="60" y="36"/>
                  </a:lnTo>
                  <a:lnTo>
                    <a:pt x="53" y="36"/>
                  </a:lnTo>
                  <a:lnTo>
                    <a:pt x="53" y="36"/>
                  </a:lnTo>
                  <a:lnTo>
                    <a:pt x="46" y="36"/>
                  </a:lnTo>
                  <a:lnTo>
                    <a:pt x="31" y="37"/>
                  </a:lnTo>
                  <a:lnTo>
                    <a:pt x="31" y="37"/>
                  </a:lnTo>
                  <a:lnTo>
                    <a:pt x="24" y="37"/>
                  </a:lnTo>
                  <a:lnTo>
                    <a:pt x="24" y="37"/>
                  </a:lnTo>
                  <a:lnTo>
                    <a:pt x="17" y="37"/>
                  </a:lnTo>
                  <a:lnTo>
                    <a:pt x="17" y="37"/>
                  </a:lnTo>
                  <a:lnTo>
                    <a:pt x="14" y="36"/>
                  </a:lnTo>
                  <a:lnTo>
                    <a:pt x="12" y="30"/>
                  </a:lnTo>
                  <a:lnTo>
                    <a:pt x="12" y="30"/>
                  </a:lnTo>
                  <a:lnTo>
                    <a:pt x="10" y="25"/>
                  </a:lnTo>
                  <a:lnTo>
                    <a:pt x="14" y="20"/>
                  </a:lnTo>
                  <a:lnTo>
                    <a:pt x="14" y="20"/>
                  </a:lnTo>
                  <a:lnTo>
                    <a:pt x="17" y="15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41" y="10"/>
                  </a:lnTo>
                  <a:lnTo>
                    <a:pt x="41" y="10"/>
                  </a:lnTo>
                  <a:lnTo>
                    <a:pt x="46" y="13"/>
                  </a:lnTo>
                  <a:lnTo>
                    <a:pt x="51" y="20"/>
                  </a:lnTo>
                  <a:lnTo>
                    <a:pt x="62" y="17"/>
                  </a:lnTo>
                  <a:lnTo>
                    <a:pt x="62" y="17"/>
                  </a:lnTo>
                  <a:lnTo>
                    <a:pt x="58" y="12"/>
                  </a:lnTo>
                  <a:lnTo>
                    <a:pt x="55" y="6"/>
                  </a:lnTo>
                  <a:lnTo>
                    <a:pt x="51" y="3"/>
                  </a:lnTo>
                  <a:lnTo>
                    <a:pt x="46" y="1"/>
                  </a:lnTo>
                  <a:lnTo>
                    <a:pt x="46" y="1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89BFE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8" name="Freeform 29"/>
            <p:cNvSpPr>
              <a:spLocks noEditPoints="1"/>
            </p:cNvSpPr>
            <p:nvPr userDrawn="1"/>
          </p:nvSpPr>
          <p:spPr bwMode="auto">
            <a:xfrm>
              <a:off x="5464175" y="2835268"/>
              <a:ext cx="90488" cy="103188"/>
            </a:xfrm>
            <a:custGeom>
              <a:avLst/>
              <a:gdLst/>
              <a:ahLst/>
              <a:cxnLst>
                <a:cxn ang="0">
                  <a:pos x="11" y="34"/>
                </a:cxn>
                <a:cxn ang="0">
                  <a:pos x="11" y="20"/>
                </a:cxn>
                <a:cxn ang="0">
                  <a:pos x="14" y="14"/>
                </a:cxn>
                <a:cxn ang="0">
                  <a:pos x="21" y="10"/>
                </a:cxn>
                <a:cxn ang="0">
                  <a:pos x="28" y="8"/>
                </a:cxn>
                <a:cxn ang="0">
                  <a:pos x="35" y="12"/>
                </a:cxn>
                <a:cxn ang="0">
                  <a:pos x="40" y="15"/>
                </a:cxn>
                <a:cxn ang="0">
                  <a:pos x="11" y="34"/>
                </a:cxn>
                <a:cxn ang="0">
                  <a:pos x="28" y="0"/>
                </a:cxn>
                <a:cxn ang="0">
                  <a:pos x="19" y="2"/>
                </a:cxn>
                <a:cxn ang="0">
                  <a:pos x="7" y="8"/>
                </a:cxn>
                <a:cxn ang="0">
                  <a:pos x="2" y="17"/>
                </a:cxn>
                <a:cxn ang="0">
                  <a:pos x="0" y="22"/>
                </a:cxn>
                <a:cxn ang="0">
                  <a:pos x="0" y="36"/>
                </a:cxn>
                <a:cxn ang="0">
                  <a:pos x="2" y="43"/>
                </a:cxn>
                <a:cxn ang="0">
                  <a:pos x="9" y="55"/>
                </a:cxn>
                <a:cxn ang="0">
                  <a:pos x="17" y="61"/>
                </a:cxn>
                <a:cxn ang="0">
                  <a:pos x="23" y="65"/>
                </a:cxn>
                <a:cxn ang="0">
                  <a:pos x="28" y="65"/>
                </a:cxn>
                <a:cxn ang="0">
                  <a:pos x="38" y="63"/>
                </a:cxn>
                <a:cxn ang="0">
                  <a:pos x="53" y="53"/>
                </a:cxn>
                <a:cxn ang="0">
                  <a:pos x="57" y="44"/>
                </a:cxn>
                <a:cxn ang="0">
                  <a:pos x="48" y="38"/>
                </a:cxn>
                <a:cxn ang="0">
                  <a:pos x="48" y="43"/>
                </a:cxn>
                <a:cxn ang="0">
                  <a:pos x="45" y="48"/>
                </a:cxn>
                <a:cxn ang="0">
                  <a:pos x="36" y="55"/>
                </a:cxn>
                <a:cxn ang="0">
                  <a:pos x="29" y="56"/>
                </a:cxn>
                <a:cxn ang="0">
                  <a:pos x="26" y="55"/>
                </a:cxn>
                <a:cxn ang="0">
                  <a:pos x="23" y="53"/>
                </a:cxn>
                <a:cxn ang="0">
                  <a:pos x="14" y="41"/>
                </a:cxn>
                <a:cxn ang="0">
                  <a:pos x="55" y="24"/>
                </a:cxn>
                <a:cxn ang="0">
                  <a:pos x="48" y="12"/>
                </a:cxn>
                <a:cxn ang="0">
                  <a:pos x="40" y="3"/>
                </a:cxn>
                <a:cxn ang="0">
                  <a:pos x="33" y="2"/>
                </a:cxn>
              </a:cxnLst>
              <a:rect l="0" t="0" r="r" b="b"/>
              <a:pathLst>
                <a:path w="57" h="65">
                  <a:moveTo>
                    <a:pt x="11" y="34"/>
                  </a:moveTo>
                  <a:lnTo>
                    <a:pt x="11" y="34"/>
                  </a:lnTo>
                  <a:lnTo>
                    <a:pt x="11" y="27"/>
                  </a:lnTo>
                  <a:lnTo>
                    <a:pt x="11" y="20"/>
                  </a:lnTo>
                  <a:lnTo>
                    <a:pt x="11" y="20"/>
                  </a:lnTo>
                  <a:lnTo>
                    <a:pt x="14" y="14"/>
                  </a:lnTo>
                  <a:lnTo>
                    <a:pt x="21" y="10"/>
                  </a:lnTo>
                  <a:lnTo>
                    <a:pt x="21" y="10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31" y="10"/>
                  </a:lnTo>
                  <a:lnTo>
                    <a:pt x="35" y="12"/>
                  </a:lnTo>
                  <a:lnTo>
                    <a:pt x="35" y="12"/>
                  </a:lnTo>
                  <a:lnTo>
                    <a:pt x="40" y="15"/>
                  </a:lnTo>
                  <a:lnTo>
                    <a:pt x="43" y="22"/>
                  </a:lnTo>
                  <a:lnTo>
                    <a:pt x="11" y="34"/>
                  </a:lnTo>
                  <a:close/>
                  <a:moveTo>
                    <a:pt x="28" y="0"/>
                  </a:moveTo>
                  <a:lnTo>
                    <a:pt x="28" y="0"/>
                  </a:lnTo>
                  <a:lnTo>
                    <a:pt x="19" y="2"/>
                  </a:lnTo>
                  <a:lnTo>
                    <a:pt x="19" y="2"/>
                  </a:lnTo>
                  <a:lnTo>
                    <a:pt x="12" y="3"/>
                  </a:lnTo>
                  <a:lnTo>
                    <a:pt x="7" y="8"/>
                  </a:lnTo>
                  <a:lnTo>
                    <a:pt x="4" y="12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0" y="22"/>
                  </a:lnTo>
                  <a:lnTo>
                    <a:pt x="0" y="29"/>
                  </a:lnTo>
                  <a:lnTo>
                    <a:pt x="0" y="36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5" y="49"/>
                  </a:lnTo>
                  <a:lnTo>
                    <a:pt x="9" y="55"/>
                  </a:lnTo>
                  <a:lnTo>
                    <a:pt x="12" y="58"/>
                  </a:lnTo>
                  <a:lnTo>
                    <a:pt x="17" y="61"/>
                  </a:lnTo>
                  <a:lnTo>
                    <a:pt x="17" y="61"/>
                  </a:lnTo>
                  <a:lnTo>
                    <a:pt x="23" y="65"/>
                  </a:lnTo>
                  <a:lnTo>
                    <a:pt x="28" y="65"/>
                  </a:lnTo>
                  <a:lnTo>
                    <a:pt x="28" y="65"/>
                  </a:lnTo>
                  <a:lnTo>
                    <a:pt x="38" y="63"/>
                  </a:lnTo>
                  <a:lnTo>
                    <a:pt x="38" y="63"/>
                  </a:lnTo>
                  <a:lnTo>
                    <a:pt x="48" y="58"/>
                  </a:lnTo>
                  <a:lnTo>
                    <a:pt x="53" y="53"/>
                  </a:lnTo>
                  <a:lnTo>
                    <a:pt x="53" y="53"/>
                  </a:lnTo>
                  <a:lnTo>
                    <a:pt x="57" y="44"/>
                  </a:lnTo>
                  <a:lnTo>
                    <a:pt x="57" y="34"/>
                  </a:lnTo>
                  <a:lnTo>
                    <a:pt x="48" y="38"/>
                  </a:lnTo>
                  <a:lnTo>
                    <a:pt x="48" y="38"/>
                  </a:lnTo>
                  <a:lnTo>
                    <a:pt x="48" y="43"/>
                  </a:lnTo>
                  <a:lnTo>
                    <a:pt x="45" y="48"/>
                  </a:lnTo>
                  <a:lnTo>
                    <a:pt x="45" y="48"/>
                  </a:lnTo>
                  <a:lnTo>
                    <a:pt x="41" y="51"/>
                  </a:lnTo>
                  <a:lnTo>
                    <a:pt x="36" y="55"/>
                  </a:lnTo>
                  <a:lnTo>
                    <a:pt x="36" y="55"/>
                  </a:lnTo>
                  <a:lnTo>
                    <a:pt x="29" y="56"/>
                  </a:lnTo>
                  <a:lnTo>
                    <a:pt x="29" y="56"/>
                  </a:lnTo>
                  <a:lnTo>
                    <a:pt x="26" y="55"/>
                  </a:lnTo>
                  <a:lnTo>
                    <a:pt x="23" y="53"/>
                  </a:lnTo>
                  <a:lnTo>
                    <a:pt x="23" y="53"/>
                  </a:lnTo>
                  <a:lnTo>
                    <a:pt x="17" y="48"/>
                  </a:lnTo>
                  <a:lnTo>
                    <a:pt x="14" y="41"/>
                  </a:lnTo>
                  <a:lnTo>
                    <a:pt x="55" y="27"/>
                  </a:lnTo>
                  <a:lnTo>
                    <a:pt x="55" y="24"/>
                  </a:lnTo>
                  <a:lnTo>
                    <a:pt x="55" y="24"/>
                  </a:lnTo>
                  <a:lnTo>
                    <a:pt x="48" y="12"/>
                  </a:lnTo>
                  <a:lnTo>
                    <a:pt x="45" y="7"/>
                  </a:lnTo>
                  <a:lnTo>
                    <a:pt x="40" y="3"/>
                  </a:lnTo>
                  <a:lnTo>
                    <a:pt x="40" y="3"/>
                  </a:lnTo>
                  <a:lnTo>
                    <a:pt x="33" y="2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89BFE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1" name="Freeform 32"/>
            <p:cNvSpPr>
              <a:spLocks/>
            </p:cNvSpPr>
            <p:nvPr userDrawn="1"/>
          </p:nvSpPr>
          <p:spPr bwMode="auto">
            <a:xfrm>
              <a:off x="5554663" y="2801931"/>
              <a:ext cx="50800" cy="109538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9" y="0"/>
                </a:cxn>
                <a:cxn ang="0">
                  <a:pos x="25" y="0"/>
                </a:cxn>
                <a:cxn ang="0">
                  <a:pos x="25" y="0"/>
                </a:cxn>
                <a:cxn ang="0">
                  <a:pos x="22" y="2"/>
                </a:cxn>
                <a:cxn ang="0">
                  <a:pos x="19" y="6"/>
                </a:cxn>
                <a:cxn ang="0">
                  <a:pos x="13" y="12"/>
                </a:cxn>
                <a:cxn ang="0">
                  <a:pos x="13" y="12"/>
                </a:cxn>
                <a:cxn ang="0">
                  <a:pos x="13" y="17"/>
                </a:cxn>
                <a:cxn ang="0">
                  <a:pos x="10" y="7"/>
                </a:cxn>
                <a:cxn ang="0">
                  <a:pos x="5" y="9"/>
                </a:cxn>
                <a:cxn ang="0">
                  <a:pos x="0" y="11"/>
                </a:cxn>
                <a:cxn ang="0">
                  <a:pos x="20" y="69"/>
                </a:cxn>
                <a:cxn ang="0">
                  <a:pos x="25" y="67"/>
                </a:cxn>
                <a:cxn ang="0">
                  <a:pos x="31" y="65"/>
                </a:cxn>
                <a:cxn ang="0">
                  <a:pos x="19" y="35"/>
                </a:cxn>
                <a:cxn ang="0">
                  <a:pos x="19" y="35"/>
                </a:cxn>
                <a:cxn ang="0">
                  <a:pos x="19" y="26"/>
                </a:cxn>
                <a:cxn ang="0">
                  <a:pos x="19" y="19"/>
                </a:cxn>
                <a:cxn ang="0">
                  <a:pos x="19" y="19"/>
                </a:cxn>
                <a:cxn ang="0">
                  <a:pos x="24" y="14"/>
                </a:cxn>
                <a:cxn ang="0">
                  <a:pos x="29" y="11"/>
                </a:cxn>
                <a:cxn ang="0">
                  <a:pos x="32" y="11"/>
                </a:cxn>
                <a:cxn ang="0">
                  <a:pos x="29" y="0"/>
                </a:cxn>
              </a:cxnLst>
              <a:rect l="0" t="0" r="r" b="b"/>
              <a:pathLst>
                <a:path w="32" h="69">
                  <a:moveTo>
                    <a:pt x="29" y="0"/>
                  </a:moveTo>
                  <a:lnTo>
                    <a:pt x="29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2" y="2"/>
                  </a:lnTo>
                  <a:lnTo>
                    <a:pt x="19" y="6"/>
                  </a:lnTo>
                  <a:lnTo>
                    <a:pt x="13" y="12"/>
                  </a:lnTo>
                  <a:lnTo>
                    <a:pt x="13" y="12"/>
                  </a:lnTo>
                  <a:lnTo>
                    <a:pt x="13" y="17"/>
                  </a:lnTo>
                  <a:lnTo>
                    <a:pt x="10" y="7"/>
                  </a:lnTo>
                  <a:lnTo>
                    <a:pt x="5" y="9"/>
                  </a:lnTo>
                  <a:lnTo>
                    <a:pt x="0" y="11"/>
                  </a:lnTo>
                  <a:lnTo>
                    <a:pt x="20" y="69"/>
                  </a:lnTo>
                  <a:lnTo>
                    <a:pt x="25" y="67"/>
                  </a:lnTo>
                  <a:lnTo>
                    <a:pt x="31" y="65"/>
                  </a:lnTo>
                  <a:lnTo>
                    <a:pt x="19" y="35"/>
                  </a:lnTo>
                  <a:lnTo>
                    <a:pt x="19" y="35"/>
                  </a:lnTo>
                  <a:lnTo>
                    <a:pt x="19" y="26"/>
                  </a:lnTo>
                  <a:lnTo>
                    <a:pt x="19" y="19"/>
                  </a:lnTo>
                  <a:lnTo>
                    <a:pt x="19" y="19"/>
                  </a:lnTo>
                  <a:lnTo>
                    <a:pt x="24" y="14"/>
                  </a:lnTo>
                  <a:lnTo>
                    <a:pt x="29" y="11"/>
                  </a:lnTo>
                  <a:lnTo>
                    <a:pt x="32" y="11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89BFE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3" name="Freeform 34"/>
            <p:cNvSpPr>
              <a:spLocks/>
            </p:cNvSpPr>
            <p:nvPr userDrawn="1"/>
          </p:nvSpPr>
          <p:spPr bwMode="auto">
            <a:xfrm>
              <a:off x="5600700" y="2773356"/>
              <a:ext cx="85725" cy="111125"/>
            </a:xfrm>
            <a:custGeom>
              <a:avLst/>
              <a:gdLst/>
              <a:ahLst/>
              <a:cxnLst>
                <a:cxn ang="0">
                  <a:pos x="54" y="0"/>
                </a:cxn>
                <a:cxn ang="0">
                  <a:pos x="48" y="1"/>
                </a:cxn>
                <a:cxn ang="0">
                  <a:pos x="43" y="5"/>
                </a:cxn>
                <a:cxn ang="0">
                  <a:pos x="44" y="56"/>
                </a:cxn>
                <a:cxn ang="0">
                  <a:pos x="12" y="15"/>
                </a:cxn>
                <a:cxn ang="0">
                  <a:pos x="7" y="17"/>
                </a:cxn>
                <a:cxn ang="0">
                  <a:pos x="0" y="18"/>
                </a:cxn>
                <a:cxn ang="0">
                  <a:pos x="43" y="70"/>
                </a:cxn>
                <a:cxn ang="0">
                  <a:pos x="48" y="68"/>
                </a:cxn>
                <a:cxn ang="0">
                  <a:pos x="53" y="65"/>
                </a:cxn>
                <a:cxn ang="0">
                  <a:pos x="54" y="0"/>
                </a:cxn>
              </a:cxnLst>
              <a:rect l="0" t="0" r="r" b="b"/>
              <a:pathLst>
                <a:path w="54" h="70">
                  <a:moveTo>
                    <a:pt x="54" y="0"/>
                  </a:moveTo>
                  <a:lnTo>
                    <a:pt x="48" y="1"/>
                  </a:lnTo>
                  <a:lnTo>
                    <a:pt x="43" y="5"/>
                  </a:lnTo>
                  <a:lnTo>
                    <a:pt x="44" y="56"/>
                  </a:lnTo>
                  <a:lnTo>
                    <a:pt x="12" y="15"/>
                  </a:lnTo>
                  <a:lnTo>
                    <a:pt x="7" y="17"/>
                  </a:lnTo>
                  <a:lnTo>
                    <a:pt x="0" y="18"/>
                  </a:lnTo>
                  <a:lnTo>
                    <a:pt x="43" y="70"/>
                  </a:lnTo>
                  <a:lnTo>
                    <a:pt x="48" y="68"/>
                  </a:lnTo>
                  <a:lnTo>
                    <a:pt x="53" y="65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89BFE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5" name="Freeform 36"/>
            <p:cNvSpPr>
              <a:spLocks noEditPoints="1"/>
            </p:cNvSpPr>
            <p:nvPr userDrawn="1"/>
          </p:nvSpPr>
          <p:spPr bwMode="auto">
            <a:xfrm>
              <a:off x="5686425" y="2728906"/>
              <a:ext cx="60325" cy="130175"/>
            </a:xfrm>
            <a:custGeom>
              <a:avLst/>
              <a:gdLst/>
              <a:ahLst/>
              <a:cxnLst>
                <a:cxn ang="0">
                  <a:pos x="18" y="22"/>
                </a:cxn>
                <a:cxn ang="0">
                  <a:pos x="12" y="24"/>
                </a:cxn>
                <a:cxn ang="0">
                  <a:pos x="9" y="26"/>
                </a:cxn>
                <a:cxn ang="0">
                  <a:pos x="28" y="82"/>
                </a:cxn>
                <a:cxn ang="0">
                  <a:pos x="33" y="81"/>
                </a:cxn>
                <a:cxn ang="0">
                  <a:pos x="38" y="79"/>
                </a:cxn>
                <a:cxn ang="0">
                  <a:pos x="18" y="22"/>
                </a:cxn>
                <a:cxn ang="0">
                  <a:pos x="11" y="0"/>
                </a:cxn>
                <a:cxn ang="0">
                  <a:pos x="0" y="4"/>
                </a:cxn>
                <a:cxn ang="0">
                  <a:pos x="4" y="14"/>
                </a:cxn>
                <a:cxn ang="0">
                  <a:pos x="14" y="10"/>
                </a:cxn>
                <a:cxn ang="0">
                  <a:pos x="11" y="0"/>
                </a:cxn>
              </a:cxnLst>
              <a:rect l="0" t="0" r="r" b="b"/>
              <a:pathLst>
                <a:path w="38" h="82">
                  <a:moveTo>
                    <a:pt x="18" y="22"/>
                  </a:moveTo>
                  <a:lnTo>
                    <a:pt x="12" y="24"/>
                  </a:lnTo>
                  <a:lnTo>
                    <a:pt x="9" y="26"/>
                  </a:lnTo>
                  <a:lnTo>
                    <a:pt x="28" y="82"/>
                  </a:lnTo>
                  <a:lnTo>
                    <a:pt x="33" y="81"/>
                  </a:lnTo>
                  <a:lnTo>
                    <a:pt x="38" y="79"/>
                  </a:lnTo>
                  <a:lnTo>
                    <a:pt x="18" y="22"/>
                  </a:lnTo>
                  <a:close/>
                  <a:moveTo>
                    <a:pt x="11" y="0"/>
                  </a:moveTo>
                  <a:lnTo>
                    <a:pt x="0" y="4"/>
                  </a:lnTo>
                  <a:lnTo>
                    <a:pt x="4" y="14"/>
                  </a:lnTo>
                  <a:lnTo>
                    <a:pt x="14" y="10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89BFE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8" name="Freeform 39"/>
            <p:cNvSpPr>
              <a:spLocks/>
            </p:cNvSpPr>
            <p:nvPr userDrawn="1"/>
          </p:nvSpPr>
          <p:spPr bwMode="auto">
            <a:xfrm>
              <a:off x="5743575" y="2736843"/>
              <a:ext cx="87313" cy="103188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28" y="0"/>
                </a:cxn>
                <a:cxn ang="0">
                  <a:pos x="17" y="2"/>
                </a:cxn>
                <a:cxn ang="0">
                  <a:pos x="17" y="2"/>
                </a:cxn>
                <a:cxn ang="0">
                  <a:pos x="12" y="5"/>
                </a:cxn>
                <a:cxn ang="0">
                  <a:pos x="7" y="9"/>
                </a:cxn>
                <a:cxn ang="0">
                  <a:pos x="4" y="12"/>
                </a:cxn>
                <a:cxn ang="0">
                  <a:pos x="2" y="17"/>
                </a:cxn>
                <a:cxn ang="0">
                  <a:pos x="2" y="17"/>
                </a:cxn>
                <a:cxn ang="0">
                  <a:pos x="0" y="23"/>
                </a:cxn>
                <a:cxn ang="0">
                  <a:pos x="0" y="29"/>
                </a:cxn>
                <a:cxn ang="0">
                  <a:pos x="0" y="35"/>
                </a:cxn>
                <a:cxn ang="0">
                  <a:pos x="2" y="41"/>
                </a:cxn>
                <a:cxn ang="0">
                  <a:pos x="2" y="41"/>
                </a:cxn>
                <a:cxn ang="0">
                  <a:pos x="9" y="53"/>
                </a:cxn>
                <a:cxn ang="0">
                  <a:pos x="12" y="58"/>
                </a:cxn>
                <a:cxn ang="0">
                  <a:pos x="17" y="62"/>
                </a:cxn>
                <a:cxn ang="0">
                  <a:pos x="17" y="62"/>
                </a:cxn>
                <a:cxn ang="0">
                  <a:pos x="23" y="64"/>
                </a:cxn>
                <a:cxn ang="0">
                  <a:pos x="29" y="65"/>
                </a:cxn>
                <a:cxn ang="0">
                  <a:pos x="29" y="65"/>
                </a:cxn>
                <a:cxn ang="0">
                  <a:pos x="38" y="64"/>
                </a:cxn>
                <a:cxn ang="0">
                  <a:pos x="38" y="64"/>
                </a:cxn>
                <a:cxn ang="0">
                  <a:pos x="47" y="58"/>
                </a:cxn>
                <a:cxn ang="0">
                  <a:pos x="53" y="52"/>
                </a:cxn>
                <a:cxn ang="0">
                  <a:pos x="53" y="52"/>
                </a:cxn>
                <a:cxn ang="0">
                  <a:pos x="55" y="43"/>
                </a:cxn>
                <a:cxn ang="0">
                  <a:pos x="55" y="33"/>
                </a:cxn>
                <a:cxn ang="0">
                  <a:pos x="45" y="36"/>
                </a:cxn>
                <a:cxn ang="0">
                  <a:pos x="45" y="36"/>
                </a:cxn>
                <a:cxn ang="0">
                  <a:pos x="45" y="43"/>
                </a:cxn>
                <a:cxn ang="0">
                  <a:pos x="45" y="48"/>
                </a:cxn>
                <a:cxn ang="0">
                  <a:pos x="45" y="48"/>
                </a:cxn>
                <a:cxn ang="0">
                  <a:pos x="41" y="52"/>
                </a:cxn>
                <a:cxn ang="0">
                  <a:pos x="36" y="55"/>
                </a:cxn>
                <a:cxn ang="0">
                  <a:pos x="36" y="55"/>
                </a:cxn>
                <a:cxn ang="0">
                  <a:pos x="29" y="57"/>
                </a:cxn>
                <a:cxn ang="0">
                  <a:pos x="29" y="57"/>
                </a:cxn>
                <a:cxn ang="0">
                  <a:pos x="26" y="55"/>
                </a:cxn>
                <a:cxn ang="0">
                  <a:pos x="23" y="53"/>
                </a:cxn>
                <a:cxn ang="0">
                  <a:pos x="23" y="53"/>
                </a:cxn>
                <a:cxn ang="0">
                  <a:pos x="17" y="48"/>
                </a:cxn>
                <a:cxn ang="0">
                  <a:pos x="12" y="38"/>
                </a:cxn>
                <a:cxn ang="0">
                  <a:pos x="12" y="38"/>
                </a:cxn>
                <a:cxn ang="0">
                  <a:pos x="11" y="29"/>
                </a:cxn>
                <a:cxn ang="0">
                  <a:pos x="11" y="21"/>
                </a:cxn>
                <a:cxn ang="0">
                  <a:pos x="11" y="21"/>
                </a:cxn>
                <a:cxn ang="0">
                  <a:pos x="14" y="14"/>
                </a:cxn>
                <a:cxn ang="0">
                  <a:pos x="21" y="11"/>
                </a:cxn>
                <a:cxn ang="0">
                  <a:pos x="21" y="11"/>
                </a:cxn>
                <a:cxn ang="0">
                  <a:pos x="26" y="9"/>
                </a:cxn>
                <a:cxn ang="0">
                  <a:pos x="26" y="9"/>
                </a:cxn>
                <a:cxn ang="0">
                  <a:pos x="31" y="11"/>
                </a:cxn>
                <a:cxn ang="0">
                  <a:pos x="31" y="11"/>
                </a:cxn>
                <a:cxn ang="0">
                  <a:pos x="36" y="14"/>
                </a:cxn>
                <a:cxn ang="0">
                  <a:pos x="40" y="19"/>
                </a:cxn>
                <a:cxn ang="0">
                  <a:pos x="48" y="16"/>
                </a:cxn>
                <a:cxn ang="0">
                  <a:pos x="48" y="16"/>
                </a:cxn>
                <a:cxn ang="0">
                  <a:pos x="43" y="7"/>
                </a:cxn>
                <a:cxn ang="0">
                  <a:pos x="36" y="2"/>
                </a:cxn>
                <a:cxn ang="0">
                  <a:pos x="36" y="2"/>
                </a:cxn>
                <a:cxn ang="0">
                  <a:pos x="28" y="0"/>
                </a:cxn>
              </a:cxnLst>
              <a:rect l="0" t="0" r="r" b="b"/>
              <a:pathLst>
                <a:path w="55" h="65">
                  <a:moveTo>
                    <a:pt x="28" y="0"/>
                  </a:moveTo>
                  <a:lnTo>
                    <a:pt x="28" y="0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2" y="5"/>
                  </a:lnTo>
                  <a:lnTo>
                    <a:pt x="7" y="9"/>
                  </a:lnTo>
                  <a:lnTo>
                    <a:pt x="4" y="12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0" y="23"/>
                  </a:lnTo>
                  <a:lnTo>
                    <a:pt x="0" y="29"/>
                  </a:lnTo>
                  <a:lnTo>
                    <a:pt x="0" y="35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9" y="53"/>
                  </a:lnTo>
                  <a:lnTo>
                    <a:pt x="12" y="58"/>
                  </a:lnTo>
                  <a:lnTo>
                    <a:pt x="17" y="62"/>
                  </a:lnTo>
                  <a:lnTo>
                    <a:pt x="17" y="62"/>
                  </a:lnTo>
                  <a:lnTo>
                    <a:pt x="23" y="64"/>
                  </a:lnTo>
                  <a:lnTo>
                    <a:pt x="29" y="65"/>
                  </a:lnTo>
                  <a:lnTo>
                    <a:pt x="29" y="65"/>
                  </a:lnTo>
                  <a:lnTo>
                    <a:pt x="38" y="64"/>
                  </a:lnTo>
                  <a:lnTo>
                    <a:pt x="38" y="64"/>
                  </a:lnTo>
                  <a:lnTo>
                    <a:pt x="47" y="58"/>
                  </a:lnTo>
                  <a:lnTo>
                    <a:pt x="53" y="52"/>
                  </a:lnTo>
                  <a:lnTo>
                    <a:pt x="53" y="52"/>
                  </a:lnTo>
                  <a:lnTo>
                    <a:pt x="55" y="43"/>
                  </a:lnTo>
                  <a:lnTo>
                    <a:pt x="55" y="33"/>
                  </a:lnTo>
                  <a:lnTo>
                    <a:pt x="45" y="36"/>
                  </a:lnTo>
                  <a:lnTo>
                    <a:pt x="45" y="36"/>
                  </a:lnTo>
                  <a:lnTo>
                    <a:pt x="45" y="43"/>
                  </a:lnTo>
                  <a:lnTo>
                    <a:pt x="45" y="48"/>
                  </a:lnTo>
                  <a:lnTo>
                    <a:pt x="45" y="48"/>
                  </a:lnTo>
                  <a:lnTo>
                    <a:pt x="41" y="52"/>
                  </a:lnTo>
                  <a:lnTo>
                    <a:pt x="36" y="55"/>
                  </a:lnTo>
                  <a:lnTo>
                    <a:pt x="36" y="55"/>
                  </a:lnTo>
                  <a:lnTo>
                    <a:pt x="29" y="57"/>
                  </a:lnTo>
                  <a:lnTo>
                    <a:pt x="29" y="57"/>
                  </a:lnTo>
                  <a:lnTo>
                    <a:pt x="26" y="55"/>
                  </a:lnTo>
                  <a:lnTo>
                    <a:pt x="23" y="53"/>
                  </a:lnTo>
                  <a:lnTo>
                    <a:pt x="23" y="53"/>
                  </a:lnTo>
                  <a:lnTo>
                    <a:pt x="17" y="48"/>
                  </a:lnTo>
                  <a:lnTo>
                    <a:pt x="12" y="38"/>
                  </a:lnTo>
                  <a:lnTo>
                    <a:pt x="12" y="38"/>
                  </a:lnTo>
                  <a:lnTo>
                    <a:pt x="11" y="29"/>
                  </a:lnTo>
                  <a:lnTo>
                    <a:pt x="11" y="21"/>
                  </a:lnTo>
                  <a:lnTo>
                    <a:pt x="11" y="21"/>
                  </a:lnTo>
                  <a:lnTo>
                    <a:pt x="14" y="14"/>
                  </a:lnTo>
                  <a:lnTo>
                    <a:pt x="21" y="11"/>
                  </a:lnTo>
                  <a:lnTo>
                    <a:pt x="21" y="11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31" y="11"/>
                  </a:lnTo>
                  <a:lnTo>
                    <a:pt x="31" y="11"/>
                  </a:lnTo>
                  <a:lnTo>
                    <a:pt x="36" y="14"/>
                  </a:lnTo>
                  <a:lnTo>
                    <a:pt x="40" y="19"/>
                  </a:lnTo>
                  <a:lnTo>
                    <a:pt x="48" y="16"/>
                  </a:lnTo>
                  <a:lnTo>
                    <a:pt x="48" y="16"/>
                  </a:lnTo>
                  <a:lnTo>
                    <a:pt x="43" y="7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89BFE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0" name="Freeform 41"/>
            <p:cNvSpPr>
              <a:spLocks noEditPoints="1"/>
            </p:cNvSpPr>
            <p:nvPr userDrawn="1"/>
          </p:nvSpPr>
          <p:spPr bwMode="auto">
            <a:xfrm>
              <a:off x="5834063" y="2705093"/>
              <a:ext cx="92075" cy="103188"/>
            </a:xfrm>
            <a:custGeom>
              <a:avLst/>
              <a:gdLst/>
              <a:ahLst/>
              <a:cxnLst>
                <a:cxn ang="0">
                  <a:pos x="10" y="34"/>
                </a:cxn>
                <a:cxn ang="0">
                  <a:pos x="12" y="20"/>
                </a:cxn>
                <a:cxn ang="0">
                  <a:pos x="15" y="15"/>
                </a:cxn>
                <a:cxn ang="0">
                  <a:pos x="22" y="12"/>
                </a:cxn>
                <a:cxn ang="0">
                  <a:pos x="27" y="10"/>
                </a:cxn>
                <a:cxn ang="0">
                  <a:pos x="34" y="12"/>
                </a:cxn>
                <a:cxn ang="0">
                  <a:pos x="39" y="17"/>
                </a:cxn>
                <a:cxn ang="0">
                  <a:pos x="10" y="34"/>
                </a:cxn>
                <a:cxn ang="0">
                  <a:pos x="27" y="0"/>
                </a:cxn>
                <a:cxn ang="0">
                  <a:pos x="19" y="2"/>
                </a:cxn>
                <a:cxn ang="0">
                  <a:pos x="8" y="8"/>
                </a:cxn>
                <a:cxn ang="0">
                  <a:pos x="2" y="17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3" y="44"/>
                </a:cxn>
                <a:cxn ang="0">
                  <a:pos x="8" y="55"/>
                </a:cxn>
                <a:cxn ang="0">
                  <a:pos x="17" y="63"/>
                </a:cxn>
                <a:cxn ang="0">
                  <a:pos x="22" y="65"/>
                </a:cxn>
                <a:cxn ang="0">
                  <a:pos x="29" y="65"/>
                </a:cxn>
                <a:cxn ang="0">
                  <a:pos x="39" y="63"/>
                </a:cxn>
                <a:cxn ang="0">
                  <a:pos x="54" y="53"/>
                </a:cxn>
                <a:cxn ang="0">
                  <a:pos x="56" y="44"/>
                </a:cxn>
                <a:cxn ang="0">
                  <a:pos x="48" y="39"/>
                </a:cxn>
                <a:cxn ang="0">
                  <a:pos x="48" y="44"/>
                </a:cxn>
                <a:cxn ang="0">
                  <a:pos x="46" y="48"/>
                </a:cxn>
                <a:cxn ang="0">
                  <a:pos x="37" y="55"/>
                </a:cxn>
                <a:cxn ang="0">
                  <a:pos x="31" y="56"/>
                </a:cxn>
                <a:cxn ang="0">
                  <a:pos x="25" y="56"/>
                </a:cxn>
                <a:cxn ang="0">
                  <a:pos x="22" y="55"/>
                </a:cxn>
                <a:cxn ang="0">
                  <a:pos x="13" y="43"/>
                </a:cxn>
                <a:cxn ang="0">
                  <a:pos x="54" y="24"/>
                </a:cxn>
                <a:cxn ang="0">
                  <a:pos x="48" y="12"/>
                </a:cxn>
                <a:cxn ang="0">
                  <a:pos x="39" y="5"/>
                </a:cxn>
                <a:cxn ang="0">
                  <a:pos x="34" y="2"/>
                </a:cxn>
              </a:cxnLst>
              <a:rect l="0" t="0" r="r" b="b"/>
              <a:pathLst>
                <a:path w="58" h="65">
                  <a:moveTo>
                    <a:pt x="10" y="34"/>
                  </a:moveTo>
                  <a:lnTo>
                    <a:pt x="10" y="34"/>
                  </a:lnTo>
                  <a:lnTo>
                    <a:pt x="10" y="27"/>
                  </a:lnTo>
                  <a:lnTo>
                    <a:pt x="12" y="20"/>
                  </a:lnTo>
                  <a:lnTo>
                    <a:pt x="12" y="20"/>
                  </a:lnTo>
                  <a:lnTo>
                    <a:pt x="15" y="15"/>
                  </a:lnTo>
                  <a:lnTo>
                    <a:pt x="22" y="12"/>
                  </a:lnTo>
                  <a:lnTo>
                    <a:pt x="22" y="12"/>
                  </a:lnTo>
                  <a:lnTo>
                    <a:pt x="27" y="10"/>
                  </a:lnTo>
                  <a:lnTo>
                    <a:pt x="27" y="10"/>
                  </a:lnTo>
                  <a:lnTo>
                    <a:pt x="31" y="10"/>
                  </a:lnTo>
                  <a:lnTo>
                    <a:pt x="34" y="12"/>
                  </a:lnTo>
                  <a:lnTo>
                    <a:pt x="34" y="12"/>
                  </a:lnTo>
                  <a:lnTo>
                    <a:pt x="39" y="17"/>
                  </a:lnTo>
                  <a:lnTo>
                    <a:pt x="43" y="24"/>
                  </a:lnTo>
                  <a:lnTo>
                    <a:pt x="10" y="34"/>
                  </a:lnTo>
                  <a:close/>
                  <a:moveTo>
                    <a:pt x="27" y="0"/>
                  </a:moveTo>
                  <a:lnTo>
                    <a:pt x="27" y="0"/>
                  </a:lnTo>
                  <a:lnTo>
                    <a:pt x="19" y="2"/>
                  </a:lnTo>
                  <a:lnTo>
                    <a:pt x="19" y="2"/>
                  </a:lnTo>
                  <a:lnTo>
                    <a:pt x="13" y="5"/>
                  </a:lnTo>
                  <a:lnTo>
                    <a:pt x="8" y="8"/>
                  </a:lnTo>
                  <a:lnTo>
                    <a:pt x="5" y="12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0" y="24"/>
                  </a:lnTo>
                  <a:lnTo>
                    <a:pt x="0" y="31"/>
                  </a:lnTo>
                  <a:lnTo>
                    <a:pt x="0" y="36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5" y="49"/>
                  </a:lnTo>
                  <a:lnTo>
                    <a:pt x="8" y="55"/>
                  </a:lnTo>
                  <a:lnTo>
                    <a:pt x="12" y="60"/>
                  </a:lnTo>
                  <a:lnTo>
                    <a:pt x="17" y="63"/>
                  </a:lnTo>
                  <a:lnTo>
                    <a:pt x="17" y="63"/>
                  </a:lnTo>
                  <a:lnTo>
                    <a:pt x="22" y="65"/>
                  </a:lnTo>
                  <a:lnTo>
                    <a:pt x="29" y="65"/>
                  </a:lnTo>
                  <a:lnTo>
                    <a:pt x="29" y="65"/>
                  </a:lnTo>
                  <a:lnTo>
                    <a:pt x="39" y="63"/>
                  </a:lnTo>
                  <a:lnTo>
                    <a:pt x="39" y="63"/>
                  </a:lnTo>
                  <a:lnTo>
                    <a:pt x="48" y="60"/>
                  </a:lnTo>
                  <a:lnTo>
                    <a:pt x="54" y="53"/>
                  </a:lnTo>
                  <a:lnTo>
                    <a:pt x="54" y="53"/>
                  </a:lnTo>
                  <a:lnTo>
                    <a:pt x="56" y="44"/>
                  </a:lnTo>
                  <a:lnTo>
                    <a:pt x="58" y="36"/>
                  </a:lnTo>
                  <a:lnTo>
                    <a:pt x="48" y="39"/>
                  </a:lnTo>
                  <a:lnTo>
                    <a:pt x="48" y="39"/>
                  </a:lnTo>
                  <a:lnTo>
                    <a:pt x="48" y="44"/>
                  </a:lnTo>
                  <a:lnTo>
                    <a:pt x="46" y="48"/>
                  </a:lnTo>
                  <a:lnTo>
                    <a:pt x="46" y="48"/>
                  </a:lnTo>
                  <a:lnTo>
                    <a:pt x="43" y="53"/>
                  </a:lnTo>
                  <a:lnTo>
                    <a:pt x="37" y="55"/>
                  </a:lnTo>
                  <a:lnTo>
                    <a:pt x="37" y="55"/>
                  </a:lnTo>
                  <a:lnTo>
                    <a:pt x="31" y="56"/>
                  </a:lnTo>
                  <a:lnTo>
                    <a:pt x="31" y="56"/>
                  </a:lnTo>
                  <a:lnTo>
                    <a:pt x="25" y="56"/>
                  </a:lnTo>
                  <a:lnTo>
                    <a:pt x="22" y="55"/>
                  </a:lnTo>
                  <a:lnTo>
                    <a:pt x="22" y="55"/>
                  </a:lnTo>
                  <a:lnTo>
                    <a:pt x="17" y="49"/>
                  </a:lnTo>
                  <a:lnTo>
                    <a:pt x="13" y="43"/>
                  </a:lnTo>
                  <a:lnTo>
                    <a:pt x="56" y="27"/>
                  </a:lnTo>
                  <a:lnTo>
                    <a:pt x="54" y="24"/>
                  </a:lnTo>
                  <a:lnTo>
                    <a:pt x="54" y="24"/>
                  </a:lnTo>
                  <a:lnTo>
                    <a:pt x="48" y="12"/>
                  </a:lnTo>
                  <a:lnTo>
                    <a:pt x="44" y="8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4" y="2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89BFE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1" name="Freeform 42"/>
            <p:cNvSpPr>
              <a:spLocks/>
            </p:cNvSpPr>
            <p:nvPr userDrawn="1"/>
          </p:nvSpPr>
          <p:spPr bwMode="auto">
            <a:xfrm>
              <a:off x="5849938" y="2720968"/>
              <a:ext cx="52388" cy="38100"/>
            </a:xfrm>
            <a:custGeom>
              <a:avLst/>
              <a:gdLst/>
              <a:ahLst/>
              <a:cxnLst>
                <a:cxn ang="0">
                  <a:pos x="0" y="24"/>
                </a:cxn>
                <a:cxn ang="0">
                  <a:pos x="0" y="24"/>
                </a:cxn>
                <a:cxn ang="0">
                  <a:pos x="0" y="17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5" y="5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17" y="0"/>
                </a:cxn>
                <a:cxn ang="0">
                  <a:pos x="17" y="0"/>
                </a:cxn>
                <a:cxn ang="0">
                  <a:pos x="21" y="0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29" y="7"/>
                </a:cxn>
                <a:cxn ang="0">
                  <a:pos x="33" y="14"/>
                </a:cxn>
                <a:cxn ang="0">
                  <a:pos x="0" y="24"/>
                </a:cxn>
              </a:cxnLst>
              <a:rect l="0" t="0" r="r" b="b"/>
              <a:pathLst>
                <a:path w="33" h="24">
                  <a:moveTo>
                    <a:pt x="0" y="24"/>
                  </a:moveTo>
                  <a:lnTo>
                    <a:pt x="0" y="24"/>
                  </a:lnTo>
                  <a:lnTo>
                    <a:pt x="0" y="17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5" y="5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21" y="0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9" y="7"/>
                  </a:lnTo>
                  <a:lnTo>
                    <a:pt x="33" y="14"/>
                  </a:lnTo>
                  <a:lnTo>
                    <a:pt x="0" y="24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3" name="Freeform 44"/>
            <p:cNvSpPr>
              <a:spLocks/>
            </p:cNvSpPr>
            <p:nvPr userDrawn="1"/>
          </p:nvSpPr>
          <p:spPr bwMode="auto">
            <a:xfrm>
              <a:off x="5929313" y="2674931"/>
              <a:ext cx="88900" cy="103188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15" y="2"/>
                </a:cxn>
                <a:cxn ang="0">
                  <a:pos x="1" y="12"/>
                </a:cxn>
                <a:cxn ang="0">
                  <a:pos x="0" y="19"/>
                </a:cxn>
                <a:cxn ang="0">
                  <a:pos x="0" y="27"/>
                </a:cxn>
                <a:cxn ang="0">
                  <a:pos x="6" y="36"/>
                </a:cxn>
                <a:cxn ang="0">
                  <a:pos x="15" y="36"/>
                </a:cxn>
                <a:cxn ang="0">
                  <a:pos x="20" y="36"/>
                </a:cxn>
                <a:cxn ang="0">
                  <a:pos x="30" y="36"/>
                </a:cxn>
                <a:cxn ang="0">
                  <a:pos x="37" y="34"/>
                </a:cxn>
                <a:cxn ang="0">
                  <a:pos x="41" y="36"/>
                </a:cxn>
                <a:cxn ang="0">
                  <a:pos x="44" y="39"/>
                </a:cxn>
                <a:cxn ang="0">
                  <a:pos x="46" y="44"/>
                </a:cxn>
                <a:cxn ang="0">
                  <a:pos x="44" y="48"/>
                </a:cxn>
                <a:cxn ang="0">
                  <a:pos x="36" y="53"/>
                </a:cxn>
                <a:cxn ang="0">
                  <a:pos x="27" y="55"/>
                </a:cxn>
                <a:cxn ang="0">
                  <a:pos x="24" y="55"/>
                </a:cxn>
                <a:cxn ang="0">
                  <a:pos x="18" y="51"/>
                </a:cxn>
                <a:cxn ang="0">
                  <a:pos x="6" y="51"/>
                </a:cxn>
                <a:cxn ang="0">
                  <a:pos x="12" y="58"/>
                </a:cxn>
                <a:cxn ang="0">
                  <a:pos x="18" y="63"/>
                </a:cxn>
                <a:cxn ang="0">
                  <a:pos x="25" y="65"/>
                </a:cxn>
                <a:cxn ang="0">
                  <a:pos x="37" y="62"/>
                </a:cxn>
                <a:cxn ang="0">
                  <a:pos x="47" y="58"/>
                </a:cxn>
                <a:cxn ang="0">
                  <a:pos x="53" y="51"/>
                </a:cxn>
                <a:cxn ang="0">
                  <a:pos x="54" y="36"/>
                </a:cxn>
                <a:cxn ang="0">
                  <a:pos x="51" y="29"/>
                </a:cxn>
                <a:cxn ang="0">
                  <a:pos x="47" y="27"/>
                </a:cxn>
                <a:cxn ang="0">
                  <a:pos x="37" y="26"/>
                </a:cxn>
                <a:cxn ang="0">
                  <a:pos x="34" y="26"/>
                </a:cxn>
                <a:cxn ang="0">
                  <a:pos x="22" y="26"/>
                </a:cxn>
                <a:cxn ang="0">
                  <a:pos x="17" y="27"/>
                </a:cxn>
                <a:cxn ang="0">
                  <a:pos x="13" y="26"/>
                </a:cxn>
                <a:cxn ang="0">
                  <a:pos x="8" y="22"/>
                </a:cxn>
                <a:cxn ang="0">
                  <a:pos x="8" y="19"/>
                </a:cxn>
                <a:cxn ang="0">
                  <a:pos x="10" y="15"/>
                </a:cxn>
                <a:cxn ang="0">
                  <a:pos x="18" y="10"/>
                </a:cxn>
                <a:cxn ang="0">
                  <a:pos x="25" y="9"/>
                </a:cxn>
                <a:cxn ang="0">
                  <a:pos x="29" y="9"/>
                </a:cxn>
                <a:cxn ang="0">
                  <a:pos x="32" y="12"/>
                </a:cxn>
                <a:cxn ang="0">
                  <a:pos x="44" y="12"/>
                </a:cxn>
                <a:cxn ang="0">
                  <a:pos x="39" y="5"/>
                </a:cxn>
                <a:cxn ang="0">
                  <a:pos x="34" y="0"/>
                </a:cxn>
              </a:cxnLst>
              <a:rect l="0" t="0" r="r" b="b"/>
              <a:pathLst>
                <a:path w="56" h="65">
                  <a:moveTo>
                    <a:pt x="25" y="0"/>
                  </a:moveTo>
                  <a:lnTo>
                    <a:pt x="25" y="0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6" y="5"/>
                  </a:lnTo>
                  <a:lnTo>
                    <a:pt x="1" y="12"/>
                  </a:lnTo>
                  <a:lnTo>
                    <a:pt x="1" y="12"/>
                  </a:lnTo>
                  <a:lnTo>
                    <a:pt x="0" y="19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3" y="33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15" y="36"/>
                  </a:lnTo>
                  <a:lnTo>
                    <a:pt x="15" y="36"/>
                  </a:lnTo>
                  <a:lnTo>
                    <a:pt x="20" y="36"/>
                  </a:lnTo>
                  <a:lnTo>
                    <a:pt x="30" y="36"/>
                  </a:lnTo>
                  <a:lnTo>
                    <a:pt x="30" y="36"/>
                  </a:lnTo>
                  <a:lnTo>
                    <a:pt x="37" y="34"/>
                  </a:lnTo>
                  <a:lnTo>
                    <a:pt x="37" y="34"/>
                  </a:lnTo>
                  <a:lnTo>
                    <a:pt x="41" y="36"/>
                  </a:lnTo>
                  <a:lnTo>
                    <a:pt x="41" y="36"/>
                  </a:lnTo>
                  <a:lnTo>
                    <a:pt x="44" y="36"/>
                  </a:lnTo>
                  <a:lnTo>
                    <a:pt x="44" y="39"/>
                  </a:lnTo>
                  <a:lnTo>
                    <a:pt x="44" y="39"/>
                  </a:lnTo>
                  <a:lnTo>
                    <a:pt x="46" y="44"/>
                  </a:lnTo>
                  <a:lnTo>
                    <a:pt x="44" y="48"/>
                  </a:lnTo>
                  <a:lnTo>
                    <a:pt x="44" y="48"/>
                  </a:lnTo>
                  <a:lnTo>
                    <a:pt x="41" y="51"/>
                  </a:lnTo>
                  <a:lnTo>
                    <a:pt x="36" y="53"/>
                  </a:lnTo>
                  <a:lnTo>
                    <a:pt x="36" y="53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4" y="55"/>
                  </a:lnTo>
                  <a:lnTo>
                    <a:pt x="24" y="55"/>
                  </a:lnTo>
                  <a:lnTo>
                    <a:pt x="18" y="51"/>
                  </a:lnTo>
                  <a:lnTo>
                    <a:pt x="15" y="48"/>
                  </a:lnTo>
                  <a:lnTo>
                    <a:pt x="6" y="51"/>
                  </a:lnTo>
                  <a:lnTo>
                    <a:pt x="6" y="51"/>
                  </a:lnTo>
                  <a:lnTo>
                    <a:pt x="12" y="58"/>
                  </a:lnTo>
                  <a:lnTo>
                    <a:pt x="18" y="63"/>
                  </a:lnTo>
                  <a:lnTo>
                    <a:pt x="18" y="63"/>
                  </a:lnTo>
                  <a:lnTo>
                    <a:pt x="25" y="65"/>
                  </a:lnTo>
                  <a:lnTo>
                    <a:pt x="25" y="65"/>
                  </a:lnTo>
                  <a:lnTo>
                    <a:pt x="30" y="63"/>
                  </a:lnTo>
                  <a:lnTo>
                    <a:pt x="37" y="62"/>
                  </a:lnTo>
                  <a:lnTo>
                    <a:pt x="37" y="62"/>
                  </a:lnTo>
                  <a:lnTo>
                    <a:pt x="47" y="58"/>
                  </a:lnTo>
                  <a:lnTo>
                    <a:pt x="53" y="51"/>
                  </a:lnTo>
                  <a:lnTo>
                    <a:pt x="53" y="51"/>
                  </a:lnTo>
                  <a:lnTo>
                    <a:pt x="56" y="43"/>
                  </a:lnTo>
                  <a:lnTo>
                    <a:pt x="54" y="36"/>
                  </a:lnTo>
                  <a:lnTo>
                    <a:pt x="54" y="36"/>
                  </a:lnTo>
                  <a:lnTo>
                    <a:pt x="51" y="29"/>
                  </a:lnTo>
                  <a:lnTo>
                    <a:pt x="47" y="27"/>
                  </a:lnTo>
                  <a:lnTo>
                    <a:pt x="47" y="27"/>
                  </a:lnTo>
                  <a:lnTo>
                    <a:pt x="42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4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7" y="27"/>
                  </a:lnTo>
                  <a:lnTo>
                    <a:pt x="17" y="27"/>
                  </a:lnTo>
                  <a:lnTo>
                    <a:pt x="13" y="26"/>
                  </a:lnTo>
                  <a:lnTo>
                    <a:pt x="13" y="26"/>
                  </a:lnTo>
                  <a:lnTo>
                    <a:pt x="10" y="26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19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3" y="12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25" y="9"/>
                  </a:lnTo>
                  <a:lnTo>
                    <a:pt x="25" y="9"/>
                  </a:lnTo>
                  <a:lnTo>
                    <a:pt x="29" y="9"/>
                  </a:lnTo>
                  <a:lnTo>
                    <a:pt x="29" y="9"/>
                  </a:lnTo>
                  <a:lnTo>
                    <a:pt x="32" y="12"/>
                  </a:lnTo>
                  <a:lnTo>
                    <a:pt x="36" y="15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39" y="5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89BFE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245" name="그룹 244"/>
          <p:cNvGrpSpPr/>
          <p:nvPr userDrawn="1"/>
        </p:nvGrpSpPr>
        <p:grpSpPr>
          <a:xfrm>
            <a:off x="5130800" y="2395531"/>
            <a:ext cx="534988" cy="274638"/>
            <a:chOff x="5130800" y="2395531"/>
            <a:chExt cx="534988" cy="274638"/>
          </a:xfrm>
        </p:grpSpPr>
        <p:sp>
          <p:nvSpPr>
            <p:cNvPr id="65" name="Freeform 46"/>
            <p:cNvSpPr>
              <a:spLocks/>
            </p:cNvSpPr>
            <p:nvPr userDrawn="1"/>
          </p:nvSpPr>
          <p:spPr bwMode="auto">
            <a:xfrm>
              <a:off x="5130800" y="2528881"/>
              <a:ext cx="125413" cy="141288"/>
            </a:xfrm>
            <a:custGeom>
              <a:avLst/>
              <a:gdLst/>
              <a:ahLst/>
              <a:cxnLst>
                <a:cxn ang="0">
                  <a:pos x="39" y="0"/>
                </a:cxn>
                <a:cxn ang="0">
                  <a:pos x="24" y="3"/>
                </a:cxn>
                <a:cxn ang="0">
                  <a:pos x="17" y="8"/>
                </a:cxn>
                <a:cxn ang="0">
                  <a:pos x="5" y="19"/>
                </a:cxn>
                <a:cxn ang="0">
                  <a:pos x="2" y="25"/>
                </a:cxn>
                <a:cxn ang="0">
                  <a:pos x="0" y="41"/>
                </a:cxn>
                <a:cxn ang="0">
                  <a:pos x="4" y="60"/>
                </a:cxn>
                <a:cxn ang="0">
                  <a:pos x="9" y="68"/>
                </a:cxn>
                <a:cxn ang="0">
                  <a:pos x="19" y="82"/>
                </a:cxn>
                <a:cxn ang="0">
                  <a:pos x="26" y="85"/>
                </a:cxn>
                <a:cxn ang="0">
                  <a:pos x="41" y="89"/>
                </a:cxn>
                <a:cxn ang="0">
                  <a:pos x="48" y="89"/>
                </a:cxn>
                <a:cxn ang="0">
                  <a:pos x="57" y="85"/>
                </a:cxn>
                <a:cxn ang="0">
                  <a:pos x="68" y="78"/>
                </a:cxn>
                <a:cxn ang="0">
                  <a:pos x="75" y="68"/>
                </a:cxn>
                <a:cxn ang="0">
                  <a:pos x="77" y="63"/>
                </a:cxn>
                <a:cxn ang="0">
                  <a:pos x="79" y="49"/>
                </a:cxn>
                <a:cxn ang="0">
                  <a:pos x="67" y="46"/>
                </a:cxn>
                <a:cxn ang="0">
                  <a:pos x="68" y="56"/>
                </a:cxn>
                <a:cxn ang="0">
                  <a:pos x="65" y="65"/>
                </a:cxn>
                <a:cxn ang="0">
                  <a:pos x="53" y="77"/>
                </a:cxn>
                <a:cxn ang="0">
                  <a:pos x="48" y="78"/>
                </a:cxn>
                <a:cxn ang="0">
                  <a:pos x="41" y="78"/>
                </a:cxn>
                <a:cxn ang="0">
                  <a:pos x="31" y="77"/>
                </a:cxn>
                <a:cxn ang="0">
                  <a:pos x="26" y="73"/>
                </a:cxn>
                <a:cxn ang="0">
                  <a:pos x="15" y="54"/>
                </a:cxn>
                <a:cxn ang="0">
                  <a:pos x="12" y="48"/>
                </a:cxn>
                <a:cxn ang="0">
                  <a:pos x="12" y="36"/>
                </a:cxn>
                <a:cxn ang="0">
                  <a:pos x="12" y="29"/>
                </a:cxn>
                <a:cxn ang="0">
                  <a:pos x="19" y="19"/>
                </a:cxn>
                <a:cxn ang="0">
                  <a:pos x="27" y="13"/>
                </a:cxn>
                <a:cxn ang="0">
                  <a:pos x="33" y="12"/>
                </a:cxn>
                <a:cxn ang="0">
                  <a:pos x="39" y="10"/>
                </a:cxn>
                <a:cxn ang="0">
                  <a:pos x="45" y="12"/>
                </a:cxn>
                <a:cxn ang="0">
                  <a:pos x="57" y="20"/>
                </a:cxn>
                <a:cxn ang="0">
                  <a:pos x="67" y="17"/>
                </a:cxn>
                <a:cxn ang="0">
                  <a:pos x="58" y="7"/>
                </a:cxn>
                <a:cxn ang="0">
                  <a:pos x="48" y="1"/>
                </a:cxn>
                <a:cxn ang="0">
                  <a:pos x="39" y="0"/>
                </a:cxn>
              </a:cxnLst>
              <a:rect l="0" t="0" r="r" b="b"/>
              <a:pathLst>
                <a:path w="79" h="89">
                  <a:moveTo>
                    <a:pt x="39" y="0"/>
                  </a:moveTo>
                  <a:lnTo>
                    <a:pt x="39" y="0"/>
                  </a:lnTo>
                  <a:lnTo>
                    <a:pt x="33" y="1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17" y="8"/>
                  </a:lnTo>
                  <a:lnTo>
                    <a:pt x="10" y="12"/>
                  </a:lnTo>
                  <a:lnTo>
                    <a:pt x="5" y="19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0" y="34"/>
                  </a:lnTo>
                  <a:lnTo>
                    <a:pt x="0" y="41"/>
                  </a:lnTo>
                  <a:lnTo>
                    <a:pt x="2" y="51"/>
                  </a:lnTo>
                  <a:lnTo>
                    <a:pt x="4" y="60"/>
                  </a:lnTo>
                  <a:lnTo>
                    <a:pt x="4" y="60"/>
                  </a:lnTo>
                  <a:lnTo>
                    <a:pt x="9" y="68"/>
                  </a:lnTo>
                  <a:lnTo>
                    <a:pt x="14" y="75"/>
                  </a:lnTo>
                  <a:lnTo>
                    <a:pt x="19" y="82"/>
                  </a:lnTo>
                  <a:lnTo>
                    <a:pt x="26" y="85"/>
                  </a:lnTo>
                  <a:lnTo>
                    <a:pt x="26" y="85"/>
                  </a:lnTo>
                  <a:lnTo>
                    <a:pt x="34" y="89"/>
                  </a:lnTo>
                  <a:lnTo>
                    <a:pt x="41" y="89"/>
                  </a:lnTo>
                  <a:lnTo>
                    <a:pt x="41" y="89"/>
                  </a:lnTo>
                  <a:lnTo>
                    <a:pt x="48" y="89"/>
                  </a:lnTo>
                  <a:lnTo>
                    <a:pt x="57" y="85"/>
                  </a:lnTo>
                  <a:lnTo>
                    <a:pt x="57" y="85"/>
                  </a:lnTo>
                  <a:lnTo>
                    <a:pt x="62" y="84"/>
                  </a:lnTo>
                  <a:lnTo>
                    <a:pt x="68" y="78"/>
                  </a:lnTo>
                  <a:lnTo>
                    <a:pt x="72" y="73"/>
                  </a:lnTo>
                  <a:lnTo>
                    <a:pt x="75" y="68"/>
                  </a:lnTo>
                  <a:lnTo>
                    <a:pt x="75" y="68"/>
                  </a:lnTo>
                  <a:lnTo>
                    <a:pt x="77" y="63"/>
                  </a:lnTo>
                  <a:lnTo>
                    <a:pt x="79" y="56"/>
                  </a:lnTo>
                  <a:lnTo>
                    <a:pt x="79" y="49"/>
                  </a:lnTo>
                  <a:lnTo>
                    <a:pt x="77" y="41"/>
                  </a:lnTo>
                  <a:lnTo>
                    <a:pt x="67" y="46"/>
                  </a:lnTo>
                  <a:lnTo>
                    <a:pt x="67" y="46"/>
                  </a:lnTo>
                  <a:lnTo>
                    <a:pt x="68" y="56"/>
                  </a:lnTo>
                  <a:lnTo>
                    <a:pt x="65" y="65"/>
                  </a:lnTo>
                  <a:lnTo>
                    <a:pt x="65" y="65"/>
                  </a:lnTo>
                  <a:lnTo>
                    <a:pt x="60" y="72"/>
                  </a:lnTo>
                  <a:lnTo>
                    <a:pt x="53" y="77"/>
                  </a:lnTo>
                  <a:lnTo>
                    <a:pt x="53" y="77"/>
                  </a:lnTo>
                  <a:lnTo>
                    <a:pt x="48" y="78"/>
                  </a:lnTo>
                  <a:lnTo>
                    <a:pt x="41" y="78"/>
                  </a:lnTo>
                  <a:lnTo>
                    <a:pt x="41" y="78"/>
                  </a:lnTo>
                  <a:lnTo>
                    <a:pt x="36" y="78"/>
                  </a:lnTo>
                  <a:lnTo>
                    <a:pt x="31" y="77"/>
                  </a:lnTo>
                  <a:lnTo>
                    <a:pt x="31" y="77"/>
                  </a:lnTo>
                  <a:lnTo>
                    <a:pt x="26" y="73"/>
                  </a:lnTo>
                  <a:lnTo>
                    <a:pt x="22" y="68"/>
                  </a:lnTo>
                  <a:lnTo>
                    <a:pt x="15" y="54"/>
                  </a:lnTo>
                  <a:lnTo>
                    <a:pt x="15" y="54"/>
                  </a:lnTo>
                  <a:lnTo>
                    <a:pt x="12" y="48"/>
                  </a:lnTo>
                  <a:lnTo>
                    <a:pt x="12" y="41"/>
                  </a:lnTo>
                  <a:lnTo>
                    <a:pt x="12" y="36"/>
                  </a:lnTo>
                  <a:lnTo>
                    <a:pt x="12" y="29"/>
                  </a:lnTo>
                  <a:lnTo>
                    <a:pt x="12" y="29"/>
                  </a:lnTo>
                  <a:lnTo>
                    <a:pt x="15" y="24"/>
                  </a:lnTo>
                  <a:lnTo>
                    <a:pt x="19" y="19"/>
                  </a:lnTo>
                  <a:lnTo>
                    <a:pt x="22" y="15"/>
                  </a:lnTo>
                  <a:lnTo>
                    <a:pt x="27" y="13"/>
                  </a:lnTo>
                  <a:lnTo>
                    <a:pt x="27" y="13"/>
                  </a:lnTo>
                  <a:lnTo>
                    <a:pt x="33" y="12"/>
                  </a:lnTo>
                  <a:lnTo>
                    <a:pt x="39" y="10"/>
                  </a:lnTo>
                  <a:lnTo>
                    <a:pt x="39" y="10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51" y="15"/>
                  </a:lnTo>
                  <a:lnTo>
                    <a:pt x="57" y="20"/>
                  </a:lnTo>
                  <a:lnTo>
                    <a:pt x="67" y="17"/>
                  </a:lnTo>
                  <a:lnTo>
                    <a:pt x="67" y="17"/>
                  </a:lnTo>
                  <a:lnTo>
                    <a:pt x="63" y="12"/>
                  </a:lnTo>
                  <a:lnTo>
                    <a:pt x="58" y="7"/>
                  </a:lnTo>
                  <a:lnTo>
                    <a:pt x="53" y="3"/>
                  </a:lnTo>
                  <a:lnTo>
                    <a:pt x="48" y="1"/>
                  </a:lnTo>
                  <a:lnTo>
                    <a:pt x="48" y="1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F7B8F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7" name="Freeform 48"/>
            <p:cNvSpPr>
              <a:spLocks/>
            </p:cNvSpPr>
            <p:nvPr userDrawn="1"/>
          </p:nvSpPr>
          <p:spPr bwMode="auto">
            <a:xfrm>
              <a:off x="5238750" y="2503481"/>
              <a:ext cx="65088" cy="128588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6" y="2"/>
                </a:cxn>
                <a:cxn ang="0">
                  <a:pos x="0" y="4"/>
                </a:cxn>
                <a:cxn ang="0">
                  <a:pos x="33" y="81"/>
                </a:cxn>
                <a:cxn ang="0">
                  <a:pos x="38" y="79"/>
                </a:cxn>
                <a:cxn ang="0">
                  <a:pos x="41" y="77"/>
                </a:cxn>
                <a:cxn ang="0">
                  <a:pos x="11" y="0"/>
                </a:cxn>
              </a:cxnLst>
              <a:rect l="0" t="0" r="r" b="b"/>
              <a:pathLst>
                <a:path w="41" h="81">
                  <a:moveTo>
                    <a:pt x="11" y="0"/>
                  </a:moveTo>
                  <a:lnTo>
                    <a:pt x="6" y="2"/>
                  </a:lnTo>
                  <a:lnTo>
                    <a:pt x="0" y="4"/>
                  </a:lnTo>
                  <a:lnTo>
                    <a:pt x="33" y="81"/>
                  </a:lnTo>
                  <a:lnTo>
                    <a:pt x="38" y="79"/>
                  </a:lnTo>
                  <a:lnTo>
                    <a:pt x="41" y="77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F7B8F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9" name="Freeform 50"/>
            <p:cNvSpPr>
              <a:spLocks noEditPoints="1"/>
            </p:cNvSpPr>
            <p:nvPr userDrawn="1"/>
          </p:nvSpPr>
          <p:spPr bwMode="auto">
            <a:xfrm>
              <a:off x="5276850" y="2487606"/>
              <a:ext cx="68263" cy="130175"/>
            </a:xfrm>
            <a:custGeom>
              <a:avLst/>
              <a:gdLst/>
              <a:ahLst/>
              <a:cxnLst>
                <a:cxn ang="0">
                  <a:pos x="19" y="21"/>
                </a:cxn>
                <a:cxn ang="0">
                  <a:pos x="14" y="22"/>
                </a:cxn>
                <a:cxn ang="0">
                  <a:pos x="11" y="26"/>
                </a:cxn>
                <a:cxn ang="0">
                  <a:pos x="33" y="82"/>
                </a:cxn>
                <a:cxn ang="0">
                  <a:pos x="38" y="79"/>
                </a:cxn>
                <a:cxn ang="0">
                  <a:pos x="43" y="77"/>
                </a:cxn>
                <a:cxn ang="0">
                  <a:pos x="19" y="21"/>
                </a:cxn>
                <a:cxn ang="0">
                  <a:pos x="11" y="0"/>
                </a:cxn>
                <a:cxn ang="0">
                  <a:pos x="0" y="4"/>
                </a:cxn>
                <a:cxn ang="0">
                  <a:pos x="6" y="14"/>
                </a:cxn>
                <a:cxn ang="0">
                  <a:pos x="16" y="10"/>
                </a:cxn>
                <a:cxn ang="0">
                  <a:pos x="11" y="0"/>
                </a:cxn>
              </a:cxnLst>
              <a:rect l="0" t="0" r="r" b="b"/>
              <a:pathLst>
                <a:path w="43" h="82">
                  <a:moveTo>
                    <a:pt x="19" y="21"/>
                  </a:moveTo>
                  <a:lnTo>
                    <a:pt x="14" y="22"/>
                  </a:lnTo>
                  <a:lnTo>
                    <a:pt x="11" y="26"/>
                  </a:lnTo>
                  <a:lnTo>
                    <a:pt x="33" y="82"/>
                  </a:lnTo>
                  <a:lnTo>
                    <a:pt x="38" y="79"/>
                  </a:lnTo>
                  <a:lnTo>
                    <a:pt x="43" y="77"/>
                  </a:lnTo>
                  <a:lnTo>
                    <a:pt x="19" y="21"/>
                  </a:lnTo>
                  <a:close/>
                  <a:moveTo>
                    <a:pt x="11" y="0"/>
                  </a:moveTo>
                  <a:lnTo>
                    <a:pt x="0" y="4"/>
                  </a:lnTo>
                  <a:lnTo>
                    <a:pt x="6" y="14"/>
                  </a:lnTo>
                  <a:lnTo>
                    <a:pt x="16" y="10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F7B8F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2" name="Freeform 53"/>
            <p:cNvSpPr>
              <a:spLocks noEditPoints="1"/>
            </p:cNvSpPr>
            <p:nvPr userDrawn="1"/>
          </p:nvSpPr>
          <p:spPr bwMode="auto">
            <a:xfrm>
              <a:off x="5340350" y="2490781"/>
              <a:ext cx="92075" cy="103188"/>
            </a:xfrm>
            <a:custGeom>
              <a:avLst/>
              <a:gdLst/>
              <a:ahLst/>
              <a:cxnLst>
                <a:cxn ang="0">
                  <a:pos x="10" y="34"/>
                </a:cxn>
                <a:cxn ang="0">
                  <a:pos x="10" y="20"/>
                </a:cxn>
                <a:cxn ang="0">
                  <a:pos x="13" y="15"/>
                </a:cxn>
                <a:cxn ang="0">
                  <a:pos x="20" y="10"/>
                </a:cxn>
                <a:cxn ang="0">
                  <a:pos x="27" y="8"/>
                </a:cxn>
                <a:cxn ang="0">
                  <a:pos x="34" y="10"/>
                </a:cxn>
                <a:cxn ang="0">
                  <a:pos x="42" y="22"/>
                </a:cxn>
                <a:cxn ang="0">
                  <a:pos x="27" y="0"/>
                </a:cxn>
                <a:cxn ang="0">
                  <a:pos x="17" y="2"/>
                </a:cxn>
                <a:cxn ang="0">
                  <a:pos x="12" y="5"/>
                </a:cxn>
                <a:cxn ang="0">
                  <a:pos x="3" y="13"/>
                </a:cxn>
                <a:cxn ang="0">
                  <a:pos x="1" y="19"/>
                </a:cxn>
                <a:cxn ang="0">
                  <a:pos x="0" y="31"/>
                </a:cxn>
                <a:cxn ang="0">
                  <a:pos x="3" y="44"/>
                </a:cxn>
                <a:cxn ang="0">
                  <a:pos x="7" y="49"/>
                </a:cxn>
                <a:cxn ang="0">
                  <a:pos x="13" y="60"/>
                </a:cxn>
                <a:cxn ang="0">
                  <a:pos x="19" y="61"/>
                </a:cxn>
                <a:cxn ang="0">
                  <a:pos x="29" y="65"/>
                </a:cxn>
                <a:cxn ang="0">
                  <a:pos x="34" y="63"/>
                </a:cxn>
                <a:cxn ang="0">
                  <a:pos x="41" y="61"/>
                </a:cxn>
                <a:cxn ang="0">
                  <a:pos x="54" y="51"/>
                </a:cxn>
                <a:cxn ang="0">
                  <a:pos x="58" y="43"/>
                </a:cxn>
                <a:cxn ang="0">
                  <a:pos x="48" y="37"/>
                </a:cxn>
                <a:cxn ang="0">
                  <a:pos x="48" y="41"/>
                </a:cxn>
                <a:cxn ang="0">
                  <a:pos x="46" y="46"/>
                </a:cxn>
                <a:cxn ang="0">
                  <a:pos x="37" y="53"/>
                </a:cxn>
                <a:cxn ang="0">
                  <a:pos x="30" y="55"/>
                </a:cxn>
                <a:cxn ang="0">
                  <a:pos x="24" y="53"/>
                </a:cxn>
                <a:cxn ang="0">
                  <a:pos x="19" y="49"/>
                </a:cxn>
                <a:cxn ang="0">
                  <a:pos x="54" y="25"/>
                </a:cxn>
                <a:cxn ang="0">
                  <a:pos x="54" y="22"/>
                </a:cxn>
                <a:cxn ang="0">
                  <a:pos x="42" y="7"/>
                </a:cxn>
                <a:cxn ang="0">
                  <a:pos x="39" y="3"/>
                </a:cxn>
                <a:cxn ang="0">
                  <a:pos x="27" y="0"/>
                </a:cxn>
              </a:cxnLst>
              <a:rect l="0" t="0" r="r" b="b"/>
              <a:pathLst>
                <a:path w="58" h="65">
                  <a:moveTo>
                    <a:pt x="10" y="34"/>
                  </a:moveTo>
                  <a:lnTo>
                    <a:pt x="10" y="34"/>
                  </a:lnTo>
                  <a:lnTo>
                    <a:pt x="10" y="27"/>
                  </a:lnTo>
                  <a:lnTo>
                    <a:pt x="10" y="20"/>
                  </a:lnTo>
                  <a:lnTo>
                    <a:pt x="10" y="20"/>
                  </a:lnTo>
                  <a:lnTo>
                    <a:pt x="13" y="15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7" y="8"/>
                  </a:lnTo>
                  <a:lnTo>
                    <a:pt x="27" y="8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9" y="15"/>
                  </a:lnTo>
                  <a:lnTo>
                    <a:pt x="42" y="22"/>
                  </a:lnTo>
                  <a:lnTo>
                    <a:pt x="10" y="34"/>
                  </a:lnTo>
                  <a:close/>
                  <a:moveTo>
                    <a:pt x="27" y="0"/>
                  </a:moveTo>
                  <a:lnTo>
                    <a:pt x="27" y="0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2" y="5"/>
                  </a:lnTo>
                  <a:lnTo>
                    <a:pt x="7" y="8"/>
                  </a:lnTo>
                  <a:lnTo>
                    <a:pt x="3" y="13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0" y="24"/>
                  </a:lnTo>
                  <a:lnTo>
                    <a:pt x="0" y="31"/>
                  </a:lnTo>
                  <a:lnTo>
                    <a:pt x="1" y="37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7" y="49"/>
                  </a:lnTo>
                  <a:lnTo>
                    <a:pt x="10" y="55"/>
                  </a:lnTo>
                  <a:lnTo>
                    <a:pt x="13" y="60"/>
                  </a:lnTo>
                  <a:lnTo>
                    <a:pt x="19" y="61"/>
                  </a:lnTo>
                  <a:lnTo>
                    <a:pt x="19" y="61"/>
                  </a:lnTo>
                  <a:lnTo>
                    <a:pt x="24" y="63"/>
                  </a:lnTo>
                  <a:lnTo>
                    <a:pt x="29" y="65"/>
                  </a:lnTo>
                  <a:lnTo>
                    <a:pt x="29" y="65"/>
                  </a:lnTo>
                  <a:lnTo>
                    <a:pt x="34" y="63"/>
                  </a:lnTo>
                  <a:lnTo>
                    <a:pt x="41" y="61"/>
                  </a:lnTo>
                  <a:lnTo>
                    <a:pt x="41" y="61"/>
                  </a:lnTo>
                  <a:lnTo>
                    <a:pt x="49" y="56"/>
                  </a:lnTo>
                  <a:lnTo>
                    <a:pt x="54" y="51"/>
                  </a:lnTo>
                  <a:lnTo>
                    <a:pt x="54" y="51"/>
                  </a:lnTo>
                  <a:lnTo>
                    <a:pt x="58" y="43"/>
                  </a:lnTo>
                  <a:lnTo>
                    <a:pt x="58" y="32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48" y="41"/>
                  </a:lnTo>
                  <a:lnTo>
                    <a:pt x="46" y="46"/>
                  </a:lnTo>
                  <a:lnTo>
                    <a:pt x="46" y="46"/>
                  </a:lnTo>
                  <a:lnTo>
                    <a:pt x="42" y="51"/>
                  </a:lnTo>
                  <a:lnTo>
                    <a:pt x="37" y="53"/>
                  </a:lnTo>
                  <a:lnTo>
                    <a:pt x="37" y="53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4" y="53"/>
                  </a:lnTo>
                  <a:lnTo>
                    <a:pt x="24" y="53"/>
                  </a:lnTo>
                  <a:lnTo>
                    <a:pt x="19" y="49"/>
                  </a:lnTo>
                  <a:lnTo>
                    <a:pt x="13" y="43"/>
                  </a:lnTo>
                  <a:lnTo>
                    <a:pt x="54" y="25"/>
                  </a:lnTo>
                  <a:lnTo>
                    <a:pt x="54" y="22"/>
                  </a:lnTo>
                  <a:lnTo>
                    <a:pt x="54" y="22"/>
                  </a:lnTo>
                  <a:lnTo>
                    <a:pt x="48" y="10"/>
                  </a:lnTo>
                  <a:lnTo>
                    <a:pt x="42" y="7"/>
                  </a:lnTo>
                  <a:lnTo>
                    <a:pt x="39" y="3"/>
                  </a:lnTo>
                  <a:lnTo>
                    <a:pt x="39" y="3"/>
                  </a:lnTo>
                  <a:lnTo>
                    <a:pt x="32" y="0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F7B8F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3" name="Freeform 54"/>
            <p:cNvSpPr>
              <a:spLocks/>
            </p:cNvSpPr>
            <p:nvPr userDrawn="1"/>
          </p:nvSpPr>
          <p:spPr bwMode="auto">
            <a:xfrm>
              <a:off x="5356225" y="2503481"/>
              <a:ext cx="50800" cy="41275"/>
            </a:xfrm>
            <a:custGeom>
              <a:avLst/>
              <a:gdLst/>
              <a:ahLst/>
              <a:cxnLst>
                <a:cxn ang="0">
                  <a:pos x="0" y="26"/>
                </a:cxn>
                <a:cxn ang="0">
                  <a:pos x="0" y="26"/>
                </a:cxn>
                <a:cxn ang="0">
                  <a:pos x="0" y="19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3" y="7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7" y="0"/>
                </a:cxn>
                <a:cxn ang="0">
                  <a:pos x="17" y="0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29" y="7"/>
                </a:cxn>
                <a:cxn ang="0">
                  <a:pos x="32" y="14"/>
                </a:cxn>
                <a:cxn ang="0">
                  <a:pos x="0" y="26"/>
                </a:cxn>
              </a:cxnLst>
              <a:rect l="0" t="0" r="r" b="b"/>
              <a:pathLst>
                <a:path w="32" h="26">
                  <a:moveTo>
                    <a:pt x="0" y="26"/>
                  </a:moveTo>
                  <a:lnTo>
                    <a:pt x="0" y="26"/>
                  </a:lnTo>
                  <a:lnTo>
                    <a:pt x="0" y="19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3" y="7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9" y="7"/>
                  </a:lnTo>
                  <a:lnTo>
                    <a:pt x="32" y="14"/>
                  </a:lnTo>
                  <a:lnTo>
                    <a:pt x="0" y="26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5" name="Freeform 56"/>
            <p:cNvSpPr>
              <a:spLocks/>
            </p:cNvSpPr>
            <p:nvPr userDrawn="1"/>
          </p:nvSpPr>
          <p:spPr bwMode="auto">
            <a:xfrm>
              <a:off x="5426075" y="2449506"/>
              <a:ext cx="109538" cy="11430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26" y="2"/>
                </a:cxn>
                <a:cxn ang="0">
                  <a:pos x="26" y="2"/>
                </a:cxn>
                <a:cxn ang="0">
                  <a:pos x="21" y="4"/>
                </a:cxn>
                <a:cxn ang="0">
                  <a:pos x="18" y="7"/>
                </a:cxn>
                <a:cxn ang="0">
                  <a:pos x="16" y="10"/>
                </a:cxn>
                <a:cxn ang="0">
                  <a:pos x="14" y="16"/>
                </a:cxn>
                <a:cxn ang="0">
                  <a:pos x="12" y="19"/>
                </a:cxn>
                <a:cxn ang="0">
                  <a:pos x="9" y="10"/>
                </a:cxn>
                <a:cxn ang="0">
                  <a:pos x="4" y="12"/>
                </a:cxn>
                <a:cxn ang="0">
                  <a:pos x="0" y="14"/>
                </a:cxn>
                <a:cxn ang="0">
                  <a:pos x="23" y="72"/>
                </a:cxn>
                <a:cxn ang="0">
                  <a:pos x="28" y="69"/>
                </a:cxn>
                <a:cxn ang="0">
                  <a:pos x="33" y="67"/>
                </a:cxn>
                <a:cxn ang="0">
                  <a:pos x="19" y="38"/>
                </a:cxn>
                <a:cxn ang="0">
                  <a:pos x="19" y="38"/>
                </a:cxn>
                <a:cxn ang="0">
                  <a:pos x="18" y="29"/>
                </a:cxn>
                <a:cxn ang="0">
                  <a:pos x="18" y="21"/>
                </a:cxn>
                <a:cxn ang="0">
                  <a:pos x="18" y="21"/>
                </a:cxn>
                <a:cxn ang="0">
                  <a:pos x="21" y="16"/>
                </a:cxn>
                <a:cxn ang="0">
                  <a:pos x="28" y="12"/>
                </a:cxn>
                <a:cxn ang="0">
                  <a:pos x="28" y="12"/>
                </a:cxn>
                <a:cxn ang="0">
                  <a:pos x="33" y="10"/>
                </a:cxn>
                <a:cxn ang="0">
                  <a:pos x="33" y="10"/>
                </a:cxn>
                <a:cxn ang="0">
                  <a:pos x="38" y="10"/>
                </a:cxn>
                <a:cxn ang="0">
                  <a:pos x="38" y="10"/>
                </a:cxn>
                <a:cxn ang="0">
                  <a:pos x="41" y="14"/>
                </a:cxn>
                <a:cxn ang="0">
                  <a:pos x="45" y="21"/>
                </a:cxn>
                <a:cxn ang="0">
                  <a:pos x="60" y="57"/>
                </a:cxn>
                <a:cxn ang="0">
                  <a:pos x="64" y="55"/>
                </a:cxn>
                <a:cxn ang="0">
                  <a:pos x="69" y="53"/>
                </a:cxn>
                <a:cxn ang="0">
                  <a:pos x="53" y="14"/>
                </a:cxn>
                <a:cxn ang="0">
                  <a:pos x="53" y="14"/>
                </a:cxn>
                <a:cxn ang="0">
                  <a:pos x="48" y="5"/>
                </a:cxn>
                <a:cxn ang="0">
                  <a:pos x="41" y="2"/>
                </a:cxn>
                <a:cxn ang="0">
                  <a:pos x="41" y="2"/>
                </a:cxn>
                <a:cxn ang="0">
                  <a:pos x="36" y="0"/>
                </a:cxn>
              </a:cxnLst>
              <a:rect l="0" t="0" r="r" b="b"/>
              <a:pathLst>
                <a:path w="69" h="72">
                  <a:moveTo>
                    <a:pt x="36" y="0"/>
                  </a:moveTo>
                  <a:lnTo>
                    <a:pt x="36" y="0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1" y="4"/>
                  </a:lnTo>
                  <a:lnTo>
                    <a:pt x="18" y="7"/>
                  </a:lnTo>
                  <a:lnTo>
                    <a:pt x="16" y="10"/>
                  </a:lnTo>
                  <a:lnTo>
                    <a:pt x="14" y="16"/>
                  </a:lnTo>
                  <a:lnTo>
                    <a:pt x="12" y="19"/>
                  </a:lnTo>
                  <a:lnTo>
                    <a:pt x="9" y="10"/>
                  </a:lnTo>
                  <a:lnTo>
                    <a:pt x="4" y="12"/>
                  </a:lnTo>
                  <a:lnTo>
                    <a:pt x="0" y="14"/>
                  </a:lnTo>
                  <a:lnTo>
                    <a:pt x="23" y="72"/>
                  </a:lnTo>
                  <a:lnTo>
                    <a:pt x="28" y="69"/>
                  </a:lnTo>
                  <a:lnTo>
                    <a:pt x="33" y="67"/>
                  </a:lnTo>
                  <a:lnTo>
                    <a:pt x="19" y="38"/>
                  </a:lnTo>
                  <a:lnTo>
                    <a:pt x="19" y="38"/>
                  </a:lnTo>
                  <a:lnTo>
                    <a:pt x="18" y="29"/>
                  </a:lnTo>
                  <a:lnTo>
                    <a:pt x="18" y="21"/>
                  </a:lnTo>
                  <a:lnTo>
                    <a:pt x="18" y="21"/>
                  </a:lnTo>
                  <a:lnTo>
                    <a:pt x="21" y="16"/>
                  </a:lnTo>
                  <a:lnTo>
                    <a:pt x="28" y="12"/>
                  </a:lnTo>
                  <a:lnTo>
                    <a:pt x="28" y="12"/>
                  </a:lnTo>
                  <a:lnTo>
                    <a:pt x="33" y="10"/>
                  </a:lnTo>
                  <a:lnTo>
                    <a:pt x="33" y="10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41" y="14"/>
                  </a:lnTo>
                  <a:lnTo>
                    <a:pt x="45" y="21"/>
                  </a:lnTo>
                  <a:lnTo>
                    <a:pt x="60" y="57"/>
                  </a:lnTo>
                  <a:lnTo>
                    <a:pt x="64" y="55"/>
                  </a:lnTo>
                  <a:lnTo>
                    <a:pt x="69" y="53"/>
                  </a:lnTo>
                  <a:lnTo>
                    <a:pt x="53" y="14"/>
                  </a:lnTo>
                  <a:lnTo>
                    <a:pt x="53" y="14"/>
                  </a:lnTo>
                  <a:lnTo>
                    <a:pt x="48" y="5"/>
                  </a:lnTo>
                  <a:lnTo>
                    <a:pt x="41" y="2"/>
                  </a:lnTo>
                  <a:lnTo>
                    <a:pt x="41" y="2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F7B8F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7" name="Freeform 58"/>
            <p:cNvSpPr>
              <a:spLocks/>
            </p:cNvSpPr>
            <p:nvPr userDrawn="1"/>
          </p:nvSpPr>
          <p:spPr bwMode="auto">
            <a:xfrm>
              <a:off x="5513388" y="2400293"/>
              <a:ext cx="79375" cy="117475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0" y="4"/>
                </a:cxn>
                <a:cxn ang="0">
                  <a:pos x="7" y="21"/>
                </a:cxn>
                <a:cxn ang="0">
                  <a:pos x="0" y="23"/>
                </a:cxn>
                <a:cxn ang="0">
                  <a:pos x="4" y="31"/>
                </a:cxn>
                <a:cxn ang="0">
                  <a:pos x="10" y="28"/>
                </a:cxn>
                <a:cxn ang="0">
                  <a:pos x="26" y="65"/>
                </a:cxn>
                <a:cxn ang="0">
                  <a:pos x="26" y="65"/>
                </a:cxn>
                <a:cxn ang="0">
                  <a:pos x="29" y="70"/>
                </a:cxn>
                <a:cxn ang="0">
                  <a:pos x="33" y="74"/>
                </a:cxn>
                <a:cxn ang="0">
                  <a:pos x="33" y="74"/>
                </a:cxn>
                <a:cxn ang="0">
                  <a:pos x="36" y="74"/>
                </a:cxn>
                <a:cxn ang="0">
                  <a:pos x="36" y="74"/>
                </a:cxn>
                <a:cxn ang="0">
                  <a:pos x="43" y="72"/>
                </a:cxn>
                <a:cxn ang="0">
                  <a:pos x="43" y="72"/>
                </a:cxn>
                <a:cxn ang="0">
                  <a:pos x="50" y="69"/>
                </a:cxn>
                <a:cxn ang="0">
                  <a:pos x="46" y="62"/>
                </a:cxn>
                <a:cxn ang="0">
                  <a:pos x="43" y="64"/>
                </a:cxn>
                <a:cxn ang="0">
                  <a:pos x="43" y="64"/>
                </a:cxn>
                <a:cxn ang="0">
                  <a:pos x="39" y="64"/>
                </a:cxn>
                <a:cxn ang="0">
                  <a:pos x="39" y="64"/>
                </a:cxn>
                <a:cxn ang="0">
                  <a:pos x="38" y="64"/>
                </a:cxn>
                <a:cxn ang="0">
                  <a:pos x="38" y="64"/>
                </a:cxn>
                <a:cxn ang="0">
                  <a:pos x="36" y="62"/>
                </a:cxn>
                <a:cxn ang="0">
                  <a:pos x="21" y="24"/>
                </a:cxn>
                <a:cxn ang="0">
                  <a:pos x="29" y="21"/>
                </a:cxn>
                <a:cxn ang="0">
                  <a:pos x="26" y="12"/>
                </a:cxn>
                <a:cxn ang="0">
                  <a:pos x="17" y="16"/>
                </a:cxn>
                <a:cxn ang="0">
                  <a:pos x="10" y="0"/>
                </a:cxn>
              </a:cxnLst>
              <a:rect l="0" t="0" r="r" b="b"/>
              <a:pathLst>
                <a:path w="50" h="74">
                  <a:moveTo>
                    <a:pt x="10" y="0"/>
                  </a:moveTo>
                  <a:lnTo>
                    <a:pt x="0" y="4"/>
                  </a:lnTo>
                  <a:lnTo>
                    <a:pt x="7" y="21"/>
                  </a:lnTo>
                  <a:lnTo>
                    <a:pt x="0" y="23"/>
                  </a:lnTo>
                  <a:lnTo>
                    <a:pt x="4" y="31"/>
                  </a:lnTo>
                  <a:lnTo>
                    <a:pt x="10" y="28"/>
                  </a:lnTo>
                  <a:lnTo>
                    <a:pt x="26" y="65"/>
                  </a:lnTo>
                  <a:lnTo>
                    <a:pt x="26" y="65"/>
                  </a:lnTo>
                  <a:lnTo>
                    <a:pt x="29" y="70"/>
                  </a:lnTo>
                  <a:lnTo>
                    <a:pt x="33" y="74"/>
                  </a:lnTo>
                  <a:lnTo>
                    <a:pt x="33" y="74"/>
                  </a:lnTo>
                  <a:lnTo>
                    <a:pt x="36" y="74"/>
                  </a:lnTo>
                  <a:lnTo>
                    <a:pt x="36" y="74"/>
                  </a:lnTo>
                  <a:lnTo>
                    <a:pt x="43" y="72"/>
                  </a:lnTo>
                  <a:lnTo>
                    <a:pt x="43" y="72"/>
                  </a:lnTo>
                  <a:lnTo>
                    <a:pt x="50" y="69"/>
                  </a:lnTo>
                  <a:lnTo>
                    <a:pt x="46" y="62"/>
                  </a:lnTo>
                  <a:lnTo>
                    <a:pt x="43" y="64"/>
                  </a:lnTo>
                  <a:lnTo>
                    <a:pt x="43" y="64"/>
                  </a:lnTo>
                  <a:lnTo>
                    <a:pt x="39" y="64"/>
                  </a:lnTo>
                  <a:lnTo>
                    <a:pt x="39" y="64"/>
                  </a:lnTo>
                  <a:lnTo>
                    <a:pt x="38" y="64"/>
                  </a:lnTo>
                  <a:lnTo>
                    <a:pt x="38" y="64"/>
                  </a:lnTo>
                  <a:lnTo>
                    <a:pt x="36" y="62"/>
                  </a:lnTo>
                  <a:lnTo>
                    <a:pt x="21" y="24"/>
                  </a:lnTo>
                  <a:lnTo>
                    <a:pt x="29" y="21"/>
                  </a:lnTo>
                  <a:lnTo>
                    <a:pt x="26" y="12"/>
                  </a:lnTo>
                  <a:lnTo>
                    <a:pt x="17" y="16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7B8F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9" name="Freeform 60"/>
            <p:cNvSpPr>
              <a:spLocks/>
            </p:cNvSpPr>
            <p:nvPr userDrawn="1"/>
          </p:nvSpPr>
          <p:spPr bwMode="auto">
            <a:xfrm>
              <a:off x="5573713" y="2395531"/>
              <a:ext cx="92075" cy="103188"/>
            </a:xfrm>
            <a:custGeom>
              <a:avLst/>
              <a:gdLst/>
              <a:ahLst/>
              <a:cxnLst>
                <a:cxn ang="0">
                  <a:pos x="27" y="0"/>
                </a:cxn>
                <a:cxn ang="0">
                  <a:pos x="15" y="2"/>
                </a:cxn>
                <a:cxn ang="0">
                  <a:pos x="8" y="7"/>
                </a:cxn>
                <a:cxn ang="0">
                  <a:pos x="3" y="14"/>
                </a:cxn>
                <a:cxn ang="0">
                  <a:pos x="1" y="29"/>
                </a:cxn>
                <a:cxn ang="0">
                  <a:pos x="5" y="32"/>
                </a:cxn>
                <a:cxn ang="0">
                  <a:pos x="8" y="36"/>
                </a:cxn>
                <a:cxn ang="0">
                  <a:pos x="17" y="38"/>
                </a:cxn>
                <a:cxn ang="0">
                  <a:pos x="34" y="36"/>
                </a:cxn>
                <a:cxn ang="0">
                  <a:pos x="41" y="34"/>
                </a:cxn>
                <a:cxn ang="0">
                  <a:pos x="44" y="34"/>
                </a:cxn>
                <a:cxn ang="0">
                  <a:pos x="46" y="36"/>
                </a:cxn>
                <a:cxn ang="0">
                  <a:pos x="48" y="39"/>
                </a:cxn>
                <a:cxn ang="0">
                  <a:pos x="48" y="46"/>
                </a:cxn>
                <a:cxn ang="0">
                  <a:pos x="44" y="50"/>
                </a:cxn>
                <a:cxn ang="0">
                  <a:pos x="39" y="53"/>
                </a:cxn>
                <a:cxn ang="0">
                  <a:pos x="29" y="55"/>
                </a:cxn>
                <a:cxn ang="0">
                  <a:pos x="27" y="55"/>
                </a:cxn>
                <a:cxn ang="0">
                  <a:pos x="19" y="48"/>
                </a:cxn>
                <a:cxn ang="0">
                  <a:pos x="10" y="51"/>
                </a:cxn>
                <a:cxn ang="0">
                  <a:pos x="22" y="63"/>
                </a:cxn>
                <a:cxn ang="0">
                  <a:pos x="27" y="65"/>
                </a:cxn>
                <a:cxn ang="0">
                  <a:pos x="34" y="63"/>
                </a:cxn>
                <a:cxn ang="0">
                  <a:pos x="42" y="62"/>
                </a:cxn>
                <a:cxn ang="0">
                  <a:pos x="56" y="50"/>
                </a:cxn>
                <a:cxn ang="0">
                  <a:pos x="58" y="43"/>
                </a:cxn>
                <a:cxn ang="0">
                  <a:pos x="56" y="34"/>
                </a:cxn>
                <a:cxn ang="0">
                  <a:pos x="49" y="26"/>
                </a:cxn>
                <a:cxn ang="0">
                  <a:pos x="41" y="24"/>
                </a:cxn>
                <a:cxn ang="0">
                  <a:pos x="36" y="26"/>
                </a:cxn>
                <a:cxn ang="0">
                  <a:pos x="24" y="27"/>
                </a:cxn>
                <a:cxn ang="0">
                  <a:pos x="17" y="27"/>
                </a:cxn>
                <a:cxn ang="0">
                  <a:pos x="15" y="27"/>
                </a:cxn>
                <a:cxn ang="0">
                  <a:pos x="10" y="24"/>
                </a:cxn>
                <a:cxn ang="0">
                  <a:pos x="10" y="20"/>
                </a:cxn>
                <a:cxn ang="0">
                  <a:pos x="12" y="15"/>
                </a:cxn>
                <a:cxn ang="0">
                  <a:pos x="19" y="10"/>
                </a:cxn>
                <a:cxn ang="0">
                  <a:pos x="27" y="9"/>
                </a:cxn>
                <a:cxn ang="0">
                  <a:pos x="29" y="9"/>
                </a:cxn>
                <a:cxn ang="0">
                  <a:pos x="34" y="12"/>
                </a:cxn>
                <a:cxn ang="0">
                  <a:pos x="46" y="12"/>
                </a:cxn>
                <a:cxn ang="0">
                  <a:pos x="41" y="5"/>
                </a:cxn>
                <a:cxn ang="0">
                  <a:pos x="34" y="0"/>
                </a:cxn>
              </a:cxnLst>
              <a:rect l="0" t="0" r="r" b="b"/>
              <a:pathLst>
                <a:path w="58" h="65">
                  <a:moveTo>
                    <a:pt x="27" y="0"/>
                  </a:moveTo>
                  <a:lnTo>
                    <a:pt x="27" y="0"/>
                  </a:lnTo>
                  <a:lnTo>
                    <a:pt x="22" y="0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8" y="7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0" y="20"/>
                  </a:lnTo>
                  <a:lnTo>
                    <a:pt x="1" y="29"/>
                  </a:lnTo>
                  <a:lnTo>
                    <a:pt x="1" y="29"/>
                  </a:lnTo>
                  <a:lnTo>
                    <a:pt x="5" y="32"/>
                  </a:lnTo>
                  <a:lnTo>
                    <a:pt x="8" y="36"/>
                  </a:lnTo>
                  <a:lnTo>
                    <a:pt x="8" y="36"/>
                  </a:lnTo>
                  <a:lnTo>
                    <a:pt x="17" y="38"/>
                  </a:lnTo>
                  <a:lnTo>
                    <a:pt x="17" y="38"/>
                  </a:lnTo>
                  <a:lnTo>
                    <a:pt x="22" y="38"/>
                  </a:lnTo>
                  <a:lnTo>
                    <a:pt x="34" y="36"/>
                  </a:lnTo>
                  <a:lnTo>
                    <a:pt x="34" y="36"/>
                  </a:lnTo>
                  <a:lnTo>
                    <a:pt x="41" y="34"/>
                  </a:lnTo>
                  <a:lnTo>
                    <a:pt x="41" y="34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46" y="36"/>
                  </a:lnTo>
                  <a:lnTo>
                    <a:pt x="48" y="39"/>
                  </a:lnTo>
                  <a:lnTo>
                    <a:pt x="48" y="39"/>
                  </a:lnTo>
                  <a:lnTo>
                    <a:pt x="48" y="43"/>
                  </a:lnTo>
                  <a:lnTo>
                    <a:pt x="48" y="46"/>
                  </a:lnTo>
                  <a:lnTo>
                    <a:pt x="48" y="46"/>
                  </a:lnTo>
                  <a:lnTo>
                    <a:pt x="44" y="50"/>
                  </a:lnTo>
                  <a:lnTo>
                    <a:pt x="39" y="53"/>
                  </a:lnTo>
                  <a:lnTo>
                    <a:pt x="39" y="53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7" y="55"/>
                  </a:lnTo>
                  <a:lnTo>
                    <a:pt x="27" y="55"/>
                  </a:lnTo>
                  <a:lnTo>
                    <a:pt x="22" y="53"/>
                  </a:lnTo>
                  <a:lnTo>
                    <a:pt x="19" y="48"/>
                  </a:lnTo>
                  <a:lnTo>
                    <a:pt x="10" y="51"/>
                  </a:lnTo>
                  <a:lnTo>
                    <a:pt x="10" y="51"/>
                  </a:lnTo>
                  <a:lnTo>
                    <a:pt x="15" y="60"/>
                  </a:lnTo>
                  <a:lnTo>
                    <a:pt x="22" y="63"/>
                  </a:lnTo>
                  <a:lnTo>
                    <a:pt x="22" y="63"/>
                  </a:lnTo>
                  <a:lnTo>
                    <a:pt x="27" y="65"/>
                  </a:lnTo>
                  <a:lnTo>
                    <a:pt x="27" y="65"/>
                  </a:lnTo>
                  <a:lnTo>
                    <a:pt x="34" y="63"/>
                  </a:lnTo>
                  <a:lnTo>
                    <a:pt x="42" y="62"/>
                  </a:lnTo>
                  <a:lnTo>
                    <a:pt x="42" y="62"/>
                  </a:lnTo>
                  <a:lnTo>
                    <a:pt x="51" y="56"/>
                  </a:lnTo>
                  <a:lnTo>
                    <a:pt x="56" y="50"/>
                  </a:lnTo>
                  <a:lnTo>
                    <a:pt x="56" y="50"/>
                  </a:lnTo>
                  <a:lnTo>
                    <a:pt x="58" y="43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3" y="29"/>
                  </a:lnTo>
                  <a:lnTo>
                    <a:pt x="49" y="26"/>
                  </a:lnTo>
                  <a:lnTo>
                    <a:pt x="49" y="26"/>
                  </a:lnTo>
                  <a:lnTo>
                    <a:pt x="41" y="24"/>
                  </a:lnTo>
                  <a:lnTo>
                    <a:pt x="41" y="24"/>
                  </a:lnTo>
                  <a:lnTo>
                    <a:pt x="36" y="26"/>
                  </a:lnTo>
                  <a:lnTo>
                    <a:pt x="24" y="27"/>
                  </a:lnTo>
                  <a:lnTo>
                    <a:pt x="24" y="27"/>
                  </a:lnTo>
                  <a:lnTo>
                    <a:pt x="17" y="27"/>
                  </a:lnTo>
                  <a:lnTo>
                    <a:pt x="17" y="27"/>
                  </a:lnTo>
                  <a:lnTo>
                    <a:pt x="15" y="27"/>
                  </a:lnTo>
                  <a:lnTo>
                    <a:pt x="15" y="27"/>
                  </a:lnTo>
                  <a:lnTo>
                    <a:pt x="12" y="26"/>
                  </a:lnTo>
                  <a:lnTo>
                    <a:pt x="10" y="24"/>
                  </a:lnTo>
                  <a:lnTo>
                    <a:pt x="10" y="24"/>
                  </a:lnTo>
                  <a:lnTo>
                    <a:pt x="10" y="20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13" y="14"/>
                  </a:lnTo>
                  <a:lnTo>
                    <a:pt x="19" y="10"/>
                  </a:lnTo>
                  <a:lnTo>
                    <a:pt x="19" y="10"/>
                  </a:lnTo>
                  <a:lnTo>
                    <a:pt x="27" y="9"/>
                  </a:lnTo>
                  <a:lnTo>
                    <a:pt x="27" y="9"/>
                  </a:lnTo>
                  <a:lnTo>
                    <a:pt x="29" y="9"/>
                  </a:lnTo>
                  <a:lnTo>
                    <a:pt x="29" y="9"/>
                  </a:lnTo>
                  <a:lnTo>
                    <a:pt x="34" y="12"/>
                  </a:lnTo>
                  <a:lnTo>
                    <a:pt x="36" y="15"/>
                  </a:lnTo>
                  <a:lnTo>
                    <a:pt x="46" y="12"/>
                  </a:lnTo>
                  <a:lnTo>
                    <a:pt x="46" y="12"/>
                  </a:lnTo>
                  <a:lnTo>
                    <a:pt x="41" y="5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F7B8F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244" name="그룹 243"/>
          <p:cNvGrpSpPr/>
          <p:nvPr userDrawn="1"/>
        </p:nvGrpSpPr>
        <p:grpSpPr>
          <a:xfrm>
            <a:off x="2608263" y="2951156"/>
            <a:ext cx="455613" cy="177800"/>
            <a:chOff x="2608263" y="2951156"/>
            <a:chExt cx="455613" cy="177800"/>
          </a:xfrm>
        </p:grpSpPr>
        <p:sp>
          <p:nvSpPr>
            <p:cNvPr id="81" name="Freeform 62"/>
            <p:cNvSpPr>
              <a:spLocks/>
            </p:cNvSpPr>
            <p:nvPr userDrawn="1"/>
          </p:nvSpPr>
          <p:spPr bwMode="auto">
            <a:xfrm>
              <a:off x="2608263" y="2979731"/>
              <a:ext cx="130175" cy="149225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59" y="0"/>
                </a:cxn>
                <a:cxn ang="0">
                  <a:pos x="54" y="1"/>
                </a:cxn>
                <a:cxn ang="0">
                  <a:pos x="68" y="68"/>
                </a:cxn>
                <a:cxn ang="0">
                  <a:pos x="13" y="10"/>
                </a:cxn>
                <a:cxn ang="0">
                  <a:pos x="6" y="11"/>
                </a:cxn>
                <a:cxn ang="0">
                  <a:pos x="0" y="11"/>
                </a:cxn>
                <a:cxn ang="0">
                  <a:pos x="17" y="94"/>
                </a:cxn>
                <a:cxn ang="0">
                  <a:pos x="22" y="94"/>
                </a:cxn>
                <a:cxn ang="0">
                  <a:pos x="27" y="92"/>
                </a:cxn>
                <a:cxn ang="0">
                  <a:pos x="13" y="25"/>
                </a:cxn>
                <a:cxn ang="0">
                  <a:pos x="70" y="83"/>
                </a:cxn>
                <a:cxn ang="0">
                  <a:pos x="75" y="82"/>
                </a:cxn>
                <a:cxn ang="0">
                  <a:pos x="82" y="82"/>
                </a:cxn>
                <a:cxn ang="0">
                  <a:pos x="64" y="0"/>
                </a:cxn>
              </a:cxnLst>
              <a:rect l="0" t="0" r="r" b="b"/>
              <a:pathLst>
                <a:path w="82" h="94">
                  <a:moveTo>
                    <a:pt x="64" y="0"/>
                  </a:moveTo>
                  <a:lnTo>
                    <a:pt x="59" y="0"/>
                  </a:lnTo>
                  <a:lnTo>
                    <a:pt x="54" y="1"/>
                  </a:lnTo>
                  <a:lnTo>
                    <a:pt x="68" y="68"/>
                  </a:lnTo>
                  <a:lnTo>
                    <a:pt x="13" y="10"/>
                  </a:lnTo>
                  <a:lnTo>
                    <a:pt x="6" y="11"/>
                  </a:lnTo>
                  <a:lnTo>
                    <a:pt x="0" y="11"/>
                  </a:lnTo>
                  <a:lnTo>
                    <a:pt x="17" y="94"/>
                  </a:lnTo>
                  <a:lnTo>
                    <a:pt x="22" y="94"/>
                  </a:lnTo>
                  <a:lnTo>
                    <a:pt x="27" y="92"/>
                  </a:lnTo>
                  <a:lnTo>
                    <a:pt x="13" y="25"/>
                  </a:lnTo>
                  <a:lnTo>
                    <a:pt x="70" y="83"/>
                  </a:lnTo>
                  <a:lnTo>
                    <a:pt x="75" y="82"/>
                  </a:lnTo>
                  <a:lnTo>
                    <a:pt x="82" y="82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FADD8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3" name="Freeform 64"/>
            <p:cNvSpPr>
              <a:spLocks noEditPoints="1"/>
            </p:cNvSpPr>
            <p:nvPr userDrawn="1"/>
          </p:nvSpPr>
          <p:spPr bwMode="auto">
            <a:xfrm>
              <a:off x="2747963" y="2995606"/>
              <a:ext cx="90488" cy="103188"/>
            </a:xfrm>
            <a:custGeom>
              <a:avLst/>
              <a:gdLst/>
              <a:ahLst/>
              <a:cxnLst>
                <a:cxn ang="0">
                  <a:pos x="11" y="32"/>
                </a:cxn>
                <a:cxn ang="0">
                  <a:pos x="12" y="19"/>
                </a:cxn>
                <a:cxn ang="0">
                  <a:pos x="17" y="13"/>
                </a:cxn>
                <a:cxn ang="0">
                  <a:pos x="24" y="10"/>
                </a:cxn>
                <a:cxn ang="0">
                  <a:pos x="28" y="10"/>
                </a:cxn>
                <a:cxn ang="0">
                  <a:pos x="38" y="13"/>
                </a:cxn>
                <a:cxn ang="0">
                  <a:pos x="41" y="19"/>
                </a:cxn>
                <a:cxn ang="0">
                  <a:pos x="11" y="32"/>
                </a:cxn>
                <a:cxn ang="0">
                  <a:pos x="28" y="0"/>
                </a:cxn>
                <a:cxn ang="0">
                  <a:pos x="23" y="1"/>
                </a:cxn>
                <a:cxn ang="0">
                  <a:pos x="12" y="5"/>
                </a:cxn>
                <a:cxn ang="0">
                  <a:pos x="4" y="13"/>
                </a:cxn>
                <a:cxn ang="0">
                  <a:pos x="2" y="20"/>
                </a:cxn>
                <a:cxn ang="0">
                  <a:pos x="0" y="32"/>
                </a:cxn>
                <a:cxn ang="0">
                  <a:pos x="0" y="39"/>
                </a:cxn>
                <a:cxn ang="0">
                  <a:pos x="6" y="53"/>
                </a:cxn>
                <a:cxn ang="0">
                  <a:pos x="12" y="61"/>
                </a:cxn>
                <a:cxn ang="0">
                  <a:pos x="19" y="65"/>
                </a:cxn>
                <a:cxn ang="0">
                  <a:pos x="28" y="65"/>
                </a:cxn>
                <a:cxn ang="0">
                  <a:pos x="35" y="65"/>
                </a:cxn>
                <a:cxn ang="0">
                  <a:pos x="50" y="56"/>
                </a:cxn>
                <a:cxn ang="0">
                  <a:pos x="55" y="49"/>
                </a:cxn>
                <a:cxn ang="0">
                  <a:pos x="47" y="41"/>
                </a:cxn>
                <a:cxn ang="0">
                  <a:pos x="47" y="46"/>
                </a:cxn>
                <a:cxn ang="0">
                  <a:pos x="43" y="51"/>
                </a:cxn>
                <a:cxn ang="0">
                  <a:pos x="33" y="56"/>
                </a:cxn>
                <a:cxn ang="0">
                  <a:pos x="29" y="56"/>
                </a:cxn>
                <a:cxn ang="0">
                  <a:pos x="24" y="56"/>
                </a:cxn>
                <a:cxn ang="0">
                  <a:pos x="19" y="53"/>
                </a:cxn>
                <a:cxn ang="0">
                  <a:pos x="12" y="39"/>
                </a:cxn>
                <a:cxn ang="0">
                  <a:pos x="55" y="27"/>
                </a:cxn>
                <a:cxn ang="0">
                  <a:pos x="52" y="15"/>
                </a:cxn>
                <a:cxn ang="0">
                  <a:pos x="43" y="7"/>
                </a:cxn>
                <a:cxn ang="0">
                  <a:pos x="36" y="1"/>
                </a:cxn>
              </a:cxnLst>
              <a:rect l="0" t="0" r="r" b="b"/>
              <a:pathLst>
                <a:path w="57" h="65">
                  <a:moveTo>
                    <a:pt x="11" y="32"/>
                  </a:moveTo>
                  <a:lnTo>
                    <a:pt x="11" y="32"/>
                  </a:lnTo>
                  <a:lnTo>
                    <a:pt x="11" y="25"/>
                  </a:lnTo>
                  <a:lnTo>
                    <a:pt x="12" y="19"/>
                  </a:lnTo>
                  <a:lnTo>
                    <a:pt x="12" y="19"/>
                  </a:lnTo>
                  <a:lnTo>
                    <a:pt x="17" y="13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33" y="10"/>
                  </a:lnTo>
                  <a:lnTo>
                    <a:pt x="38" y="13"/>
                  </a:lnTo>
                  <a:lnTo>
                    <a:pt x="38" y="13"/>
                  </a:lnTo>
                  <a:lnTo>
                    <a:pt x="41" y="19"/>
                  </a:lnTo>
                  <a:lnTo>
                    <a:pt x="45" y="25"/>
                  </a:lnTo>
                  <a:lnTo>
                    <a:pt x="11" y="32"/>
                  </a:lnTo>
                  <a:close/>
                  <a:moveTo>
                    <a:pt x="28" y="0"/>
                  </a:moveTo>
                  <a:lnTo>
                    <a:pt x="28" y="0"/>
                  </a:lnTo>
                  <a:lnTo>
                    <a:pt x="23" y="1"/>
                  </a:lnTo>
                  <a:lnTo>
                    <a:pt x="23" y="1"/>
                  </a:lnTo>
                  <a:lnTo>
                    <a:pt x="17" y="3"/>
                  </a:lnTo>
                  <a:lnTo>
                    <a:pt x="12" y="5"/>
                  </a:lnTo>
                  <a:lnTo>
                    <a:pt x="7" y="10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2" y="20"/>
                  </a:lnTo>
                  <a:lnTo>
                    <a:pt x="0" y="25"/>
                  </a:lnTo>
                  <a:lnTo>
                    <a:pt x="0" y="32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2" y="46"/>
                  </a:lnTo>
                  <a:lnTo>
                    <a:pt x="6" y="53"/>
                  </a:lnTo>
                  <a:lnTo>
                    <a:pt x="9" y="56"/>
                  </a:lnTo>
                  <a:lnTo>
                    <a:pt x="12" y="61"/>
                  </a:lnTo>
                  <a:lnTo>
                    <a:pt x="12" y="61"/>
                  </a:lnTo>
                  <a:lnTo>
                    <a:pt x="19" y="65"/>
                  </a:lnTo>
                  <a:lnTo>
                    <a:pt x="28" y="65"/>
                  </a:lnTo>
                  <a:lnTo>
                    <a:pt x="28" y="65"/>
                  </a:lnTo>
                  <a:lnTo>
                    <a:pt x="35" y="65"/>
                  </a:lnTo>
                  <a:lnTo>
                    <a:pt x="35" y="65"/>
                  </a:lnTo>
                  <a:lnTo>
                    <a:pt x="43" y="61"/>
                  </a:lnTo>
                  <a:lnTo>
                    <a:pt x="50" y="56"/>
                  </a:lnTo>
                  <a:lnTo>
                    <a:pt x="50" y="56"/>
                  </a:lnTo>
                  <a:lnTo>
                    <a:pt x="55" y="49"/>
                  </a:lnTo>
                  <a:lnTo>
                    <a:pt x="57" y="39"/>
                  </a:lnTo>
                  <a:lnTo>
                    <a:pt x="47" y="41"/>
                  </a:lnTo>
                  <a:lnTo>
                    <a:pt x="47" y="41"/>
                  </a:lnTo>
                  <a:lnTo>
                    <a:pt x="47" y="46"/>
                  </a:lnTo>
                  <a:lnTo>
                    <a:pt x="43" y="51"/>
                  </a:lnTo>
                  <a:lnTo>
                    <a:pt x="43" y="51"/>
                  </a:lnTo>
                  <a:lnTo>
                    <a:pt x="40" y="54"/>
                  </a:lnTo>
                  <a:lnTo>
                    <a:pt x="33" y="56"/>
                  </a:lnTo>
                  <a:lnTo>
                    <a:pt x="33" y="56"/>
                  </a:lnTo>
                  <a:lnTo>
                    <a:pt x="29" y="56"/>
                  </a:lnTo>
                  <a:lnTo>
                    <a:pt x="29" y="56"/>
                  </a:lnTo>
                  <a:lnTo>
                    <a:pt x="24" y="56"/>
                  </a:lnTo>
                  <a:lnTo>
                    <a:pt x="19" y="53"/>
                  </a:lnTo>
                  <a:lnTo>
                    <a:pt x="19" y="53"/>
                  </a:lnTo>
                  <a:lnTo>
                    <a:pt x="16" y="48"/>
                  </a:lnTo>
                  <a:lnTo>
                    <a:pt x="12" y="39"/>
                  </a:lnTo>
                  <a:lnTo>
                    <a:pt x="57" y="31"/>
                  </a:lnTo>
                  <a:lnTo>
                    <a:pt x="55" y="27"/>
                  </a:lnTo>
                  <a:lnTo>
                    <a:pt x="55" y="27"/>
                  </a:lnTo>
                  <a:lnTo>
                    <a:pt x="52" y="15"/>
                  </a:lnTo>
                  <a:lnTo>
                    <a:pt x="48" y="10"/>
                  </a:lnTo>
                  <a:lnTo>
                    <a:pt x="43" y="7"/>
                  </a:lnTo>
                  <a:lnTo>
                    <a:pt x="43" y="7"/>
                  </a:lnTo>
                  <a:lnTo>
                    <a:pt x="36" y="1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FADD8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4" name="Freeform 65"/>
            <p:cNvSpPr>
              <a:spLocks/>
            </p:cNvSpPr>
            <p:nvPr userDrawn="1"/>
          </p:nvSpPr>
          <p:spPr bwMode="auto">
            <a:xfrm>
              <a:off x="2765425" y="3011481"/>
              <a:ext cx="53975" cy="34925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0" y="22"/>
                </a:cxn>
                <a:cxn ang="0">
                  <a:pos x="0" y="15"/>
                </a:cxn>
                <a:cxn ang="0">
                  <a:pos x="1" y="9"/>
                </a:cxn>
                <a:cxn ang="0">
                  <a:pos x="1" y="9"/>
                </a:cxn>
                <a:cxn ang="0">
                  <a:pos x="6" y="3"/>
                </a:cxn>
                <a:cxn ang="0">
                  <a:pos x="13" y="0"/>
                </a:cxn>
                <a:cxn ang="0">
                  <a:pos x="13" y="0"/>
                </a:cxn>
                <a:cxn ang="0">
                  <a:pos x="17" y="0"/>
                </a:cxn>
                <a:cxn ang="0">
                  <a:pos x="17" y="0"/>
                </a:cxn>
                <a:cxn ang="0">
                  <a:pos x="22" y="0"/>
                </a:cxn>
                <a:cxn ang="0">
                  <a:pos x="27" y="3"/>
                </a:cxn>
                <a:cxn ang="0">
                  <a:pos x="27" y="3"/>
                </a:cxn>
                <a:cxn ang="0">
                  <a:pos x="30" y="9"/>
                </a:cxn>
                <a:cxn ang="0">
                  <a:pos x="34" y="15"/>
                </a:cxn>
                <a:cxn ang="0">
                  <a:pos x="0" y="22"/>
                </a:cxn>
              </a:cxnLst>
              <a:rect l="0" t="0" r="r" b="b"/>
              <a:pathLst>
                <a:path w="34" h="22">
                  <a:moveTo>
                    <a:pt x="0" y="22"/>
                  </a:moveTo>
                  <a:lnTo>
                    <a:pt x="0" y="22"/>
                  </a:lnTo>
                  <a:lnTo>
                    <a:pt x="0" y="15"/>
                  </a:lnTo>
                  <a:lnTo>
                    <a:pt x="1" y="9"/>
                  </a:lnTo>
                  <a:lnTo>
                    <a:pt x="1" y="9"/>
                  </a:lnTo>
                  <a:lnTo>
                    <a:pt x="6" y="3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22" y="0"/>
                  </a:lnTo>
                  <a:lnTo>
                    <a:pt x="27" y="3"/>
                  </a:lnTo>
                  <a:lnTo>
                    <a:pt x="27" y="3"/>
                  </a:lnTo>
                  <a:lnTo>
                    <a:pt x="30" y="9"/>
                  </a:lnTo>
                  <a:lnTo>
                    <a:pt x="34" y="15"/>
                  </a:lnTo>
                  <a:lnTo>
                    <a:pt x="0" y="22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6" name="Freeform 67"/>
            <p:cNvSpPr>
              <a:spLocks/>
            </p:cNvSpPr>
            <p:nvPr userDrawn="1"/>
          </p:nvSpPr>
          <p:spPr bwMode="auto">
            <a:xfrm>
              <a:off x="2835275" y="2965443"/>
              <a:ext cx="127000" cy="114300"/>
            </a:xfrm>
            <a:custGeom>
              <a:avLst/>
              <a:gdLst/>
              <a:ahLst/>
              <a:cxnLst>
                <a:cxn ang="0">
                  <a:pos x="80" y="0"/>
                </a:cxn>
                <a:cxn ang="0">
                  <a:pos x="75" y="0"/>
                </a:cxn>
                <a:cxn ang="0">
                  <a:pos x="70" y="2"/>
                </a:cxn>
                <a:cxn ang="0">
                  <a:pos x="68" y="51"/>
                </a:cxn>
                <a:cxn ang="0">
                  <a:pos x="68" y="51"/>
                </a:cxn>
                <a:cxn ang="0">
                  <a:pos x="46" y="7"/>
                </a:cxn>
                <a:cxn ang="0">
                  <a:pos x="41" y="7"/>
                </a:cxn>
                <a:cxn ang="0">
                  <a:pos x="34" y="9"/>
                </a:cxn>
                <a:cxn ang="0">
                  <a:pos x="33" y="58"/>
                </a:cxn>
                <a:cxn ang="0">
                  <a:pos x="12" y="14"/>
                </a:cxn>
                <a:cxn ang="0">
                  <a:pos x="7" y="14"/>
                </a:cxn>
                <a:cxn ang="0">
                  <a:pos x="0" y="15"/>
                </a:cxn>
                <a:cxn ang="0">
                  <a:pos x="29" y="72"/>
                </a:cxn>
                <a:cxn ang="0">
                  <a:pos x="36" y="70"/>
                </a:cxn>
                <a:cxn ang="0">
                  <a:pos x="41" y="70"/>
                </a:cxn>
                <a:cxn ang="0">
                  <a:pos x="43" y="20"/>
                </a:cxn>
                <a:cxn ang="0">
                  <a:pos x="65" y="65"/>
                </a:cxn>
                <a:cxn ang="0">
                  <a:pos x="70" y="63"/>
                </a:cxn>
                <a:cxn ang="0">
                  <a:pos x="75" y="63"/>
                </a:cxn>
                <a:cxn ang="0">
                  <a:pos x="80" y="0"/>
                </a:cxn>
              </a:cxnLst>
              <a:rect l="0" t="0" r="r" b="b"/>
              <a:pathLst>
                <a:path w="80" h="72">
                  <a:moveTo>
                    <a:pt x="80" y="0"/>
                  </a:moveTo>
                  <a:lnTo>
                    <a:pt x="75" y="0"/>
                  </a:lnTo>
                  <a:lnTo>
                    <a:pt x="70" y="2"/>
                  </a:lnTo>
                  <a:lnTo>
                    <a:pt x="68" y="51"/>
                  </a:lnTo>
                  <a:lnTo>
                    <a:pt x="68" y="51"/>
                  </a:lnTo>
                  <a:lnTo>
                    <a:pt x="46" y="7"/>
                  </a:lnTo>
                  <a:lnTo>
                    <a:pt x="41" y="7"/>
                  </a:lnTo>
                  <a:lnTo>
                    <a:pt x="34" y="9"/>
                  </a:lnTo>
                  <a:lnTo>
                    <a:pt x="33" y="58"/>
                  </a:lnTo>
                  <a:lnTo>
                    <a:pt x="12" y="14"/>
                  </a:lnTo>
                  <a:lnTo>
                    <a:pt x="7" y="14"/>
                  </a:lnTo>
                  <a:lnTo>
                    <a:pt x="0" y="15"/>
                  </a:lnTo>
                  <a:lnTo>
                    <a:pt x="29" y="72"/>
                  </a:lnTo>
                  <a:lnTo>
                    <a:pt x="36" y="70"/>
                  </a:lnTo>
                  <a:lnTo>
                    <a:pt x="41" y="70"/>
                  </a:lnTo>
                  <a:lnTo>
                    <a:pt x="43" y="20"/>
                  </a:lnTo>
                  <a:lnTo>
                    <a:pt x="65" y="65"/>
                  </a:lnTo>
                  <a:lnTo>
                    <a:pt x="70" y="63"/>
                  </a:lnTo>
                  <a:lnTo>
                    <a:pt x="75" y="63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rgbClr val="FADD8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8" name="Freeform 69"/>
            <p:cNvSpPr>
              <a:spLocks/>
            </p:cNvSpPr>
            <p:nvPr userDrawn="1"/>
          </p:nvSpPr>
          <p:spPr bwMode="auto">
            <a:xfrm>
              <a:off x="2979738" y="2951156"/>
              <a:ext cx="84138" cy="103188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18" y="0"/>
                </a:cxn>
                <a:cxn ang="0">
                  <a:pos x="3" y="9"/>
                </a:cxn>
                <a:cxn ang="0">
                  <a:pos x="0" y="16"/>
                </a:cxn>
                <a:cxn ang="0">
                  <a:pos x="0" y="24"/>
                </a:cxn>
                <a:cxn ang="0">
                  <a:pos x="5" y="33"/>
                </a:cxn>
                <a:cxn ang="0">
                  <a:pos x="12" y="35"/>
                </a:cxn>
                <a:cxn ang="0">
                  <a:pos x="29" y="36"/>
                </a:cxn>
                <a:cxn ang="0">
                  <a:pos x="39" y="38"/>
                </a:cxn>
                <a:cxn ang="0">
                  <a:pos x="41" y="40"/>
                </a:cxn>
                <a:cxn ang="0">
                  <a:pos x="42" y="41"/>
                </a:cxn>
                <a:cxn ang="0">
                  <a:pos x="41" y="50"/>
                </a:cxn>
                <a:cxn ang="0">
                  <a:pos x="37" y="53"/>
                </a:cxn>
                <a:cxn ang="0">
                  <a:pos x="30" y="55"/>
                </a:cxn>
                <a:cxn ang="0">
                  <a:pos x="25" y="55"/>
                </a:cxn>
                <a:cxn ang="0">
                  <a:pos x="18" y="55"/>
                </a:cxn>
                <a:cxn ang="0">
                  <a:pos x="12" y="47"/>
                </a:cxn>
                <a:cxn ang="0">
                  <a:pos x="3" y="48"/>
                </a:cxn>
                <a:cxn ang="0">
                  <a:pos x="13" y="62"/>
                </a:cxn>
                <a:cxn ang="0">
                  <a:pos x="17" y="64"/>
                </a:cxn>
                <a:cxn ang="0">
                  <a:pos x="24" y="65"/>
                </a:cxn>
                <a:cxn ang="0">
                  <a:pos x="32" y="64"/>
                </a:cxn>
                <a:cxn ang="0">
                  <a:pos x="49" y="55"/>
                </a:cxn>
                <a:cxn ang="0">
                  <a:pos x="53" y="48"/>
                </a:cxn>
                <a:cxn ang="0">
                  <a:pos x="53" y="40"/>
                </a:cxn>
                <a:cxn ang="0">
                  <a:pos x="48" y="29"/>
                </a:cxn>
                <a:cxn ang="0">
                  <a:pos x="41" y="28"/>
                </a:cxn>
                <a:cxn ang="0">
                  <a:pos x="22" y="26"/>
                </a:cxn>
                <a:cxn ang="0">
                  <a:pos x="12" y="24"/>
                </a:cxn>
                <a:cxn ang="0">
                  <a:pos x="10" y="23"/>
                </a:cxn>
                <a:cxn ang="0">
                  <a:pos x="10" y="21"/>
                </a:cxn>
                <a:cxn ang="0">
                  <a:pos x="12" y="14"/>
                </a:cxn>
                <a:cxn ang="0">
                  <a:pos x="15" y="11"/>
                </a:cxn>
                <a:cxn ang="0">
                  <a:pos x="20" y="9"/>
                </a:cxn>
                <a:cxn ang="0">
                  <a:pos x="25" y="9"/>
                </a:cxn>
                <a:cxn ang="0">
                  <a:pos x="30" y="11"/>
                </a:cxn>
                <a:cxn ang="0">
                  <a:pos x="36" y="18"/>
                </a:cxn>
                <a:cxn ang="0">
                  <a:pos x="46" y="16"/>
                </a:cxn>
                <a:cxn ang="0">
                  <a:pos x="36" y="2"/>
                </a:cxn>
                <a:cxn ang="0">
                  <a:pos x="30" y="0"/>
                </a:cxn>
              </a:cxnLst>
              <a:rect l="0" t="0" r="r" b="b"/>
              <a:pathLst>
                <a:path w="53" h="65">
                  <a:moveTo>
                    <a:pt x="25" y="0"/>
                  </a:moveTo>
                  <a:lnTo>
                    <a:pt x="25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0" y="4"/>
                  </a:lnTo>
                  <a:lnTo>
                    <a:pt x="3" y="9"/>
                  </a:lnTo>
                  <a:lnTo>
                    <a:pt x="3" y="9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1" y="29"/>
                  </a:lnTo>
                  <a:lnTo>
                    <a:pt x="5" y="33"/>
                  </a:lnTo>
                  <a:lnTo>
                    <a:pt x="5" y="33"/>
                  </a:lnTo>
                  <a:lnTo>
                    <a:pt x="12" y="35"/>
                  </a:lnTo>
                  <a:lnTo>
                    <a:pt x="18" y="36"/>
                  </a:lnTo>
                  <a:lnTo>
                    <a:pt x="29" y="36"/>
                  </a:lnTo>
                  <a:lnTo>
                    <a:pt x="29" y="36"/>
                  </a:lnTo>
                  <a:lnTo>
                    <a:pt x="39" y="38"/>
                  </a:lnTo>
                  <a:lnTo>
                    <a:pt x="39" y="38"/>
                  </a:lnTo>
                  <a:lnTo>
                    <a:pt x="41" y="40"/>
                  </a:lnTo>
                  <a:lnTo>
                    <a:pt x="42" y="41"/>
                  </a:lnTo>
                  <a:lnTo>
                    <a:pt x="42" y="41"/>
                  </a:lnTo>
                  <a:lnTo>
                    <a:pt x="42" y="47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37" y="53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5" y="55"/>
                  </a:lnTo>
                  <a:lnTo>
                    <a:pt x="25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5" y="52"/>
                  </a:lnTo>
                  <a:lnTo>
                    <a:pt x="12" y="47"/>
                  </a:lnTo>
                  <a:lnTo>
                    <a:pt x="3" y="48"/>
                  </a:lnTo>
                  <a:lnTo>
                    <a:pt x="3" y="48"/>
                  </a:lnTo>
                  <a:lnTo>
                    <a:pt x="7" y="57"/>
                  </a:lnTo>
                  <a:lnTo>
                    <a:pt x="13" y="62"/>
                  </a:lnTo>
                  <a:lnTo>
                    <a:pt x="13" y="62"/>
                  </a:lnTo>
                  <a:lnTo>
                    <a:pt x="17" y="64"/>
                  </a:lnTo>
                  <a:lnTo>
                    <a:pt x="24" y="65"/>
                  </a:lnTo>
                  <a:lnTo>
                    <a:pt x="24" y="65"/>
                  </a:lnTo>
                  <a:lnTo>
                    <a:pt x="32" y="64"/>
                  </a:lnTo>
                  <a:lnTo>
                    <a:pt x="32" y="64"/>
                  </a:lnTo>
                  <a:lnTo>
                    <a:pt x="42" y="60"/>
                  </a:lnTo>
                  <a:lnTo>
                    <a:pt x="49" y="55"/>
                  </a:lnTo>
                  <a:lnTo>
                    <a:pt x="49" y="55"/>
                  </a:lnTo>
                  <a:lnTo>
                    <a:pt x="53" y="48"/>
                  </a:lnTo>
                  <a:lnTo>
                    <a:pt x="53" y="40"/>
                  </a:lnTo>
                  <a:lnTo>
                    <a:pt x="53" y="40"/>
                  </a:lnTo>
                  <a:lnTo>
                    <a:pt x="51" y="35"/>
                  </a:lnTo>
                  <a:lnTo>
                    <a:pt x="48" y="29"/>
                  </a:lnTo>
                  <a:lnTo>
                    <a:pt x="48" y="29"/>
                  </a:lnTo>
                  <a:lnTo>
                    <a:pt x="41" y="28"/>
                  </a:lnTo>
                  <a:lnTo>
                    <a:pt x="34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0" y="23"/>
                  </a:lnTo>
                  <a:lnTo>
                    <a:pt x="10" y="21"/>
                  </a:lnTo>
                  <a:lnTo>
                    <a:pt x="10" y="21"/>
                  </a:lnTo>
                  <a:lnTo>
                    <a:pt x="10" y="16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15" y="11"/>
                  </a:lnTo>
                  <a:lnTo>
                    <a:pt x="20" y="9"/>
                  </a:lnTo>
                  <a:lnTo>
                    <a:pt x="20" y="9"/>
                  </a:lnTo>
                  <a:lnTo>
                    <a:pt x="25" y="9"/>
                  </a:lnTo>
                  <a:lnTo>
                    <a:pt x="25" y="9"/>
                  </a:lnTo>
                  <a:lnTo>
                    <a:pt x="30" y="11"/>
                  </a:lnTo>
                  <a:lnTo>
                    <a:pt x="30" y="11"/>
                  </a:lnTo>
                  <a:lnTo>
                    <a:pt x="34" y="12"/>
                  </a:lnTo>
                  <a:lnTo>
                    <a:pt x="36" y="18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2" y="7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0" y="0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ADD8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243" name="그룹 242"/>
          <p:cNvGrpSpPr/>
          <p:nvPr userDrawn="1"/>
        </p:nvGrpSpPr>
        <p:grpSpPr>
          <a:xfrm>
            <a:off x="5253038" y="1904993"/>
            <a:ext cx="703263" cy="288925"/>
            <a:chOff x="5253038" y="1904993"/>
            <a:chExt cx="703263" cy="288925"/>
          </a:xfrm>
        </p:grpSpPr>
        <p:sp>
          <p:nvSpPr>
            <p:cNvPr id="90" name="Freeform 71"/>
            <p:cNvSpPr>
              <a:spLocks/>
            </p:cNvSpPr>
            <p:nvPr userDrawn="1"/>
          </p:nvSpPr>
          <p:spPr bwMode="auto">
            <a:xfrm>
              <a:off x="5253038" y="2054218"/>
              <a:ext cx="125413" cy="139700"/>
            </a:xfrm>
            <a:custGeom>
              <a:avLst/>
              <a:gdLst/>
              <a:ahLst/>
              <a:cxnLst>
                <a:cxn ang="0">
                  <a:pos x="41" y="0"/>
                </a:cxn>
                <a:cxn ang="0">
                  <a:pos x="27" y="1"/>
                </a:cxn>
                <a:cxn ang="0">
                  <a:pos x="14" y="10"/>
                </a:cxn>
                <a:cxn ang="0">
                  <a:pos x="3" y="22"/>
                </a:cxn>
                <a:cxn ang="0">
                  <a:pos x="2" y="30"/>
                </a:cxn>
                <a:cxn ang="0">
                  <a:pos x="2" y="47"/>
                </a:cxn>
                <a:cxn ang="0">
                  <a:pos x="3" y="56"/>
                </a:cxn>
                <a:cxn ang="0">
                  <a:pos x="12" y="73"/>
                </a:cxn>
                <a:cxn ang="0">
                  <a:pos x="22" y="83"/>
                </a:cxn>
                <a:cxn ang="0">
                  <a:pos x="31" y="88"/>
                </a:cxn>
                <a:cxn ang="0">
                  <a:pos x="41" y="88"/>
                </a:cxn>
                <a:cxn ang="0">
                  <a:pos x="53" y="87"/>
                </a:cxn>
                <a:cxn ang="0">
                  <a:pos x="65" y="80"/>
                </a:cxn>
                <a:cxn ang="0">
                  <a:pos x="74" y="71"/>
                </a:cxn>
                <a:cxn ang="0">
                  <a:pos x="77" y="65"/>
                </a:cxn>
                <a:cxn ang="0">
                  <a:pos x="79" y="51"/>
                </a:cxn>
                <a:cxn ang="0">
                  <a:pos x="67" y="47"/>
                </a:cxn>
                <a:cxn ang="0">
                  <a:pos x="67" y="58"/>
                </a:cxn>
                <a:cxn ang="0">
                  <a:pos x="65" y="66"/>
                </a:cxn>
                <a:cxn ang="0">
                  <a:pos x="51" y="76"/>
                </a:cxn>
                <a:cxn ang="0">
                  <a:pos x="41" y="78"/>
                </a:cxn>
                <a:cxn ang="0">
                  <a:pos x="34" y="78"/>
                </a:cxn>
                <a:cxn ang="0">
                  <a:pos x="29" y="75"/>
                </a:cxn>
                <a:cxn ang="0">
                  <a:pos x="21" y="66"/>
                </a:cxn>
                <a:cxn ang="0">
                  <a:pos x="14" y="53"/>
                </a:cxn>
                <a:cxn ang="0">
                  <a:pos x="12" y="39"/>
                </a:cxn>
                <a:cxn ang="0">
                  <a:pos x="14" y="27"/>
                </a:cxn>
                <a:cxn ang="0">
                  <a:pos x="17" y="22"/>
                </a:cxn>
                <a:cxn ang="0">
                  <a:pos x="26" y="13"/>
                </a:cxn>
                <a:cxn ang="0">
                  <a:pos x="31" y="12"/>
                </a:cxn>
                <a:cxn ang="0">
                  <a:pos x="39" y="10"/>
                </a:cxn>
                <a:cxn ang="0">
                  <a:pos x="46" y="12"/>
                </a:cxn>
                <a:cxn ang="0">
                  <a:pos x="58" y="22"/>
                </a:cxn>
                <a:cxn ang="0">
                  <a:pos x="68" y="18"/>
                </a:cxn>
                <a:cxn ang="0">
                  <a:pos x="62" y="8"/>
                </a:cxn>
                <a:cxn ang="0">
                  <a:pos x="51" y="1"/>
                </a:cxn>
                <a:cxn ang="0">
                  <a:pos x="46" y="0"/>
                </a:cxn>
              </a:cxnLst>
              <a:rect l="0" t="0" r="r" b="b"/>
              <a:pathLst>
                <a:path w="79" h="88">
                  <a:moveTo>
                    <a:pt x="41" y="0"/>
                  </a:moveTo>
                  <a:lnTo>
                    <a:pt x="41" y="0"/>
                  </a:lnTo>
                  <a:lnTo>
                    <a:pt x="27" y="1"/>
                  </a:lnTo>
                  <a:lnTo>
                    <a:pt x="27" y="1"/>
                  </a:lnTo>
                  <a:lnTo>
                    <a:pt x="19" y="5"/>
                  </a:lnTo>
                  <a:lnTo>
                    <a:pt x="14" y="10"/>
                  </a:lnTo>
                  <a:lnTo>
                    <a:pt x="9" y="15"/>
                  </a:lnTo>
                  <a:lnTo>
                    <a:pt x="3" y="22"/>
                  </a:lnTo>
                  <a:lnTo>
                    <a:pt x="3" y="22"/>
                  </a:lnTo>
                  <a:lnTo>
                    <a:pt x="2" y="30"/>
                  </a:lnTo>
                  <a:lnTo>
                    <a:pt x="0" y="39"/>
                  </a:lnTo>
                  <a:lnTo>
                    <a:pt x="2" y="47"/>
                  </a:lnTo>
                  <a:lnTo>
                    <a:pt x="3" y="56"/>
                  </a:lnTo>
                  <a:lnTo>
                    <a:pt x="3" y="56"/>
                  </a:lnTo>
                  <a:lnTo>
                    <a:pt x="7" y="65"/>
                  </a:lnTo>
                  <a:lnTo>
                    <a:pt x="12" y="73"/>
                  </a:lnTo>
                  <a:lnTo>
                    <a:pt x="17" y="78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31" y="88"/>
                  </a:lnTo>
                  <a:lnTo>
                    <a:pt x="41" y="88"/>
                  </a:lnTo>
                  <a:lnTo>
                    <a:pt x="41" y="88"/>
                  </a:lnTo>
                  <a:lnTo>
                    <a:pt x="53" y="87"/>
                  </a:lnTo>
                  <a:lnTo>
                    <a:pt x="53" y="87"/>
                  </a:lnTo>
                  <a:lnTo>
                    <a:pt x="60" y="85"/>
                  </a:lnTo>
                  <a:lnTo>
                    <a:pt x="65" y="80"/>
                  </a:lnTo>
                  <a:lnTo>
                    <a:pt x="70" y="76"/>
                  </a:lnTo>
                  <a:lnTo>
                    <a:pt x="74" y="71"/>
                  </a:lnTo>
                  <a:lnTo>
                    <a:pt x="74" y="71"/>
                  </a:lnTo>
                  <a:lnTo>
                    <a:pt x="77" y="65"/>
                  </a:lnTo>
                  <a:lnTo>
                    <a:pt x="79" y="59"/>
                  </a:lnTo>
                  <a:lnTo>
                    <a:pt x="79" y="51"/>
                  </a:lnTo>
                  <a:lnTo>
                    <a:pt x="77" y="44"/>
                  </a:lnTo>
                  <a:lnTo>
                    <a:pt x="67" y="47"/>
                  </a:lnTo>
                  <a:lnTo>
                    <a:pt x="67" y="47"/>
                  </a:lnTo>
                  <a:lnTo>
                    <a:pt x="67" y="58"/>
                  </a:lnTo>
                  <a:lnTo>
                    <a:pt x="65" y="66"/>
                  </a:lnTo>
                  <a:lnTo>
                    <a:pt x="65" y="66"/>
                  </a:lnTo>
                  <a:lnTo>
                    <a:pt x="58" y="73"/>
                  </a:lnTo>
                  <a:lnTo>
                    <a:pt x="51" y="76"/>
                  </a:lnTo>
                  <a:lnTo>
                    <a:pt x="51" y="76"/>
                  </a:lnTo>
                  <a:lnTo>
                    <a:pt x="41" y="78"/>
                  </a:lnTo>
                  <a:lnTo>
                    <a:pt x="41" y="78"/>
                  </a:lnTo>
                  <a:lnTo>
                    <a:pt x="34" y="78"/>
                  </a:lnTo>
                  <a:lnTo>
                    <a:pt x="29" y="75"/>
                  </a:lnTo>
                  <a:lnTo>
                    <a:pt x="29" y="75"/>
                  </a:lnTo>
                  <a:lnTo>
                    <a:pt x="24" y="71"/>
                  </a:lnTo>
                  <a:lnTo>
                    <a:pt x="21" y="66"/>
                  </a:lnTo>
                  <a:lnTo>
                    <a:pt x="14" y="53"/>
                  </a:lnTo>
                  <a:lnTo>
                    <a:pt x="14" y="53"/>
                  </a:lnTo>
                  <a:lnTo>
                    <a:pt x="12" y="46"/>
                  </a:lnTo>
                  <a:lnTo>
                    <a:pt x="12" y="39"/>
                  </a:lnTo>
                  <a:lnTo>
                    <a:pt x="12" y="32"/>
                  </a:lnTo>
                  <a:lnTo>
                    <a:pt x="14" y="27"/>
                  </a:lnTo>
                  <a:lnTo>
                    <a:pt x="14" y="27"/>
                  </a:lnTo>
                  <a:lnTo>
                    <a:pt x="17" y="22"/>
                  </a:lnTo>
                  <a:lnTo>
                    <a:pt x="21" y="17"/>
                  </a:lnTo>
                  <a:lnTo>
                    <a:pt x="26" y="13"/>
                  </a:lnTo>
                  <a:lnTo>
                    <a:pt x="31" y="12"/>
                  </a:lnTo>
                  <a:lnTo>
                    <a:pt x="31" y="12"/>
                  </a:lnTo>
                  <a:lnTo>
                    <a:pt x="39" y="10"/>
                  </a:lnTo>
                  <a:lnTo>
                    <a:pt x="39" y="10"/>
                  </a:lnTo>
                  <a:lnTo>
                    <a:pt x="46" y="12"/>
                  </a:lnTo>
                  <a:lnTo>
                    <a:pt x="46" y="12"/>
                  </a:lnTo>
                  <a:lnTo>
                    <a:pt x="53" y="15"/>
                  </a:lnTo>
                  <a:lnTo>
                    <a:pt x="58" y="22"/>
                  </a:lnTo>
                  <a:lnTo>
                    <a:pt x="68" y="18"/>
                  </a:lnTo>
                  <a:lnTo>
                    <a:pt x="68" y="18"/>
                  </a:lnTo>
                  <a:lnTo>
                    <a:pt x="65" y="13"/>
                  </a:lnTo>
                  <a:lnTo>
                    <a:pt x="62" y="8"/>
                  </a:lnTo>
                  <a:lnTo>
                    <a:pt x="56" y="5"/>
                  </a:lnTo>
                  <a:lnTo>
                    <a:pt x="51" y="1"/>
                  </a:lnTo>
                  <a:lnTo>
                    <a:pt x="51" y="1"/>
                  </a:lnTo>
                  <a:lnTo>
                    <a:pt x="46" y="0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F99F8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2" name="Freeform 73"/>
            <p:cNvSpPr>
              <a:spLocks noEditPoints="1"/>
            </p:cNvSpPr>
            <p:nvPr userDrawn="1"/>
          </p:nvSpPr>
          <p:spPr bwMode="auto">
            <a:xfrm>
              <a:off x="5386388" y="2055806"/>
              <a:ext cx="92075" cy="103188"/>
            </a:xfrm>
            <a:custGeom>
              <a:avLst/>
              <a:gdLst/>
              <a:ahLst/>
              <a:cxnLst>
                <a:cxn ang="0">
                  <a:pos x="31" y="55"/>
                </a:cxn>
                <a:cxn ang="0">
                  <a:pos x="22" y="52"/>
                </a:cxn>
                <a:cxn ang="0">
                  <a:pos x="17" y="46"/>
                </a:cxn>
                <a:cxn ang="0">
                  <a:pos x="12" y="38"/>
                </a:cxn>
                <a:cxn ang="0">
                  <a:pos x="12" y="19"/>
                </a:cxn>
                <a:cxn ang="0">
                  <a:pos x="15" y="14"/>
                </a:cxn>
                <a:cxn ang="0">
                  <a:pos x="22" y="11"/>
                </a:cxn>
                <a:cxn ang="0">
                  <a:pos x="27" y="9"/>
                </a:cxn>
                <a:cxn ang="0">
                  <a:pos x="36" y="12"/>
                </a:cxn>
                <a:cxn ang="0">
                  <a:pos x="43" y="17"/>
                </a:cxn>
                <a:cxn ang="0">
                  <a:pos x="46" y="28"/>
                </a:cxn>
                <a:cxn ang="0">
                  <a:pos x="48" y="45"/>
                </a:cxn>
                <a:cxn ang="0">
                  <a:pos x="43" y="52"/>
                </a:cxn>
                <a:cxn ang="0">
                  <a:pos x="36" y="55"/>
                </a:cxn>
                <a:cxn ang="0">
                  <a:pos x="29" y="0"/>
                </a:cxn>
                <a:cxn ang="0">
                  <a:pos x="20" y="2"/>
                </a:cxn>
                <a:cxn ang="0">
                  <a:pos x="13" y="4"/>
                </a:cxn>
                <a:cxn ang="0">
                  <a:pos x="5" y="11"/>
                </a:cxn>
                <a:cxn ang="0">
                  <a:pos x="3" y="16"/>
                </a:cxn>
                <a:cxn ang="0">
                  <a:pos x="0" y="28"/>
                </a:cxn>
                <a:cxn ang="0">
                  <a:pos x="1" y="41"/>
                </a:cxn>
                <a:cxn ang="0">
                  <a:pos x="5" y="46"/>
                </a:cxn>
                <a:cxn ang="0">
                  <a:pos x="12" y="57"/>
                </a:cxn>
                <a:cxn ang="0">
                  <a:pos x="17" y="60"/>
                </a:cxn>
                <a:cxn ang="0">
                  <a:pos x="31" y="65"/>
                </a:cxn>
                <a:cxn ang="0">
                  <a:pos x="39" y="64"/>
                </a:cxn>
                <a:cxn ang="0">
                  <a:pos x="44" y="60"/>
                </a:cxn>
                <a:cxn ang="0">
                  <a:pos x="53" y="53"/>
                </a:cxn>
                <a:cxn ang="0">
                  <a:pos x="56" y="48"/>
                </a:cxn>
                <a:cxn ang="0">
                  <a:pos x="58" y="36"/>
                </a:cxn>
                <a:cxn ang="0">
                  <a:pos x="56" y="24"/>
                </a:cxn>
                <a:cxn ang="0">
                  <a:pos x="54" y="17"/>
                </a:cxn>
                <a:cxn ang="0">
                  <a:pos x="46" y="7"/>
                </a:cxn>
                <a:cxn ang="0">
                  <a:pos x="43" y="4"/>
                </a:cxn>
                <a:cxn ang="0">
                  <a:pos x="29" y="0"/>
                </a:cxn>
              </a:cxnLst>
              <a:rect l="0" t="0" r="r" b="b"/>
              <a:pathLst>
                <a:path w="58" h="65">
                  <a:moveTo>
                    <a:pt x="31" y="55"/>
                  </a:moveTo>
                  <a:lnTo>
                    <a:pt x="31" y="55"/>
                  </a:lnTo>
                  <a:lnTo>
                    <a:pt x="27" y="55"/>
                  </a:lnTo>
                  <a:lnTo>
                    <a:pt x="22" y="52"/>
                  </a:lnTo>
                  <a:lnTo>
                    <a:pt x="22" y="52"/>
                  </a:lnTo>
                  <a:lnTo>
                    <a:pt x="17" y="46"/>
                  </a:lnTo>
                  <a:lnTo>
                    <a:pt x="12" y="38"/>
                  </a:lnTo>
                  <a:lnTo>
                    <a:pt x="12" y="38"/>
                  </a:lnTo>
                  <a:lnTo>
                    <a:pt x="10" y="28"/>
                  </a:lnTo>
                  <a:lnTo>
                    <a:pt x="12" y="19"/>
                  </a:lnTo>
                  <a:lnTo>
                    <a:pt x="12" y="19"/>
                  </a:lnTo>
                  <a:lnTo>
                    <a:pt x="15" y="14"/>
                  </a:lnTo>
                  <a:lnTo>
                    <a:pt x="22" y="11"/>
                  </a:lnTo>
                  <a:lnTo>
                    <a:pt x="22" y="11"/>
                  </a:lnTo>
                  <a:lnTo>
                    <a:pt x="27" y="9"/>
                  </a:lnTo>
                  <a:lnTo>
                    <a:pt x="27" y="9"/>
                  </a:lnTo>
                  <a:lnTo>
                    <a:pt x="32" y="11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43" y="17"/>
                  </a:lnTo>
                  <a:lnTo>
                    <a:pt x="46" y="28"/>
                  </a:lnTo>
                  <a:lnTo>
                    <a:pt x="46" y="28"/>
                  </a:lnTo>
                  <a:lnTo>
                    <a:pt x="48" y="36"/>
                  </a:lnTo>
                  <a:lnTo>
                    <a:pt x="48" y="45"/>
                  </a:lnTo>
                  <a:lnTo>
                    <a:pt x="48" y="45"/>
                  </a:lnTo>
                  <a:lnTo>
                    <a:pt x="43" y="52"/>
                  </a:lnTo>
                  <a:lnTo>
                    <a:pt x="36" y="55"/>
                  </a:lnTo>
                  <a:lnTo>
                    <a:pt x="36" y="55"/>
                  </a:lnTo>
                  <a:lnTo>
                    <a:pt x="31" y="55"/>
                  </a:lnTo>
                  <a:close/>
                  <a:moveTo>
                    <a:pt x="29" y="0"/>
                  </a:moveTo>
                  <a:lnTo>
                    <a:pt x="29" y="0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3" y="4"/>
                  </a:lnTo>
                  <a:lnTo>
                    <a:pt x="10" y="7"/>
                  </a:lnTo>
                  <a:lnTo>
                    <a:pt x="5" y="11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1" y="22"/>
                  </a:lnTo>
                  <a:lnTo>
                    <a:pt x="0" y="28"/>
                  </a:lnTo>
                  <a:lnTo>
                    <a:pt x="1" y="34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5" y="46"/>
                  </a:lnTo>
                  <a:lnTo>
                    <a:pt x="8" y="53"/>
                  </a:lnTo>
                  <a:lnTo>
                    <a:pt x="12" y="57"/>
                  </a:lnTo>
                  <a:lnTo>
                    <a:pt x="17" y="60"/>
                  </a:lnTo>
                  <a:lnTo>
                    <a:pt x="17" y="60"/>
                  </a:lnTo>
                  <a:lnTo>
                    <a:pt x="24" y="64"/>
                  </a:lnTo>
                  <a:lnTo>
                    <a:pt x="31" y="65"/>
                  </a:lnTo>
                  <a:lnTo>
                    <a:pt x="31" y="65"/>
                  </a:lnTo>
                  <a:lnTo>
                    <a:pt x="39" y="64"/>
                  </a:lnTo>
                  <a:lnTo>
                    <a:pt x="39" y="64"/>
                  </a:lnTo>
                  <a:lnTo>
                    <a:pt x="44" y="60"/>
                  </a:lnTo>
                  <a:lnTo>
                    <a:pt x="49" y="57"/>
                  </a:lnTo>
                  <a:lnTo>
                    <a:pt x="53" y="53"/>
                  </a:lnTo>
                  <a:lnTo>
                    <a:pt x="56" y="48"/>
                  </a:lnTo>
                  <a:lnTo>
                    <a:pt x="56" y="48"/>
                  </a:lnTo>
                  <a:lnTo>
                    <a:pt x="58" y="43"/>
                  </a:lnTo>
                  <a:lnTo>
                    <a:pt x="58" y="36"/>
                  </a:lnTo>
                  <a:lnTo>
                    <a:pt x="58" y="31"/>
                  </a:lnTo>
                  <a:lnTo>
                    <a:pt x="56" y="24"/>
                  </a:lnTo>
                  <a:lnTo>
                    <a:pt x="56" y="24"/>
                  </a:lnTo>
                  <a:lnTo>
                    <a:pt x="54" y="17"/>
                  </a:lnTo>
                  <a:lnTo>
                    <a:pt x="51" y="12"/>
                  </a:lnTo>
                  <a:lnTo>
                    <a:pt x="46" y="7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36" y="0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F99F8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4" name="Freeform 75"/>
            <p:cNvSpPr>
              <a:spLocks/>
            </p:cNvSpPr>
            <p:nvPr userDrawn="1"/>
          </p:nvSpPr>
          <p:spPr bwMode="auto">
            <a:xfrm>
              <a:off x="5386388" y="2055806"/>
              <a:ext cx="92075" cy="103188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9" y="0"/>
                </a:cxn>
                <a:cxn ang="0">
                  <a:pos x="20" y="2"/>
                </a:cxn>
                <a:cxn ang="0">
                  <a:pos x="20" y="2"/>
                </a:cxn>
                <a:cxn ang="0">
                  <a:pos x="13" y="4"/>
                </a:cxn>
                <a:cxn ang="0">
                  <a:pos x="10" y="7"/>
                </a:cxn>
                <a:cxn ang="0">
                  <a:pos x="5" y="11"/>
                </a:cxn>
                <a:cxn ang="0">
                  <a:pos x="3" y="16"/>
                </a:cxn>
                <a:cxn ang="0">
                  <a:pos x="3" y="16"/>
                </a:cxn>
                <a:cxn ang="0">
                  <a:pos x="1" y="22"/>
                </a:cxn>
                <a:cxn ang="0">
                  <a:pos x="0" y="28"/>
                </a:cxn>
                <a:cxn ang="0">
                  <a:pos x="1" y="34"/>
                </a:cxn>
                <a:cxn ang="0">
                  <a:pos x="1" y="41"/>
                </a:cxn>
                <a:cxn ang="0">
                  <a:pos x="1" y="41"/>
                </a:cxn>
                <a:cxn ang="0">
                  <a:pos x="5" y="46"/>
                </a:cxn>
                <a:cxn ang="0">
                  <a:pos x="8" y="53"/>
                </a:cxn>
                <a:cxn ang="0">
                  <a:pos x="12" y="57"/>
                </a:cxn>
                <a:cxn ang="0">
                  <a:pos x="17" y="60"/>
                </a:cxn>
                <a:cxn ang="0">
                  <a:pos x="17" y="60"/>
                </a:cxn>
                <a:cxn ang="0">
                  <a:pos x="24" y="64"/>
                </a:cxn>
                <a:cxn ang="0">
                  <a:pos x="31" y="65"/>
                </a:cxn>
                <a:cxn ang="0">
                  <a:pos x="31" y="65"/>
                </a:cxn>
                <a:cxn ang="0">
                  <a:pos x="39" y="64"/>
                </a:cxn>
                <a:cxn ang="0">
                  <a:pos x="39" y="64"/>
                </a:cxn>
                <a:cxn ang="0">
                  <a:pos x="44" y="60"/>
                </a:cxn>
                <a:cxn ang="0">
                  <a:pos x="49" y="57"/>
                </a:cxn>
                <a:cxn ang="0">
                  <a:pos x="53" y="53"/>
                </a:cxn>
                <a:cxn ang="0">
                  <a:pos x="56" y="48"/>
                </a:cxn>
                <a:cxn ang="0">
                  <a:pos x="56" y="48"/>
                </a:cxn>
                <a:cxn ang="0">
                  <a:pos x="58" y="43"/>
                </a:cxn>
                <a:cxn ang="0">
                  <a:pos x="58" y="36"/>
                </a:cxn>
                <a:cxn ang="0">
                  <a:pos x="58" y="31"/>
                </a:cxn>
                <a:cxn ang="0">
                  <a:pos x="56" y="24"/>
                </a:cxn>
                <a:cxn ang="0">
                  <a:pos x="56" y="24"/>
                </a:cxn>
                <a:cxn ang="0">
                  <a:pos x="54" y="17"/>
                </a:cxn>
                <a:cxn ang="0">
                  <a:pos x="51" y="12"/>
                </a:cxn>
                <a:cxn ang="0">
                  <a:pos x="46" y="7"/>
                </a:cxn>
                <a:cxn ang="0">
                  <a:pos x="43" y="4"/>
                </a:cxn>
                <a:cxn ang="0">
                  <a:pos x="43" y="4"/>
                </a:cxn>
                <a:cxn ang="0">
                  <a:pos x="36" y="0"/>
                </a:cxn>
                <a:cxn ang="0">
                  <a:pos x="29" y="0"/>
                </a:cxn>
              </a:cxnLst>
              <a:rect l="0" t="0" r="r" b="b"/>
              <a:pathLst>
                <a:path w="58" h="65">
                  <a:moveTo>
                    <a:pt x="29" y="0"/>
                  </a:moveTo>
                  <a:lnTo>
                    <a:pt x="29" y="0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3" y="4"/>
                  </a:lnTo>
                  <a:lnTo>
                    <a:pt x="10" y="7"/>
                  </a:lnTo>
                  <a:lnTo>
                    <a:pt x="5" y="11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1" y="22"/>
                  </a:lnTo>
                  <a:lnTo>
                    <a:pt x="0" y="28"/>
                  </a:lnTo>
                  <a:lnTo>
                    <a:pt x="1" y="34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5" y="46"/>
                  </a:lnTo>
                  <a:lnTo>
                    <a:pt x="8" y="53"/>
                  </a:lnTo>
                  <a:lnTo>
                    <a:pt x="12" y="57"/>
                  </a:lnTo>
                  <a:lnTo>
                    <a:pt x="17" y="60"/>
                  </a:lnTo>
                  <a:lnTo>
                    <a:pt x="17" y="60"/>
                  </a:lnTo>
                  <a:lnTo>
                    <a:pt x="24" y="64"/>
                  </a:lnTo>
                  <a:lnTo>
                    <a:pt x="31" y="65"/>
                  </a:lnTo>
                  <a:lnTo>
                    <a:pt x="31" y="65"/>
                  </a:lnTo>
                  <a:lnTo>
                    <a:pt x="39" y="64"/>
                  </a:lnTo>
                  <a:lnTo>
                    <a:pt x="39" y="64"/>
                  </a:lnTo>
                  <a:lnTo>
                    <a:pt x="44" y="60"/>
                  </a:lnTo>
                  <a:lnTo>
                    <a:pt x="49" y="57"/>
                  </a:lnTo>
                  <a:lnTo>
                    <a:pt x="53" y="53"/>
                  </a:lnTo>
                  <a:lnTo>
                    <a:pt x="56" y="48"/>
                  </a:lnTo>
                  <a:lnTo>
                    <a:pt x="56" y="48"/>
                  </a:lnTo>
                  <a:lnTo>
                    <a:pt x="58" y="43"/>
                  </a:lnTo>
                  <a:lnTo>
                    <a:pt x="58" y="36"/>
                  </a:lnTo>
                  <a:lnTo>
                    <a:pt x="58" y="31"/>
                  </a:lnTo>
                  <a:lnTo>
                    <a:pt x="56" y="24"/>
                  </a:lnTo>
                  <a:lnTo>
                    <a:pt x="56" y="24"/>
                  </a:lnTo>
                  <a:lnTo>
                    <a:pt x="54" y="17"/>
                  </a:lnTo>
                  <a:lnTo>
                    <a:pt x="51" y="12"/>
                  </a:lnTo>
                  <a:lnTo>
                    <a:pt x="46" y="7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36" y="0"/>
                  </a:lnTo>
                  <a:lnTo>
                    <a:pt x="29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5" name="Freeform 76"/>
            <p:cNvSpPr>
              <a:spLocks/>
            </p:cNvSpPr>
            <p:nvPr userDrawn="1"/>
          </p:nvSpPr>
          <p:spPr bwMode="auto">
            <a:xfrm>
              <a:off x="5478463" y="2024056"/>
              <a:ext cx="106363" cy="1111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2" y="3"/>
                </a:cxn>
                <a:cxn ang="0">
                  <a:pos x="19" y="5"/>
                </a:cxn>
                <a:cxn ang="0">
                  <a:pos x="15" y="8"/>
                </a:cxn>
                <a:cxn ang="0">
                  <a:pos x="14" y="13"/>
                </a:cxn>
                <a:cxn ang="0">
                  <a:pos x="12" y="17"/>
                </a:cxn>
                <a:cxn ang="0">
                  <a:pos x="10" y="8"/>
                </a:cxn>
                <a:cxn ang="0">
                  <a:pos x="5" y="10"/>
                </a:cxn>
                <a:cxn ang="0">
                  <a:pos x="0" y="12"/>
                </a:cxn>
                <a:cxn ang="0">
                  <a:pos x="19" y="70"/>
                </a:cxn>
                <a:cxn ang="0">
                  <a:pos x="24" y="68"/>
                </a:cxn>
                <a:cxn ang="0">
                  <a:pos x="29" y="66"/>
                </a:cxn>
                <a:cxn ang="0">
                  <a:pos x="19" y="36"/>
                </a:cxn>
                <a:cxn ang="0">
                  <a:pos x="19" y="36"/>
                </a:cxn>
                <a:cxn ang="0">
                  <a:pos x="17" y="27"/>
                </a:cxn>
                <a:cxn ang="0">
                  <a:pos x="19" y="19"/>
                </a:cxn>
                <a:cxn ang="0">
                  <a:pos x="19" y="19"/>
                </a:cxn>
                <a:cxn ang="0">
                  <a:pos x="22" y="13"/>
                </a:cxn>
                <a:cxn ang="0">
                  <a:pos x="27" y="10"/>
                </a:cxn>
                <a:cxn ang="0">
                  <a:pos x="27" y="10"/>
                </a:cxn>
                <a:cxn ang="0">
                  <a:pos x="34" y="10"/>
                </a:cxn>
                <a:cxn ang="0">
                  <a:pos x="34" y="10"/>
                </a:cxn>
                <a:cxn ang="0">
                  <a:pos x="39" y="10"/>
                </a:cxn>
                <a:cxn ang="0">
                  <a:pos x="39" y="10"/>
                </a:cxn>
                <a:cxn ang="0">
                  <a:pos x="43" y="13"/>
                </a:cxn>
                <a:cxn ang="0">
                  <a:pos x="44" y="20"/>
                </a:cxn>
                <a:cxn ang="0">
                  <a:pos x="56" y="58"/>
                </a:cxn>
                <a:cxn ang="0">
                  <a:pos x="61" y="56"/>
                </a:cxn>
                <a:cxn ang="0">
                  <a:pos x="67" y="54"/>
                </a:cxn>
                <a:cxn ang="0">
                  <a:pos x="53" y="13"/>
                </a:cxn>
                <a:cxn ang="0">
                  <a:pos x="53" y="13"/>
                </a:cxn>
                <a:cxn ang="0">
                  <a:pos x="49" y="7"/>
                </a:cxn>
                <a:cxn ang="0">
                  <a:pos x="44" y="1"/>
                </a:cxn>
                <a:cxn ang="0">
                  <a:pos x="44" y="1"/>
                </a:cxn>
                <a:cxn ang="0">
                  <a:pos x="36" y="0"/>
                </a:cxn>
              </a:cxnLst>
              <a:rect l="0" t="0" r="r" b="b"/>
              <a:pathLst>
                <a:path w="67" h="70">
                  <a:moveTo>
                    <a:pt x="36" y="0"/>
                  </a:moveTo>
                  <a:lnTo>
                    <a:pt x="36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2" y="3"/>
                  </a:lnTo>
                  <a:lnTo>
                    <a:pt x="19" y="5"/>
                  </a:lnTo>
                  <a:lnTo>
                    <a:pt x="15" y="8"/>
                  </a:lnTo>
                  <a:lnTo>
                    <a:pt x="14" y="13"/>
                  </a:lnTo>
                  <a:lnTo>
                    <a:pt x="12" y="17"/>
                  </a:lnTo>
                  <a:lnTo>
                    <a:pt x="10" y="8"/>
                  </a:lnTo>
                  <a:lnTo>
                    <a:pt x="5" y="10"/>
                  </a:lnTo>
                  <a:lnTo>
                    <a:pt x="0" y="12"/>
                  </a:lnTo>
                  <a:lnTo>
                    <a:pt x="19" y="70"/>
                  </a:lnTo>
                  <a:lnTo>
                    <a:pt x="24" y="68"/>
                  </a:lnTo>
                  <a:lnTo>
                    <a:pt x="29" y="66"/>
                  </a:lnTo>
                  <a:lnTo>
                    <a:pt x="19" y="36"/>
                  </a:lnTo>
                  <a:lnTo>
                    <a:pt x="19" y="36"/>
                  </a:lnTo>
                  <a:lnTo>
                    <a:pt x="17" y="27"/>
                  </a:lnTo>
                  <a:lnTo>
                    <a:pt x="19" y="19"/>
                  </a:lnTo>
                  <a:lnTo>
                    <a:pt x="19" y="19"/>
                  </a:lnTo>
                  <a:lnTo>
                    <a:pt x="22" y="13"/>
                  </a:lnTo>
                  <a:lnTo>
                    <a:pt x="27" y="10"/>
                  </a:lnTo>
                  <a:lnTo>
                    <a:pt x="27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9" y="10"/>
                  </a:lnTo>
                  <a:lnTo>
                    <a:pt x="39" y="10"/>
                  </a:lnTo>
                  <a:lnTo>
                    <a:pt x="43" y="13"/>
                  </a:lnTo>
                  <a:lnTo>
                    <a:pt x="44" y="20"/>
                  </a:lnTo>
                  <a:lnTo>
                    <a:pt x="56" y="58"/>
                  </a:lnTo>
                  <a:lnTo>
                    <a:pt x="61" y="56"/>
                  </a:lnTo>
                  <a:lnTo>
                    <a:pt x="67" y="54"/>
                  </a:lnTo>
                  <a:lnTo>
                    <a:pt x="53" y="13"/>
                  </a:lnTo>
                  <a:lnTo>
                    <a:pt x="53" y="13"/>
                  </a:lnTo>
                  <a:lnTo>
                    <a:pt x="49" y="7"/>
                  </a:lnTo>
                  <a:lnTo>
                    <a:pt x="44" y="1"/>
                  </a:lnTo>
                  <a:lnTo>
                    <a:pt x="44" y="1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F99F8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7" name="Freeform 78"/>
            <p:cNvSpPr>
              <a:spLocks/>
            </p:cNvSpPr>
            <p:nvPr userDrawn="1"/>
          </p:nvSpPr>
          <p:spPr bwMode="auto">
            <a:xfrm>
              <a:off x="5567363" y="1978018"/>
              <a:ext cx="73025" cy="119063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4" y="3"/>
                </a:cxn>
                <a:cxn ang="0">
                  <a:pos x="9" y="20"/>
                </a:cxn>
                <a:cxn ang="0">
                  <a:pos x="0" y="22"/>
                </a:cxn>
                <a:cxn ang="0">
                  <a:pos x="4" y="30"/>
                </a:cxn>
                <a:cxn ang="0">
                  <a:pos x="11" y="27"/>
                </a:cxn>
                <a:cxn ang="0">
                  <a:pos x="24" y="66"/>
                </a:cxn>
                <a:cxn ang="0">
                  <a:pos x="24" y="66"/>
                </a:cxn>
                <a:cxn ang="0">
                  <a:pos x="26" y="71"/>
                </a:cxn>
                <a:cxn ang="0">
                  <a:pos x="29" y="75"/>
                </a:cxn>
                <a:cxn ang="0">
                  <a:pos x="29" y="75"/>
                </a:cxn>
                <a:cxn ang="0">
                  <a:pos x="33" y="75"/>
                </a:cxn>
                <a:cxn ang="0">
                  <a:pos x="33" y="75"/>
                </a:cxn>
                <a:cxn ang="0">
                  <a:pos x="40" y="75"/>
                </a:cxn>
                <a:cxn ang="0">
                  <a:pos x="40" y="75"/>
                </a:cxn>
                <a:cxn ang="0">
                  <a:pos x="46" y="71"/>
                </a:cxn>
                <a:cxn ang="0">
                  <a:pos x="43" y="65"/>
                </a:cxn>
                <a:cxn ang="0">
                  <a:pos x="40" y="65"/>
                </a:cxn>
                <a:cxn ang="0">
                  <a:pos x="40" y="65"/>
                </a:cxn>
                <a:cxn ang="0">
                  <a:pos x="38" y="66"/>
                </a:cxn>
                <a:cxn ang="0">
                  <a:pos x="38" y="66"/>
                </a:cxn>
                <a:cxn ang="0">
                  <a:pos x="36" y="65"/>
                </a:cxn>
                <a:cxn ang="0">
                  <a:pos x="36" y="65"/>
                </a:cxn>
                <a:cxn ang="0">
                  <a:pos x="33" y="63"/>
                </a:cxn>
                <a:cxn ang="0">
                  <a:pos x="21" y="24"/>
                </a:cxn>
                <a:cxn ang="0">
                  <a:pos x="31" y="22"/>
                </a:cxn>
                <a:cxn ang="0">
                  <a:pos x="28" y="13"/>
                </a:cxn>
                <a:cxn ang="0">
                  <a:pos x="19" y="17"/>
                </a:cxn>
                <a:cxn ang="0">
                  <a:pos x="14" y="0"/>
                </a:cxn>
              </a:cxnLst>
              <a:rect l="0" t="0" r="r" b="b"/>
              <a:pathLst>
                <a:path w="46" h="75">
                  <a:moveTo>
                    <a:pt x="14" y="0"/>
                  </a:moveTo>
                  <a:lnTo>
                    <a:pt x="4" y="3"/>
                  </a:lnTo>
                  <a:lnTo>
                    <a:pt x="9" y="20"/>
                  </a:lnTo>
                  <a:lnTo>
                    <a:pt x="0" y="22"/>
                  </a:lnTo>
                  <a:lnTo>
                    <a:pt x="4" y="30"/>
                  </a:lnTo>
                  <a:lnTo>
                    <a:pt x="11" y="27"/>
                  </a:lnTo>
                  <a:lnTo>
                    <a:pt x="24" y="66"/>
                  </a:lnTo>
                  <a:lnTo>
                    <a:pt x="24" y="66"/>
                  </a:lnTo>
                  <a:lnTo>
                    <a:pt x="26" y="71"/>
                  </a:lnTo>
                  <a:lnTo>
                    <a:pt x="29" y="75"/>
                  </a:lnTo>
                  <a:lnTo>
                    <a:pt x="29" y="75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40" y="75"/>
                  </a:lnTo>
                  <a:lnTo>
                    <a:pt x="40" y="75"/>
                  </a:lnTo>
                  <a:lnTo>
                    <a:pt x="46" y="71"/>
                  </a:lnTo>
                  <a:lnTo>
                    <a:pt x="43" y="65"/>
                  </a:lnTo>
                  <a:lnTo>
                    <a:pt x="40" y="65"/>
                  </a:lnTo>
                  <a:lnTo>
                    <a:pt x="40" y="65"/>
                  </a:lnTo>
                  <a:lnTo>
                    <a:pt x="38" y="66"/>
                  </a:lnTo>
                  <a:lnTo>
                    <a:pt x="38" y="66"/>
                  </a:lnTo>
                  <a:lnTo>
                    <a:pt x="36" y="65"/>
                  </a:lnTo>
                  <a:lnTo>
                    <a:pt x="36" y="65"/>
                  </a:lnTo>
                  <a:lnTo>
                    <a:pt x="33" y="63"/>
                  </a:lnTo>
                  <a:lnTo>
                    <a:pt x="21" y="24"/>
                  </a:lnTo>
                  <a:lnTo>
                    <a:pt x="31" y="22"/>
                  </a:lnTo>
                  <a:lnTo>
                    <a:pt x="28" y="13"/>
                  </a:lnTo>
                  <a:lnTo>
                    <a:pt x="19" y="17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99F8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9" name="Freeform 80"/>
            <p:cNvSpPr>
              <a:spLocks noEditPoints="1"/>
            </p:cNvSpPr>
            <p:nvPr userDrawn="1"/>
          </p:nvSpPr>
          <p:spPr bwMode="auto">
            <a:xfrm>
              <a:off x="5632450" y="1978018"/>
              <a:ext cx="106363" cy="104775"/>
            </a:xfrm>
            <a:custGeom>
              <a:avLst/>
              <a:gdLst/>
              <a:ahLst/>
              <a:cxnLst>
                <a:cxn ang="0">
                  <a:pos x="26" y="58"/>
                </a:cxn>
                <a:cxn ang="0">
                  <a:pos x="21" y="56"/>
                </a:cxn>
                <a:cxn ang="0">
                  <a:pos x="16" y="49"/>
                </a:cxn>
                <a:cxn ang="0">
                  <a:pos x="16" y="46"/>
                </a:cxn>
                <a:cxn ang="0">
                  <a:pos x="17" y="42"/>
                </a:cxn>
                <a:cxn ang="0">
                  <a:pos x="28" y="36"/>
                </a:cxn>
                <a:cxn ang="0">
                  <a:pos x="36" y="32"/>
                </a:cxn>
                <a:cxn ang="0">
                  <a:pos x="43" y="34"/>
                </a:cxn>
                <a:cxn ang="0">
                  <a:pos x="45" y="37"/>
                </a:cxn>
                <a:cxn ang="0">
                  <a:pos x="45" y="41"/>
                </a:cxn>
                <a:cxn ang="0">
                  <a:pos x="43" y="44"/>
                </a:cxn>
                <a:cxn ang="0">
                  <a:pos x="41" y="48"/>
                </a:cxn>
                <a:cxn ang="0">
                  <a:pos x="29" y="56"/>
                </a:cxn>
                <a:cxn ang="0">
                  <a:pos x="26" y="58"/>
                </a:cxn>
                <a:cxn ang="0">
                  <a:pos x="29" y="0"/>
                </a:cxn>
                <a:cxn ang="0">
                  <a:pos x="19" y="1"/>
                </a:cxn>
                <a:cxn ang="0">
                  <a:pos x="4" y="12"/>
                </a:cxn>
                <a:cxn ang="0">
                  <a:pos x="0" y="19"/>
                </a:cxn>
                <a:cxn ang="0">
                  <a:pos x="11" y="25"/>
                </a:cxn>
                <a:cxn ang="0">
                  <a:pos x="11" y="20"/>
                </a:cxn>
                <a:cxn ang="0">
                  <a:pos x="12" y="15"/>
                </a:cxn>
                <a:cxn ang="0">
                  <a:pos x="21" y="10"/>
                </a:cxn>
                <a:cxn ang="0">
                  <a:pos x="28" y="8"/>
                </a:cxn>
                <a:cxn ang="0">
                  <a:pos x="31" y="10"/>
                </a:cxn>
                <a:cxn ang="0">
                  <a:pos x="34" y="12"/>
                </a:cxn>
                <a:cxn ang="0">
                  <a:pos x="38" y="15"/>
                </a:cxn>
                <a:cxn ang="0">
                  <a:pos x="38" y="20"/>
                </a:cxn>
                <a:cxn ang="0">
                  <a:pos x="34" y="22"/>
                </a:cxn>
                <a:cxn ang="0">
                  <a:pos x="33" y="24"/>
                </a:cxn>
                <a:cxn ang="0">
                  <a:pos x="19" y="30"/>
                </a:cxn>
                <a:cxn ang="0">
                  <a:pos x="7" y="41"/>
                </a:cxn>
                <a:cxn ang="0">
                  <a:pos x="5" y="48"/>
                </a:cxn>
                <a:cxn ang="0">
                  <a:pos x="7" y="54"/>
                </a:cxn>
                <a:cxn ang="0">
                  <a:pos x="16" y="65"/>
                </a:cxn>
                <a:cxn ang="0">
                  <a:pos x="23" y="66"/>
                </a:cxn>
                <a:cxn ang="0">
                  <a:pos x="31" y="65"/>
                </a:cxn>
                <a:cxn ang="0">
                  <a:pos x="40" y="61"/>
                </a:cxn>
                <a:cxn ang="0">
                  <a:pos x="46" y="53"/>
                </a:cxn>
                <a:cxn ang="0">
                  <a:pos x="48" y="49"/>
                </a:cxn>
                <a:cxn ang="0">
                  <a:pos x="52" y="54"/>
                </a:cxn>
                <a:cxn ang="0">
                  <a:pos x="57" y="56"/>
                </a:cxn>
                <a:cxn ang="0">
                  <a:pos x="62" y="54"/>
                </a:cxn>
                <a:cxn ang="0">
                  <a:pos x="64" y="54"/>
                </a:cxn>
                <a:cxn ang="0">
                  <a:pos x="64" y="46"/>
                </a:cxn>
                <a:cxn ang="0">
                  <a:pos x="62" y="46"/>
                </a:cxn>
                <a:cxn ang="0">
                  <a:pos x="60" y="46"/>
                </a:cxn>
                <a:cxn ang="0">
                  <a:pos x="58" y="46"/>
                </a:cxn>
                <a:cxn ang="0">
                  <a:pos x="57" y="44"/>
                </a:cxn>
                <a:cxn ang="0">
                  <a:pos x="46" y="12"/>
                </a:cxn>
                <a:cxn ang="0">
                  <a:pos x="38" y="1"/>
                </a:cxn>
                <a:cxn ang="0">
                  <a:pos x="29" y="0"/>
                </a:cxn>
              </a:cxnLst>
              <a:rect l="0" t="0" r="r" b="b"/>
              <a:pathLst>
                <a:path w="67" h="66">
                  <a:moveTo>
                    <a:pt x="26" y="58"/>
                  </a:moveTo>
                  <a:lnTo>
                    <a:pt x="26" y="58"/>
                  </a:lnTo>
                  <a:lnTo>
                    <a:pt x="21" y="56"/>
                  </a:lnTo>
                  <a:lnTo>
                    <a:pt x="21" y="56"/>
                  </a:lnTo>
                  <a:lnTo>
                    <a:pt x="19" y="54"/>
                  </a:lnTo>
                  <a:lnTo>
                    <a:pt x="16" y="49"/>
                  </a:lnTo>
                  <a:lnTo>
                    <a:pt x="16" y="49"/>
                  </a:lnTo>
                  <a:lnTo>
                    <a:pt x="16" y="46"/>
                  </a:lnTo>
                  <a:lnTo>
                    <a:pt x="17" y="42"/>
                  </a:lnTo>
                  <a:lnTo>
                    <a:pt x="17" y="42"/>
                  </a:lnTo>
                  <a:lnTo>
                    <a:pt x="21" y="39"/>
                  </a:lnTo>
                  <a:lnTo>
                    <a:pt x="28" y="36"/>
                  </a:lnTo>
                  <a:lnTo>
                    <a:pt x="36" y="32"/>
                  </a:lnTo>
                  <a:lnTo>
                    <a:pt x="36" y="32"/>
                  </a:lnTo>
                  <a:lnTo>
                    <a:pt x="41" y="29"/>
                  </a:lnTo>
                  <a:lnTo>
                    <a:pt x="43" y="34"/>
                  </a:lnTo>
                  <a:lnTo>
                    <a:pt x="43" y="34"/>
                  </a:lnTo>
                  <a:lnTo>
                    <a:pt x="45" y="37"/>
                  </a:lnTo>
                  <a:lnTo>
                    <a:pt x="45" y="37"/>
                  </a:lnTo>
                  <a:lnTo>
                    <a:pt x="45" y="41"/>
                  </a:lnTo>
                  <a:lnTo>
                    <a:pt x="45" y="41"/>
                  </a:lnTo>
                  <a:lnTo>
                    <a:pt x="43" y="44"/>
                  </a:lnTo>
                  <a:lnTo>
                    <a:pt x="41" y="48"/>
                  </a:lnTo>
                  <a:lnTo>
                    <a:pt x="41" y="48"/>
                  </a:lnTo>
                  <a:lnTo>
                    <a:pt x="36" y="53"/>
                  </a:lnTo>
                  <a:lnTo>
                    <a:pt x="29" y="56"/>
                  </a:lnTo>
                  <a:lnTo>
                    <a:pt x="29" y="56"/>
                  </a:lnTo>
                  <a:lnTo>
                    <a:pt x="26" y="58"/>
                  </a:lnTo>
                  <a:close/>
                  <a:moveTo>
                    <a:pt x="29" y="0"/>
                  </a:moveTo>
                  <a:lnTo>
                    <a:pt x="29" y="0"/>
                  </a:lnTo>
                  <a:lnTo>
                    <a:pt x="19" y="1"/>
                  </a:lnTo>
                  <a:lnTo>
                    <a:pt x="19" y="1"/>
                  </a:lnTo>
                  <a:lnTo>
                    <a:pt x="11" y="5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0" y="19"/>
                  </a:lnTo>
                  <a:lnTo>
                    <a:pt x="2" y="29"/>
                  </a:lnTo>
                  <a:lnTo>
                    <a:pt x="11" y="25"/>
                  </a:lnTo>
                  <a:lnTo>
                    <a:pt x="11" y="25"/>
                  </a:lnTo>
                  <a:lnTo>
                    <a:pt x="11" y="20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16" y="12"/>
                  </a:lnTo>
                  <a:lnTo>
                    <a:pt x="21" y="10"/>
                  </a:lnTo>
                  <a:lnTo>
                    <a:pt x="21" y="10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31" y="10"/>
                  </a:lnTo>
                  <a:lnTo>
                    <a:pt x="31" y="10"/>
                  </a:lnTo>
                  <a:lnTo>
                    <a:pt x="34" y="12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3" y="24"/>
                  </a:lnTo>
                  <a:lnTo>
                    <a:pt x="19" y="30"/>
                  </a:lnTo>
                  <a:lnTo>
                    <a:pt x="19" y="30"/>
                  </a:lnTo>
                  <a:lnTo>
                    <a:pt x="12" y="36"/>
                  </a:lnTo>
                  <a:lnTo>
                    <a:pt x="7" y="41"/>
                  </a:lnTo>
                  <a:lnTo>
                    <a:pt x="7" y="41"/>
                  </a:lnTo>
                  <a:lnTo>
                    <a:pt x="5" y="48"/>
                  </a:lnTo>
                  <a:lnTo>
                    <a:pt x="7" y="54"/>
                  </a:lnTo>
                  <a:lnTo>
                    <a:pt x="7" y="54"/>
                  </a:lnTo>
                  <a:lnTo>
                    <a:pt x="11" y="61"/>
                  </a:lnTo>
                  <a:lnTo>
                    <a:pt x="16" y="65"/>
                  </a:lnTo>
                  <a:lnTo>
                    <a:pt x="16" y="65"/>
                  </a:lnTo>
                  <a:lnTo>
                    <a:pt x="23" y="66"/>
                  </a:lnTo>
                  <a:lnTo>
                    <a:pt x="23" y="66"/>
                  </a:lnTo>
                  <a:lnTo>
                    <a:pt x="31" y="65"/>
                  </a:lnTo>
                  <a:lnTo>
                    <a:pt x="31" y="65"/>
                  </a:lnTo>
                  <a:lnTo>
                    <a:pt x="40" y="61"/>
                  </a:lnTo>
                  <a:lnTo>
                    <a:pt x="46" y="53"/>
                  </a:lnTo>
                  <a:lnTo>
                    <a:pt x="46" y="53"/>
                  </a:lnTo>
                  <a:lnTo>
                    <a:pt x="48" y="49"/>
                  </a:lnTo>
                  <a:lnTo>
                    <a:pt x="48" y="49"/>
                  </a:lnTo>
                  <a:lnTo>
                    <a:pt x="52" y="54"/>
                  </a:lnTo>
                  <a:lnTo>
                    <a:pt x="52" y="54"/>
                  </a:lnTo>
                  <a:lnTo>
                    <a:pt x="57" y="56"/>
                  </a:lnTo>
                  <a:lnTo>
                    <a:pt x="57" y="56"/>
                  </a:lnTo>
                  <a:lnTo>
                    <a:pt x="62" y="54"/>
                  </a:lnTo>
                  <a:lnTo>
                    <a:pt x="62" y="54"/>
                  </a:lnTo>
                  <a:lnTo>
                    <a:pt x="64" y="54"/>
                  </a:lnTo>
                  <a:lnTo>
                    <a:pt x="64" y="54"/>
                  </a:lnTo>
                  <a:lnTo>
                    <a:pt x="67" y="53"/>
                  </a:lnTo>
                  <a:lnTo>
                    <a:pt x="64" y="46"/>
                  </a:lnTo>
                  <a:lnTo>
                    <a:pt x="62" y="46"/>
                  </a:lnTo>
                  <a:lnTo>
                    <a:pt x="62" y="46"/>
                  </a:lnTo>
                  <a:lnTo>
                    <a:pt x="62" y="46"/>
                  </a:lnTo>
                  <a:lnTo>
                    <a:pt x="60" y="46"/>
                  </a:lnTo>
                  <a:lnTo>
                    <a:pt x="60" y="46"/>
                  </a:lnTo>
                  <a:lnTo>
                    <a:pt x="58" y="46"/>
                  </a:lnTo>
                  <a:lnTo>
                    <a:pt x="58" y="46"/>
                  </a:lnTo>
                  <a:lnTo>
                    <a:pt x="57" y="44"/>
                  </a:lnTo>
                  <a:lnTo>
                    <a:pt x="46" y="12"/>
                  </a:lnTo>
                  <a:lnTo>
                    <a:pt x="46" y="12"/>
                  </a:lnTo>
                  <a:lnTo>
                    <a:pt x="43" y="5"/>
                  </a:lnTo>
                  <a:lnTo>
                    <a:pt x="38" y="1"/>
                  </a:lnTo>
                  <a:lnTo>
                    <a:pt x="38" y="1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F99F8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0" name="Freeform 81"/>
            <p:cNvSpPr>
              <a:spLocks/>
            </p:cNvSpPr>
            <p:nvPr userDrawn="1"/>
          </p:nvSpPr>
          <p:spPr bwMode="auto">
            <a:xfrm>
              <a:off x="5657850" y="2024056"/>
              <a:ext cx="46038" cy="46038"/>
            </a:xfrm>
            <a:custGeom>
              <a:avLst/>
              <a:gdLst/>
              <a:ahLst/>
              <a:cxnLst>
                <a:cxn ang="0">
                  <a:pos x="10" y="29"/>
                </a:cxn>
                <a:cxn ang="0">
                  <a:pos x="10" y="29"/>
                </a:cxn>
                <a:cxn ang="0">
                  <a:pos x="5" y="27"/>
                </a:cxn>
                <a:cxn ang="0">
                  <a:pos x="5" y="27"/>
                </a:cxn>
                <a:cxn ang="0">
                  <a:pos x="3" y="25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17"/>
                </a:cxn>
                <a:cxn ang="0">
                  <a:pos x="1" y="13"/>
                </a:cxn>
                <a:cxn ang="0">
                  <a:pos x="1" y="13"/>
                </a:cxn>
                <a:cxn ang="0">
                  <a:pos x="5" y="10"/>
                </a:cxn>
                <a:cxn ang="0">
                  <a:pos x="12" y="7"/>
                </a:cxn>
                <a:cxn ang="0">
                  <a:pos x="20" y="3"/>
                </a:cxn>
                <a:cxn ang="0">
                  <a:pos x="20" y="3"/>
                </a:cxn>
                <a:cxn ang="0">
                  <a:pos x="25" y="0"/>
                </a:cxn>
                <a:cxn ang="0">
                  <a:pos x="27" y="5"/>
                </a:cxn>
                <a:cxn ang="0">
                  <a:pos x="27" y="5"/>
                </a:cxn>
                <a:cxn ang="0">
                  <a:pos x="29" y="8"/>
                </a:cxn>
                <a:cxn ang="0">
                  <a:pos x="29" y="8"/>
                </a:cxn>
                <a:cxn ang="0">
                  <a:pos x="29" y="12"/>
                </a:cxn>
                <a:cxn ang="0">
                  <a:pos x="29" y="12"/>
                </a:cxn>
                <a:cxn ang="0">
                  <a:pos x="27" y="15"/>
                </a:cxn>
                <a:cxn ang="0">
                  <a:pos x="25" y="19"/>
                </a:cxn>
                <a:cxn ang="0">
                  <a:pos x="25" y="19"/>
                </a:cxn>
                <a:cxn ang="0">
                  <a:pos x="20" y="24"/>
                </a:cxn>
                <a:cxn ang="0">
                  <a:pos x="13" y="27"/>
                </a:cxn>
                <a:cxn ang="0">
                  <a:pos x="13" y="27"/>
                </a:cxn>
                <a:cxn ang="0">
                  <a:pos x="10" y="29"/>
                </a:cxn>
              </a:cxnLst>
              <a:rect l="0" t="0" r="r" b="b"/>
              <a:pathLst>
                <a:path w="29" h="29">
                  <a:moveTo>
                    <a:pt x="10" y="29"/>
                  </a:moveTo>
                  <a:lnTo>
                    <a:pt x="10" y="29"/>
                  </a:lnTo>
                  <a:lnTo>
                    <a:pt x="5" y="27"/>
                  </a:lnTo>
                  <a:lnTo>
                    <a:pt x="5" y="27"/>
                  </a:lnTo>
                  <a:lnTo>
                    <a:pt x="3" y="25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17"/>
                  </a:lnTo>
                  <a:lnTo>
                    <a:pt x="1" y="13"/>
                  </a:lnTo>
                  <a:lnTo>
                    <a:pt x="1" y="1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20" y="3"/>
                  </a:lnTo>
                  <a:lnTo>
                    <a:pt x="20" y="3"/>
                  </a:lnTo>
                  <a:lnTo>
                    <a:pt x="25" y="0"/>
                  </a:lnTo>
                  <a:lnTo>
                    <a:pt x="27" y="5"/>
                  </a:lnTo>
                  <a:lnTo>
                    <a:pt x="27" y="5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9" y="12"/>
                  </a:lnTo>
                  <a:lnTo>
                    <a:pt x="29" y="12"/>
                  </a:lnTo>
                  <a:lnTo>
                    <a:pt x="27" y="15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0" y="24"/>
                  </a:lnTo>
                  <a:lnTo>
                    <a:pt x="13" y="27"/>
                  </a:lnTo>
                  <a:lnTo>
                    <a:pt x="13" y="27"/>
                  </a:lnTo>
                  <a:lnTo>
                    <a:pt x="10" y="29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2" name="Freeform 83"/>
            <p:cNvSpPr>
              <a:spLocks/>
            </p:cNvSpPr>
            <p:nvPr userDrawn="1"/>
          </p:nvSpPr>
          <p:spPr bwMode="auto">
            <a:xfrm>
              <a:off x="5730875" y="1947856"/>
              <a:ext cx="87313" cy="103188"/>
            </a:xfrm>
            <a:custGeom>
              <a:avLst/>
              <a:gdLst/>
              <a:ahLst/>
              <a:cxnLst>
                <a:cxn ang="0">
                  <a:pos x="27" y="0"/>
                </a:cxn>
                <a:cxn ang="0">
                  <a:pos x="27" y="0"/>
                </a:cxn>
                <a:cxn ang="0">
                  <a:pos x="19" y="2"/>
                </a:cxn>
                <a:cxn ang="0">
                  <a:pos x="19" y="2"/>
                </a:cxn>
                <a:cxn ang="0">
                  <a:pos x="12" y="3"/>
                </a:cxn>
                <a:cxn ang="0">
                  <a:pos x="8" y="7"/>
                </a:cxn>
                <a:cxn ang="0">
                  <a:pos x="5" y="10"/>
                </a:cxn>
                <a:cxn ang="0">
                  <a:pos x="2" y="15"/>
                </a:cxn>
                <a:cxn ang="0">
                  <a:pos x="2" y="15"/>
                </a:cxn>
                <a:cxn ang="0">
                  <a:pos x="0" y="20"/>
                </a:cxn>
                <a:cxn ang="0">
                  <a:pos x="0" y="27"/>
                </a:cxn>
                <a:cxn ang="0">
                  <a:pos x="0" y="32"/>
                </a:cxn>
                <a:cxn ang="0">
                  <a:pos x="2" y="39"/>
                </a:cxn>
                <a:cxn ang="0">
                  <a:pos x="2" y="39"/>
                </a:cxn>
                <a:cxn ang="0">
                  <a:pos x="7" y="53"/>
                </a:cxn>
                <a:cxn ang="0">
                  <a:pos x="12" y="56"/>
                </a:cxn>
                <a:cxn ang="0">
                  <a:pos x="15" y="60"/>
                </a:cxn>
                <a:cxn ang="0">
                  <a:pos x="15" y="60"/>
                </a:cxn>
                <a:cxn ang="0">
                  <a:pos x="22" y="63"/>
                </a:cxn>
                <a:cxn ang="0">
                  <a:pos x="29" y="65"/>
                </a:cxn>
                <a:cxn ang="0">
                  <a:pos x="29" y="65"/>
                </a:cxn>
                <a:cxn ang="0">
                  <a:pos x="37" y="63"/>
                </a:cxn>
                <a:cxn ang="0">
                  <a:pos x="37" y="63"/>
                </a:cxn>
                <a:cxn ang="0">
                  <a:pos x="46" y="58"/>
                </a:cxn>
                <a:cxn ang="0">
                  <a:pos x="51" y="51"/>
                </a:cxn>
                <a:cxn ang="0">
                  <a:pos x="51" y="51"/>
                </a:cxn>
                <a:cxn ang="0">
                  <a:pos x="55" y="43"/>
                </a:cxn>
                <a:cxn ang="0">
                  <a:pos x="55" y="32"/>
                </a:cxn>
                <a:cxn ang="0">
                  <a:pos x="44" y="36"/>
                </a:cxn>
                <a:cxn ang="0">
                  <a:pos x="44" y="36"/>
                </a:cxn>
                <a:cxn ang="0">
                  <a:pos x="44" y="43"/>
                </a:cxn>
                <a:cxn ang="0">
                  <a:pos x="43" y="48"/>
                </a:cxn>
                <a:cxn ang="0">
                  <a:pos x="43" y="48"/>
                </a:cxn>
                <a:cxn ang="0">
                  <a:pos x="39" y="51"/>
                </a:cxn>
                <a:cxn ang="0">
                  <a:pos x="34" y="55"/>
                </a:cxn>
                <a:cxn ang="0">
                  <a:pos x="34" y="55"/>
                </a:cxn>
                <a:cxn ang="0">
                  <a:pos x="29" y="55"/>
                </a:cxn>
                <a:cxn ang="0">
                  <a:pos x="29" y="55"/>
                </a:cxn>
                <a:cxn ang="0">
                  <a:pos x="25" y="55"/>
                </a:cxn>
                <a:cxn ang="0">
                  <a:pos x="20" y="53"/>
                </a:cxn>
                <a:cxn ang="0">
                  <a:pos x="20" y="53"/>
                </a:cxn>
                <a:cxn ang="0">
                  <a:pos x="15" y="46"/>
                </a:cxn>
                <a:cxn ang="0">
                  <a:pos x="12" y="38"/>
                </a:cxn>
                <a:cxn ang="0">
                  <a:pos x="12" y="38"/>
                </a:cxn>
                <a:cxn ang="0">
                  <a:pos x="10" y="27"/>
                </a:cxn>
                <a:cxn ang="0">
                  <a:pos x="10" y="19"/>
                </a:cxn>
                <a:cxn ang="0">
                  <a:pos x="10" y="19"/>
                </a:cxn>
                <a:cxn ang="0">
                  <a:pos x="15" y="14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5" y="8"/>
                </a:cxn>
                <a:cxn ang="0">
                  <a:pos x="25" y="8"/>
                </a:cxn>
                <a:cxn ang="0">
                  <a:pos x="32" y="10"/>
                </a:cxn>
                <a:cxn ang="0">
                  <a:pos x="32" y="10"/>
                </a:cxn>
                <a:cxn ang="0">
                  <a:pos x="36" y="14"/>
                </a:cxn>
                <a:cxn ang="0">
                  <a:pos x="39" y="19"/>
                </a:cxn>
                <a:cxn ang="0">
                  <a:pos x="48" y="15"/>
                </a:cxn>
                <a:cxn ang="0">
                  <a:pos x="48" y="15"/>
                </a:cxn>
                <a:cxn ang="0">
                  <a:pos x="44" y="7"/>
                </a:cxn>
                <a:cxn ang="0">
                  <a:pos x="37" y="2"/>
                </a:cxn>
                <a:cxn ang="0">
                  <a:pos x="37" y="2"/>
                </a:cxn>
                <a:cxn ang="0">
                  <a:pos x="32" y="0"/>
                </a:cxn>
                <a:cxn ang="0">
                  <a:pos x="27" y="0"/>
                </a:cxn>
              </a:cxnLst>
              <a:rect l="0" t="0" r="r" b="b"/>
              <a:pathLst>
                <a:path w="55" h="65">
                  <a:moveTo>
                    <a:pt x="27" y="0"/>
                  </a:moveTo>
                  <a:lnTo>
                    <a:pt x="27" y="0"/>
                  </a:lnTo>
                  <a:lnTo>
                    <a:pt x="19" y="2"/>
                  </a:lnTo>
                  <a:lnTo>
                    <a:pt x="19" y="2"/>
                  </a:lnTo>
                  <a:lnTo>
                    <a:pt x="12" y="3"/>
                  </a:lnTo>
                  <a:lnTo>
                    <a:pt x="8" y="7"/>
                  </a:lnTo>
                  <a:lnTo>
                    <a:pt x="5" y="10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0" y="20"/>
                  </a:lnTo>
                  <a:lnTo>
                    <a:pt x="0" y="27"/>
                  </a:lnTo>
                  <a:lnTo>
                    <a:pt x="0" y="32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7" y="53"/>
                  </a:lnTo>
                  <a:lnTo>
                    <a:pt x="12" y="56"/>
                  </a:lnTo>
                  <a:lnTo>
                    <a:pt x="15" y="60"/>
                  </a:lnTo>
                  <a:lnTo>
                    <a:pt x="15" y="60"/>
                  </a:lnTo>
                  <a:lnTo>
                    <a:pt x="22" y="63"/>
                  </a:lnTo>
                  <a:lnTo>
                    <a:pt x="29" y="65"/>
                  </a:lnTo>
                  <a:lnTo>
                    <a:pt x="29" y="65"/>
                  </a:lnTo>
                  <a:lnTo>
                    <a:pt x="37" y="63"/>
                  </a:lnTo>
                  <a:lnTo>
                    <a:pt x="37" y="63"/>
                  </a:lnTo>
                  <a:lnTo>
                    <a:pt x="46" y="58"/>
                  </a:lnTo>
                  <a:lnTo>
                    <a:pt x="51" y="51"/>
                  </a:lnTo>
                  <a:lnTo>
                    <a:pt x="51" y="51"/>
                  </a:lnTo>
                  <a:lnTo>
                    <a:pt x="55" y="43"/>
                  </a:lnTo>
                  <a:lnTo>
                    <a:pt x="55" y="32"/>
                  </a:lnTo>
                  <a:lnTo>
                    <a:pt x="44" y="36"/>
                  </a:lnTo>
                  <a:lnTo>
                    <a:pt x="44" y="36"/>
                  </a:lnTo>
                  <a:lnTo>
                    <a:pt x="44" y="43"/>
                  </a:lnTo>
                  <a:lnTo>
                    <a:pt x="43" y="48"/>
                  </a:lnTo>
                  <a:lnTo>
                    <a:pt x="43" y="48"/>
                  </a:lnTo>
                  <a:lnTo>
                    <a:pt x="39" y="51"/>
                  </a:lnTo>
                  <a:lnTo>
                    <a:pt x="34" y="55"/>
                  </a:lnTo>
                  <a:lnTo>
                    <a:pt x="34" y="55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5" y="55"/>
                  </a:lnTo>
                  <a:lnTo>
                    <a:pt x="20" y="53"/>
                  </a:lnTo>
                  <a:lnTo>
                    <a:pt x="20" y="53"/>
                  </a:lnTo>
                  <a:lnTo>
                    <a:pt x="15" y="46"/>
                  </a:lnTo>
                  <a:lnTo>
                    <a:pt x="12" y="38"/>
                  </a:lnTo>
                  <a:lnTo>
                    <a:pt x="12" y="38"/>
                  </a:lnTo>
                  <a:lnTo>
                    <a:pt x="10" y="27"/>
                  </a:lnTo>
                  <a:lnTo>
                    <a:pt x="10" y="19"/>
                  </a:lnTo>
                  <a:lnTo>
                    <a:pt x="10" y="19"/>
                  </a:lnTo>
                  <a:lnTo>
                    <a:pt x="15" y="14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5" y="8"/>
                  </a:lnTo>
                  <a:lnTo>
                    <a:pt x="25" y="8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6" y="14"/>
                  </a:lnTo>
                  <a:lnTo>
                    <a:pt x="39" y="19"/>
                  </a:lnTo>
                  <a:lnTo>
                    <a:pt x="48" y="15"/>
                  </a:lnTo>
                  <a:lnTo>
                    <a:pt x="48" y="15"/>
                  </a:lnTo>
                  <a:lnTo>
                    <a:pt x="44" y="7"/>
                  </a:lnTo>
                  <a:lnTo>
                    <a:pt x="37" y="2"/>
                  </a:lnTo>
                  <a:lnTo>
                    <a:pt x="37" y="2"/>
                  </a:lnTo>
                  <a:lnTo>
                    <a:pt x="32" y="0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F99F8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4" name="Freeform 85"/>
            <p:cNvSpPr>
              <a:spLocks/>
            </p:cNvSpPr>
            <p:nvPr userDrawn="1"/>
          </p:nvSpPr>
          <p:spPr bwMode="auto">
            <a:xfrm>
              <a:off x="5803900" y="1904993"/>
              <a:ext cx="73025" cy="119063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3" y="1"/>
                </a:cxn>
                <a:cxn ang="0">
                  <a:pos x="9" y="18"/>
                </a:cxn>
                <a:cxn ang="0">
                  <a:pos x="0" y="20"/>
                </a:cxn>
                <a:cxn ang="0">
                  <a:pos x="3" y="29"/>
                </a:cxn>
                <a:cxn ang="0">
                  <a:pos x="10" y="27"/>
                </a:cxn>
                <a:cxn ang="0">
                  <a:pos x="24" y="65"/>
                </a:cxn>
                <a:cxn ang="0">
                  <a:pos x="24" y="65"/>
                </a:cxn>
                <a:cxn ang="0">
                  <a:pos x="26" y="70"/>
                </a:cxn>
                <a:cxn ang="0">
                  <a:pos x="29" y="73"/>
                </a:cxn>
                <a:cxn ang="0">
                  <a:pos x="29" y="73"/>
                </a:cxn>
                <a:cxn ang="0">
                  <a:pos x="32" y="75"/>
                </a:cxn>
                <a:cxn ang="0">
                  <a:pos x="32" y="75"/>
                </a:cxn>
                <a:cxn ang="0">
                  <a:pos x="39" y="73"/>
                </a:cxn>
                <a:cxn ang="0">
                  <a:pos x="39" y="73"/>
                </a:cxn>
                <a:cxn ang="0">
                  <a:pos x="46" y="70"/>
                </a:cxn>
                <a:cxn ang="0">
                  <a:pos x="43" y="63"/>
                </a:cxn>
                <a:cxn ang="0">
                  <a:pos x="39" y="65"/>
                </a:cxn>
                <a:cxn ang="0">
                  <a:pos x="39" y="65"/>
                </a:cxn>
                <a:cxn ang="0">
                  <a:pos x="38" y="65"/>
                </a:cxn>
                <a:cxn ang="0">
                  <a:pos x="38" y="65"/>
                </a:cxn>
                <a:cxn ang="0">
                  <a:pos x="36" y="65"/>
                </a:cxn>
                <a:cxn ang="0">
                  <a:pos x="36" y="65"/>
                </a:cxn>
                <a:cxn ang="0">
                  <a:pos x="32" y="61"/>
                </a:cxn>
                <a:cxn ang="0">
                  <a:pos x="21" y="23"/>
                </a:cxn>
                <a:cxn ang="0">
                  <a:pos x="31" y="20"/>
                </a:cxn>
                <a:cxn ang="0">
                  <a:pos x="27" y="12"/>
                </a:cxn>
                <a:cxn ang="0">
                  <a:pos x="19" y="15"/>
                </a:cxn>
                <a:cxn ang="0">
                  <a:pos x="14" y="0"/>
                </a:cxn>
              </a:cxnLst>
              <a:rect l="0" t="0" r="r" b="b"/>
              <a:pathLst>
                <a:path w="46" h="75">
                  <a:moveTo>
                    <a:pt x="14" y="0"/>
                  </a:moveTo>
                  <a:lnTo>
                    <a:pt x="3" y="1"/>
                  </a:lnTo>
                  <a:lnTo>
                    <a:pt x="9" y="18"/>
                  </a:lnTo>
                  <a:lnTo>
                    <a:pt x="0" y="20"/>
                  </a:lnTo>
                  <a:lnTo>
                    <a:pt x="3" y="29"/>
                  </a:lnTo>
                  <a:lnTo>
                    <a:pt x="10" y="27"/>
                  </a:lnTo>
                  <a:lnTo>
                    <a:pt x="24" y="65"/>
                  </a:lnTo>
                  <a:lnTo>
                    <a:pt x="24" y="65"/>
                  </a:lnTo>
                  <a:lnTo>
                    <a:pt x="26" y="70"/>
                  </a:lnTo>
                  <a:lnTo>
                    <a:pt x="29" y="73"/>
                  </a:lnTo>
                  <a:lnTo>
                    <a:pt x="29" y="73"/>
                  </a:lnTo>
                  <a:lnTo>
                    <a:pt x="32" y="75"/>
                  </a:lnTo>
                  <a:lnTo>
                    <a:pt x="32" y="75"/>
                  </a:lnTo>
                  <a:lnTo>
                    <a:pt x="39" y="73"/>
                  </a:lnTo>
                  <a:lnTo>
                    <a:pt x="39" y="73"/>
                  </a:lnTo>
                  <a:lnTo>
                    <a:pt x="46" y="70"/>
                  </a:lnTo>
                  <a:lnTo>
                    <a:pt x="43" y="63"/>
                  </a:lnTo>
                  <a:lnTo>
                    <a:pt x="39" y="65"/>
                  </a:lnTo>
                  <a:lnTo>
                    <a:pt x="39" y="65"/>
                  </a:lnTo>
                  <a:lnTo>
                    <a:pt x="38" y="65"/>
                  </a:lnTo>
                  <a:lnTo>
                    <a:pt x="38" y="65"/>
                  </a:lnTo>
                  <a:lnTo>
                    <a:pt x="36" y="65"/>
                  </a:lnTo>
                  <a:lnTo>
                    <a:pt x="36" y="65"/>
                  </a:lnTo>
                  <a:lnTo>
                    <a:pt x="32" y="61"/>
                  </a:lnTo>
                  <a:lnTo>
                    <a:pt x="21" y="23"/>
                  </a:lnTo>
                  <a:lnTo>
                    <a:pt x="31" y="20"/>
                  </a:lnTo>
                  <a:lnTo>
                    <a:pt x="27" y="12"/>
                  </a:lnTo>
                  <a:lnTo>
                    <a:pt x="19" y="15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99F8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6" name="Freeform 87"/>
            <p:cNvSpPr>
              <a:spLocks/>
            </p:cNvSpPr>
            <p:nvPr userDrawn="1"/>
          </p:nvSpPr>
          <p:spPr bwMode="auto">
            <a:xfrm>
              <a:off x="5865813" y="1904993"/>
              <a:ext cx="90488" cy="103188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17" y="1"/>
                </a:cxn>
                <a:cxn ang="0">
                  <a:pos x="4" y="12"/>
                </a:cxn>
                <a:cxn ang="0">
                  <a:pos x="0" y="18"/>
                </a:cxn>
                <a:cxn ang="0">
                  <a:pos x="2" y="25"/>
                </a:cxn>
                <a:cxn ang="0">
                  <a:pos x="7" y="34"/>
                </a:cxn>
                <a:cxn ang="0">
                  <a:pos x="12" y="35"/>
                </a:cxn>
                <a:cxn ang="0">
                  <a:pos x="17" y="37"/>
                </a:cxn>
                <a:cxn ang="0">
                  <a:pos x="33" y="35"/>
                </a:cxn>
                <a:cxn ang="0">
                  <a:pos x="38" y="35"/>
                </a:cxn>
                <a:cxn ang="0">
                  <a:pos x="43" y="35"/>
                </a:cxn>
                <a:cxn ang="0">
                  <a:pos x="45" y="37"/>
                </a:cxn>
                <a:cxn ang="0">
                  <a:pos x="46" y="39"/>
                </a:cxn>
                <a:cxn ang="0">
                  <a:pos x="45" y="47"/>
                </a:cxn>
                <a:cxn ang="0">
                  <a:pos x="41" y="51"/>
                </a:cxn>
                <a:cxn ang="0">
                  <a:pos x="36" y="54"/>
                </a:cxn>
                <a:cxn ang="0">
                  <a:pos x="28" y="56"/>
                </a:cxn>
                <a:cxn ang="0">
                  <a:pos x="24" y="54"/>
                </a:cxn>
                <a:cxn ang="0">
                  <a:pos x="16" y="47"/>
                </a:cxn>
                <a:cxn ang="0">
                  <a:pos x="7" y="49"/>
                </a:cxn>
                <a:cxn ang="0">
                  <a:pos x="19" y="63"/>
                </a:cxn>
                <a:cxn ang="0">
                  <a:pos x="26" y="65"/>
                </a:cxn>
                <a:cxn ang="0">
                  <a:pos x="38" y="63"/>
                </a:cxn>
                <a:cxn ang="0">
                  <a:pos x="48" y="58"/>
                </a:cxn>
                <a:cxn ang="0">
                  <a:pos x="53" y="53"/>
                </a:cxn>
                <a:cxn ang="0">
                  <a:pos x="55" y="35"/>
                </a:cxn>
                <a:cxn ang="0">
                  <a:pos x="53" y="30"/>
                </a:cxn>
                <a:cxn ang="0">
                  <a:pos x="48" y="27"/>
                </a:cxn>
                <a:cxn ang="0">
                  <a:pos x="38" y="25"/>
                </a:cxn>
                <a:cxn ang="0">
                  <a:pos x="34" y="25"/>
                </a:cxn>
                <a:cxn ang="0">
                  <a:pos x="24" y="27"/>
                </a:cxn>
                <a:cxn ang="0">
                  <a:pos x="19" y="27"/>
                </a:cxn>
                <a:cxn ang="0">
                  <a:pos x="14" y="25"/>
                </a:cxn>
                <a:cxn ang="0">
                  <a:pos x="11" y="22"/>
                </a:cxn>
                <a:cxn ang="0">
                  <a:pos x="11" y="18"/>
                </a:cxn>
                <a:cxn ang="0">
                  <a:pos x="12" y="15"/>
                </a:cxn>
                <a:cxn ang="0">
                  <a:pos x="21" y="10"/>
                </a:cxn>
                <a:cxn ang="0">
                  <a:pos x="26" y="8"/>
                </a:cxn>
                <a:cxn ang="0">
                  <a:pos x="31" y="10"/>
                </a:cxn>
                <a:cxn ang="0">
                  <a:pos x="34" y="12"/>
                </a:cxn>
                <a:cxn ang="0">
                  <a:pos x="46" y="13"/>
                </a:cxn>
                <a:cxn ang="0">
                  <a:pos x="41" y="5"/>
                </a:cxn>
                <a:cxn ang="0">
                  <a:pos x="34" y="1"/>
                </a:cxn>
              </a:cxnLst>
              <a:rect l="0" t="0" r="r" b="b"/>
              <a:pathLst>
                <a:path w="57" h="65">
                  <a:moveTo>
                    <a:pt x="28" y="0"/>
                  </a:moveTo>
                  <a:lnTo>
                    <a:pt x="28" y="0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9" y="5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0" y="18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4" y="30"/>
                  </a:lnTo>
                  <a:lnTo>
                    <a:pt x="7" y="34"/>
                  </a:lnTo>
                  <a:lnTo>
                    <a:pt x="7" y="34"/>
                  </a:lnTo>
                  <a:lnTo>
                    <a:pt x="12" y="35"/>
                  </a:lnTo>
                  <a:lnTo>
                    <a:pt x="17" y="37"/>
                  </a:lnTo>
                  <a:lnTo>
                    <a:pt x="17" y="37"/>
                  </a:lnTo>
                  <a:lnTo>
                    <a:pt x="21" y="35"/>
                  </a:lnTo>
                  <a:lnTo>
                    <a:pt x="33" y="35"/>
                  </a:lnTo>
                  <a:lnTo>
                    <a:pt x="33" y="35"/>
                  </a:lnTo>
                  <a:lnTo>
                    <a:pt x="38" y="35"/>
                  </a:lnTo>
                  <a:lnTo>
                    <a:pt x="38" y="35"/>
                  </a:lnTo>
                  <a:lnTo>
                    <a:pt x="43" y="35"/>
                  </a:lnTo>
                  <a:lnTo>
                    <a:pt x="43" y="35"/>
                  </a:lnTo>
                  <a:lnTo>
                    <a:pt x="45" y="37"/>
                  </a:lnTo>
                  <a:lnTo>
                    <a:pt x="46" y="39"/>
                  </a:lnTo>
                  <a:lnTo>
                    <a:pt x="46" y="39"/>
                  </a:lnTo>
                  <a:lnTo>
                    <a:pt x="46" y="44"/>
                  </a:lnTo>
                  <a:lnTo>
                    <a:pt x="45" y="47"/>
                  </a:lnTo>
                  <a:lnTo>
                    <a:pt x="45" y="47"/>
                  </a:lnTo>
                  <a:lnTo>
                    <a:pt x="41" y="51"/>
                  </a:lnTo>
                  <a:lnTo>
                    <a:pt x="36" y="54"/>
                  </a:lnTo>
                  <a:lnTo>
                    <a:pt x="36" y="54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24" y="54"/>
                  </a:lnTo>
                  <a:lnTo>
                    <a:pt x="24" y="54"/>
                  </a:lnTo>
                  <a:lnTo>
                    <a:pt x="19" y="53"/>
                  </a:lnTo>
                  <a:lnTo>
                    <a:pt x="16" y="47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12" y="58"/>
                  </a:lnTo>
                  <a:lnTo>
                    <a:pt x="19" y="63"/>
                  </a:lnTo>
                  <a:lnTo>
                    <a:pt x="19" y="63"/>
                  </a:lnTo>
                  <a:lnTo>
                    <a:pt x="26" y="65"/>
                  </a:lnTo>
                  <a:lnTo>
                    <a:pt x="26" y="65"/>
                  </a:lnTo>
                  <a:lnTo>
                    <a:pt x="38" y="63"/>
                  </a:lnTo>
                  <a:lnTo>
                    <a:pt x="38" y="63"/>
                  </a:lnTo>
                  <a:lnTo>
                    <a:pt x="48" y="58"/>
                  </a:lnTo>
                  <a:lnTo>
                    <a:pt x="53" y="53"/>
                  </a:lnTo>
                  <a:lnTo>
                    <a:pt x="53" y="53"/>
                  </a:lnTo>
                  <a:lnTo>
                    <a:pt x="57" y="44"/>
                  </a:lnTo>
                  <a:lnTo>
                    <a:pt x="55" y="35"/>
                  </a:lnTo>
                  <a:lnTo>
                    <a:pt x="55" y="35"/>
                  </a:lnTo>
                  <a:lnTo>
                    <a:pt x="53" y="30"/>
                  </a:lnTo>
                  <a:lnTo>
                    <a:pt x="48" y="27"/>
                  </a:lnTo>
                  <a:lnTo>
                    <a:pt x="48" y="27"/>
                  </a:lnTo>
                  <a:lnTo>
                    <a:pt x="45" y="25"/>
                  </a:lnTo>
                  <a:lnTo>
                    <a:pt x="38" y="25"/>
                  </a:lnTo>
                  <a:lnTo>
                    <a:pt x="38" y="25"/>
                  </a:lnTo>
                  <a:lnTo>
                    <a:pt x="34" y="25"/>
                  </a:lnTo>
                  <a:lnTo>
                    <a:pt x="24" y="27"/>
                  </a:lnTo>
                  <a:lnTo>
                    <a:pt x="24" y="27"/>
                  </a:lnTo>
                  <a:lnTo>
                    <a:pt x="19" y="27"/>
                  </a:lnTo>
                  <a:lnTo>
                    <a:pt x="19" y="27"/>
                  </a:lnTo>
                  <a:lnTo>
                    <a:pt x="14" y="25"/>
                  </a:lnTo>
                  <a:lnTo>
                    <a:pt x="14" y="25"/>
                  </a:lnTo>
                  <a:lnTo>
                    <a:pt x="12" y="23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1" y="18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16" y="12"/>
                  </a:lnTo>
                  <a:lnTo>
                    <a:pt x="21" y="10"/>
                  </a:lnTo>
                  <a:lnTo>
                    <a:pt x="21" y="10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31" y="10"/>
                  </a:lnTo>
                  <a:lnTo>
                    <a:pt x="31" y="10"/>
                  </a:lnTo>
                  <a:lnTo>
                    <a:pt x="34" y="12"/>
                  </a:lnTo>
                  <a:lnTo>
                    <a:pt x="36" y="15"/>
                  </a:lnTo>
                  <a:lnTo>
                    <a:pt x="46" y="13"/>
                  </a:lnTo>
                  <a:lnTo>
                    <a:pt x="46" y="13"/>
                  </a:lnTo>
                  <a:lnTo>
                    <a:pt x="41" y="5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F99F8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196" name="Freeform 177"/>
          <p:cNvSpPr>
            <a:spLocks noEditPoints="1"/>
          </p:cNvSpPr>
          <p:nvPr userDrawn="1"/>
        </p:nvSpPr>
        <p:spPr bwMode="auto">
          <a:xfrm>
            <a:off x="4284663" y="5437215"/>
            <a:ext cx="566738" cy="566738"/>
          </a:xfrm>
          <a:custGeom>
            <a:avLst/>
            <a:gdLst/>
            <a:ahLst/>
            <a:cxnLst>
              <a:cxn ang="0">
                <a:pos x="316" y="63"/>
              </a:cxn>
              <a:cxn ang="0">
                <a:pos x="220" y="12"/>
              </a:cxn>
              <a:cxn ang="0">
                <a:pos x="119" y="10"/>
              </a:cxn>
              <a:cxn ang="0">
                <a:pos x="36" y="89"/>
              </a:cxn>
              <a:cxn ang="0">
                <a:pos x="3" y="192"/>
              </a:cxn>
              <a:cxn ang="0">
                <a:pos x="51" y="289"/>
              </a:cxn>
              <a:cxn ang="0">
                <a:pos x="133" y="351"/>
              </a:cxn>
              <a:cxn ang="0">
                <a:pos x="246" y="337"/>
              </a:cxn>
              <a:cxn ang="0">
                <a:pos x="331" y="272"/>
              </a:cxn>
              <a:cxn ang="0">
                <a:pos x="333" y="159"/>
              </a:cxn>
              <a:cxn ang="0">
                <a:pos x="330" y="168"/>
              </a:cxn>
              <a:cxn ang="0">
                <a:pos x="321" y="139"/>
              </a:cxn>
              <a:cxn ang="0">
                <a:pos x="319" y="116"/>
              </a:cxn>
              <a:cxn ang="0">
                <a:pos x="311" y="103"/>
              </a:cxn>
              <a:cxn ang="0">
                <a:pos x="299" y="91"/>
              </a:cxn>
              <a:cxn ang="0">
                <a:pos x="270" y="53"/>
              </a:cxn>
              <a:cxn ang="0">
                <a:pos x="246" y="43"/>
              </a:cxn>
              <a:cxn ang="0">
                <a:pos x="237" y="43"/>
              </a:cxn>
              <a:cxn ang="0">
                <a:pos x="220" y="33"/>
              </a:cxn>
              <a:cxn ang="0">
                <a:pos x="198" y="26"/>
              </a:cxn>
              <a:cxn ang="0">
                <a:pos x="184" y="24"/>
              </a:cxn>
              <a:cxn ang="0">
                <a:pos x="160" y="31"/>
              </a:cxn>
              <a:cxn ang="0">
                <a:pos x="143" y="31"/>
              </a:cxn>
              <a:cxn ang="0">
                <a:pos x="118" y="36"/>
              </a:cxn>
              <a:cxn ang="0">
                <a:pos x="106" y="46"/>
              </a:cxn>
              <a:cxn ang="0">
                <a:pos x="92" y="58"/>
              </a:cxn>
              <a:cxn ang="0">
                <a:pos x="51" y="92"/>
              </a:cxn>
              <a:cxn ang="0">
                <a:pos x="43" y="104"/>
              </a:cxn>
              <a:cxn ang="0">
                <a:pos x="37" y="130"/>
              </a:cxn>
              <a:cxn ang="0">
                <a:pos x="31" y="145"/>
              </a:cxn>
              <a:cxn ang="0">
                <a:pos x="27" y="168"/>
              </a:cxn>
              <a:cxn ang="0">
                <a:pos x="24" y="181"/>
              </a:cxn>
              <a:cxn ang="0">
                <a:pos x="32" y="204"/>
              </a:cxn>
              <a:cxn ang="0">
                <a:pos x="32" y="224"/>
              </a:cxn>
              <a:cxn ang="0">
                <a:pos x="36" y="238"/>
              </a:cxn>
              <a:cxn ang="0">
                <a:pos x="49" y="253"/>
              </a:cxn>
              <a:cxn ang="0">
                <a:pos x="60" y="277"/>
              </a:cxn>
              <a:cxn ang="0">
                <a:pos x="72" y="286"/>
              </a:cxn>
              <a:cxn ang="0">
                <a:pos x="75" y="72"/>
              </a:cxn>
              <a:cxn ang="0">
                <a:pos x="84" y="60"/>
              </a:cxn>
              <a:cxn ang="0">
                <a:pos x="96" y="308"/>
              </a:cxn>
              <a:cxn ang="0">
                <a:pos x="106" y="311"/>
              </a:cxn>
              <a:cxn ang="0">
                <a:pos x="123" y="316"/>
              </a:cxn>
              <a:cxn ang="0">
                <a:pos x="145" y="330"/>
              </a:cxn>
              <a:cxn ang="0">
                <a:pos x="154" y="106"/>
              </a:cxn>
              <a:cxn ang="0">
                <a:pos x="159" y="332"/>
              </a:cxn>
              <a:cxn ang="0">
                <a:pos x="179" y="327"/>
              </a:cxn>
              <a:cxn ang="0">
                <a:pos x="198" y="328"/>
              </a:cxn>
              <a:cxn ang="0">
                <a:pos x="213" y="330"/>
              </a:cxn>
              <a:cxn ang="0">
                <a:pos x="237" y="318"/>
              </a:cxn>
              <a:cxn ang="0">
                <a:pos x="251" y="310"/>
              </a:cxn>
              <a:cxn ang="0">
                <a:pos x="275" y="301"/>
              </a:cxn>
              <a:cxn ang="0">
                <a:pos x="152" y="212"/>
              </a:cxn>
              <a:cxn ang="0">
                <a:pos x="278" y="209"/>
              </a:cxn>
              <a:cxn ang="0">
                <a:pos x="284" y="72"/>
              </a:cxn>
              <a:cxn ang="0">
                <a:pos x="292" y="282"/>
              </a:cxn>
              <a:cxn ang="0">
                <a:pos x="294" y="272"/>
              </a:cxn>
              <a:cxn ang="0">
                <a:pos x="307" y="258"/>
              </a:cxn>
              <a:cxn ang="0">
                <a:pos x="318" y="248"/>
              </a:cxn>
              <a:cxn ang="0">
                <a:pos x="325" y="222"/>
              </a:cxn>
              <a:cxn ang="0">
                <a:pos x="326" y="200"/>
              </a:cxn>
              <a:cxn ang="0">
                <a:pos x="330" y="185"/>
              </a:cxn>
            </a:cxnLst>
            <a:rect l="0" t="0" r="r" b="b"/>
            <a:pathLst>
              <a:path w="357" h="357">
                <a:moveTo>
                  <a:pt x="350" y="164"/>
                </a:moveTo>
                <a:lnTo>
                  <a:pt x="350" y="164"/>
                </a:lnTo>
                <a:lnTo>
                  <a:pt x="354" y="159"/>
                </a:lnTo>
                <a:lnTo>
                  <a:pt x="357" y="154"/>
                </a:lnTo>
                <a:lnTo>
                  <a:pt x="357" y="147"/>
                </a:lnTo>
                <a:lnTo>
                  <a:pt x="357" y="140"/>
                </a:lnTo>
                <a:lnTo>
                  <a:pt x="357" y="140"/>
                </a:lnTo>
                <a:lnTo>
                  <a:pt x="355" y="135"/>
                </a:lnTo>
                <a:lnTo>
                  <a:pt x="352" y="130"/>
                </a:lnTo>
                <a:lnTo>
                  <a:pt x="347" y="125"/>
                </a:lnTo>
                <a:lnTo>
                  <a:pt x="342" y="121"/>
                </a:lnTo>
                <a:lnTo>
                  <a:pt x="342" y="121"/>
                </a:lnTo>
                <a:lnTo>
                  <a:pt x="335" y="116"/>
                </a:lnTo>
                <a:lnTo>
                  <a:pt x="331" y="110"/>
                </a:lnTo>
                <a:lnTo>
                  <a:pt x="330" y="103"/>
                </a:lnTo>
                <a:lnTo>
                  <a:pt x="330" y="98"/>
                </a:lnTo>
                <a:lnTo>
                  <a:pt x="330" y="98"/>
                </a:lnTo>
                <a:lnTo>
                  <a:pt x="331" y="91"/>
                </a:lnTo>
                <a:lnTo>
                  <a:pt x="331" y="84"/>
                </a:lnTo>
                <a:lnTo>
                  <a:pt x="330" y="79"/>
                </a:lnTo>
                <a:lnTo>
                  <a:pt x="326" y="72"/>
                </a:lnTo>
                <a:lnTo>
                  <a:pt x="326" y="72"/>
                </a:lnTo>
                <a:lnTo>
                  <a:pt x="321" y="68"/>
                </a:lnTo>
                <a:lnTo>
                  <a:pt x="316" y="63"/>
                </a:lnTo>
                <a:lnTo>
                  <a:pt x="311" y="62"/>
                </a:lnTo>
                <a:lnTo>
                  <a:pt x="304" y="62"/>
                </a:lnTo>
                <a:lnTo>
                  <a:pt x="304" y="62"/>
                </a:lnTo>
                <a:lnTo>
                  <a:pt x="297" y="58"/>
                </a:lnTo>
                <a:lnTo>
                  <a:pt x="290" y="55"/>
                </a:lnTo>
                <a:lnTo>
                  <a:pt x="287" y="50"/>
                </a:lnTo>
                <a:lnTo>
                  <a:pt x="284" y="43"/>
                </a:lnTo>
                <a:lnTo>
                  <a:pt x="284" y="43"/>
                </a:lnTo>
                <a:lnTo>
                  <a:pt x="284" y="38"/>
                </a:lnTo>
                <a:lnTo>
                  <a:pt x="280" y="31"/>
                </a:lnTo>
                <a:lnTo>
                  <a:pt x="275" y="26"/>
                </a:lnTo>
                <a:lnTo>
                  <a:pt x="270" y="22"/>
                </a:lnTo>
                <a:lnTo>
                  <a:pt x="270" y="22"/>
                </a:lnTo>
                <a:lnTo>
                  <a:pt x="270" y="22"/>
                </a:lnTo>
                <a:lnTo>
                  <a:pt x="270" y="22"/>
                </a:lnTo>
                <a:lnTo>
                  <a:pt x="263" y="19"/>
                </a:lnTo>
                <a:lnTo>
                  <a:pt x="258" y="19"/>
                </a:lnTo>
                <a:lnTo>
                  <a:pt x="251" y="19"/>
                </a:lnTo>
                <a:lnTo>
                  <a:pt x="246" y="21"/>
                </a:lnTo>
                <a:lnTo>
                  <a:pt x="246" y="21"/>
                </a:lnTo>
                <a:lnTo>
                  <a:pt x="237" y="21"/>
                </a:lnTo>
                <a:lnTo>
                  <a:pt x="231" y="21"/>
                </a:lnTo>
                <a:lnTo>
                  <a:pt x="225" y="17"/>
                </a:lnTo>
                <a:lnTo>
                  <a:pt x="220" y="12"/>
                </a:lnTo>
                <a:lnTo>
                  <a:pt x="220" y="12"/>
                </a:lnTo>
                <a:lnTo>
                  <a:pt x="217" y="7"/>
                </a:lnTo>
                <a:lnTo>
                  <a:pt x="212" y="4"/>
                </a:lnTo>
                <a:lnTo>
                  <a:pt x="205" y="0"/>
                </a:lnTo>
                <a:lnTo>
                  <a:pt x="200" y="0"/>
                </a:lnTo>
                <a:lnTo>
                  <a:pt x="200" y="0"/>
                </a:lnTo>
                <a:lnTo>
                  <a:pt x="193" y="0"/>
                </a:lnTo>
                <a:lnTo>
                  <a:pt x="186" y="0"/>
                </a:lnTo>
                <a:lnTo>
                  <a:pt x="181" y="4"/>
                </a:lnTo>
                <a:lnTo>
                  <a:pt x="176" y="9"/>
                </a:lnTo>
                <a:lnTo>
                  <a:pt x="176" y="9"/>
                </a:lnTo>
                <a:lnTo>
                  <a:pt x="169" y="12"/>
                </a:lnTo>
                <a:lnTo>
                  <a:pt x="162" y="14"/>
                </a:lnTo>
                <a:lnTo>
                  <a:pt x="155" y="12"/>
                </a:lnTo>
                <a:lnTo>
                  <a:pt x="149" y="10"/>
                </a:lnTo>
                <a:lnTo>
                  <a:pt x="149" y="10"/>
                </a:lnTo>
                <a:lnTo>
                  <a:pt x="143" y="9"/>
                </a:lnTo>
                <a:lnTo>
                  <a:pt x="138" y="7"/>
                </a:lnTo>
                <a:lnTo>
                  <a:pt x="133" y="5"/>
                </a:lnTo>
                <a:lnTo>
                  <a:pt x="126" y="7"/>
                </a:lnTo>
                <a:lnTo>
                  <a:pt x="125" y="7"/>
                </a:lnTo>
                <a:lnTo>
                  <a:pt x="125" y="7"/>
                </a:lnTo>
                <a:lnTo>
                  <a:pt x="125" y="7"/>
                </a:lnTo>
                <a:lnTo>
                  <a:pt x="119" y="10"/>
                </a:lnTo>
                <a:lnTo>
                  <a:pt x="114" y="14"/>
                </a:lnTo>
                <a:lnTo>
                  <a:pt x="109" y="19"/>
                </a:lnTo>
                <a:lnTo>
                  <a:pt x="108" y="24"/>
                </a:lnTo>
                <a:lnTo>
                  <a:pt x="108" y="24"/>
                </a:lnTo>
                <a:lnTo>
                  <a:pt x="102" y="31"/>
                </a:lnTo>
                <a:lnTo>
                  <a:pt x="96" y="34"/>
                </a:lnTo>
                <a:lnTo>
                  <a:pt x="90" y="38"/>
                </a:lnTo>
                <a:lnTo>
                  <a:pt x="84" y="38"/>
                </a:lnTo>
                <a:lnTo>
                  <a:pt x="84" y="38"/>
                </a:lnTo>
                <a:lnTo>
                  <a:pt x="77" y="38"/>
                </a:lnTo>
                <a:lnTo>
                  <a:pt x="72" y="38"/>
                </a:lnTo>
                <a:lnTo>
                  <a:pt x="65" y="41"/>
                </a:lnTo>
                <a:lnTo>
                  <a:pt x="60" y="45"/>
                </a:lnTo>
                <a:lnTo>
                  <a:pt x="60" y="45"/>
                </a:lnTo>
                <a:lnTo>
                  <a:pt x="56" y="50"/>
                </a:lnTo>
                <a:lnTo>
                  <a:pt x="53" y="55"/>
                </a:lnTo>
                <a:lnTo>
                  <a:pt x="51" y="62"/>
                </a:lnTo>
                <a:lnTo>
                  <a:pt x="51" y="68"/>
                </a:lnTo>
                <a:lnTo>
                  <a:pt x="51" y="68"/>
                </a:lnTo>
                <a:lnTo>
                  <a:pt x="49" y="75"/>
                </a:lnTo>
                <a:lnTo>
                  <a:pt x="46" y="82"/>
                </a:lnTo>
                <a:lnTo>
                  <a:pt x="41" y="86"/>
                </a:lnTo>
                <a:lnTo>
                  <a:pt x="36" y="89"/>
                </a:lnTo>
                <a:lnTo>
                  <a:pt x="36" y="89"/>
                </a:lnTo>
                <a:lnTo>
                  <a:pt x="29" y="91"/>
                </a:lnTo>
                <a:lnTo>
                  <a:pt x="24" y="94"/>
                </a:lnTo>
                <a:lnTo>
                  <a:pt x="19" y="99"/>
                </a:lnTo>
                <a:lnTo>
                  <a:pt x="15" y="104"/>
                </a:lnTo>
                <a:lnTo>
                  <a:pt x="15" y="106"/>
                </a:lnTo>
                <a:lnTo>
                  <a:pt x="15" y="106"/>
                </a:lnTo>
                <a:lnTo>
                  <a:pt x="15" y="106"/>
                </a:lnTo>
                <a:lnTo>
                  <a:pt x="13" y="113"/>
                </a:lnTo>
                <a:lnTo>
                  <a:pt x="13" y="118"/>
                </a:lnTo>
                <a:lnTo>
                  <a:pt x="15" y="125"/>
                </a:lnTo>
                <a:lnTo>
                  <a:pt x="17" y="130"/>
                </a:lnTo>
                <a:lnTo>
                  <a:pt x="17" y="130"/>
                </a:lnTo>
                <a:lnTo>
                  <a:pt x="19" y="139"/>
                </a:lnTo>
                <a:lnTo>
                  <a:pt x="17" y="145"/>
                </a:lnTo>
                <a:lnTo>
                  <a:pt x="15" y="151"/>
                </a:lnTo>
                <a:lnTo>
                  <a:pt x="12" y="156"/>
                </a:lnTo>
                <a:lnTo>
                  <a:pt x="12" y="156"/>
                </a:lnTo>
                <a:lnTo>
                  <a:pt x="7" y="161"/>
                </a:lnTo>
                <a:lnTo>
                  <a:pt x="3" y="166"/>
                </a:lnTo>
                <a:lnTo>
                  <a:pt x="2" y="173"/>
                </a:lnTo>
                <a:lnTo>
                  <a:pt x="0" y="178"/>
                </a:lnTo>
                <a:lnTo>
                  <a:pt x="0" y="178"/>
                </a:lnTo>
                <a:lnTo>
                  <a:pt x="2" y="185"/>
                </a:lnTo>
                <a:lnTo>
                  <a:pt x="3" y="192"/>
                </a:lnTo>
                <a:lnTo>
                  <a:pt x="7" y="197"/>
                </a:lnTo>
                <a:lnTo>
                  <a:pt x="12" y="200"/>
                </a:lnTo>
                <a:lnTo>
                  <a:pt x="12" y="200"/>
                </a:lnTo>
                <a:lnTo>
                  <a:pt x="15" y="207"/>
                </a:lnTo>
                <a:lnTo>
                  <a:pt x="19" y="214"/>
                </a:lnTo>
                <a:lnTo>
                  <a:pt x="19" y="221"/>
                </a:lnTo>
                <a:lnTo>
                  <a:pt x="17" y="227"/>
                </a:lnTo>
                <a:lnTo>
                  <a:pt x="17" y="227"/>
                </a:lnTo>
                <a:lnTo>
                  <a:pt x="15" y="233"/>
                </a:lnTo>
                <a:lnTo>
                  <a:pt x="13" y="238"/>
                </a:lnTo>
                <a:lnTo>
                  <a:pt x="13" y="245"/>
                </a:lnTo>
                <a:lnTo>
                  <a:pt x="15" y="250"/>
                </a:lnTo>
                <a:lnTo>
                  <a:pt x="15" y="251"/>
                </a:lnTo>
                <a:lnTo>
                  <a:pt x="15" y="251"/>
                </a:lnTo>
                <a:lnTo>
                  <a:pt x="15" y="251"/>
                </a:lnTo>
                <a:lnTo>
                  <a:pt x="19" y="258"/>
                </a:lnTo>
                <a:lnTo>
                  <a:pt x="24" y="262"/>
                </a:lnTo>
                <a:lnTo>
                  <a:pt x="29" y="265"/>
                </a:lnTo>
                <a:lnTo>
                  <a:pt x="36" y="269"/>
                </a:lnTo>
                <a:lnTo>
                  <a:pt x="36" y="269"/>
                </a:lnTo>
                <a:lnTo>
                  <a:pt x="43" y="272"/>
                </a:lnTo>
                <a:lnTo>
                  <a:pt x="46" y="277"/>
                </a:lnTo>
                <a:lnTo>
                  <a:pt x="49" y="284"/>
                </a:lnTo>
                <a:lnTo>
                  <a:pt x="51" y="289"/>
                </a:lnTo>
                <a:lnTo>
                  <a:pt x="51" y="289"/>
                </a:lnTo>
                <a:lnTo>
                  <a:pt x="51" y="296"/>
                </a:lnTo>
                <a:lnTo>
                  <a:pt x="53" y="303"/>
                </a:lnTo>
                <a:lnTo>
                  <a:pt x="56" y="308"/>
                </a:lnTo>
                <a:lnTo>
                  <a:pt x="60" y="313"/>
                </a:lnTo>
                <a:lnTo>
                  <a:pt x="60" y="313"/>
                </a:lnTo>
                <a:lnTo>
                  <a:pt x="65" y="316"/>
                </a:lnTo>
                <a:lnTo>
                  <a:pt x="72" y="318"/>
                </a:lnTo>
                <a:lnTo>
                  <a:pt x="77" y="320"/>
                </a:lnTo>
                <a:lnTo>
                  <a:pt x="84" y="320"/>
                </a:lnTo>
                <a:lnTo>
                  <a:pt x="84" y="320"/>
                </a:lnTo>
                <a:lnTo>
                  <a:pt x="92" y="320"/>
                </a:lnTo>
                <a:lnTo>
                  <a:pt x="99" y="323"/>
                </a:lnTo>
                <a:lnTo>
                  <a:pt x="104" y="328"/>
                </a:lnTo>
                <a:lnTo>
                  <a:pt x="108" y="332"/>
                </a:lnTo>
                <a:lnTo>
                  <a:pt x="108" y="332"/>
                </a:lnTo>
                <a:lnTo>
                  <a:pt x="109" y="339"/>
                </a:lnTo>
                <a:lnTo>
                  <a:pt x="114" y="344"/>
                </a:lnTo>
                <a:lnTo>
                  <a:pt x="119" y="347"/>
                </a:lnTo>
                <a:lnTo>
                  <a:pt x="125" y="351"/>
                </a:lnTo>
                <a:lnTo>
                  <a:pt x="125" y="351"/>
                </a:lnTo>
                <a:lnTo>
                  <a:pt x="126" y="351"/>
                </a:lnTo>
                <a:lnTo>
                  <a:pt x="126" y="351"/>
                </a:lnTo>
                <a:lnTo>
                  <a:pt x="133" y="351"/>
                </a:lnTo>
                <a:lnTo>
                  <a:pt x="138" y="351"/>
                </a:lnTo>
                <a:lnTo>
                  <a:pt x="143" y="349"/>
                </a:lnTo>
                <a:lnTo>
                  <a:pt x="149" y="345"/>
                </a:lnTo>
                <a:lnTo>
                  <a:pt x="149" y="345"/>
                </a:lnTo>
                <a:lnTo>
                  <a:pt x="157" y="344"/>
                </a:lnTo>
                <a:lnTo>
                  <a:pt x="164" y="344"/>
                </a:lnTo>
                <a:lnTo>
                  <a:pt x="171" y="345"/>
                </a:lnTo>
                <a:lnTo>
                  <a:pt x="176" y="349"/>
                </a:lnTo>
                <a:lnTo>
                  <a:pt x="176" y="349"/>
                </a:lnTo>
                <a:lnTo>
                  <a:pt x="181" y="354"/>
                </a:lnTo>
                <a:lnTo>
                  <a:pt x="186" y="356"/>
                </a:lnTo>
                <a:lnTo>
                  <a:pt x="193" y="357"/>
                </a:lnTo>
                <a:lnTo>
                  <a:pt x="200" y="357"/>
                </a:lnTo>
                <a:lnTo>
                  <a:pt x="200" y="357"/>
                </a:lnTo>
                <a:lnTo>
                  <a:pt x="205" y="356"/>
                </a:lnTo>
                <a:lnTo>
                  <a:pt x="212" y="354"/>
                </a:lnTo>
                <a:lnTo>
                  <a:pt x="217" y="349"/>
                </a:lnTo>
                <a:lnTo>
                  <a:pt x="220" y="344"/>
                </a:lnTo>
                <a:lnTo>
                  <a:pt x="220" y="344"/>
                </a:lnTo>
                <a:lnTo>
                  <a:pt x="227" y="339"/>
                </a:lnTo>
                <a:lnTo>
                  <a:pt x="232" y="337"/>
                </a:lnTo>
                <a:lnTo>
                  <a:pt x="239" y="335"/>
                </a:lnTo>
                <a:lnTo>
                  <a:pt x="246" y="337"/>
                </a:lnTo>
                <a:lnTo>
                  <a:pt x="246" y="337"/>
                </a:lnTo>
                <a:lnTo>
                  <a:pt x="251" y="339"/>
                </a:lnTo>
                <a:lnTo>
                  <a:pt x="258" y="339"/>
                </a:lnTo>
                <a:lnTo>
                  <a:pt x="263" y="337"/>
                </a:lnTo>
                <a:lnTo>
                  <a:pt x="270" y="335"/>
                </a:lnTo>
                <a:lnTo>
                  <a:pt x="270" y="335"/>
                </a:lnTo>
                <a:lnTo>
                  <a:pt x="270" y="335"/>
                </a:lnTo>
                <a:lnTo>
                  <a:pt x="270" y="335"/>
                </a:lnTo>
                <a:lnTo>
                  <a:pt x="277" y="330"/>
                </a:lnTo>
                <a:lnTo>
                  <a:pt x="280" y="327"/>
                </a:lnTo>
                <a:lnTo>
                  <a:pt x="284" y="320"/>
                </a:lnTo>
                <a:lnTo>
                  <a:pt x="284" y="313"/>
                </a:lnTo>
                <a:lnTo>
                  <a:pt x="284" y="313"/>
                </a:lnTo>
                <a:lnTo>
                  <a:pt x="289" y="306"/>
                </a:lnTo>
                <a:lnTo>
                  <a:pt x="292" y="301"/>
                </a:lnTo>
                <a:lnTo>
                  <a:pt x="299" y="298"/>
                </a:lnTo>
                <a:lnTo>
                  <a:pt x="304" y="296"/>
                </a:lnTo>
                <a:lnTo>
                  <a:pt x="304" y="296"/>
                </a:lnTo>
                <a:lnTo>
                  <a:pt x="311" y="296"/>
                </a:lnTo>
                <a:lnTo>
                  <a:pt x="316" y="292"/>
                </a:lnTo>
                <a:lnTo>
                  <a:pt x="321" y="289"/>
                </a:lnTo>
                <a:lnTo>
                  <a:pt x="326" y="284"/>
                </a:lnTo>
                <a:lnTo>
                  <a:pt x="326" y="284"/>
                </a:lnTo>
                <a:lnTo>
                  <a:pt x="330" y="279"/>
                </a:lnTo>
                <a:lnTo>
                  <a:pt x="331" y="272"/>
                </a:lnTo>
                <a:lnTo>
                  <a:pt x="331" y="267"/>
                </a:lnTo>
                <a:lnTo>
                  <a:pt x="330" y="260"/>
                </a:lnTo>
                <a:lnTo>
                  <a:pt x="330" y="260"/>
                </a:lnTo>
                <a:lnTo>
                  <a:pt x="331" y="251"/>
                </a:lnTo>
                <a:lnTo>
                  <a:pt x="333" y="245"/>
                </a:lnTo>
                <a:lnTo>
                  <a:pt x="337" y="239"/>
                </a:lnTo>
                <a:lnTo>
                  <a:pt x="342" y="236"/>
                </a:lnTo>
                <a:lnTo>
                  <a:pt x="342" y="236"/>
                </a:lnTo>
                <a:lnTo>
                  <a:pt x="347" y="233"/>
                </a:lnTo>
                <a:lnTo>
                  <a:pt x="352" y="227"/>
                </a:lnTo>
                <a:lnTo>
                  <a:pt x="355" y="222"/>
                </a:lnTo>
                <a:lnTo>
                  <a:pt x="357" y="216"/>
                </a:lnTo>
                <a:lnTo>
                  <a:pt x="357" y="216"/>
                </a:lnTo>
                <a:lnTo>
                  <a:pt x="357" y="209"/>
                </a:lnTo>
                <a:lnTo>
                  <a:pt x="357" y="204"/>
                </a:lnTo>
                <a:lnTo>
                  <a:pt x="354" y="197"/>
                </a:lnTo>
                <a:lnTo>
                  <a:pt x="350" y="192"/>
                </a:lnTo>
                <a:lnTo>
                  <a:pt x="350" y="192"/>
                </a:lnTo>
                <a:lnTo>
                  <a:pt x="347" y="185"/>
                </a:lnTo>
                <a:lnTo>
                  <a:pt x="347" y="178"/>
                </a:lnTo>
                <a:lnTo>
                  <a:pt x="349" y="171"/>
                </a:lnTo>
                <a:lnTo>
                  <a:pt x="350" y="164"/>
                </a:lnTo>
                <a:lnTo>
                  <a:pt x="350" y="164"/>
                </a:lnTo>
                <a:close/>
                <a:moveTo>
                  <a:pt x="333" y="159"/>
                </a:moveTo>
                <a:lnTo>
                  <a:pt x="333" y="159"/>
                </a:lnTo>
                <a:lnTo>
                  <a:pt x="331" y="161"/>
                </a:lnTo>
                <a:lnTo>
                  <a:pt x="330" y="163"/>
                </a:lnTo>
                <a:lnTo>
                  <a:pt x="330" y="163"/>
                </a:lnTo>
                <a:lnTo>
                  <a:pt x="328" y="161"/>
                </a:lnTo>
                <a:lnTo>
                  <a:pt x="326" y="159"/>
                </a:lnTo>
                <a:lnTo>
                  <a:pt x="326" y="159"/>
                </a:lnTo>
                <a:lnTo>
                  <a:pt x="326" y="157"/>
                </a:lnTo>
                <a:lnTo>
                  <a:pt x="328" y="156"/>
                </a:lnTo>
                <a:lnTo>
                  <a:pt x="328" y="156"/>
                </a:lnTo>
                <a:lnTo>
                  <a:pt x="331" y="156"/>
                </a:lnTo>
                <a:lnTo>
                  <a:pt x="333" y="159"/>
                </a:lnTo>
                <a:lnTo>
                  <a:pt x="333" y="159"/>
                </a:lnTo>
                <a:close/>
                <a:moveTo>
                  <a:pt x="333" y="169"/>
                </a:moveTo>
                <a:lnTo>
                  <a:pt x="333" y="169"/>
                </a:lnTo>
                <a:lnTo>
                  <a:pt x="333" y="173"/>
                </a:lnTo>
                <a:lnTo>
                  <a:pt x="330" y="173"/>
                </a:lnTo>
                <a:lnTo>
                  <a:pt x="330" y="173"/>
                </a:lnTo>
                <a:lnTo>
                  <a:pt x="328" y="173"/>
                </a:lnTo>
                <a:lnTo>
                  <a:pt x="326" y="171"/>
                </a:lnTo>
                <a:lnTo>
                  <a:pt x="326" y="171"/>
                </a:lnTo>
                <a:lnTo>
                  <a:pt x="328" y="168"/>
                </a:lnTo>
                <a:lnTo>
                  <a:pt x="330" y="168"/>
                </a:lnTo>
                <a:lnTo>
                  <a:pt x="330" y="168"/>
                </a:lnTo>
                <a:lnTo>
                  <a:pt x="333" y="168"/>
                </a:lnTo>
                <a:lnTo>
                  <a:pt x="333" y="169"/>
                </a:lnTo>
                <a:lnTo>
                  <a:pt x="333" y="169"/>
                </a:lnTo>
                <a:close/>
                <a:moveTo>
                  <a:pt x="330" y="147"/>
                </a:moveTo>
                <a:lnTo>
                  <a:pt x="330" y="147"/>
                </a:lnTo>
                <a:lnTo>
                  <a:pt x="330" y="149"/>
                </a:lnTo>
                <a:lnTo>
                  <a:pt x="328" y="151"/>
                </a:lnTo>
                <a:lnTo>
                  <a:pt x="328" y="151"/>
                </a:lnTo>
                <a:lnTo>
                  <a:pt x="326" y="151"/>
                </a:lnTo>
                <a:lnTo>
                  <a:pt x="325" y="149"/>
                </a:lnTo>
                <a:lnTo>
                  <a:pt x="325" y="149"/>
                </a:lnTo>
                <a:lnTo>
                  <a:pt x="325" y="145"/>
                </a:lnTo>
                <a:lnTo>
                  <a:pt x="326" y="145"/>
                </a:lnTo>
                <a:lnTo>
                  <a:pt x="326" y="145"/>
                </a:lnTo>
                <a:lnTo>
                  <a:pt x="330" y="145"/>
                </a:lnTo>
                <a:lnTo>
                  <a:pt x="330" y="147"/>
                </a:lnTo>
                <a:lnTo>
                  <a:pt x="330" y="147"/>
                </a:lnTo>
                <a:close/>
                <a:moveTo>
                  <a:pt x="328" y="137"/>
                </a:moveTo>
                <a:lnTo>
                  <a:pt x="328" y="137"/>
                </a:lnTo>
                <a:lnTo>
                  <a:pt x="328" y="139"/>
                </a:lnTo>
                <a:lnTo>
                  <a:pt x="326" y="140"/>
                </a:lnTo>
                <a:lnTo>
                  <a:pt x="326" y="140"/>
                </a:lnTo>
                <a:lnTo>
                  <a:pt x="323" y="140"/>
                </a:lnTo>
                <a:lnTo>
                  <a:pt x="321" y="139"/>
                </a:lnTo>
                <a:lnTo>
                  <a:pt x="321" y="139"/>
                </a:lnTo>
                <a:lnTo>
                  <a:pt x="321" y="135"/>
                </a:lnTo>
                <a:lnTo>
                  <a:pt x="325" y="133"/>
                </a:lnTo>
                <a:lnTo>
                  <a:pt x="325" y="133"/>
                </a:lnTo>
                <a:lnTo>
                  <a:pt x="326" y="133"/>
                </a:lnTo>
                <a:lnTo>
                  <a:pt x="328" y="137"/>
                </a:lnTo>
                <a:lnTo>
                  <a:pt x="328" y="137"/>
                </a:lnTo>
                <a:close/>
                <a:moveTo>
                  <a:pt x="325" y="125"/>
                </a:moveTo>
                <a:lnTo>
                  <a:pt x="325" y="125"/>
                </a:lnTo>
                <a:lnTo>
                  <a:pt x="325" y="128"/>
                </a:lnTo>
                <a:lnTo>
                  <a:pt x="323" y="130"/>
                </a:lnTo>
                <a:lnTo>
                  <a:pt x="323" y="130"/>
                </a:lnTo>
                <a:lnTo>
                  <a:pt x="319" y="130"/>
                </a:lnTo>
                <a:lnTo>
                  <a:pt x="318" y="127"/>
                </a:lnTo>
                <a:lnTo>
                  <a:pt x="318" y="127"/>
                </a:lnTo>
                <a:lnTo>
                  <a:pt x="318" y="125"/>
                </a:lnTo>
                <a:lnTo>
                  <a:pt x="319" y="123"/>
                </a:lnTo>
                <a:lnTo>
                  <a:pt x="319" y="123"/>
                </a:lnTo>
                <a:lnTo>
                  <a:pt x="323" y="123"/>
                </a:lnTo>
                <a:lnTo>
                  <a:pt x="325" y="125"/>
                </a:lnTo>
                <a:lnTo>
                  <a:pt x="325" y="125"/>
                </a:lnTo>
                <a:close/>
                <a:moveTo>
                  <a:pt x="319" y="115"/>
                </a:moveTo>
                <a:lnTo>
                  <a:pt x="319" y="115"/>
                </a:lnTo>
                <a:lnTo>
                  <a:pt x="319" y="116"/>
                </a:lnTo>
                <a:lnTo>
                  <a:pt x="318" y="118"/>
                </a:lnTo>
                <a:lnTo>
                  <a:pt x="318" y="118"/>
                </a:lnTo>
                <a:lnTo>
                  <a:pt x="316" y="118"/>
                </a:lnTo>
                <a:lnTo>
                  <a:pt x="314" y="118"/>
                </a:lnTo>
                <a:lnTo>
                  <a:pt x="314" y="118"/>
                </a:lnTo>
                <a:lnTo>
                  <a:pt x="314" y="115"/>
                </a:lnTo>
                <a:lnTo>
                  <a:pt x="316" y="113"/>
                </a:lnTo>
                <a:lnTo>
                  <a:pt x="316" y="113"/>
                </a:lnTo>
                <a:lnTo>
                  <a:pt x="318" y="113"/>
                </a:lnTo>
                <a:lnTo>
                  <a:pt x="319" y="115"/>
                </a:lnTo>
                <a:lnTo>
                  <a:pt x="319" y="115"/>
                </a:lnTo>
                <a:close/>
                <a:moveTo>
                  <a:pt x="311" y="103"/>
                </a:moveTo>
                <a:lnTo>
                  <a:pt x="311" y="103"/>
                </a:lnTo>
                <a:lnTo>
                  <a:pt x="313" y="103"/>
                </a:lnTo>
                <a:lnTo>
                  <a:pt x="314" y="104"/>
                </a:lnTo>
                <a:lnTo>
                  <a:pt x="314" y="104"/>
                </a:lnTo>
                <a:lnTo>
                  <a:pt x="314" y="106"/>
                </a:lnTo>
                <a:lnTo>
                  <a:pt x="314" y="110"/>
                </a:lnTo>
                <a:lnTo>
                  <a:pt x="314" y="110"/>
                </a:lnTo>
                <a:lnTo>
                  <a:pt x="311" y="110"/>
                </a:lnTo>
                <a:lnTo>
                  <a:pt x="309" y="108"/>
                </a:lnTo>
                <a:lnTo>
                  <a:pt x="309" y="108"/>
                </a:lnTo>
                <a:lnTo>
                  <a:pt x="309" y="104"/>
                </a:lnTo>
                <a:lnTo>
                  <a:pt x="311" y="103"/>
                </a:lnTo>
                <a:lnTo>
                  <a:pt x="311" y="103"/>
                </a:lnTo>
                <a:close/>
                <a:moveTo>
                  <a:pt x="304" y="94"/>
                </a:moveTo>
                <a:lnTo>
                  <a:pt x="304" y="94"/>
                </a:lnTo>
                <a:lnTo>
                  <a:pt x="307" y="92"/>
                </a:lnTo>
                <a:lnTo>
                  <a:pt x="309" y="94"/>
                </a:lnTo>
                <a:lnTo>
                  <a:pt x="309" y="94"/>
                </a:lnTo>
                <a:lnTo>
                  <a:pt x="309" y="98"/>
                </a:lnTo>
                <a:lnTo>
                  <a:pt x="307" y="99"/>
                </a:lnTo>
                <a:lnTo>
                  <a:pt x="307" y="99"/>
                </a:lnTo>
                <a:lnTo>
                  <a:pt x="306" y="99"/>
                </a:lnTo>
                <a:lnTo>
                  <a:pt x="304" y="98"/>
                </a:lnTo>
                <a:lnTo>
                  <a:pt x="304" y="98"/>
                </a:lnTo>
                <a:lnTo>
                  <a:pt x="302" y="96"/>
                </a:lnTo>
                <a:lnTo>
                  <a:pt x="304" y="94"/>
                </a:lnTo>
                <a:lnTo>
                  <a:pt x="304" y="94"/>
                </a:lnTo>
                <a:close/>
                <a:moveTo>
                  <a:pt x="297" y="84"/>
                </a:moveTo>
                <a:lnTo>
                  <a:pt x="297" y="84"/>
                </a:lnTo>
                <a:lnTo>
                  <a:pt x="301" y="84"/>
                </a:lnTo>
                <a:lnTo>
                  <a:pt x="302" y="86"/>
                </a:lnTo>
                <a:lnTo>
                  <a:pt x="302" y="86"/>
                </a:lnTo>
                <a:lnTo>
                  <a:pt x="302" y="87"/>
                </a:lnTo>
                <a:lnTo>
                  <a:pt x="302" y="89"/>
                </a:lnTo>
                <a:lnTo>
                  <a:pt x="302" y="89"/>
                </a:lnTo>
                <a:lnTo>
                  <a:pt x="299" y="91"/>
                </a:lnTo>
                <a:lnTo>
                  <a:pt x="297" y="89"/>
                </a:lnTo>
                <a:lnTo>
                  <a:pt x="297" y="89"/>
                </a:lnTo>
                <a:lnTo>
                  <a:pt x="297" y="87"/>
                </a:lnTo>
                <a:lnTo>
                  <a:pt x="297" y="84"/>
                </a:lnTo>
                <a:lnTo>
                  <a:pt x="297" y="84"/>
                </a:lnTo>
                <a:close/>
                <a:moveTo>
                  <a:pt x="275" y="60"/>
                </a:moveTo>
                <a:lnTo>
                  <a:pt x="275" y="60"/>
                </a:lnTo>
                <a:lnTo>
                  <a:pt x="277" y="60"/>
                </a:lnTo>
                <a:lnTo>
                  <a:pt x="278" y="60"/>
                </a:lnTo>
                <a:lnTo>
                  <a:pt x="278" y="60"/>
                </a:lnTo>
                <a:lnTo>
                  <a:pt x="280" y="62"/>
                </a:lnTo>
                <a:lnTo>
                  <a:pt x="278" y="65"/>
                </a:lnTo>
                <a:lnTo>
                  <a:pt x="278" y="65"/>
                </a:lnTo>
                <a:lnTo>
                  <a:pt x="277" y="65"/>
                </a:lnTo>
                <a:lnTo>
                  <a:pt x="275" y="65"/>
                </a:lnTo>
                <a:lnTo>
                  <a:pt x="275" y="65"/>
                </a:lnTo>
                <a:lnTo>
                  <a:pt x="273" y="63"/>
                </a:lnTo>
                <a:lnTo>
                  <a:pt x="275" y="60"/>
                </a:lnTo>
                <a:lnTo>
                  <a:pt x="275" y="60"/>
                </a:lnTo>
                <a:close/>
                <a:moveTo>
                  <a:pt x="265" y="53"/>
                </a:moveTo>
                <a:lnTo>
                  <a:pt x="265" y="53"/>
                </a:lnTo>
                <a:lnTo>
                  <a:pt x="268" y="53"/>
                </a:lnTo>
                <a:lnTo>
                  <a:pt x="270" y="53"/>
                </a:lnTo>
                <a:lnTo>
                  <a:pt x="270" y="53"/>
                </a:lnTo>
                <a:lnTo>
                  <a:pt x="272" y="55"/>
                </a:lnTo>
                <a:lnTo>
                  <a:pt x="270" y="58"/>
                </a:lnTo>
                <a:lnTo>
                  <a:pt x="270" y="58"/>
                </a:lnTo>
                <a:lnTo>
                  <a:pt x="268" y="58"/>
                </a:lnTo>
                <a:lnTo>
                  <a:pt x="266" y="58"/>
                </a:lnTo>
                <a:lnTo>
                  <a:pt x="266" y="58"/>
                </a:lnTo>
                <a:lnTo>
                  <a:pt x="265" y="57"/>
                </a:lnTo>
                <a:lnTo>
                  <a:pt x="265" y="53"/>
                </a:lnTo>
                <a:lnTo>
                  <a:pt x="265" y="53"/>
                </a:lnTo>
                <a:close/>
                <a:moveTo>
                  <a:pt x="256" y="48"/>
                </a:moveTo>
                <a:lnTo>
                  <a:pt x="256" y="48"/>
                </a:lnTo>
                <a:lnTo>
                  <a:pt x="258" y="46"/>
                </a:lnTo>
                <a:lnTo>
                  <a:pt x="260" y="46"/>
                </a:lnTo>
                <a:lnTo>
                  <a:pt x="260" y="46"/>
                </a:lnTo>
                <a:lnTo>
                  <a:pt x="261" y="48"/>
                </a:lnTo>
                <a:lnTo>
                  <a:pt x="261" y="51"/>
                </a:lnTo>
                <a:lnTo>
                  <a:pt x="261" y="51"/>
                </a:lnTo>
                <a:lnTo>
                  <a:pt x="260" y="53"/>
                </a:lnTo>
                <a:lnTo>
                  <a:pt x="256" y="51"/>
                </a:lnTo>
                <a:lnTo>
                  <a:pt x="256" y="51"/>
                </a:lnTo>
                <a:lnTo>
                  <a:pt x="256" y="50"/>
                </a:lnTo>
                <a:lnTo>
                  <a:pt x="256" y="48"/>
                </a:lnTo>
                <a:lnTo>
                  <a:pt x="256" y="48"/>
                </a:lnTo>
                <a:close/>
                <a:moveTo>
                  <a:pt x="246" y="43"/>
                </a:moveTo>
                <a:lnTo>
                  <a:pt x="246" y="43"/>
                </a:lnTo>
                <a:lnTo>
                  <a:pt x="248" y="41"/>
                </a:lnTo>
                <a:lnTo>
                  <a:pt x="251" y="41"/>
                </a:lnTo>
                <a:lnTo>
                  <a:pt x="251" y="41"/>
                </a:lnTo>
                <a:lnTo>
                  <a:pt x="253" y="43"/>
                </a:lnTo>
                <a:lnTo>
                  <a:pt x="251" y="46"/>
                </a:lnTo>
                <a:lnTo>
                  <a:pt x="251" y="46"/>
                </a:lnTo>
                <a:lnTo>
                  <a:pt x="249" y="46"/>
                </a:lnTo>
                <a:lnTo>
                  <a:pt x="248" y="46"/>
                </a:lnTo>
                <a:lnTo>
                  <a:pt x="248" y="46"/>
                </a:lnTo>
                <a:lnTo>
                  <a:pt x="246" y="45"/>
                </a:lnTo>
                <a:lnTo>
                  <a:pt x="246" y="43"/>
                </a:lnTo>
                <a:lnTo>
                  <a:pt x="246" y="43"/>
                </a:lnTo>
                <a:close/>
                <a:moveTo>
                  <a:pt x="236" y="38"/>
                </a:moveTo>
                <a:lnTo>
                  <a:pt x="236" y="38"/>
                </a:lnTo>
                <a:lnTo>
                  <a:pt x="237" y="36"/>
                </a:lnTo>
                <a:lnTo>
                  <a:pt x="241" y="36"/>
                </a:lnTo>
                <a:lnTo>
                  <a:pt x="241" y="36"/>
                </a:lnTo>
                <a:lnTo>
                  <a:pt x="243" y="38"/>
                </a:lnTo>
                <a:lnTo>
                  <a:pt x="243" y="41"/>
                </a:lnTo>
                <a:lnTo>
                  <a:pt x="243" y="41"/>
                </a:lnTo>
                <a:lnTo>
                  <a:pt x="241" y="43"/>
                </a:lnTo>
                <a:lnTo>
                  <a:pt x="237" y="43"/>
                </a:lnTo>
                <a:lnTo>
                  <a:pt x="237" y="43"/>
                </a:lnTo>
                <a:lnTo>
                  <a:pt x="236" y="41"/>
                </a:lnTo>
                <a:lnTo>
                  <a:pt x="236" y="38"/>
                </a:lnTo>
                <a:lnTo>
                  <a:pt x="236" y="38"/>
                </a:lnTo>
                <a:close/>
                <a:moveTo>
                  <a:pt x="225" y="34"/>
                </a:moveTo>
                <a:lnTo>
                  <a:pt x="225" y="34"/>
                </a:lnTo>
                <a:lnTo>
                  <a:pt x="227" y="33"/>
                </a:lnTo>
                <a:lnTo>
                  <a:pt x="229" y="33"/>
                </a:lnTo>
                <a:lnTo>
                  <a:pt x="229" y="33"/>
                </a:lnTo>
                <a:lnTo>
                  <a:pt x="231" y="34"/>
                </a:lnTo>
                <a:lnTo>
                  <a:pt x="231" y="36"/>
                </a:lnTo>
                <a:lnTo>
                  <a:pt x="231" y="36"/>
                </a:lnTo>
                <a:lnTo>
                  <a:pt x="231" y="38"/>
                </a:lnTo>
                <a:lnTo>
                  <a:pt x="227" y="38"/>
                </a:lnTo>
                <a:lnTo>
                  <a:pt x="227" y="38"/>
                </a:lnTo>
                <a:lnTo>
                  <a:pt x="225" y="36"/>
                </a:lnTo>
                <a:lnTo>
                  <a:pt x="225" y="34"/>
                </a:lnTo>
                <a:lnTo>
                  <a:pt x="225" y="34"/>
                </a:lnTo>
                <a:close/>
                <a:moveTo>
                  <a:pt x="215" y="31"/>
                </a:moveTo>
                <a:lnTo>
                  <a:pt x="215" y="31"/>
                </a:lnTo>
                <a:lnTo>
                  <a:pt x="215" y="29"/>
                </a:lnTo>
                <a:lnTo>
                  <a:pt x="219" y="29"/>
                </a:lnTo>
                <a:lnTo>
                  <a:pt x="219" y="29"/>
                </a:lnTo>
                <a:lnTo>
                  <a:pt x="220" y="31"/>
                </a:lnTo>
                <a:lnTo>
                  <a:pt x="220" y="33"/>
                </a:lnTo>
                <a:lnTo>
                  <a:pt x="220" y="33"/>
                </a:lnTo>
                <a:lnTo>
                  <a:pt x="219" y="34"/>
                </a:lnTo>
                <a:lnTo>
                  <a:pt x="217" y="34"/>
                </a:lnTo>
                <a:lnTo>
                  <a:pt x="217" y="34"/>
                </a:lnTo>
                <a:lnTo>
                  <a:pt x="215" y="33"/>
                </a:lnTo>
                <a:lnTo>
                  <a:pt x="215" y="31"/>
                </a:lnTo>
                <a:lnTo>
                  <a:pt x="215" y="31"/>
                </a:lnTo>
                <a:close/>
                <a:moveTo>
                  <a:pt x="207" y="26"/>
                </a:moveTo>
                <a:lnTo>
                  <a:pt x="207" y="26"/>
                </a:lnTo>
                <a:lnTo>
                  <a:pt x="210" y="27"/>
                </a:lnTo>
                <a:lnTo>
                  <a:pt x="210" y="29"/>
                </a:lnTo>
                <a:lnTo>
                  <a:pt x="210" y="29"/>
                </a:lnTo>
                <a:lnTo>
                  <a:pt x="208" y="33"/>
                </a:lnTo>
                <a:lnTo>
                  <a:pt x="207" y="33"/>
                </a:lnTo>
                <a:lnTo>
                  <a:pt x="207" y="33"/>
                </a:lnTo>
                <a:lnTo>
                  <a:pt x="205" y="31"/>
                </a:lnTo>
                <a:lnTo>
                  <a:pt x="203" y="29"/>
                </a:lnTo>
                <a:lnTo>
                  <a:pt x="203" y="29"/>
                </a:lnTo>
                <a:lnTo>
                  <a:pt x="205" y="27"/>
                </a:lnTo>
                <a:lnTo>
                  <a:pt x="207" y="26"/>
                </a:lnTo>
                <a:lnTo>
                  <a:pt x="207" y="26"/>
                </a:lnTo>
                <a:close/>
                <a:moveTo>
                  <a:pt x="196" y="24"/>
                </a:moveTo>
                <a:lnTo>
                  <a:pt x="196" y="24"/>
                </a:lnTo>
                <a:lnTo>
                  <a:pt x="198" y="26"/>
                </a:lnTo>
                <a:lnTo>
                  <a:pt x="198" y="27"/>
                </a:lnTo>
                <a:lnTo>
                  <a:pt x="198" y="27"/>
                </a:lnTo>
                <a:lnTo>
                  <a:pt x="198" y="31"/>
                </a:lnTo>
                <a:lnTo>
                  <a:pt x="195" y="31"/>
                </a:lnTo>
                <a:lnTo>
                  <a:pt x="195" y="31"/>
                </a:lnTo>
                <a:lnTo>
                  <a:pt x="193" y="29"/>
                </a:lnTo>
                <a:lnTo>
                  <a:pt x="193" y="27"/>
                </a:lnTo>
                <a:lnTo>
                  <a:pt x="193" y="27"/>
                </a:lnTo>
                <a:lnTo>
                  <a:pt x="193" y="26"/>
                </a:lnTo>
                <a:lnTo>
                  <a:pt x="196" y="24"/>
                </a:lnTo>
                <a:lnTo>
                  <a:pt x="196" y="24"/>
                </a:lnTo>
                <a:close/>
                <a:moveTo>
                  <a:pt x="184" y="24"/>
                </a:moveTo>
                <a:lnTo>
                  <a:pt x="184" y="24"/>
                </a:lnTo>
                <a:lnTo>
                  <a:pt x="186" y="24"/>
                </a:lnTo>
                <a:lnTo>
                  <a:pt x="188" y="27"/>
                </a:lnTo>
                <a:lnTo>
                  <a:pt x="188" y="27"/>
                </a:lnTo>
                <a:lnTo>
                  <a:pt x="186" y="29"/>
                </a:lnTo>
                <a:lnTo>
                  <a:pt x="184" y="31"/>
                </a:lnTo>
                <a:lnTo>
                  <a:pt x="184" y="31"/>
                </a:lnTo>
                <a:lnTo>
                  <a:pt x="183" y="29"/>
                </a:lnTo>
                <a:lnTo>
                  <a:pt x="181" y="27"/>
                </a:lnTo>
                <a:lnTo>
                  <a:pt x="181" y="27"/>
                </a:lnTo>
                <a:lnTo>
                  <a:pt x="183" y="24"/>
                </a:lnTo>
                <a:lnTo>
                  <a:pt x="184" y="24"/>
                </a:lnTo>
                <a:lnTo>
                  <a:pt x="184" y="24"/>
                </a:lnTo>
                <a:close/>
                <a:moveTo>
                  <a:pt x="172" y="24"/>
                </a:moveTo>
                <a:lnTo>
                  <a:pt x="172" y="24"/>
                </a:lnTo>
                <a:lnTo>
                  <a:pt x="176" y="24"/>
                </a:lnTo>
                <a:lnTo>
                  <a:pt x="176" y="27"/>
                </a:lnTo>
                <a:lnTo>
                  <a:pt x="176" y="27"/>
                </a:lnTo>
                <a:lnTo>
                  <a:pt x="176" y="29"/>
                </a:lnTo>
                <a:lnTo>
                  <a:pt x="174" y="31"/>
                </a:lnTo>
                <a:lnTo>
                  <a:pt x="174" y="31"/>
                </a:lnTo>
                <a:lnTo>
                  <a:pt x="171" y="29"/>
                </a:lnTo>
                <a:lnTo>
                  <a:pt x="171" y="27"/>
                </a:lnTo>
                <a:lnTo>
                  <a:pt x="171" y="27"/>
                </a:lnTo>
                <a:lnTo>
                  <a:pt x="171" y="24"/>
                </a:lnTo>
                <a:lnTo>
                  <a:pt x="172" y="24"/>
                </a:lnTo>
                <a:lnTo>
                  <a:pt x="172" y="24"/>
                </a:lnTo>
                <a:close/>
                <a:moveTo>
                  <a:pt x="162" y="24"/>
                </a:moveTo>
                <a:lnTo>
                  <a:pt x="162" y="24"/>
                </a:lnTo>
                <a:lnTo>
                  <a:pt x="164" y="26"/>
                </a:lnTo>
                <a:lnTo>
                  <a:pt x="166" y="27"/>
                </a:lnTo>
                <a:lnTo>
                  <a:pt x="166" y="27"/>
                </a:lnTo>
                <a:lnTo>
                  <a:pt x="164" y="29"/>
                </a:lnTo>
                <a:lnTo>
                  <a:pt x="162" y="31"/>
                </a:lnTo>
                <a:lnTo>
                  <a:pt x="162" y="31"/>
                </a:lnTo>
                <a:lnTo>
                  <a:pt x="160" y="31"/>
                </a:lnTo>
                <a:lnTo>
                  <a:pt x="159" y="27"/>
                </a:lnTo>
                <a:lnTo>
                  <a:pt x="159" y="27"/>
                </a:lnTo>
                <a:lnTo>
                  <a:pt x="159" y="26"/>
                </a:lnTo>
                <a:lnTo>
                  <a:pt x="162" y="24"/>
                </a:lnTo>
                <a:lnTo>
                  <a:pt x="162" y="24"/>
                </a:lnTo>
                <a:close/>
                <a:moveTo>
                  <a:pt x="150" y="26"/>
                </a:moveTo>
                <a:lnTo>
                  <a:pt x="150" y="26"/>
                </a:lnTo>
                <a:lnTo>
                  <a:pt x="152" y="27"/>
                </a:lnTo>
                <a:lnTo>
                  <a:pt x="154" y="29"/>
                </a:lnTo>
                <a:lnTo>
                  <a:pt x="154" y="29"/>
                </a:lnTo>
                <a:lnTo>
                  <a:pt x="154" y="31"/>
                </a:lnTo>
                <a:lnTo>
                  <a:pt x="152" y="33"/>
                </a:lnTo>
                <a:lnTo>
                  <a:pt x="152" y="33"/>
                </a:lnTo>
                <a:lnTo>
                  <a:pt x="149" y="33"/>
                </a:lnTo>
                <a:lnTo>
                  <a:pt x="149" y="29"/>
                </a:lnTo>
                <a:lnTo>
                  <a:pt x="149" y="29"/>
                </a:lnTo>
                <a:lnTo>
                  <a:pt x="149" y="27"/>
                </a:lnTo>
                <a:lnTo>
                  <a:pt x="150" y="26"/>
                </a:lnTo>
                <a:lnTo>
                  <a:pt x="150" y="26"/>
                </a:lnTo>
                <a:close/>
                <a:moveTo>
                  <a:pt x="140" y="29"/>
                </a:moveTo>
                <a:lnTo>
                  <a:pt x="140" y="29"/>
                </a:lnTo>
                <a:lnTo>
                  <a:pt x="142" y="29"/>
                </a:lnTo>
                <a:lnTo>
                  <a:pt x="143" y="31"/>
                </a:lnTo>
                <a:lnTo>
                  <a:pt x="143" y="31"/>
                </a:lnTo>
                <a:lnTo>
                  <a:pt x="143" y="33"/>
                </a:lnTo>
                <a:lnTo>
                  <a:pt x="142" y="34"/>
                </a:lnTo>
                <a:lnTo>
                  <a:pt x="142" y="34"/>
                </a:lnTo>
                <a:lnTo>
                  <a:pt x="138" y="34"/>
                </a:lnTo>
                <a:lnTo>
                  <a:pt x="137" y="33"/>
                </a:lnTo>
                <a:lnTo>
                  <a:pt x="137" y="33"/>
                </a:lnTo>
                <a:lnTo>
                  <a:pt x="137" y="31"/>
                </a:lnTo>
                <a:lnTo>
                  <a:pt x="140" y="29"/>
                </a:lnTo>
                <a:lnTo>
                  <a:pt x="140" y="29"/>
                </a:lnTo>
                <a:close/>
                <a:moveTo>
                  <a:pt x="128" y="33"/>
                </a:moveTo>
                <a:lnTo>
                  <a:pt x="128" y="33"/>
                </a:lnTo>
                <a:lnTo>
                  <a:pt x="131" y="33"/>
                </a:lnTo>
                <a:lnTo>
                  <a:pt x="133" y="34"/>
                </a:lnTo>
                <a:lnTo>
                  <a:pt x="133" y="34"/>
                </a:lnTo>
                <a:lnTo>
                  <a:pt x="131" y="36"/>
                </a:lnTo>
                <a:lnTo>
                  <a:pt x="130" y="38"/>
                </a:lnTo>
                <a:lnTo>
                  <a:pt x="130" y="38"/>
                </a:lnTo>
                <a:lnTo>
                  <a:pt x="128" y="38"/>
                </a:lnTo>
                <a:lnTo>
                  <a:pt x="126" y="36"/>
                </a:lnTo>
                <a:lnTo>
                  <a:pt x="126" y="36"/>
                </a:lnTo>
                <a:lnTo>
                  <a:pt x="126" y="34"/>
                </a:lnTo>
                <a:lnTo>
                  <a:pt x="128" y="33"/>
                </a:lnTo>
                <a:lnTo>
                  <a:pt x="128" y="33"/>
                </a:lnTo>
                <a:close/>
                <a:moveTo>
                  <a:pt x="118" y="36"/>
                </a:moveTo>
                <a:lnTo>
                  <a:pt x="118" y="36"/>
                </a:lnTo>
                <a:lnTo>
                  <a:pt x="119" y="36"/>
                </a:lnTo>
                <a:lnTo>
                  <a:pt x="121" y="38"/>
                </a:lnTo>
                <a:lnTo>
                  <a:pt x="121" y="38"/>
                </a:lnTo>
                <a:lnTo>
                  <a:pt x="121" y="41"/>
                </a:lnTo>
                <a:lnTo>
                  <a:pt x="119" y="43"/>
                </a:lnTo>
                <a:lnTo>
                  <a:pt x="119" y="43"/>
                </a:lnTo>
                <a:lnTo>
                  <a:pt x="118" y="43"/>
                </a:lnTo>
                <a:lnTo>
                  <a:pt x="116" y="41"/>
                </a:lnTo>
                <a:lnTo>
                  <a:pt x="116" y="41"/>
                </a:lnTo>
                <a:lnTo>
                  <a:pt x="116" y="38"/>
                </a:lnTo>
                <a:lnTo>
                  <a:pt x="118" y="36"/>
                </a:lnTo>
                <a:lnTo>
                  <a:pt x="118" y="36"/>
                </a:lnTo>
                <a:close/>
                <a:moveTo>
                  <a:pt x="108" y="41"/>
                </a:moveTo>
                <a:lnTo>
                  <a:pt x="108" y="41"/>
                </a:lnTo>
                <a:lnTo>
                  <a:pt x="109" y="41"/>
                </a:lnTo>
                <a:lnTo>
                  <a:pt x="111" y="43"/>
                </a:lnTo>
                <a:lnTo>
                  <a:pt x="111" y="43"/>
                </a:lnTo>
                <a:lnTo>
                  <a:pt x="113" y="45"/>
                </a:lnTo>
                <a:lnTo>
                  <a:pt x="111" y="46"/>
                </a:lnTo>
                <a:lnTo>
                  <a:pt x="111" y="46"/>
                </a:lnTo>
                <a:lnTo>
                  <a:pt x="108" y="46"/>
                </a:lnTo>
                <a:lnTo>
                  <a:pt x="106" y="46"/>
                </a:lnTo>
                <a:lnTo>
                  <a:pt x="106" y="46"/>
                </a:lnTo>
                <a:lnTo>
                  <a:pt x="106" y="43"/>
                </a:lnTo>
                <a:lnTo>
                  <a:pt x="108" y="41"/>
                </a:lnTo>
                <a:lnTo>
                  <a:pt x="108" y="41"/>
                </a:lnTo>
                <a:close/>
                <a:moveTo>
                  <a:pt x="97" y="46"/>
                </a:moveTo>
                <a:lnTo>
                  <a:pt x="97" y="46"/>
                </a:lnTo>
                <a:lnTo>
                  <a:pt x="99" y="46"/>
                </a:lnTo>
                <a:lnTo>
                  <a:pt x="102" y="48"/>
                </a:lnTo>
                <a:lnTo>
                  <a:pt x="102" y="48"/>
                </a:lnTo>
                <a:lnTo>
                  <a:pt x="102" y="50"/>
                </a:lnTo>
                <a:lnTo>
                  <a:pt x="101" y="51"/>
                </a:lnTo>
                <a:lnTo>
                  <a:pt x="101" y="51"/>
                </a:lnTo>
                <a:lnTo>
                  <a:pt x="99" y="53"/>
                </a:lnTo>
                <a:lnTo>
                  <a:pt x="96" y="51"/>
                </a:lnTo>
                <a:lnTo>
                  <a:pt x="96" y="51"/>
                </a:lnTo>
                <a:lnTo>
                  <a:pt x="96" y="48"/>
                </a:lnTo>
                <a:lnTo>
                  <a:pt x="97" y="46"/>
                </a:lnTo>
                <a:lnTo>
                  <a:pt x="97" y="46"/>
                </a:lnTo>
                <a:close/>
                <a:moveTo>
                  <a:pt x="87" y="53"/>
                </a:moveTo>
                <a:lnTo>
                  <a:pt x="87" y="53"/>
                </a:lnTo>
                <a:lnTo>
                  <a:pt x="90" y="53"/>
                </a:lnTo>
                <a:lnTo>
                  <a:pt x="92" y="53"/>
                </a:lnTo>
                <a:lnTo>
                  <a:pt x="92" y="53"/>
                </a:lnTo>
                <a:lnTo>
                  <a:pt x="92" y="57"/>
                </a:lnTo>
                <a:lnTo>
                  <a:pt x="92" y="58"/>
                </a:lnTo>
                <a:lnTo>
                  <a:pt x="92" y="58"/>
                </a:lnTo>
                <a:lnTo>
                  <a:pt x="89" y="58"/>
                </a:lnTo>
                <a:lnTo>
                  <a:pt x="87" y="58"/>
                </a:lnTo>
                <a:lnTo>
                  <a:pt x="87" y="58"/>
                </a:lnTo>
                <a:lnTo>
                  <a:pt x="87" y="55"/>
                </a:lnTo>
                <a:lnTo>
                  <a:pt x="87" y="53"/>
                </a:lnTo>
                <a:lnTo>
                  <a:pt x="87" y="53"/>
                </a:lnTo>
                <a:close/>
                <a:moveTo>
                  <a:pt x="55" y="86"/>
                </a:moveTo>
                <a:lnTo>
                  <a:pt x="55" y="86"/>
                </a:lnTo>
                <a:lnTo>
                  <a:pt x="58" y="84"/>
                </a:lnTo>
                <a:lnTo>
                  <a:pt x="60" y="84"/>
                </a:lnTo>
                <a:lnTo>
                  <a:pt x="60" y="84"/>
                </a:lnTo>
                <a:lnTo>
                  <a:pt x="61" y="87"/>
                </a:lnTo>
                <a:lnTo>
                  <a:pt x="60" y="89"/>
                </a:lnTo>
                <a:lnTo>
                  <a:pt x="60" y="89"/>
                </a:lnTo>
                <a:lnTo>
                  <a:pt x="58" y="91"/>
                </a:lnTo>
                <a:lnTo>
                  <a:pt x="56" y="89"/>
                </a:lnTo>
                <a:lnTo>
                  <a:pt x="56" y="89"/>
                </a:lnTo>
                <a:lnTo>
                  <a:pt x="55" y="87"/>
                </a:lnTo>
                <a:lnTo>
                  <a:pt x="55" y="86"/>
                </a:lnTo>
                <a:lnTo>
                  <a:pt x="55" y="86"/>
                </a:lnTo>
                <a:close/>
                <a:moveTo>
                  <a:pt x="49" y="94"/>
                </a:moveTo>
                <a:lnTo>
                  <a:pt x="49" y="94"/>
                </a:lnTo>
                <a:lnTo>
                  <a:pt x="51" y="92"/>
                </a:lnTo>
                <a:lnTo>
                  <a:pt x="53" y="94"/>
                </a:lnTo>
                <a:lnTo>
                  <a:pt x="53" y="94"/>
                </a:lnTo>
                <a:lnTo>
                  <a:pt x="55" y="96"/>
                </a:lnTo>
                <a:lnTo>
                  <a:pt x="55" y="98"/>
                </a:lnTo>
                <a:lnTo>
                  <a:pt x="55" y="98"/>
                </a:lnTo>
                <a:lnTo>
                  <a:pt x="53" y="99"/>
                </a:lnTo>
                <a:lnTo>
                  <a:pt x="49" y="99"/>
                </a:lnTo>
                <a:lnTo>
                  <a:pt x="49" y="99"/>
                </a:lnTo>
                <a:lnTo>
                  <a:pt x="48" y="98"/>
                </a:lnTo>
                <a:lnTo>
                  <a:pt x="49" y="94"/>
                </a:lnTo>
                <a:lnTo>
                  <a:pt x="49" y="94"/>
                </a:lnTo>
                <a:close/>
                <a:moveTo>
                  <a:pt x="43" y="104"/>
                </a:moveTo>
                <a:lnTo>
                  <a:pt x="43" y="104"/>
                </a:lnTo>
                <a:lnTo>
                  <a:pt x="44" y="103"/>
                </a:lnTo>
                <a:lnTo>
                  <a:pt x="48" y="103"/>
                </a:lnTo>
                <a:lnTo>
                  <a:pt x="48" y="103"/>
                </a:lnTo>
                <a:lnTo>
                  <a:pt x="49" y="104"/>
                </a:lnTo>
                <a:lnTo>
                  <a:pt x="48" y="108"/>
                </a:lnTo>
                <a:lnTo>
                  <a:pt x="48" y="108"/>
                </a:lnTo>
                <a:lnTo>
                  <a:pt x="46" y="110"/>
                </a:lnTo>
                <a:lnTo>
                  <a:pt x="44" y="110"/>
                </a:lnTo>
                <a:lnTo>
                  <a:pt x="44" y="110"/>
                </a:lnTo>
                <a:lnTo>
                  <a:pt x="43" y="106"/>
                </a:lnTo>
                <a:lnTo>
                  <a:pt x="43" y="104"/>
                </a:lnTo>
                <a:lnTo>
                  <a:pt x="43" y="104"/>
                </a:lnTo>
                <a:close/>
                <a:moveTo>
                  <a:pt x="37" y="115"/>
                </a:moveTo>
                <a:lnTo>
                  <a:pt x="37" y="115"/>
                </a:lnTo>
                <a:lnTo>
                  <a:pt x="39" y="113"/>
                </a:lnTo>
                <a:lnTo>
                  <a:pt x="43" y="113"/>
                </a:lnTo>
                <a:lnTo>
                  <a:pt x="43" y="113"/>
                </a:lnTo>
                <a:lnTo>
                  <a:pt x="44" y="115"/>
                </a:lnTo>
                <a:lnTo>
                  <a:pt x="44" y="118"/>
                </a:lnTo>
                <a:lnTo>
                  <a:pt x="44" y="118"/>
                </a:lnTo>
                <a:lnTo>
                  <a:pt x="43" y="118"/>
                </a:lnTo>
                <a:lnTo>
                  <a:pt x="39" y="118"/>
                </a:lnTo>
                <a:lnTo>
                  <a:pt x="39" y="118"/>
                </a:lnTo>
                <a:lnTo>
                  <a:pt x="37" y="116"/>
                </a:lnTo>
                <a:lnTo>
                  <a:pt x="37" y="115"/>
                </a:lnTo>
                <a:lnTo>
                  <a:pt x="37" y="115"/>
                </a:lnTo>
                <a:close/>
                <a:moveTo>
                  <a:pt x="34" y="125"/>
                </a:moveTo>
                <a:lnTo>
                  <a:pt x="34" y="125"/>
                </a:lnTo>
                <a:lnTo>
                  <a:pt x="36" y="123"/>
                </a:lnTo>
                <a:lnTo>
                  <a:pt x="37" y="123"/>
                </a:lnTo>
                <a:lnTo>
                  <a:pt x="37" y="123"/>
                </a:lnTo>
                <a:lnTo>
                  <a:pt x="39" y="125"/>
                </a:lnTo>
                <a:lnTo>
                  <a:pt x="39" y="127"/>
                </a:lnTo>
                <a:lnTo>
                  <a:pt x="39" y="127"/>
                </a:lnTo>
                <a:lnTo>
                  <a:pt x="37" y="130"/>
                </a:lnTo>
                <a:lnTo>
                  <a:pt x="36" y="130"/>
                </a:lnTo>
                <a:lnTo>
                  <a:pt x="36" y="130"/>
                </a:lnTo>
                <a:lnTo>
                  <a:pt x="34" y="128"/>
                </a:lnTo>
                <a:lnTo>
                  <a:pt x="34" y="125"/>
                </a:lnTo>
                <a:lnTo>
                  <a:pt x="34" y="125"/>
                </a:lnTo>
                <a:close/>
                <a:moveTo>
                  <a:pt x="31" y="137"/>
                </a:moveTo>
                <a:lnTo>
                  <a:pt x="31" y="137"/>
                </a:lnTo>
                <a:lnTo>
                  <a:pt x="31" y="133"/>
                </a:lnTo>
                <a:lnTo>
                  <a:pt x="34" y="133"/>
                </a:lnTo>
                <a:lnTo>
                  <a:pt x="34" y="133"/>
                </a:lnTo>
                <a:lnTo>
                  <a:pt x="36" y="135"/>
                </a:lnTo>
                <a:lnTo>
                  <a:pt x="36" y="139"/>
                </a:lnTo>
                <a:lnTo>
                  <a:pt x="36" y="139"/>
                </a:lnTo>
                <a:lnTo>
                  <a:pt x="34" y="140"/>
                </a:lnTo>
                <a:lnTo>
                  <a:pt x="32" y="140"/>
                </a:lnTo>
                <a:lnTo>
                  <a:pt x="32" y="140"/>
                </a:lnTo>
                <a:lnTo>
                  <a:pt x="31" y="139"/>
                </a:lnTo>
                <a:lnTo>
                  <a:pt x="31" y="137"/>
                </a:lnTo>
                <a:lnTo>
                  <a:pt x="31" y="137"/>
                </a:lnTo>
                <a:close/>
                <a:moveTo>
                  <a:pt x="27" y="147"/>
                </a:moveTo>
                <a:lnTo>
                  <a:pt x="27" y="147"/>
                </a:lnTo>
                <a:lnTo>
                  <a:pt x="29" y="145"/>
                </a:lnTo>
                <a:lnTo>
                  <a:pt x="31" y="145"/>
                </a:lnTo>
                <a:lnTo>
                  <a:pt x="31" y="145"/>
                </a:lnTo>
                <a:lnTo>
                  <a:pt x="32" y="145"/>
                </a:lnTo>
                <a:lnTo>
                  <a:pt x="34" y="149"/>
                </a:lnTo>
                <a:lnTo>
                  <a:pt x="34" y="149"/>
                </a:lnTo>
                <a:lnTo>
                  <a:pt x="32" y="151"/>
                </a:lnTo>
                <a:lnTo>
                  <a:pt x="29" y="151"/>
                </a:lnTo>
                <a:lnTo>
                  <a:pt x="29" y="151"/>
                </a:lnTo>
                <a:lnTo>
                  <a:pt x="27" y="149"/>
                </a:lnTo>
                <a:lnTo>
                  <a:pt x="27" y="147"/>
                </a:lnTo>
                <a:lnTo>
                  <a:pt x="27" y="147"/>
                </a:lnTo>
                <a:close/>
                <a:moveTo>
                  <a:pt x="29" y="156"/>
                </a:moveTo>
                <a:lnTo>
                  <a:pt x="29" y="156"/>
                </a:lnTo>
                <a:lnTo>
                  <a:pt x="31" y="157"/>
                </a:lnTo>
                <a:lnTo>
                  <a:pt x="32" y="159"/>
                </a:lnTo>
                <a:lnTo>
                  <a:pt x="32" y="159"/>
                </a:lnTo>
                <a:lnTo>
                  <a:pt x="31" y="161"/>
                </a:lnTo>
                <a:lnTo>
                  <a:pt x="29" y="163"/>
                </a:lnTo>
                <a:lnTo>
                  <a:pt x="29" y="163"/>
                </a:lnTo>
                <a:lnTo>
                  <a:pt x="25" y="161"/>
                </a:lnTo>
                <a:lnTo>
                  <a:pt x="25" y="159"/>
                </a:lnTo>
                <a:lnTo>
                  <a:pt x="25" y="159"/>
                </a:lnTo>
                <a:lnTo>
                  <a:pt x="27" y="156"/>
                </a:lnTo>
                <a:lnTo>
                  <a:pt x="29" y="156"/>
                </a:lnTo>
                <a:lnTo>
                  <a:pt x="29" y="156"/>
                </a:lnTo>
                <a:close/>
                <a:moveTo>
                  <a:pt x="27" y="168"/>
                </a:moveTo>
                <a:lnTo>
                  <a:pt x="27" y="168"/>
                </a:lnTo>
                <a:lnTo>
                  <a:pt x="31" y="168"/>
                </a:lnTo>
                <a:lnTo>
                  <a:pt x="31" y="171"/>
                </a:lnTo>
                <a:lnTo>
                  <a:pt x="31" y="171"/>
                </a:lnTo>
                <a:lnTo>
                  <a:pt x="29" y="173"/>
                </a:lnTo>
                <a:lnTo>
                  <a:pt x="27" y="173"/>
                </a:lnTo>
                <a:lnTo>
                  <a:pt x="27" y="173"/>
                </a:lnTo>
                <a:lnTo>
                  <a:pt x="25" y="173"/>
                </a:lnTo>
                <a:lnTo>
                  <a:pt x="24" y="169"/>
                </a:lnTo>
                <a:lnTo>
                  <a:pt x="24" y="169"/>
                </a:lnTo>
                <a:lnTo>
                  <a:pt x="25" y="168"/>
                </a:lnTo>
                <a:lnTo>
                  <a:pt x="27" y="168"/>
                </a:lnTo>
                <a:lnTo>
                  <a:pt x="27" y="168"/>
                </a:lnTo>
                <a:close/>
                <a:moveTo>
                  <a:pt x="27" y="178"/>
                </a:moveTo>
                <a:lnTo>
                  <a:pt x="27" y="178"/>
                </a:lnTo>
                <a:lnTo>
                  <a:pt x="29" y="180"/>
                </a:lnTo>
                <a:lnTo>
                  <a:pt x="31" y="181"/>
                </a:lnTo>
                <a:lnTo>
                  <a:pt x="31" y="181"/>
                </a:lnTo>
                <a:lnTo>
                  <a:pt x="29" y="183"/>
                </a:lnTo>
                <a:lnTo>
                  <a:pt x="27" y="185"/>
                </a:lnTo>
                <a:lnTo>
                  <a:pt x="27" y="185"/>
                </a:lnTo>
                <a:lnTo>
                  <a:pt x="25" y="183"/>
                </a:lnTo>
                <a:lnTo>
                  <a:pt x="24" y="181"/>
                </a:lnTo>
                <a:lnTo>
                  <a:pt x="24" y="181"/>
                </a:lnTo>
                <a:lnTo>
                  <a:pt x="25" y="180"/>
                </a:lnTo>
                <a:lnTo>
                  <a:pt x="27" y="178"/>
                </a:lnTo>
                <a:lnTo>
                  <a:pt x="27" y="178"/>
                </a:lnTo>
                <a:close/>
                <a:moveTo>
                  <a:pt x="25" y="193"/>
                </a:moveTo>
                <a:lnTo>
                  <a:pt x="25" y="193"/>
                </a:lnTo>
                <a:lnTo>
                  <a:pt x="25" y="190"/>
                </a:lnTo>
                <a:lnTo>
                  <a:pt x="27" y="190"/>
                </a:lnTo>
                <a:lnTo>
                  <a:pt x="27" y="190"/>
                </a:lnTo>
                <a:lnTo>
                  <a:pt x="31" y="190"/>
                </a:lnTo>
                <a:lnTo>
                  <a:pt x="31" y="192"/>
                </a:lnTo>
                <a:lnTo>
                  <a:pt x="31" y="192"/>
                </a:lnTo>
                <a:lnTo>
                  <a:pt x="31" y="195"/>
                </a:lnTo>
                <a:lnTo>
                  <a:pt x="29" y="195"/>
                </a:lnTo>
                <a:lnTo>
                  <a:pt x="29" y="195"/>
                </a:lnTo>
                <a:lnTo>
                  <a:pt x="25" y="195"/>
                </a:lnTo>
                <a:lnTo>
                  <a:pt x="25" y="193"/>
                </a:lnTo>
                <a:lnTo>
                  <a:pt x="25" y="193"/>
                </a:lnTo>
                <a:close/>
                <a:moveTo>
                  <a:pt x="25" y="204"/>
                </a:moveTo>
                <a:lnTo>
                  <a:pt x="25" y="204"/>
                </a:lnTo>
                <a:lnTo>
                  <a:pt x="27" y="202"/>
                </a:lnTo>
                <a:lnTo>
                  <a:pt x="29" y="200"/>
                </a:lnTo>
                <a:lnTo>
                  <a:pt x="29" y="200"/>
                </a:lnTo>
                <a:lnTo>
                  <a:pt x="31" y="200"/>
                </a:lnTo>
                <a:lnTo>
                  <a:pt x="32" y="204"/>
                </a:lnTo>
                <a:lnTo>
                  <a:pt x="32" y="204"/>
                </a:lnTo>
                <a:lnTo>
                  <a:pt x="32" y="205"/>
                </a:lnTo>
                <a:lnTo>
                  <a:pt x="31" y="207"/>
                </a:lnTo>
                <a:lnTo>
                  <a:pt x="31" y="207"/>
                </a:lnTo>
                <a:lnTo>
                  <a:pt x="27" y="207"/>
                </a:lnTo>
                <a:lnTo>
                  <a:pt x="25" y="204"/>
                </a:lnTo>
                <a:lnTo>
                  <a:pt x="25" y="204"/>
                </a:lnTo>
                <a:close/>
                <a:moveTo>
                  <a:pt x="29" y="216"/>
                </a:moveTo>
                <a:lnTo>
                  <a:pt x="29" y="216"/>
                </a:lnTo>
                <a:lnTo>
                  <a:pt x="29" y="212"/>
                </a:lnTo>
                <a:lnTo>
                  <a:pt x="31" y="212"/>
                </a:lnTo>
                <a:lnTo>
                  <a:pt x="31" y="212"/>
                </a:lnTo>
                <a:lnTo>
                  <a:pt x="34" y="212"/>
                </a:lnTo>
                <a:lnTo>
                  <a:pt x="34" y="214"/>
                </a:lnTo>
                <a:lnTo>
                  <a:pt x="34" y="214"/>
                </a:lnTo>
                <a:lnTo>
                  <a:pt x="34" y="216"/>
                </a:lnTo>
                <a:lnTo>
                  <a:pt x="32" y="217"/>
                </a:lnTo>
                <a:lnTo>
                  <a:pt x="32" y="217"/>
                </a:lnTo>
                <a:lnTo>
                  <a:pt x="31" y="217"/>
                </a:lnTo>
                <a:lnTo>
                  <a:pt x="29" y="216"/>
                </a:lnTo>
                <a:lnTo>
                  <a:pt x="29" y="216"/>
                </a:lnTo>
                <a:close/>
                <a:moveTo>
                  <a:pt x="32" y="226"/>
                </a:moveTo>
                <a:lnTo>
                  <a:pt x="32" y="226"/>
                </a:lnTo>
                <a:lnTo>
                  <a:pt x="32" y="224"/>
                </a:lnTo>
                <a:lnTo>
                  <a:pt x="34" y="222"/>
                </a:lnTo>
                <a:lnTo>
                  <a:pt x="34" y="222"/>
                </a:lnTo>
                <a:lnTo>
                  <a:pt x="36" y="222"/>
                </a:lnTo>
                <a:lnTo>
                  <a:pt x="37" y="224"/>
                </a:lnTo>
                <a:lnTo>
                  <a:pt x="37" y="224"/>
                </a:lnTo>
                <a:lnTo>
                  <a:pt x="37" y="227"/>
                </a:lnTo>
                <a:lnTo>
                  <a:pt x="36" y="229"/>
                </a:lnTo>
                <a:lnTo>
                  <a:pt x="36" y="229"/>
                </a:lnTo>
                <a:lnTo>
                  <a:pt x="34" y="227"/>
                </a:lnTo>
                <a:lnTo>
                  <a:pt x="32" y="226"/>
                </a:lnTo>
                <a:lnTo>
                  <a:pt x="32" y="226"/>
                </a:lnTo>
                <a:close/>
                <a:moveTo>
                  <a:pt x="36" y="238"/>
                </a:moveTo>
                <a:lnTo>
                  <a:pt x="36" y="238"/>
                </a:lnTo>
                <a:lnTo>
                  <a:pt x="36" y="234"/>
                </a:lnTo>
                <a:lnTo>
                  <a:pt x="37" y="233"/>
                </a:lnTo>
                <a:lnTo>
                  <a:pt x="37" y="233"/>
                </a:lnTo>
                <a:lnTo>
                  <a:pt x="39" y="233"/>
                </a:lnTo>
                <a:lnTo>
                  <a:pt x="41" y="234"/>
                </a:lnTo>
                <a:lnTo>
                  <a:pt x="41" y="234"/>
                </a:lnTo>
                <a:lnTo>
                  <a:pt x="41" y="238"/>
                </a:lnTo>
                <a:lnTo>
                  <a:pt x="39" y="239"/>
                </a:lnTo>
                <a:lnTo>
                  <a:pt x="39" y="239"/>
                </a:lnTo>
                <a:lnTo>
                  <a:pt x="37" y="239"/>
                </a:lnTo>
                <a:lnTo>
                  <a:pt x="36" y="238"/>
                </a:lnTo>
                <a:lnTo>
                  <a:pt x="36" y="238"/>
                </a:lnTo>
                <a:close/>
                <a:moveTo>
                  <a:pt x="41" y="248"/>
                </a:moveTo>
                <a:lnTo>
                  <a:pt x="41" y="248"/>
                </a:lnTo>
                <a:lnTo>
                  <a:pt x="41" y="245"/>
                </a:lnTo>
                <a:lnTo>
                  <a:pt x="41" y="243"/>
                </a:lnTo>
                <a:lnTo>
                  <a:pt x="41" y="243"/>
                </a:lnTo>
                <a:lnTo>
                  <a:pt x="44" y="243"/>
                </a:lnTo>
                <a:lnTo>
                  <a:pt x="46" y="245"/>
                </a:lnTo>
                <a:lnTo>
                  <a:pt x="46" y="245"/>
                </a:lnTo>
                <a:lnTo>
                  <a:pt x="46" y="246"/>
                </a:lnTo>
                <a:lnTo>
                  <a:pt x="44" y="250"/>
                </a:lnTo>
                <a:lnTo>
                  <a:pt x="44" y="250"/>
                </a:lnTo>
                <a:lnTo>
                  <a:pt x="43" y="250"/>
                </a:lnTo>
                <a:lnTo>
                  <a:pt x="41" y="248"/>
                </a:lnTo>
                <a:lnTo>
                  <a:pt x="41" y="248"/>
                </a:lnTo>
                <a:close/>
                <a:moveTo>
                  <a:pt x="49" y="258"/>
                </a:moveTo>
                <a:lnTo>
                  <a:pt x="49" y="258"/>
                </a:lnTo>
                <a:lnTo>
                  <a:pt x="48" y="258"/>
                </a:lnTo>
                <a:lnTo>
                  <a:pt x="46" y="258"/>
                </a:lnTo>
                <a:lnTo>
                  <a:pt x="46" y="258"/>
                </a:lnTo>
                <a:lnTo>
                  <a:pt x="46" y="255"/>
                </a:lnTo>
                <a:lnTo>
                  <a:pt x="46" y="253"/>
                </a:lnTo>
                <a:lnTo>
                  <a:pt x="46" y="253"/>
                </a:lnTo>
                <a:lnTo>
                  <a:pt x="49" y="253"/>
                </a:lnTo>
                <a:lnTo>
                  <a:pt x="51" y="255"/>
                </a:lnTo>
                <a:lnTo>
                  <a:pt x="51" y="255"/>
                </a:lnTo>
                <a:lnTo>
                  <a:pt x="51" y="257"/>
                </a:lnTo>
                <a:lnTo>
                  <a:pt x="49" y="258"/>
                </a:lnTo>
                <a:lnTo>
                  <a:pt x="49" y="258"/>
                </a:lnTo>
                <a:close/>
                <a:moveTo>
                  <a:pt x="56" y="269"/>
                </a:moveTo>
                <a:lnTo>
                  <a:pt x="56" y="269"/>
                </a:lnTo>
                <a:lnTo>
                  <a:pt x="55" y="269"/>
                </a:lnTo>
                <a:lnTo>
                  <a:pt x="51" y="267"/>
                </a:lnTo>
                <a:lnTo>
                  <a:pt x="51" y="267"/>
                </a:lnTo>
                <a:lnTo>
                  <a:pt x="51" y="265"/>
                </a:lnTo>
                <a:lnTo>
                  <a:pt x="53" y="263"/>
                </a:lnTo>
                <a:lnTo>
                  <a:pt x="53" y="263"/>
                </a:lnTo>
                <a:lnTo>
                  <a:pt x="55" y="262"/>
                </a:lnTo>
                <a:lnTo>
                  <a:pt x="58" y="263"/>
                </a:lnTo>
                <a:lnTo>
                  <a:pt x="58" y="263"/>
                </a:lnTo>
                <a:lnTo>
                  <a:pt x="58" y="265"/>
                </a:lnTo>
                <a:lnTo>
                  <a:pt x="56" y="269"/>
                </a:lnTo>
                <a:lnTo>
                  <a:pt x="56" y="269"/>
                </a:lnTo>
                <a:close/>
                <a:moveTo>
                  <a:pt x="63" y="277"/>
                </a:moveTo>
                <a:lnTo>
                  <a:pt x="63" y="277"/>
                </a:lnTo>
                <a:lnTo>
                  <a:pt x="61" y="277"/>
                </a:lnTo>
                <a:lnTo>
                  <a:pt x="60" y="277"/>
                </a:lnTo>
                <a:lnTo>
                  <a:pt x="60" y="277"/>
                </a:lnTo>
                <a:lnTo>
                  <a:pt x="58" y="274"/>
                </a:lnTo>
                <a:lnTo>
                  <a:pt x="60" y="272"/>
                </a:lnTo>
                <a:lnTo>
                  <a:pt x="60" y="272"/>
                </a:lnTo>
                <a:lnTo>
                  <a:pt x="61" y="272"/>
                </a:lnTo>
                <a:lnTo>
                  <a:pt x="63" y="272"/>
                </a:lnTo>
                <a:lnTo>
                  <a:pt x="63" y="272"/>
                </a:lnTo>
                <a:lnTo>
                  <a:pt x="65" y="275"/>
                </a:lnTo>
                <a:lnTo>
                  <a:pt x="63" y="277"/>
                </a:lnTo>
                <a:lnTo>
                  <a:pt x="63" y="277"/>
                </a:lnTo>
                <a:close/>
                <a:moveTo>
                  <a:pt x="63" y="80"/>
                </a:moveTo>
                <a:lnTo>
                  <a:pt x="63" y="80"/>
                </a:lnTo>
                <a:lnTo>
                  <a:pt x="61" y="79"/>
                </a:lnTo>
                <a:lnTo>
                  <a:pt x="63" y="77"/>
                </a:lnTo>
                <a:lnTo>
                  <a:pt x="63" y="77"/>
                </a:lnTo>
                <a:lnTo>
                  <a:pt x="65" y="75"/>
                </a:lnTo>
                <a:lnTo>
                  <a:pt x="66" y="75"/>
                </a:lnTo>
                <a:lnTo>
                  <a:pt x="66" y="75"/>
                </a:lnTo>
                <a:lnTo>
                  <a:pt x="68" y="79"/>
                </a:lnTo>
                <a:lnTo>
                  <a:pt x="66" y="80"/>
                </a:lnTo>
                <a:lnTo>
                  <a:pt x="66" y="80"/>
                </a:lnTo>
                <a:lnTo>
                  <a:pt x="65" y="82"/>
                </a:lnTo>
                <a:lnTo>
                  <a:pt x="63" y="80"/>
                </a:lnTo>
                <a:lnTo>
                  <a:pt x="63" y="80"/>
                </a:lnTo>
                <a:close/>
                <a:moveTo>
                  <a:pt x="72" y="286"/>
                </a:moveTo>
                <a:lnTo>
                  <a:pt x="72" y="286"/>
                </a:lnTo>
                <a:lnTo>
                  <a:pt x="68" y="286"/>
                </a:lnTo>
                <a:lnTo>
                  <a:pt x="66" y="286"/>
                </a:lnTo>
                <a:lnTo>
                  <a:pt x="66" y="286"/>
                </a:lnTo>
                <a:lnTo>
                  <a:pt x="65" y="282"/>
                </a:lnTo>
                <a:lnTo>
                  <a:pt x="66" y="280"/>
                </a:lnTo>
                <a:lnTo>
                  <a:pt x="66" y="280"/>
                </a:lnTo>
                <a:lnTo>
                  <a:pt x="68" y="279"/>
                </a:lnTo>
                <a:lnTo>
                  <a:pt x="72" y="280"/>
                </a:lnTo>
                <a:lnTo>
                  <a:pt x="72" y="280"/>
                </a:lnTo>
                <a:lnTo>
                  <a:pt x="72" y="282"/>
                </a:lnTo>
                <a:lnTo>
                  <a:pt x="72" y="286"/>
                </a:lnTo>
                <a:lnTo>
                  <a:pt x="72" y="286"/>
                </a:lnTo>
                <a:close/>
                <a:moveTo>
                  <a:pt x="70" y="72"/>
                </a:moveTo>
                <a:lnTo>
                  <a:pt x="70" y="72"/>
                </a:lnTo>
                <a:lnTo>
                  <a:pt x="70" y="70"/>
                </a:lnTo>
                <a:lnTo>
                  <a:pt x="70" y="68"/>
                </a:lnTo>
                <a:lnTo>
                  <a:pt x="70" y="68"/>
                </a:lnTo>
                <a:lnTo>
                  <a:pt x="73" y="67"/>
                </a:lnTo>
                <a:lnTo>
                  <a:pt x="75" y="68"/>
                </a:lnTo>
                <a:lnTo>
                  <a:pt x="75" y="68"/>
                </a:lnTo>
                <a:lnTo>
                  <a:pt x="75" y="70"/>
                </a:lnTo>
                <a:lnTo>
                  <a:pt x="75" y="72"/>
                </a:lnTo>
                <a:lnTo>
                  <a:pt x="75" y="72"/>
                </a:lnTo>
                <a:lnTo>
                  <a:pt x="73" y="74"/>
                </a:lnTo>
                <a:lnTo>
                  <a:pt x="70" y="72"/>
                </a:lnTo>
                <a:lnTo>
                  <a:pt x="70" y="72"/>
                </a:lnTo>
                <a:close/>
                <a:moveTo>
                  <a:pt x="78" y="292"/>
                </a:moveTo>
                <a:lnTo>
                  <a:pt x="78" y="292"/>
                </a:lnTo>
                <a:lnTo>
                  <a:pt x="77" y="294"/>
                </a:lnTo>
                <a:lnTo>
                  <a:pt x="75" y="292"/>
                </a:lnTo>
                <a:lnTo>
                  <a:pt x="75" y="292"/>
                </a:lnTo>
                <a:lnTo>
                  <a:pt x="73" y="291"/>
                </a:lnTo>
                <a:lnTo>
                  <a:pt x="75" y="289"/>
                </a:lnTo>
                <a:lnTo>
                  <a:pt x="75" y="289"/>
                </a:lnTo>
                <a:lnTo>
                  <a:pt x="77" y="287"/>
                </a:lnTo>
                <a:lnTo>
                  <a:pt x="78" y="289"/>
                </a:lnTo>
                <a:lnTo>
                  <a:pt x="78" y="289"/>
                </a:lnTo>
                <a:lnTo>
                  <a:pt x="80" y="291"/>
                </a:lnTo>
                <a:lnTo>
                  <a:pt x="78" y="292"/>
                </a:lnTo>
                <a:lnTo>
                  <a:pt x="78" y="292"/>
                </a:lnTo>
                <a:close/>
                <a:moveTo>
                  <a:pt x="78" y="65"/>
                </a:moveTo>
                <a:lnTo>
                  <a:pt x="78" y="65"/>
                </a:lnTo>
                <a:lnTo>
                  <a:pt x="78" y="62"/>
                </a:lnTo>
                <a:lnTo>
                  <a:pt x="78" y="60"/>
                </a:lnTo>
                <a:lnTo>
                  <a:pt x="78" y="60"/>
                </a:lnTo>
                <a:lnTo>
                  <a:pt x="82" y="60"/>
                </a:lnTo>
                <a:lnTo>
                  <a:pt x="84" y="60"/>
                </a:lnTo>
                <a:lnTo>
                  <a:pt x="84" y="60"/>
                </a:lnTo>
                <a:lnTo>
                  <a:pt x="84" y="63"/>
                </a:lnTo>
                <a:lnTo>
                  <a:pt x="84" y="65"/>
                </a:lnTo>
                <a:lnTo>
                  <a:pt x="84" y="65"/>
                </a:lnTo>
                <a:lnTo>
                  <a:pt x="80" y="65"/>
                </a:lnTo>
                <a:lnTo>
                  <a:pt x="78" y="65"/>
                </a:lnTo>
                <a:lnTo>
                  <a:pt x="78" y="65"/>
                </a:lnTo>
                <a:close/>
                <a:moveTo>
                  <a:pt x="87" y="299"/>
                </a:moveTo>
                <a:lnTo>
                  <a:pt x="87" y="299"/>
                </a:lnTo>
                <a:lnTo>
                  <a:pt x="85" y="301"/>
                </a:lnTo>
                <a:lnTo>
                  <a:pt x="84" y="301"/>
                </a:lnTo>
                <a:lnTo>
                  <a:pt x="84" y="301"/>
                </a:lnTo>
                <a:lnTo>
                  <a:pt x="82" y="298"/>
                </a:lnTo>
                <a:lnTo>
                  <a:pt x="82" y="296"/>
                </a:lnTo>
                <a:lnTo>
                  <a:pt x="82" y="296"/>
                </a:lnTo>
                <a:lnTo>
                  <a:pt x="85" y="294"/>
                </a:lnTo>
                <a:lnTo>
                  <a:pt x="87" y="296"/>
                </a:lnTo>
                <a:lnTo>
                  <a:pt x="87" y="296"/>
                </a:lnTo>
                <a:lnTo>
                  <a:pt x="89" y="298"/>
                </a:lnTo>
                <a:lnTo>
                  <a:pt x="87" y="299"/>
                </a:lnTo>
                <a:lnTo>
                  <a:pt x="87" y="299"/>
                </a:lnTo>
                <a:close/>
                <a:moveTo>
                  <a:pt x="97" y="306"/>
                </a:moveTo>
                <a:lnTo>
                  <a:pt x="97" y="306"/>
                </a:lnTo>
                <a:lnTo>
                  <a:pt x="96" y="308"/>
                </a:lnTo>
                <a:lnTo>
                  <a:pt x="92" y="308"/>
                </a:lnTo>
                <a:lnTo>
                  <a:pt x="92" y="308"/>
                </a:lnTo>
                <a:lnTo>
                  <a:pt x="90" y="304"/>
                </a:lnTo>
                <a:lnTo>
                  <a:pt x="92" y="303"/>
                </a:lnTo>
                <a:lnTo>
                  <a:pt x="92" y="303"/>
                </a:lnTo>
                <a:lnTo>
                  <a:pt x="94" y="301"/>
                </a:lnTo>
                <a:lnTo>
                  <a:pt x="96" y="301"/>
                </a:lnTo>
                <a:lnTo>
                  <a:pt x="96" y="301"/>
                </a:lnTo>
                <a:lnTo>
                  <a:pt x="97" y="304"/>
                </a:lnTo>
                <a:lnTo>
                  <a:pt x="97" y="306"/>
                </a:lnTo>
                <a:lnTo>
                  <a:pt x="97" y="306"/>
                </a:lnTo>
                <a:close/>
                <a:moveTo>
                  <a:pt x="106" y="311"/>
                </a:moveTo>
                <a:lnTo>
                  <a:pt x="106" y="311"/>
                </a:lnTo>
                <a:lnTo>
                  <a:pt x="104" y="313"/>
                </a:lnTo>
                <a:lnTo>
                  <a:pt x="102" y="313"/>
                </a:lnTo>
                <a:lnTo>
                  <a:pt x="102" y="313"/>
                </a:lnTo>
                <a:lnTo>
                  <a:pt x="101" y="311"/>
                </a:lnTo>
                <a:lnTo>
                  <a:pt x="101" y="310"/>
                </a:lnTo>
                <a:lnTo>
                  <a:pt x="101" y="310"/>
                </a:lnTo>
                <a:lnTo>
                  <a:pt x="102" y="308"/>
                </a:lnTo>
                <a:lnTo>
                  <a:pt x="106" y="308"/>
                </a:lnTo>
                <a:lnTo>
                  <a:pt x="106" y="308"/>
                </a:lnTo>
                <a:lnTo>
                  <a:pt x="108" y="310"/>
                </a:lnTo>
                <a:lnTo>
                  <a:pt x="106" y="311"/>
                </a:lnTo>
                <a:lnTo>
                  <a:pt x="106" y="311"/>
                </a:lnTo>
                <a:close/>
                <a:moveTo>
                  <a:pt x="116" y="316"/>
                </a:moveTo>
                <a:lnTo>
                  <a:pt x="116" y="316"/>
                </a:lnTo>
                <a:lnTo>
                  <a:pt x="114" y="318"/>
                </a:lnTo>
                <a:lnTo>
                  <a:pt x="113" y="318"/>
                </a:lnTo>
                <a:lnTo>
                  <a:pt x="113" y="318"/>
                </a:lnTo>
                <a:lnTo>
                  <a:pt x="111" y="316"/>
                </a:lnTo>
                <a:lnTo>
                  <a:pt x="111" y="315"/>
                </a:lnTo>
                <a:lnTo>
                  <a:pt x="111" y="315"/>
                </a:lnTo>
                <a:lnTo>
                  <a:pt x="113" y="313"/>
                </a:lnTo>
                <a:lnTo>
                  <a:pt x="114" y="313"/>
                </a:lnTo>
                <a:lnTo>
                  <a:pt x="114" y="313"/>
                </a:lnTo>
                <a:lnTo>
                  <a:pt x="116" y="315"/>
                </a:lnTo>
                <a:lnTo>
                  <a:pt x="116" y="316"/>
                </a:lnTo>
                <a:lnTo>
                  <a:pt x="116" y="316"/>
                </a:lnTo>
                <a:close/>
                <a:moveTo>
                  <a:pt x="126" y="322"/>
                </a:moveTo>
                <a:lnTo>
                  <a:pt x="126" y="322"/>
                </a:lnTo>
                <a:lnTo>
                  <a:pt x="125" y="323"/>
                </a:lnTo>
                <a:lnTo>
                  <a:pt x="123" y="323"/>
                </a:lnTo>
                <a:lnTo>
                  <a:pt x="123" y="323"/>
                </a:lnTo>
                <a:lnTo>
                  <a:pt x="121" y="322"/>
                </a:lnTo>
                <a:lnTo>
                  <a:pt x="121" y="318"/>
                </a:lnTo>
                <a:lnTo>
                  <a:pt x="121" y="318"/>
                </a:lnTo>
                <a:lnTo>
                  <a:pt x="123" y="316"/>
                </a:lnTo>
                <a:lnTo>
                  <a:pt x="125" y="316"/>
                </a:lnTo>
                <a:lnTo>
                  <a:pt x="125" y="316"/>
                </a:lnTo>
                <a:lnTo>
                  <a:pt x="126" y="318"/>
                </a:lnTo>
                <a:lnTo>
                  <a:pt x="126" y="322"/>
                </a:lnTo>
                <a:lnTo>
                  <a:pt x="126" y="322"/>
                </a:lnTo>
                <a:close/>
                <a:moveTo>
                  <a:pt x="138" y="325"/>
                </a:moveTo>
                <a:lnTo>
                  <a:pt x="138" y="325"/>
                </a:lnTo>
                <a:lnTo>
                  <a:pt x="137" y="327"/>
                </a:lnTo>
                <a:lnTo>
                  <a:pt x="133" y="327"/>
                </a:lnTo>
                <a:lnTo>
                  <a:pt x="133" y="327"/>
                </a:lnTo>
                <a:lnTo>
                  <a:pt x="131" y="325"/>
                </a:lnTo>
                <a:lnTo>
                  <a:pt x="131" y="323"/>
                </a:lnTo>
                <a:lnTo>
                  <a:pt x="131" y="323"/>
                </a:lnTo>
                <a:lnTo>
                  <a:pt x="133" y="322"/>
                </a:lnTo>
                <a:lnTo>
                  <a:pt x="135" y="320"/>
                </a:lnTo>
                <a:lnTo>
                  <a:pt x="135" y="320"/>
                </a:lnTo>
                <a:lnTo>
                  <a:pt x="138" y="322"/>
                </a:lnTo>
                <a:lnTo>
                  <a:pt x="138" y="325"/>
                </a:lnTo>
                <a:lnTo>
                  <a:pt x="138" y="325"/>
                </a:lnTo>
                <a:close/>
                <a:moveTo>
                  <a:pt x="149" y="327"/>
                </a:moveTo>
                <a:lnTo>
                  <a:pt x="149" y="327"/>
                </a:lnTo>
                <a:lnTo>
                  <a:pt x="147" y="328"/>
                </a:lnTo>
                <a:lnTo>
                  <a:pt x="145" y="330"/>
                </a:lnTo>
                <a:lnTo>
                  <a:pt x="145" y="330"/>
                </a:lnTo>
                <a:lnTo>
                  <a:pt x="143" y="328"/>
                </a:lnTo>
                <a:lnTo>
                  <a:pt x="142" y="325"/>
                </a:lnTo>
                <a:lnTo>
                  <a:pt x="142" y="325"/>
                </a:lnTo>
                <a:lnTo>
                  <a:pt x="143" y="323"/>
                </a:lnTo>
                <a:lnTo>
                  <a:pt x="147" y="323"/>
                </a:lnTo>
                <a:lnTo>
                  <a:pt x="147" y="323"/>
                </a:lnTo>
                <a:lnTo>
                  <a:pt x="149" y="325"/>
                </a:lnTo>
                <a:lnTo>
                  <a:pt x="149" y="327"/>
                </a:lnTo>
                <a:lnTo>
                  <a:pt x="149" y="327"/>
                </a:lnTo>
                <a:close/>
                <a:moveTo>
                  <a:pt x="133" y="180"/>
                </a:moveTo>
                <a:lnTo>
                  <a:pt x="108" y="198"/>
                </a:lnTo>
                <a:lnTo>
                  <a:pt x="108" y="180"/>
                </a:lnTo>
                <a:lnTo>
                  <a:pt x="108" y="180"/>
                </a:lnTo>
                <a:lnTo>
                  <a:pt x="97" y="178"/>
                </a:lnTo>
                <a:lnTo>
                  <a:pt x="90" y="173"/>
                </a:lnTo>
                <a:lnTo>
                  <a:pt x="85" y="164"/>
                </a:lnTo>
                <a:lnTo>
                  <a:pt x="84" y="156"/>
                </a:lnTo>
                <a:lnTo>
                  <a:pt x="84" y="130"/>
                </a:lnTo>
                <a:lnTo>
                  <a:pt x="84" y="130"/>
                </a:lnTo>
                <a:lnTo>
                  <a:pt x="85" y="120"/>
                </a:lnTo>
                <a:lnTo>
                  <a:pt x="90" y="113"/>
                </a:lnTo>
                <a:lnTo>
                  <a:pt x="97" y="108"/>
                </a:lnTo>
                <a:lnTo>
                  <a:pt x="108" y="106"/>
                </a:lnTo>
                <a:lnTo>
                  <a:pt x="154" y="106"/>
                </a:lnTo>
                <a:lnTo>
                  <a:pt x="154" y="106"/>
                </a:lnTo>
                <a:lnTo>
                  <a:pt x="162" y="108"/>
                </a:lnTo>
                <a:lnTo>
                  <a:pt x="169" y="113"/>
                </a:lnTo>
                <a:lnTo>
                  <a:pt x="174" y="120"/>
                </a:lnTo>
                <a:lnTo>
                  <a:pt x="178" y="130"/>
                </a:lnTo>
                <a:lnTo>
                  <a:pt x="178" y="156"/>
                </a:lnTo>
                <a:lnTo>
                  <a:pt x="178" y="156"/>
                </a:lnTo>
                <a:lnTo>
                  <a:pt x="174" y="166"/>
                </a:lnTo>
                <a:lnTo>
                  <a:pt x="169" y="173"/>
                </a:lnTo>
                <a:lnTo>
                  <a:pt x="162" y="178"/>
                </a:lnTo>
                <a:lnTo>
                  <a:pt x="154" y="180"/>
                </a:lnTo>
                <a:lnTo>
                  <a:pt x="133" y="180"/>
                </a:lnTo>
                <a:close/>
                <a:moveTo>
                  <a:pt x="155" y="332"/>
                </a:moveTo>
                <a:lnTo>
                  <a:pt x="155" y="332"/>
                </a:lnTo>
                <a:lnTo>
                  <a:pt x="154" y="330"/>
                </a:lnTo>
                <a:lnTo>
                  <a:pt x="154" y="328"/>
                </a:lnTo>
                <a:lnTo>
                  <a:pt x="154" y="328"/>
                </a:lnTo>
                <a:lnTo>
                  <a:pt x="155" y="327"/>
                </a:lnTo>
                <a:lnTo>
                  <a:pt x="157" y="325"/>
                </a:lnTo>
                <a:lnTo>
                  <a:pt x="157" y="325"/>
                </a:lnTo>
                <a:lnTo>
                  <a:pt x="159" y="327"/>
                </a:lnTo>
                <a:lnTo>
                  <a:pt x="160" y="328"/>
                </a:lnTo>
                <a:lnTo>
                  <a:pt x="160" y="328"/>
                </a:lnTo>
                <a:lnTo>
                  <a:pt x="159" y="332"/>
                </a:lnTo>
                <a:lnTo>
                  <a:pt x="155" y="332"/>
                </a:lnTo>
                <a:lnTo>
                  <a:pt x="155" y="332"/>
                </a:lnTo>
                <a:close/>
                <a:moveTo>
                  <a:pt x="167" y="333"/>
                </a:moveTo>
                <a:lnTo>
                  <a:pt x="167" y="333"/>
                </a:lnTo>
                <a:lnTo>
                  <a:pt x="166" y="332"/>
                </a:lnTo>
                <a:lnTo>
                  <a:pt x="164" y="330"/>
                </a:lnTo>
                <a:lnTo>
                  <a:pt x="164" y="330"/>
                </a:lnTo>
                <a:lnTo>
                  <a:pt x="166" y="327"/>
                </a:lnTo>
                <a:lnTo>
                  <a:pt x="167" y="327"/>
                </a:lnTo>
                <a:lnTo>
                  <a:pt x="167" y="327"/>
                </a:lnTo>
                <a:lnTo>
                  <a:pt x="171" y="328"/>
                </a:lnTo>
                <a:lnTo>
                  <a:pt x="171" y="330"/>
                </a:lnTo>
                <a:lnTo>
                  <a:pt x="171" y="330"/>
                </a:lnTo>
                <a:lnTo>
                  <a:pt x="169" y="332"/>
                </a:lnTo>
                <a:lnTo>
                  <a:pt x="167" y="333"/>
                </a:lnTo>
                <a:lnTo>
                  <a:pt x="167" y="333"/>
                </a:lnTo>
                <a:close/>
                <a:moveTo>
                  <a:pt x="179" y="333"/>
                </a:moveTo>
                <a:lnTo>
                  <a:pt x="179" y="333"/>
                </a:lnTo>
                <a:lnTo>
                  <a:pt x="176" y="332"/>
                </a:lnTo>
                <a:lnTo>
                  <a:pt x="176" y="330"/>
                </a:lnTo>
                <a:lnTo>
                  <a:pt x="176" y="330"/>
                </a:lnTo>
                <a:lnTo>
                  <a:pt x="176" y="328"/>
                </a:lnTo>
                <a:lnTo>
                  <a:pt x="179" y="327"/>
                </a:lnTo>
                <a:lnTo>
                  <a:pt x="179" y="327"/>
                </a:lnTo>
                <a:lnTo>
                  <a:pt x="181" y="328"/>
                </a:lnTo>
                <a:lnTo>
                  <a:pt x="183" y="330"/>
                </a:lnTo>
                <a:lnTo>
                  <a:pt x="183" y="330"/>
                </a:lnTo>
                <a:lnTo>
                  <a:pt x="181" y="332"/>
                </a:lnTo>
                <a:lnTo>
                  <a:pt x="179" y="333"/>
                </a:lnTo>
                <a:lnTo>
                  <a:pt x="179" y="333"/>
                </a:lnTo>
                <a:close/>
                <a:moveTo>
                  <a:pt x="190" y="333"/>
                </a:moveTo>
                <a:lnTo>
                  <a:pt x="190" y="333"/>
                </a:lnTo>
                <a:lnTo>
                  <a:pt x="188" y="332"/>
                </a:lnTo>
                <a:lnTo>
                  <a:pt x="186" y="330"/>
                </a:lnTo>
                <a:lnTo>
                  <a:pt x="186" y="330"/>
                </a:lnTo>
                <a:lnTo>
                  <a:pt x="188" y="328"/>
                </a:lnTo>
                <a:lnTo>
                  <a:pt x="190" y="327"/>
                </a:lnTo>
                <a:lnTo>
                  <a:pt x="190" y="327"/>
                </a:lnTo>
                <a:lnTo>
                  <a:pt x="193" y="327"/>
                </a:lnTo>
                <a:lnTo>
                  <a:pt x="193" y="330"/>
                </a:lnTo>
                <a:lnTo>
                  <a:pt x="193" y="330"/>
                </a:lnTo>
                <a:lnTo>
                  <a:pt x="193" y="332"/>
                </a:lnTo>
                <a:lnTo>
                  <a:pt x="190" y="333"/>
                </a:lnTo>
                <a:lnTo>
                  <a:pt x="190" y="333"/>
                </a:lnTo>
                <a:close/>
                <a:moveTo>
                  <a:pt x="202" y="332"/>
                </a:moveTo>
                <a:lnTo>
                  <a:pt x="202" y="332"/>
                </a:lnTo>
                <a:lnTo>
                  <a:pt x="200" y="332"/>
                </a:lnTo>
                <a:lnTo>
                  <a:pt x="198" y="328"/>
                </a:lnTo>
                <a:lnTo>
                  <a:pt x="198" y="328"/>
                </a:lnTo>
                <a:lnTo>
                  <a:pt x="198" y="327"/>
                </a:lnTo>
                <a:lnTo>
                  <a:pt x="202" y="325"/>
                </a:lnTo>
                <a:lnTo>
                  <a:pt x="202" y="325"/>
                </a:lnTo>
                <a:lnTo>
                  <a:pt x="203" y="327"/>
                </a:lnTo>
                <a:lnTo>
                  <a:pt x="205" y="328"/>
                </a:lnTo>
                <a:lnTo>
                  <a:pt x="205" y="328"/>
                </a:lnTo>
                <a:lnTo>
                  <a:pt x="203" y="330"/>
                </a:lnTo>
                <a:lnTo>
                  <a:pt x="202" y="332"/>
                </a:lnTo>
                <a:lnTo>
                  <a:pt x="202" y="332"/>
                </a:lnTo>
                <a:close/>
                <a:moveTo>
                  <a:pt x="213" y="330"/>
                </a:moveTo>
                <a:lnTo>
                  <a:pt x="213" y="330"/>
                </a:lnTo>
                <a:lnTo>
                  <a:pt x="210" y="328"/>
                </a:lnTo>
                <a:lnTo>
                  <a:pt x="208" y="327"/>
                </a:lnTo>
                <a:lnTo>
                  <a:pt x="208" y="327"/>
                </a:lnTo>
                <a:lnTo>
                  <a:pt x="210" y="325"/>
                </a:lnTo>
                <a:lnTo>
                  <a:pt x="212" y="323"/>
                </a:lnTo>
                <a:lnTo>
                  <a:pt x="212" y="323"/>
                </a:lnTo>
                <a:lnTo>
                  <a:pt x="213" y="323"/>
                </a:lnTo>
                <a:lnTo>
                  <a:pt x="215" y="325"/>
                </a:lnTo>
                <a:lnTo>
                  <a:pt x="215" y="325"/>
                </a:lnTo>
                <a:lnTo>
                  <a:pt x="215" y="328"/>
                </a:lnTo>
                <a:lnTo>
                  <a:pt x="213" y="330"/>
                </a:lnTo>
                <a:lnTo>
                  <a:pt x="213" y="330"/>
                </a:lnTo>
                <a:close/>
                <a:moveTo>
                  <a:pt x="224" y="327"/>
                </a:moveTo>
                <a:lnTo>
                  <a:pt x="224" y="327"/>
                </a:lnTo>
                <a:lnTo>
                  <a:pt x="222" y="327"/>
                </a:lnTo>
                <a:lnTo>
                  <a:pt x="220" y="325"/>
                </a:lnTo>
                <a:lnTo>
                  <a:pt x="220" y="325"/>
                </a:lnTo>
                <a:lnTo>
                  <a:pt x="220" y="322"/>
                </a:lnTo>
                <a:lnTo>
                  <a:pt x="222" y="320"/>
                </a:lnTo>
                <a:lnTo>
                  <a:pt x="222" y="320"/>
                </a:lnTo>
                <a:lnTo>
                  <a:pt x="224" y="322"/>
                </a:lnTo>
                <a:lnTo>
                  <a:pt x="225" y="323"/>
                </a:lnTo>
                <a:lnTo>
                  <a:pt x="225" y="323"/>
                </a:lnTo>
                <a:lnTo>
                  <a:pt x="225" y="325"/>
                </a:lnTo>
                <a:lnTo>
                  <a:pt x="224" y="327"/>
                </a:lnTo>
                <a:lnTo>
                  <a:pt x="224" y="327"/>
                </a:lnTo>
                <a:close/>
                <a:moveTo>
                  <a:pt x="234" y="323"/>
                </a:moveTo>
                <a:lnTo>
                  <a:pt x="234" y="323"/>
                </a:lnTo>
                <a:lnTo>
                  <a:pt x="232" y="323"/>
                </a:lnTo>
                <a:lnTo>
                  <a:pt x="231" y="322"/>
                </a:lnTo>
                <a:lnTo>
                  <a:pt x="231" y="322"/>
                </a:lnTo>
                <a:lnTo>
                  <a:pt x="231" y="318"/>
                </a:lnTo>
                <a:lnTo>
                  <a:pt x="232" y="316"/>
                </a:lnTo>
                <a:lnTo>
                  <a:pt x="232" y="316"/>
                </a:lnTo>
                <a:lnTo>
                  <a:pt x="236" y="316"/>
                </a:lnTo>
                <a:lnTo>
                  <a:pt x="237" y="318"/>
                </a:lnTo>
                <a:lnTo>
                  <a:pt x="237" y="318"/>
                </a:lnTo>
                <a:lnTo>
                  <a:pt x="237" y="322"/>
                </a:lnTo>
                <a:lnTo>
                  <a:pt x="234" y="323"/>
                </a:lnTo>
                <a:lnTo>
                  <a:pt x="234" y="323"/>
                </a:lnTo>
                <a:close/>
                <a:moveTo>
                  <a:pt x="246" y="318"/>
                </a:moveTo>
                <a:lnTo>
                  <a:pt x="246" y="318"/>
                </a:lnTo>
                <a:lnTo>
                  <a:pt x="243" y="318"/>
                </a:lnTo>
                <a:lnTo>
                  <a:pt x="241" y="316"/>
                </a:lnTo>
                <a:lnTo>
                  <a:pt x="241" y="316"/>
                </a:lnTo>
                <a:lnTo>
                  <a:pt x="241" y="315"/>
                </a:lnTo>
                <a:lnTo>
                  <a:pt x="243" y="313"/>
                </a:lnTo>
                <a:lnTo>
                  <a:pt x="243" y="313"/>
                </a:lnTo>
                <a:lnTo>
                  <a:pt x="244" y="313"/>
                </a:lnTo>
                <a:lnTo>
                  <a:pt x="248" y="315"/>
                </a:lnTo>
                <a:lnTo>
                  <a:pt x="248" y="315"/>
                </a:lnTo>
                <a:lnTo>
                  <a:pt x="248" y="316"/>
                </a:lnTo>
                <a:lnTo>
                  <a:pt x="246" y="318"/>
                </a:lnTo>
                <a:lnTo>
                  <a:pt x="246" y="318"/>
                </a:lnTo>
                <a:close/>
                <a:moveTo>
                  <a:pt x="256" y="313"/>
                </a:moveTo>
                <a:lnTo>
                  <a:pt x="256" y="313"/>
                </a:lnTo>
                <a:lnTo>
                  <a:pt x="253" y="313"/>
                </a:lnTo>
                <a:lnTo>
                  <a:pt x="251" y="311"/>
                </a:lnTo>
                <a:lnTo>
                  <a:pt x="251" y="311"/>
                </a:lnTo>
                <a:lnTo>
                  <a:pt x="251" y="310"/>
                </a:lnTo>
                <a:lnTo>
                  <a:pt x="253" y="308"/>
                </a:lnTo>
                <a:lnTo>
                  <a:pt x="253" y="308"/>
                </a:lnTo>
                <a:lnTo>
                  <a:pt x="254" y="308"/>
                </a:lnTo>
                <a:lnTo>
                  <a:pt x="256" y="310"/>
                </a:lnTo>
                <a:lnTo>
                  <a:pt x="256" y="310"/>
                </a:lnTo>
                <a:lnTo>
                  <a:pt x="256" y="311"/>
                </a:lnTo>
                <a:lnTo>
                  <a:pt x="256" y="313"/>
                </a:lnTo>
                <a:lnTo>
                  <a:pt x="256" y="313"/>
                </a:lnTo>
                <a:close/>
                <a:moveTo>
                  <a:pt x="265" y="308"/>
                </a:moveTo>
                <a:lnTo>
                  <a:pt x="265" y="308"/>
                </a:lnTo>
                <a:lnTo>
                  <a:pt x="263" y="308"/>
                </a:lnTo>
                <a:lnTo>
                  <a:pt x="261" y="306"/>
                </a:lnTo>
                <a:lnTo>
                  <a:pt x="261" y="306"/>
                </a:lnTo>
                <a:lnTo>
                  <a:pt x="260" y="304"/>
                </a:lnTo>
                <a:lnTo>
                  <a:pt x="261" y="301"/>
                </a:lnTo>
                <a:lnTo>
                  <a:pt x="261" y="301"/>
                </a:lnTo>
                <a:lnTo>
                  <a:pt x="265" y="301"/>
                </a:lnTo>
                <a:lnTo>
                  <a:pt x="266" y="303"/>
                </a:lnTo>
                <a:lnTo>
                  <a:pt x="266" y="303"/>
                </a:lnTo>
                <a:lnTo>
                  <a:pt x="266" y="304"/>
                </a:lnTo>
                <a:lnTo>
                  <a:pt x="265" y="308"/>
                </a:lnTo>
                <a:lnTo>
                  <a:pt x="265" y="308"/>
                </a:lnTo>
                <a:close/>
                <a:moveTo>
                  <a:pt x="275" y="301"/>
                </a:moveTo>
                <a:lnTo>
                  <a:pt x="275" y="301"/>
                </a:lnTo>
                <a:lnTo>
                  <a:pt x="272" y="301"/>
                </a:lnTo>
                <a:lnTo>
                  <a:pt x="270" y="299"/>
                </a:lnTo>
                <a:lnTo>
                  <a:pt x="270" y="299"/>
                </a:lnTo>
                <a:lnTo>
                  <a:pt x="270" y="298"/>
                </a:lnTo>
                <a:lnTo>
                  <a:pt x="270" y="296"/>
                </a:lnTo>
                <a:lnTo>
                  <a:pt x="270" y="296"/>
                </a:lnTo>
                <a:lnTo>
                  <a:pt x="273" y="294"/>
                </a:lnTo>
                <a:lnTo>
                  <a:pt x="275" y="296"/>
                </a:lnTo>
                <a:lnTo>
                  <a:pt x="275" y="296"/>
                </a:lnTo>
                <a:lnTo>
                  <a:pt x="275" y="298"/>
                </a:lnTo>
                <a:lnTo>
                  <a:pt x="275" y="301"/>
                </a:lnTo>
                <a:lnTo>
                  <a:pt x="275" y="301"/>
                </a:lnTo>
                <a:close/>
                <a:moveTo>
                  <a:pt x="248" y="234"/>
                </a:moveTo>
                <a:lnTo>
                  <a:pt x="248" y="260"/>
                </a:lnTo>
                <a:lnTo>
                  <a:pt x="210" y="234"/>
                </a:lnTo>
                <a:lnTo>
                  <a:pt x="184" y="234"/>
                </a:lnTo>
                <a:lnTo>
                  <a:pt x="184" y="234"/>
                </a:lnTo>
                <a:lnTo>
                  <a:pt x="178" y="234"/>
                </a:lnTo>
                <a:lnTo>
                  <a:pt x="171" y="233"/>
                </a:lnTo>
                <a:lnTo>
                  <a:pt x="166" y="231"/>
                </a:lnTo>
                <a:lnTo>
                  <a:pt x="160" y="227"/>
                </a:lnTo>
                <a:lnTo>
                  <a:pt x="157" y="222"/>
                </a:lnTo>
                <a:lnTo>
                  <a:pt x="154" y="217"/>
                </a:lnTo>
                <a:lnTo>
                  <a:pt x="152" y="212"/>
                </a:lnTo>
                <a:lnTo>
                  <a:pt x="152" y="205"/>
                </a:lnTo>
                <a:lnTo>
                  <a:pt x="152" y="192"/>
                </a:lnTo>
                <a:lnTo>
                  <a:pt x="164" y="192"/>
                </a:lnTo>
                <a:lnTo>
                  <a:pt x="164" y="192"/>
                </a:lnTo>
                <a:lnTo>
                  <a:pt x="169" y="192"/>
                </a:lnTo>
                <a:lnTo>
                  <a:pt x="174" y="190"/>
                </a:lnTo>
                <a:lnTo>
                  <a:pt x="184" y="183"/>
                </a:lnTo>
                <a:lnTo>
                  <a:pt x="191" y="173"/>
                </a:lnTo>
                <a:lnTo>
                  <a:pt x="193" y="168"/>
                </a:lnTo>
                <a:lnTo>
                  <a:pt x="193" y="163"/>
                </a:lnTo>
                <a:lnTo>
                  <a:pt x="193" y="133"/>
                </a:lnTo>
                <a:lnTo>
                  <a:pt x="246" y="133"/>
                </a:lnTo>
                <a:lnTo>
                  <a:pt x="246" y="133"/>
                </a:lnTo>
                <a:lnTo>
                  <a:pt x="253" y="135"/>
                </a:lnTo>
                <a:lnTo>
                  <a:pt x="260" y="137"/>
                </a:lnTo>
                <a:lnTo>
                  <a:pt x="265" y="140"/>
                </a:lnTo>
                <a:lnTo>
                  <a:pt x="270" y="144"/>
                </a:lnTo>
                <a:lnTo>
                  <a:pt x="273" y="149"/>
                </a:lnTo>
                <a:lnTo>
                  <a:pt x="277" y="154"/>
                </a:lnTo>
                <a:lnTo>
                  <a:pt x="278" y="159"/>
                </a:lnTo>
                <a:lnTo>
                  <a:pt x="278" y="166"/>
                </a:lnTo>
                <a:lnTo>
                  <a:pt x="278" y="202"/>
                </a:lnTo>
                <a:lnTo>
                  <a:pt x="278" y="202"/>
                </a:lnTo>
                <a:lnTo>
                  <a:pt x="278" y="209"/>
                </a:lnTo>
                <a:lnTo>
                  <a:pt x="277" y="216"/>
                </a:lnTo>
                <a:lnTo>
                  <a:pt x="273" y="221"/>
                </a:lnTo>
                <a:lnTo>
                  <a:pt x="270" y="226"/>
                </a:lnTo>
                <a:lnTo>
                  <a:pt x="265" y="229"/>
                </a:lnTo>
                <a:lnTo>
                  <a:pt x="260" y="233"/>
                </a:lnTo>
                <a:lnTo>
                  <a:pt x="253" y="234"/>
                </a:lnTo>
                <a:lnTo>
                  <a:pt x="248" y="234"/>
                </a:lnTo>
                <a:lnTo>
                  <a:pt x="248" y="234"/>
                </a:lnTo>
                <a:close/>
                <a:moveTo>
                  <a:pt x="284" y="292"/>
                </a:moveTo>
                <a:lnTo>
                  <a:pt x="284" y="292"/>
                </a:lnTo>
                <a:lnTo>
                  <a:pt x="280" y="294"/>
                </a:lnTo>
                <a:lnTo>
                  <a:pt x="278" y="292"/>
                </a:lnTo>
                <a:lnTo>
                  <a:pt x="278" y="292"/>
                </a:lnTo>
                <a:lnTo>
                  <a:pt x="278" y="291"/>
                </a:lnTo>
                <a:lnTo>
                  <a:pt x="278" y="289"/>
                </a:lnTo>
                <a:lnTo>
                  <a:pt x="278" y="289"/>
                </a:lnTo>
                <a:lnTo>
                  <a:pt x="282" y="287"/>
                </a:lnTo>
                <a:lnTo>
                  <a:pt x="284" y="289"/>
                </a:lnTo>
                <a:lnTo>
                  <a:pt x="284" y="289"/>
                </a:lnTo>
                <a:lnTo>
                  <a:pt x="284" y="291"/>
                </a:lnTo>
                <a:lnTo>
                  <a:pt x="284" y="292"/>
                </a:lnTo>
                <a:lnTo>
                  <a:pt x="284" y="292"/>
                </a:lnTo>
                <a:close/>
                <a:moveTo>
                  <a:pt x="284" y="72"/>
                </a:moveTo>
                <a:lnTo>
                  <a:pt x="284" y="72"/>
                </a:lnTo>
                <a:lnTo>
                  <a:pt x="282" y="70"/>
                </a:lnTo>
                <a:lnTo>
                  <a:pt x="284" y="68"/>
                </a:lnTo>
                <a:lnTo>
                  <a:pt x="284" y="68"/>
                </a:lnTo>
                <a:lnTo>
                  <a:pt x="285" y="67"/>
                </a:lnTo>
                <a:lnTo>
                  <a:pt x="287" y="68"/>
                </a:lnTo>
                <a:lnTo>
                  <a:pt x="287" y="68"/>
                </a:lnTo>
                <a:lnTo>
                  <a:pt x="289" y="70"/>
                </a:lnTo>
                <a:lnTo>
                  <a:pt x="287" y="72"/>
                </a:lnTo>
                <a:lnTo>
                  <a:pt x="287" y="72"/>
                </a:lnTo>
                <a:lnTo>
                  <a:pt x="285" y="74"/>
                </a:lnTo>
                <a:lnTo>
                  <a:pt x="284" y="72"/>
                </a:lnTo>
                <a:lnTo>
                  <a:pt x="284" y="72"/>
                </a:lnTo>
                <a:close/>
                <a:moveTo>
                  <a:pt x="292" y="286"/>
                </a:moveTo>
                <a:lnTo>
                  <a:pt x="292" y="286"/>
                </a:lnTo>
                <a:lnTo>
                  <a:pt x="289" y="286"/>
                </a:lnTo>
                <a:lnTo>
                  <a:pt x="287" y="286"/>
                </a:lnTo>
                <a:lnTo>
                  <a:pt x="287" y="286"/>
                </a:lnTo>
                <a:lnTo>
                  <a:pt x="285" y="282"/>
                </a:lnTo>
                <a:lnTo>
                  <a:pt x="287" y="280"/>
                </a:lnTo>
                <a:lnTo>
                  <a:pt x="287" y="280"/>
                </a:lnTo>
                <a:lnTo>
                  <a:pt x="289" y="279"/>
                </a:lnTo>
                <a:lnTo>
                  <a:pt x="290" y="280"/>
                </a:lnTo>
                <a:lnTo>
                  <a:pt x="290" y="280"/>
                </a:lnTo>
                <a:lnTo>
                  <a:pt x="292" y="282"/>
                </a:lnTo>
                <a:lnTo>
                  <a:pt x="292" y="286"/>
                </a:lnTo>
                <a:lnTo>
                  <a:pt x="292" y="286"/>
                </a:lnTo>
                <a:close/>
                <a:moveTo>
                  <a:pt x="290" y="80"/>
                </a:moveTo>
                <a:lnTo>
                  <a:pt x="290" y="80"/>
                </a:lnTo>
                <a:lnTo>
                  <a:pt x="290" y="79"/>
                </a:lnTo>
                <a:lnTo>
                  <a:pt x="290" y="75"/>
                </a:lnTo>
                <a:lnTo>
                  <a:pt x="290" y="75"/>
                </a:lnTo>
                <a:lnTo>
                  <a:pt x="294" y="75"/>
                </a:lnTo>
                <a:lnTo>
                  <a:pt x="296" y="77"/>
                </a:lnTo>
                <a:lnTo>
                  <a:pt x="296" y="77"/>
                </a:lnTo>
                <a:lnTo>
                  <a:pt x="296" y="79"/>
                </a:lnTo>
                <a:lnTo>
                  <a:pt x="296" y="80"/>
                </a:lnTo>
                <a:lnTo>
                  <a:pt x="296" y="80"/>
                </a:lnTo>
                <a:lnTo>
                  <a:pt x="292" y="82"/>
                </a:lnTo>
                <a:lnTo>
                  <a:pt x="290" y="80"/>
                </a:lnTo>
                <a:lnTo>
                  <a:pt x="290" y="80"/>
                </a:lnTo>
                <a:close/>
                <a:moveTo>
                  <a:pt x="299" y="277"/>
                </a:moveTo>
                <a:lnTo>
                  <a:pt x="299" y="277"/>
                </a:lnTo>
                <a:lnTo>
                  <a:pt x="297" y="277"/>
                </a:lnTo>
                <a:lnTo>
                  <a:pt x="294" y="277"/>
                </a:lnTo>
                <a:lnTo>
                  <a:pt x="294" y="277"/>
                </a:lnTo>
                <a:lnTo>
                  <a:pt x="294" y="275"/>
                </a:lnTo>
                <a:lnTo>
                  <a:pt x="294" y="272"/>
                </a:lnTo>
                <a:lnTo>
                  <a:pt x="294" y="272"/>
                </a:lnTo>
                <a:lnTo>
                  <a:pt x="296" y="272"/>
                </a:lnTo>
                <a:lnTo>
                  <a:pt x="299" y="272"/>
                </a:lnTo>
                <a:lnTo>
                  <a:pt x="299" y="272"/>
                </a:lnTo>
                <a:lnTo>
                  <a:pt x="299" y="274"/>
                </a:lnTo>
                <a:lnTo>
                  <a:pt x="299" y="277"/>
                </a:lnTo>
                <a:lnTo>
                  <a:pt x="299" y="277"/>
                </a:lnTo>
                <a:close/>
                <a:moveTo>
                  <a:pt x="306" y="267"/>
                </a:moveTo>
                <a:lnTo>
                  <a:pt x="306" y="267"/>
                </a:lnTo>
                <a:lnTo>
                  <a:pt x="304" y="269"/>
                </a:lnTo>
                <a:lnTo>
                  <a:pt x="301" y="269"/>
                </a:lnTo>
                <a:lnTo>
                  <a:pt x="301" y="269"/>
                </a:lnTo>
                <a:lnTo>
                  <a:pt x="301" y="265"/>
                </a:lnTo>
                <a:lnTo>
                  <a:pt x="301" y="263"/>
                </a:lnTo>
                <a:lnTo>
                  <a:pt x="301" y="263"/>
                </a:lnTo>
                <a:lnTo>
                  <a:pt x="302" y="262"/>
                </a:lnTo>
                <a:lnTo>
                  <a:pt x="306" y="263"/>
                </a:lnTo>
                <a:lnTo>
                  <a:pt x="306" y="263"/>
                </a:lnTo>
                <a:lnTo>
                  <a:pt x="306" y="265"/>
                </a:lnTo>
                <a:lnTo>
                  <a:pt x="306" y="267"/>
                </a:lnTo>
                <a:lnTo>
                  <a:pt x="306" y="267"/>
                </a:lnTo>
                <a:close/>
                <a:moveTo>
                  <a:pt x="313" y="258"/>
                </a:moveTo>
                <a:lnTo>
                  <a:pt x="313" y="258"/>
                </a:lnTo>
                <a:lnTo>
                  <a:pt x="309" y="258"/>
                </a:lnTo>
                <a:lnTo>
                  <a:pt x="307" y="258"/>
                </a:lnTo>
                <a:lnTo>
                  <a:pt x="307" y="258"/>
                </a:lnTo>
                <a:lnTo>
                  <a:pt x="306" y="257"/>
                </a:lnTo>
                <a:lnTo>
                  <a:pt x="306" y="255"/>
                </a:lnTo>
                <a:lnTo>
                  <a:pt x="306" y="255"/>
                </a:lnTo>
                <a:lnTo>
                  <a:pt x="309" y="253"/>
                </a:lnTo>
                <a:lnTo>
                  <a:pt x="311" y="253"/>
                </a:lnTo>
                <a:lnTo>
                  <a:pt x="311" y="253"/>
                </a:lnTo>
                <a:lnTo>
                  <a:pt x="313" y="255"/>
                </a:lnTo>
                <a:lnTo>
                  <a:pt x="313" y="258"/>
                </a:lnTo>
                <a:lnTo>
                  <a:pt x="313" y="258"/>
                </a:lnTo>
                <a:close/>
                <a:moveTo>
                  <a:pt x="318" y="248"/>
                </a:moveTo>
                <a:lnTo>
                  <a:pt x="318" y="248"/>
                </a:lnTo>
                <a:lnTo>
                  <a:pt x="316" y="250"/>
                </a:lnTo>
                <a:lnTo>
                  <a:pt x="313" y="250"/>
                </a:lnTo>
                <a:lnTo>
                  <a:pt x="313" y="250"/>
                </a:lnTo>
                <a:lnTo>
                  <a:pt x="311" y="246"/>
                </a:lnTo>
                <a:lnTo>
                  <a:pt x="311" y="245"/>
                </a:lnTo>
                <a:lnTo>
                  <a:pt x="311" y="245"/>
                </a:lnTo>
                <a:lnTo>
                  <a:pt x="314" y="243"/>
                </a:lnTo>
                <a:lnTo>
                  <a:pt x="316" y="243"/>
                </a:lnTo>
                <a:lnTo>
                  <a:pt x="316" y="243"/>
                </a:lnTo>
                <a:lnTo>
                  <a:pt x="318" y="245"/>
                </a:lnTo>
                <a:lnTo>
                  <a:pt x="318" y="248"/>
                </a:lnTo>
                <a:lnTo>
                  <a:pt x="318" y="248"/>
                </a:lnTo>
                <a:close/>
                <a:moveTo>
                  <a:pt x="323" y="238"/>
                </a:moveTo>
                <a:lnTo>
                  <a:pt x="323" y="238"/>
                </a:lnTo>
                <a:lnTo>
                  <a:pt x="321" y="239"/>
                </a:lnTo>
                <a:lnTo>
                  <a:pt x="318" y="239"/>
                </a:lnTo>
                <a:lnTo>
                  <a:pt x="318" y="239"/>
                </a:lnTo>
                <a:lnTo>
                  <a:pt x="316" y="238"/>
                </a:lnTo>
                <a:lnTo>
                  <a:pt x="316" y="234"/>
                </a:lnTo>
                <a:lnTo>
                  <a:pt x="316" y="234"/>
                </a:lnTo>
                <a:lnTo>
                  <a:pt x="318" y="233"/>
                </a:lnTo>
                <a:lnTo>
                  <a:pt x="321" y="233"/>
                </a:lnTo>
                <a:lnTo>
                  <a:pt x="321" y="233"/>
                </a:lnTo>
                <a:lnTo>
                  <a:pt x="323" y="234"/>
                </a:lnTo>
                <a:lnTo>
                  <a:pt x="323" y="238"/>
                </a:lnTo>
                <a:lnTo>
                  <a:pt x="323" y="238"/>
                </a:lnTo>
                <a:close/>
                <a:moveTo>
                  <a:pt x="326" y="226"/>
                </a:moveTo>
                <a:lnTo>
                  <a:pt x="326" y="226"/>
                </a:lnTo>
                <a:lnTo>
                  <a:pt x="325" y="227"/>
                </a:lnTo>
                <a:lnTo>
                  <a:pt x="323" y="229"/>
                </a:lnTo>
                <a:lnTo>
                  <a:pt x="323" y="229"/>
                </a:lnTo>
                <a:lnTo>
                  <a:pt x="319" y="227"/>
                </a:lnTo>
                <a:lnTo>
                  <a:pt x="319" y="224"/>
                </a:lnTo>
                <a:lnTo>
                  <a:pt x="319" y="224"/>
                </a:lnTo>
                <a:lnTo>
                  <a:pt x="321" y="222"/>
                </a:lnTo>
                <a:lnTo>
                  <a:pt x="325" y="222"/>
                </a:lnTo>
                <a:lnTo>
                  <a:pt x="325" y="222"/>
                </a:lnTo>
                <a:lnTo>
                  <a:pt x="326" y="224"/>
                </a:lnTo>
                <a:lnTo>
                  <a:pt x="326" y="226"/>
                </a:lnTo>
                <a:lnTo>
                  <a:pt x="326" y="226"/>
                </a:lnTo>
                <a:close/>
                <a:moveTo>
                  <a:pt x="330" y="216"/>
                </a:moveTo>
                <a:lnTo>
                  <a:pt x="330" y="216"/>
                </a:lnTo>
                <a:lnTo>
                  <a:pt x="328" y="217"/>
                </a:lnTo>
                <a:lnTo>
                  <a:pt x="325" y="217"/>
                </a:lnTo>
                <a:lnTo>
                  <a:pt x="325" y="217"/>
                </a:lnTo>
                <a:lnTo>
                  <a:pt x="323" y="216"/>
                </a:lnTo>
                <a:lnTo>
                  <a:pt x="323" y="214"/>
                </a:lnTo>
                <a:lnTo>
                  <a:pt x="323" y="214"/>
                </a:lnTo>
                <a:lnTo>
                  <a:pt x="325" y="212"/>
                </a:lnTo>
                <a:lnTo>
                  <a:pt x="326" y="212"/>
                </a:lnTo>
                <a:lnTo>
                  <a:pt x="326" y="212"/>
                </a:lnTo>
                <a:lnTo>
                  <a:pt x="330" y="212"/>
                </a:lnTo>
                <a:lnTo>
                  <a:pt x="330" y="216"/>
                </a:lnTo>
                <a:lnTo>
                  <a:pt x="330" y="216"/>
                </a:lnTo>
                <a:close/>
                <a:moveTo>
                  <a:pt x="328" y="207"/>
                </a:moveTo>
                <a:lnTo>
                  <a:pt x="328" y="207"/>
                </a:lnTo>
                <a:lnTo>
                  <a:pt x="326" y="205"/>
                </a:lnTo>
                <a:lnTo>
                  <a:pt x="325" y="204"/>
                </a:lnTo>
                <a:lnTo>
                  <a:pt x="325" y="204"/>
                </a:lnTo>
                <a:lnTo>
                  <a:pt x="326" y="200"/>
                </a:lnTo>
                <a:lnTo>
                  <a:pt x="330" y="200"/>
                </a:lnTo>
                <a:lnTo>
                  <a:pt x="330" y="200"/>
                </a:lnTo>
                <a:lnTo>
                  <a:pt x="331" y="202"/>
                </a:lnTo>
                <a:lnTo>
                  <a:pt x="331" y="204"/>
                </a:lnTo>
                <a:lnTo>
                  <a:pt x="331" y="204"/>
                </a:lnTo>
                <a:lnTo>
                  <a:pt x="330" y="207"/>
                </a:lnTo>
                <a:lnTo>
                  <a:pt x="328" y="207"/>
                </a:lnTo>
                <a:lnTo>
                  <a:pt x="328" y="207"/>
                </a:lnTo>
                <a:close/>
                <a:moveTo>
                  <a:pt x="330" y="195"/>
                </a:moveTo>
                <a:lnTo>
                  <a:pt x="330" y="195"/>
                </a:lnTo>
                <a:lnTo>
                  <a:pt x="328" y="195"/>
                </a:lnTo>
                <a:lnTo>
                  <a:pt x="326" y="192"/>
                </a:lnTo>
                <a:lnTo>
                  <a:pt x="326" y="192"/>
                </a:lnTo>
                <a:lnTo>
                  <a:pt x="328" y="190"/>
                </a:lnTo>
                <a:lnTo>
                  <a:pt x="330" y="190"/>
                </a:lnTo>
                <a:lnTo>
                  <a:pt x="330" y="190"/>
                </a:lnTo>
                <a:lnTo>
                  <a:pt x="333" y="190"/>
                </a:lnTo>
                <a:lnTo>
                  <a:pt x="333" y="193"/>
                </a:lnTo>
                <a:lnTo>
                  <a:pt x="333" y="193"/>
                </a:lnTo>
                <a:lnTo>
                  <a:pt x="331" y="195"/>
                </a:lnTo>
                <a:lnTo>
                  <a:pt x="330" y="195"/>
                </a:lnTo>
                <a:lnTo>
                  <a:pt x="330" y="195"/>
                </a:lnTo>
                <a:close/>
                <a:moveTo>
                  <a:pt x="330" y="185"/>
                </a:moveTo>
                <a:lnTo>
                  <a:pt x="330" y="185"/>
                </a:lnTo>
                <a:lnTo>
                  <a:pt x="328" y="183"/>
                </a:lnTo>
                <a:lnTo>
                  <a:pt x="328" y="181"/>
                </a:lnTo>
                <a:lnTo>
                  <a:pt x="328" y="181"/>
                </a:lnTo>
                <a:lnTo>
                  <a:pt x="328" y="180"/>
                </a:lnTo>
                <a:lnTo>
                  <a:pt x="330" y="178"/>
                </a:lnTo>
                <a:lnTo>
                  <a:pt x="330" y="178"/>
                </a:lnTo>
                <a:lnTo>
                  <a:pt x="333" y="180"/>
                </a:lnTo>
                <a:lnTo>
                  <a:pt x="333" y="181"/>
                </a:lnTo>
                <a:lnTo>
                  <a:pt x="333" y="181"/>
                </a:lnTo>
                <a:lnTo>
                  <a:pt x="333" y="183"/>
                </a:lnTo>
                <a:lnTo>
                  <a:pt x="330" y="185"/>
                </a:lnTo>
                <a:lnTo>
                  <a:pt x="330" y="185"/>
                </a:lnTo>
                <a:close/>
              </a:path>
            </a:pathLst>
          </a:custGeom>
          <a:solidFill>
            <a:srgbClr val="B3B3B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256" name="제목 1"/>
          <p:cNvSpPr>
            <a:spLocks noGrp="1"/>
          </p:cNvSpPr>
          <p:nvPr userDrawn="1">
            <p:ph type="ctrTitle" hasCustomPrompt="1"/>
          </p:nvPr>
        </p:nvSpPr>
        <p:spPr>
          <a:xfrm>
            <a:off x="1404000" y="3920603"/>
            <a:ext cx="6336000" cy="512448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2100" b="1" cap="none" spc="50">
                <a:ln w="13500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7" name="텍스트 개체 틀 19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1404000" y="3684591"/>
            <a:ext cx="6336000" cy="292388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그룹 54"/>
          <p:cNvGrpSpPr/>
          <p:nvPr userDrawn="1"/>
        </p:nvGrpSpPr>
        <p:grpSpPr>
          <a:xfrm>
            <a:off x="1452563" y="1997055"/>
            <a:ext cx="6238875" cy="2590800"/>
            <a:chOff x="4097331" y="-789043"/>
            <a:chExt cx="6238875" cy="2590800"/>
          </a:xfrm>
        </p:grpSpPr>
        <p:sp>
          <p:nvSpPr>
            <p:cNvPr id="2053" name="Freeform 5"/>
            <p:cNvSpPr>
              <a:spLocks/>
            </p:cNvSpPr>
            <p:nvPr userDrawn="1"/>
          </p:nvSpPr>
          <p:spPr bwMode="auto">
            <a:xfrm>
              <a:off x="8843956" y="-535043"/>
              <a:ext cx="1492250" cy="2336800"/>
            </a:xfrm>
            <a:custGeom>
              <a:avLst/>
              <a:gdLst/>
              <a:ahLst/>
              <a:cxnLst>
                <a:cxn ang="0">
                  <a:pos x="940" y="14"/>
                </a:cxn>
                <a:cxn ang="0">
                  <a:pos x="40" y="0"/>
                </a:cxn>
                <a:cxn ang="0">
                  <a:pos x="0" y="1472"/>
                </a:cxn>
                <a:cxn ang="0">
                  <a:pos x="900" y="1472"/>
                </a:cxn>
                <a:cxn ang="0">
                  <a:pos x="940" y="14"/>
                </a:cxn>
              </a:cxnLst>
              <a:rect l="0" t="0" r="r" b="b"/>
              <a:pathLst>
                <a:path w="940" h="1472">
                  <a:moveTo>
                    <a:pt x="940" y="14"/>
                  </a:moveTo>
                  <a:lnTo>
                    <a:pt x="40" y="0"/>
                  </a:lnTo>
                  <a:lnTo>
                    <a:pt x="0" y="1472"/>
                  </a:lnTo>
                  <a:lnTo>
                    <a:pt x="900" y="1472"/>
                  </a:lnTo>
                  <a:lnTo>
                    <a:pt x="940" y="14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54" name="Freeform 6"/>
            <p:cNvSpPr>
              <a:spLocks/>
            </p:cNvSpPr>
            <p:nvPr userDrawn="1"/>
          </p:nvSpPr>
          <p:spPr bwMode="auto">
            <a:xfrm>
              <a:off x="8843956" y="-535043"/>
              <a:ext cx="1492250" cy="2336800"/>
            </a:xfrm>
            <a:custGeom>
              <a:avLst/>
              <a:gdLst/>
              <a:ahLst/>
              <a:cxnLst>
                <a:cxn ang="0">
                  <a:pos x="940" y="14"/>
                </a:cxn>
                <a:cxn ang="0">
                  <a:pos x="40" y="0"/>
                </a:cxn>
                <a:cxn ang="0">
                  <a:pos x="0" y="1472"/>
                </a:cxn>
                <a:cxn ang="0">
                  <a:pos x="900" y="1472"/>
                </a:cxn>
                <a:cxn ang="0">
                  <a:pos x="940" y="14"/>
                </a:cxn>
              </a:cxnLst>
              <a:rect l="0" t="0" r="r" b="b"/>
              <a:pathLst>
                <a:path w="940" h="1472">
                  <a:moveTo>
                    <a:pt x="940" y="14"/>
                  </a:moveTo>
                  <a:lnTo>
                    <a:pt x="40" y="0"/>
                  </a:lnTo>
                  <a:lnTo>
                    <a:pt x="0" y="1472"/>
                  </a:lnTo>
                  <a:lnTo>
                    <a:pt x="900" y="1472"/>
                  </a:lnTo>
                  <a:lnTo>
                    <a:pt x="940" y="14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55" name="Rectangle 7"/>
            <p:cNvSpPr>
              <a:spLocks noChangeArrowheads="1"/>
            </p:cNvSpPr>
            <p:nvPr userDrawn="1"/>
          </p:nvSpPr>
          <p:spPr bwMode="auto">
            <a:xfrm>
              <a:off x="9123356" y="-535043"/>
              <a:ext cx="88900" cy="317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56" name="Rectangle 8"/>
            <p:cNvSpPr>
              <a:spLocks noChangeArrowheads="1"/>
            </p:cNvSpPr>
            <p:nvPr userDrawn="1"/>
          </p:nvSpPr>
          <p:spPr bwMode="auto">
            <a:xfrm>
              <a:off x="9123356" y="-535043"/>
              <a:ext cx="88900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57" name="Freeform 9"/>
            <p:cNvSpPr>
              <a:spLocks/>
            </p:cNvSpPr>
            <p:nvPr userDrawn="1"/>
          </p:nvSpPr>
          <p:spPr bwMode="auto">
            <a:xfrm>
              <a:off x="9123356" y="-531868"/>
              <a:ext cx="114300" cy="23336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2" y="1470"/>
                </a:cxn>
                <a:cxn ang="0">
                  <a:pos x="56" y="0"/>
                </a:cxn>
                <a:cxn ang="0">
                  <a:pos x="0" y="0"/>
                </a:cxn>
              </a:cxnLst>
              <a:rect l="0" t="0" r="r" b="b"/>
              <a:pathLst>
                <a:path w="72" h="1470">
                  <a:moveTo>
                    <a:pt x="0" y="0"/>
                  </a:moveTo>
                  <a:lnTo>
                    <a:pt x="72" y="1470"/>
                  </a:lnTo>
                  <a:lnTo>
                    <a:pt x="56" y="0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63000">
                  <a:schemeClr val="tx1">
                    <a:lumMod val="95000"/>
                    <a:lumOff val="5000"/>
                    <a:alpha val="22000"/>
                  </a:schemeClr>
                </a:gs>
                <a:gs pos="0">
                  <a:schemeClr val="tx1">
                    <a:lumMod val="95000"/>
                    <a:lumOff val="5000"/>
                  </a:scheme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58" name="Freeform 10"/>
            <p:cNvSpPr>
              <a:spLocks/>
            </p:cNvSpPr>
            <p:nvPr userDrawn="1"/>
          </p:nvSpPr>
          <p:spPr bwMode="auto">
            <a:xfrm>
              <a:off x="9123356" y="-531868"/>
              <a:ext cx="114300" cy="23336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2" y="1470"/>
                </a:cxn>
                <a:cxn ang="0">
                  <a:pos x="56" y="0"/>
                </a:cxn>
                <a:cxn ang="0">
                  <a:pos x="0" y="0"/>
                </a:cxn>
              </a:cxnLst>
              <a:rect l="0" t="0" r="r" b="b"/>
              <a:pathLst>
                <a:path w="72" h="1470">
                  <a:moveTo>
                    <a:pt x="0" y="0"/>
                  </a:moveTo>
                  <a:lnTo>
                    <a:pt x="72" y="1470"/>
                  </a:lnTo>
                  <a:lnTo>
                    <a:pt x="56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59" name="Freeform 11"/>
            <p:cNvSpPr>
              <a:spLocks/>
            </p:cNvSpPr>
            <p:nvPr userDrawn="1"/>
          </p:nvSpPr>
          <p:spPr bwMode="auto">
            <a:xfrm>
              <a:off x="7688256" y="-789043"/>
              <a:ext cx="1549400" cy="259080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896" y="0"/>
                </a:cxn>
                <a:cxn ang="0">
                  <a:pos x="976" y="1632"/>
                </a:cxn>
                <a:cxn ang="0">
                  <a:pos x="72" y="1632"/>
                </a:cxn>
                <a:cxn ang="0">
                  <a:pos x="0" y="70"/>
                </a:cxn>
              </a:cxnLst>
              <a:rect l="0" t="0" r="r" b="b"/>
              <a:pathLst>
                <a:path w="976" h="1632">
                  <a:moveTo>
                    <a:pt x="0" y="70"/>
                  </a:moveTo>
                  <a:lnTo>
                    <a:pt x="896" y="0"/>
                  </a:lnTo>
                  <a:lnTo>
                    <a:pt x="976" y="1632"/>
                  </a:lnTo>
                  <a:lnTo>
                    <a:pt x="72" y="1632"/>
                  </a:lnTo>
                  <a:lnTo>
                    <a:pt x="0" y="7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60" name="Freeform 12"/>
            <p:cNvSpPr>
              <a:spLocks/>
            </p:cNvSpPr>
            <p:nvPr userDrawn="1"/>
          </p:nvSpPr>
          <p:spPr bwMode="auto">
            <a:xfrm>
              <a:off x="7688256" y="-789043"/>
              <a:ext cx="1549400" cy="259080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896" y="0"/>
                </a:cxn>
                <a:cxn ang="0">
                  <a:pos x="976" y="1632"/>
                </a:cxn>
                <a:cxn ang="0">
                  <a:pos x="72" y="1632"/>
                </a:cxn>
                <a:cxn ang="0">
                  <a:pos x="0" y="70"/>
                </a:cxn>
              </a:cxnLst>
              <a:rect l="0" t="0" r="r" b="b"/>
              <a:pathLst>
                <a:path w="976" h="1632">
                  <a:moveTo>
                    <a:pt x="0" y="70"/>
                  </a:moveTo>
                  <a:lnTo>
                    <a:pt x="896" y="0"/>
                  </a:lnTo>
                  <a:lnTo>
                    <a:pt x="976" y="1632"/>
                  </a:lnTo>
                  <a:lnTo>
                    <a:pt x="72" y="1632"/>
                  </a:lnTo>
                  <a:lnTo>
                    <a:pt x="0" y="7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61" name="Freeform 13"/>
            <p:cNvSpPr>
              <a:spLocks/>
            </p:cNvSpPr>
            <p:nvPr userDrawn="1"/>
          </p:nvSpPr>
          <p:spPr bwMode="auto">
            <a:xfrm>
              <a:off x="7980356" y="-506468"/>
              <a:ext cx="95250" cy="22987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46"/>
                </a:cxn>
                <a:cxn ang="0">
                  <a:pos x="4" y="1448"/>
                </a:cxn>
                <a:cxn ang="0">
                  <a:pos x="60" y="4"/>
                </a:cxn>
                <a:cxn ang="0">
                  <a:pos x="0" y="0"/>
                </a:cxn>
              </a:cxnLst>
              <a:rect l="0" t="0" r="r" b="b"/>
              <a:pathLst>
                <a:path w="60" h="1448">
                  <a:moveTo>
                    <a:pt x="0" y="0"/>
                  </a:moveTo>
                  <a:lnTo>
                    <a:pt x="0" y="1446"/>
                  </a:lnTo>
                  <a:lnTo>
                    <a:pt x="4" y="1448"/>
                  </a:lnTo>
                  <a:lnTo>
                    <a:pt x="60" y="4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63000">
                  <a:schemeClr val="tx1">
                    <a:lumMod val="95000"/>
                    <a:lumOff val="5000"/>
                    <a:alpha val="22000"/>
                  </a:schemeClr>
                </a:gs>
                <a:gs pos="0">
                  <a:schemeClr val="tx1">
                    <a:lumMod val="95000"/>
                    <a:lumOff val="5000"/>
                  </a:scheme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62" name="Freeform 14"/>
            <p:cNvSpPr>
              <a:spLocks/>
            </p:cNvSpPr>
            <p:nvPr userDrawn="1"/>
          </p:nvSpPr>
          <p:spPr bwMode="auto">
            <a:xfrm>
              <a:off x="7980356" y="-506468"/>
              <a:ext cx="95250" cy="22987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46"/>
                </a:cxn>
                <a:cxn ang="0">
                  <a:pos x="4" y="1448"/>
                </a:cxn>
                <a:cxn ang="0">
                  <a:pos x="60" y="4"/>
                </a:cxn>
                <a:cxn ang="0">
                  <a:pos x="0" y="0"/>
                </a:cxn>
              </a:cxnLst>
              <a:rect l="0" t="0" r="r" b="b"/>
              <a:pathLst>
                <a:path w="60" h="1448">
                  <a:moveTo>
                    <a:pt x="0" y="0"/>
                  </a:moveTo>
                  <a:lnTo>
                    <a:pt x="0" y="1446"/>
                  </a:lnTo>
                  <a:lnTo>
                    <a:pt x="4" y="1448"/>
                  </a:lnTo>
                  <a:lnTo>
                    <a:pt x="60" y="4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63" name="Rectangle 15"/>
            <p:cNvSpPr>
              <a:spLocks noChangeArrowheads="1"/>
            </p:cNvSpPr>
            <p:nvPr userDrawn="1"/>
          </p:nvSpPr>
          <p:spPr bwMode="auto">
            <a:xfrm>
              <a:off x="6548431" y="-579493"/>
              <a:ext cx="1431925" cy="2381250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64" name="Rectangle 16"/>
            <p:cNvSpPr>
              <a:spLocks noChangeArrowheads="1"/>
            </p:cNvSpPr>
            <p:nvPr userDrawn="1"/>
          </p:nvSpPr>
          <p:spPr bwMode="auto">
            <a:xfrm>
              <a:off x="6548431" y="-579493"/>
              <a:ext cx="1431925" cy="2381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65" name="Freeform 17"/>
            <p:cNvSpPr>
              <a:spLocks/>
            </p:cNvSpPr>
            <p:nvPr userDrawn="1"/>
          </p:nvSpPr>
          <p:spPr bwMode="auto">
            <a:xfrm>
              <a:off x="6738931" y="-579493"/>
              <a:ext cx="114300" cy="2381250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0" y="0"/>
                </a:cxn>
                <a:cxn ang="0">
                  <a:pos x="72" y="1500"/>
                </a:cxn>
                <a:cxn ang="0">
                  <a:pos x="56" y="0"/>
                </a:cxn>
              </a:cxnLst>
              <a:rect l="0" t="0" r="r" b="b"/>
              <a:pathLst>
                <a:path w="72" h="1500">
                  <a:moveTo>
                    <a:pt x="56" y="0"/>
                  </a:moveTo>
                  <a:lnTo>
                    <a:pt x="0" y="0"/>
                  </a:lnTo>
                  <a:lnTo>
                    <a:pt x="72" y="1500"/>
                  </a:lnTo>
                  <a:lnTo>
                    <a:pt x="56" y="0"/>
                  </a:lnTo>
                  <a:close/>
                </a:path>
              </a:pathLst>
            </a:custGeom>
            <a:gradFill flip="none" rotWithShape="1">
              <a:gsLst>
                <a:gs pos="63000">
                  <a:schemeClr val="tx1">
                    <a:lumMod val="95000"/>
                    <a:lumOff val="5000"/>
                    <a:alpha val="22000"/>
                  </a:schemeClr>
                </a:gs>
                <a:gs pos="0">
                  <a:schemeClr val="tx1">
                    <a:lumMod val="95000"/>
                    <a:lumOff val="5000"/>
                  </a:scheme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67" name="Freeform 19"/>
            <p:cNvSpPr>
              <a:spLocks/>
            </p:cNvSpPr>
            <p:nvPr userDrawn="1"/>
          </p:nvSpPr>
          <p:spPr bwMode="auto">
            <a:xfrm>
              <a:off x="5300656" y="-754118"/>
              <a:ext cx="1552575" cy="2555875"/>
            </a:xfrm>
            <a:custGeom>
              <a:avLst/>
              <a:gdLst/>
              <a:ahLst/>
              <a:cxnLst>
                <a:cxn ang="0">
                  <a:pos x="900" y="0"/>
                </a:cxn>
                <a:cxn ang="0">
                  <a:pos x="0" y="26"/>
                </a:cxn>
                <a:cxn ang="0">
                  <a:pos x="76" y="1610"/>
                </a:cxn>
                <a:cxn ang="0">
                  <a:pos x="978" y="1610"/>
                </a:cxn>
                <a:cxn ang="0">
                  <a:pos x="900" y="0"/>
                </a:cxn>
              </a:cxnLst>
              <a:rect l="0" t="0" r="r" b="b"/>
              <a:pathLst>
                <a:path w="978" h="1610">
                  <a:moveTo>
                    <a:pt x="900" y="0"/>
                  </a:moveTo>
                  <a:lnTo>
                    <a:pt x="0" y="26"/>
                  </a:lnTo>
                  <a:lnTo>
                    <a:pt x="76" y="1610"/>
                  </a:lnTo>
                  <a:lnTo>
                    <a:pt x="978" y="1610"/>
                  </a:lnTo>
                  <a:lnTo>
                    <a:pt x="90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68" name="Freeform 20"/>
            <p:cNvSpPr>
              <a:spLocks/>
            </p:cNvSpPr>
            <p:nvPr userDrawn="1"/>
          </p:nvSpPr>
          <p:spPr bwMode="auto">
            <a:xfrm>
              <a:off x="5300656" y="-754118"/>
              <a:ext cx="1552575" cy="2555875"/>
            </a:xfrm>
            <a:custGeom>
              <a:avLst/>
              <a:gdLst/>
              <a:ahLst/>
              <a:cxnLst>
                <a:cxn ang="0">
                  <a:pos x="900" y="0"/>
                </a:cxn>
                <a:cxn ang="0">
                  <a:pos x="0" y="26"/>
                </a:cxn>
                <a:cxn ang="0">
                  <a:pos x="76" y="1610"/>
                </a:cxn>
                <a:cxn ang="0">
                  <a:pos x="978" y="1610"/>
                </a:cxn>
                <a:cxn ang="0">
                  <a:pos x="900" y="0"/>
                </a:cxn>
              </a:cxnLst>
              <a:rect l="0" t="0" r="r" b="b"/>
              <a:pathLst>
                <a:path w="978" h="1610">
                  <a:moveTo>
                    <a:pt x="900" y="0"/>
                  </a:moveTo>
                  <a:lnTo>
                    <a:pt x="0" y="26"/>
                  </a:lnTo>
                  <a:lnTo>
                    <a:pt x="76" y="1610"/>
                  </a:lnTo>
                  <a:lnTo>
                    <a:pt x="978" y="1610"/>
                  </a:lnTo>
                  <a:lnTo>
                    <a:pt x="90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69" name="Freeform 21"/>
            <p:cNvSpPr>
              <a:spLocks/>
            </p:cNvSpPr>
            <p:nvPr userDrawn="1"/>
          </p:nvSpPr>
          <p:spPr bwMode="auto">
            <a:xfrm>
              <a:off x="5472106" y="-531868"/>
              <a:ext cx="393700" cy="2333625"/>
            </a:xfrm>
            <a:custGeom>
              <a:avLst/>
              <a:gdLst/>
              <a:ahLst/>
              <a:cxnLst>
                <a:cxn ang="0">
                  <a:pos x="94" y="0"/>
                </a:cxn>
                <a:cxn ang="0">
                  <a:pos x="0" y="14"/>
                </a:cxn>
                <a:cxn ang="0">
                  <a:pos x="148" y="1432"/>
                </a:cxn>
                <a:cxn ang="0">
                  <a:pos x="248" y="1470"/>
                </a:cxn>
                <a:cxn ang="0">
                  <a:pos x="94" y="0"/>
                </a:cxn>
              </a:cxnLst>
              <a:rect l="0" t="0" r="r" b="b"/>
              <a:pathLst>
                <a:path w="248" h="1470">
                  <a:moveTo>
                    <a:pt x="94" y="0"/>
                  </a:moveTo>
                  <a:lnTo>
                    <a:pt x="0" y="14"/>
                  </a:lnTo>
                  <a:lnTo>
                    <a:pt x="148" y="1432"/>
                  </a:lnTo>
                  <a:lnTo>
                    <a:pt x="248" y="1470"/>
                  </a:lnTo>
                  <a:lnTo>
                    <a:pt x="94" y="0"/>
                  </a:lnTo>
                  <a:close/>
                </a:path>
              </a:pathLst>
            </a:custGeom>
            <a:gradFill flip="none" rotWithShape="1">
              <a:gsLst>
                <a:gs pos="63000">
                  <a:schemeClr val="tx1">
                    <a:lumMod val="95000"/>
                    <a:lumOff val="5000"/>
                    <a:alpha val="22000"/>
                  </a:schemeClr>
                </a:gs>
                <a:gs pos="0">
                  <a:schemeClr val="tx1">
                    <a:lumMod val="95000"/>
                    <a:lumOff val="5000"/>
                  </a:scheme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70" name="Freeform 22"/>
            <p:cNvSpPr>
              <a:spLocks/>
            </p:cNvSpPr>
            <p:nvPr userDrawn="1"/>
          </p:nvSpPr>
          <p:spPr bwMode="auto">
            <a:xfrm>
              <a:off x="5472106" y="-531868"/>
              <a:ext cx="393700" cy="2333625"/>
            </a:xfrm>
            <a:custGeom>
              <a:avLst/>
              <a:gdLst/>
              <a:ahLst/>
              <a:cxnLst>
                <a:cxn ang="0">
                  <a:pos x="94" y="0"/>
                </a:cxn>
                <a:cxn ang="0">
                  <a:pos x="0" y="14"/>
                </a:cxn>
                <a:cxn ang="0">
                  <a:pos x="148" y="1432"/>
                </a:cxn>
                <a:cxn ang="0">
                  <a:pos x="248" y="1470"/>
                </a:cxn>
                <a:cxn ang="0">
                  <a:pos x="94" y="0"/>
                </a:cxn>
              </a:cxnLst>
              <a:rect l="0" t="0" r="r" b="b"/>
              <a:pathLst>
                <a:path w="248" h="1470">
                  <a:moveTo>
                    <a:pt x="94" y="0"/>
                  </a:moveTo>
                  <a:lnTo>
                    <a:pt x="0" y="14"/>
                  </a:lnTo>
                  <a:lnTo>
                    <a:pt x="148" y="1432"/>
                  </a:lnTo>
                  <a:lnTo>
                    <a:pt x="248" y="1470"/>
                  </a:lnTo>
                  <a:lnTo>
                    <a:pt x="9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71" name="Freeform 23"/>
            <p:cNvSpPr>
              <a:spLocks/>
            </p:cNvSpPr>
            <p:nvPr userDrawn="1"/>
          </p:nvSpPr>
          <p:spPr bwMode="auto">
            <a:xfrm>
              <a:off x="4097331" y="-623943"/>
              <a:ext cx="1743075" cy="2425700"/>
            </a:xfrm>
            <a:custGeom>
              <a:avLst/>
              <a:gdLst/>
              <a:ahLst/>
              <a:cxnLst>
                <a:cxn ang="0">
                  <a:pos x="896" y="0"/>
                </a:cxn>
                <a:cxn ang="0">
                  <a:pos x="0" y="68"/>
                </a:cxn>
                <a:cxn ang="0">
                  <a:pos x="194" y="1528"/>
                </a:cxn>
                <a:cxn ang="0">
                  <a:pos x="1098" y="1528"/>
                </a:cxn>
                <a:cxn ang="0">
                  <a:pos x="896" y="0"/>
                </a:cxn>
              </a:cxnLst>
              <a:rect l="0" t="0" r="r" b="b"/>
              <a:pathLst>
                <a:path w="1098" h="1528">
                  <a:moveTo>
                    <a:pt x="896" y="0"/>
                  </a:moveTo>
                  <a:lnTo>
                    <a:pt x="0" y="68"/>
                  </a:lnTo>
                  <a:lnTo>
                    <a:pt x="194" y="1528"/>
                  </a:lnTo>
                  <a:lnTo>
                    <a:pt x="1098" y="1528"/>
                  </a:lnTo>
                  <a:lnTo>
                    <a:pt x="896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32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3257532" y="4871746"/>
            <a:ext cx="2628936" cy="492443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 defTabSz="914400" rtl="0" eaLnBrk="1" latinLnBrk="1" hangingPunct="1">
              <a:lnSpc>
                <a:spcPct val="130000"/>
              </a:lnSpc>
              <a:spcBef>
                <a:spcPct val="0"/>
              </a:spcBef>
              <a:buNone/>
              <a:defRPr lang="ko-KR" altLang="en-US" sz="2000" b="1" kern="1200" cap="none" spc="50" dirty="0">
                <a:ln w="13500">
                  <a:noFill/>
                  <a:prstDash val="solid"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73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1812402" y="2896410"/>
            <a:ext cx="1080000" cy="2616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00000"/>
              </a:lnSpc>
              <a:buNone/>
              <a:defRPr sz="1050" b="1" u="none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 입력</a:t>
            </a:r>
          </a:p>
        </p:txBody>
      </p:sp>
      <p:sp>
        <p:nvSpPr>
          <p:cNvPr id="74" name="텍스트 개체 틀 62"/>
          <p:cNvSpPr>
            <a:spLocks noGrp="1"/>
          </p:cNvSpPr>
          <p:nvPr>
            <p:ph type="body" sz="quarter" idx="29" hasCustomPrompt="1"/>
          </p:nvPr>
        </p:nvSpPr>
        <p:spPr>
          <a:xfrm>
            <a:off x="1812402" y="3336656"/>
            <a:ext cx="1080000" cy="72943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sz="9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 입력</a:t>
            </a:r>
            <a:endParaRPr lang="en-US" altLang="ko-KR" dirty="0"/>
          </a:p>
          <a:p>
            <a:pPr lvl="0"/>
            <a:r>
              <a:rPr lang="ko-KR" altLang="en-US" dirty="0"/>
              <a:t>내용 입력</a:t>
            </a:r>
            <a:endParaRPr lang="en-US" altLang="ko-KR" dirty="0"/>
          </a:p>
          <a:p>
            <a:pPr lvl="0"/>
            <a:r>
              <a:rPr lang="ko-KR" altLang="en-US" dirty="0"/>
              <a:t>내용 입력</a:t>
            </a:r>
            <a:endParaRPr lang="en-US" altLang="ko-KR" dirty="0"/>
          </a:p>
          <a:p>
            <a:pPr lvl="0"/>
            <a:r>
              <a:rPr lang="ko-KR" altLang="en-US" dirty="0"/>
              <a:t>내용 입력</a:t>
            </a:r>
            <a:endParaRPr lang="en-US" altLang="ko-KR" dirty="0"/>
          </a:p>
        </p:txBody>
      </p:sp>
      <p:sp>
        <p:nvSpPr>
          <p:cNvPr id="75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3126870" y="2896410"/>
            <a:ext cx="1080000" cy="2616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00000"/>
              </a:lnSpc>
              <a:buNone/>
              <a:defRPr sz="1050" b="1" u="none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 입력</a:t>
            </a:r>
          </a:p>
        </p:txBody>
      </p:sp>
      <p:sp>
        <p:nvSpPr>
          <p:cNvPr id="76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3126870" y="3336656"/>
            <a:ext cx="1080000" cy="72943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sz="9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 입력</a:t>
            </a:r>
            <a:endParaRPr lang="en-US" altLang="ko-KR" dirty="0"/>
          </a:p>
          <a:p>
            <a:pPr lvl="0"/>
            <a:r>
              <a:rPr lang="ko-KR" altLang="en-US" dirty="0"/>
              <a:t>내용 입력</a:t>
            </a:r>
            <a:endParaRPr lang="en-US" altLang="ko-KR" dirty="0"/>
          </a:p>
          <a:p>
            <a:pPr lvl="0"/>
            <a:r>
              <a:rPr lang="ko-KR" altLang="en-US" dirty="0"/>
              <a:t>내용 입력</a:t>
            </a:r>
            <a:endParaRPr lang="en-US" altLang="ko-KR" dirty="0"/>
          </a:p>
          <a:p>
            <a:pPr lvl="0"/>
            <a:r>
              <a:rPr lang="ko-KR" altLang="en-US" dirty="0"/>
              <a:t>내용 입력</a:t>
            </a:r>
            <a:endParaRPr lang="en-US" altLang="ko-KR" dirty="0"/>
          </a:p>
        </p:txBody>
      </p:sp>
      <p:sp>
        <p:nvSpPr>
          <p:cNvPr id="77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4243383" y="2896410"/>
            <a:ext cx="1080000" cy="2616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00000"/>
              </a:lnSpc>
              <a:buNone/>
              <a:defRPr sz="1050" b="1" u="none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 입력</a:t>
            </a:r>
          </a:p>
        </p:txBody>
      </p:sp>
      <p:sp>
        <p:nvSpPr>
          <p:cNvPr id="78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4243383" y="3336656"/>
            <a:ext cx="1080000" cy="72943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sz="9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 입력</a:t>
            </a:r>
            <a:endParaRPr lang="en-US" altLang="ko-KR" dirty="0"/>
          </a:p>
          <a:p>
            <a:pPr lvl="0"/>
            <a:r>
              <a:rPr lang="ko-KR" altLang="en-US" dirty="0"/>
              <a:t>내용 입력</a:t>
            </a:r>
            <a:endParaRPr lang="en-US" altLang="ko-KR" dirty="0"/>
          </a:p>
          <a:p>
            <a:pPr lvl="0"/>
            <a:r>
              <a:rPr lang="ko-KR" altLang="en-US" dirty="0"/>
              <a:t>내용 입력</a:t>
            </a:r>
            <a:endParaRPr lang="en-US" altLang="ko-KR" dirty="0"/>
          </a:p>
          <a:p>
            <a:pPr lvl="0"/>
            <a:r>
              <a:rPr lang="ko-KR" altLang="en-US" dirty="0"/>
              <a:t>내용 입력</a:t>
            </a:r>
            <a:endParaRPr lang="en-US" altLang="ko-KR" dirty="0"/>
          </a:p>
        </p:txBody>
      </p:sp>
      <p:sp>
        <p:nvSpPr>
          <p:cNvPr id="79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5411799" y="2896410"/>
            <a:ext cx="1080000" cy="2616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00000"/>
              </a:lnSpc>
              <a:buNone/>
              <a:defRPr sz="1050" b="1" u="none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 입력</a:t>
            </a:r>
          </a:p>
        </p:txBody>
      </p:sp>
      <p:sp>
        <p:nvSpPr>
          <p:cNvPr id="80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5411799" y="3336656"/>
            <a:ext cx="1080000" cy="72943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sz="9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 입력</a:t>
            </a:r>
            <a:endParaRPr lang="en-US" altLang="ko-KR" dirty="0"/>
          </a:p>
          <a:p>
            <a:pPr lvl="0"/>
            <a:r>
              <a:rPr lang="ko-KR" altLang="en-US" dirty="0"/>
              <a:t>내용 입력</a:t>
            </a:r>
            <a:endParaRPr lang="en-US" altLang="ko-KR" dirty="0"/>
          </a:p>
          <a:p>
            <a:pPr lvl="0"/>
            <a:r>
              <a:rPr lang="ko-KR" altLang="en-US" dirty="0"/>
              <a:t>내용 입력</a:t>
            </a:r>
            <a:endParaRPr lang="en-US" altLang="ko-KR" dirty="0"/>
          </a:p>
          <a:p>
            <a:pPr lvl="0"/>
            <a:r>
              <a:rPr lang="ko-KR" altLang="en-US" dirty="0"/>
              <a:t>내용 입력</a:t>
            </a:r>
            <a:endParaRPr lang="en-US" altLang="ko-KR" dirty="0"/>
          </a:p>
        </p:txBody>
      </p:sp>
      <p:sp>
        <p:nvSpPr>
          <p:cNvPr id="81" name="텍스트 개체 틀 5"/>
          <p:cNvSpPr>
            <a:spLocks noGrp="1"/>
          </p:cNvSpPr>
          <p:nvPr>
            <p:ph type="body" sz="quarter" idx="36" hasCustomPrompt="1"/>
          </p:nvPr>
        </p:nvSpPr>
        <p:spPr>
          <a:xfrm>
            <a:off x="6580215" y="2896410"/>
            <a:ext cx="1080000" cy="2616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00000"/>
              </a:lnSpc>
              <a:buNone/>
              <a:defRPr sz="1050" b="1" u="none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 입력</a:t>
            </a:r>
          </a:p>
        </p:txBody>
      </p:sp>
      <p:sp>
        <p:nvSpPr>
          <p:cNvPr id="82" name="텍스트 개체 틀 62"/>
          <p:cNvSpPr>
            <a:spLocks noGrp="1"/>
          </p:cNvSpPr>
          <p:nvPr>
            <p:ph type="body" sz="quarter" idx="37" hasCustomPrompt="1"/>
          </p:nvPr>
        </p:nvSpPr>
        <p:spPr>
          <a:xfrm>
            <a:off x="6580215" y="3336656"/>
            <a:ext cx="1080000" cy="72943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sz="9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 입력</a:t>
            </a:r>
            <a:endParaRPr lang="en-US" altLang="ko-KR" dirty="0"/>
          </a:p>
          <a:p>
            <a:pPr lvl="0"/>
            <a:r>
              <a:rPr lang="ko-KR" altLang="en-US" dirty="0"/>
              <a:t>내용 입력</a:t>
            </a:r>
            <a:endParaRPr lang="en-US" altLang="ko-KR" dirty="0"/>
          </a:p>
          <a:p>
            <a:pPr lvl="0"/>
            <a:r>
              <a:rPr lang="ko-KR" altLang="en-US" dirty="0"/>
              <a:t>내용 입력</a:t>
            </a:r>
            <a:endParaRPr lang="en-US" altLang="ko-KR" dirty="0"/>
          </a:p>
          <a:p>
            <a:pPr lvl="0"/>
            <a:r>
              <a:rPr lang="ko-KR" altLang="en-US" dirty="0"/>
              <a:t>내용 입력</a:t>
            </a:r>
            <a:endParaRPr lang="en-US" altLang="ko-KR" dirty="0"/>
          </a:p>
        </p:txBody>
      </p:sp>
      <p:sp>
        <p:nvSpPr>
          <p:cNvPr id="31" name="Freeform 177"/>
          <p:cNvSpPr>
            <a:spLocks noEditPoints="1"/>
          </p:cNvSpPr>
          <p:nvPr userDrawn="1"/>
        </p:nvSpPr>
        <p:spPr bwMode="auto">
          <a:xfrm>
            <a:off x="4284663" y="5437215"/>
            <a:ext cx="566738" cy="566738"/>
          </a:xfrm>
          <a:custGeom>
            <a:avLst/>
            <a:gdLst/>
            <a:ahLst/>
            <a:cxnLst>
              <a:cxn ang="0">
                <a:pos x="316" y="63"/>
              </a:cxn>
              <a:cxn ang="0">
                <a:pos x="220" y="12"/>
              </a:cxn>
              <a:cxn ang="0">
                <a:pos x="119" y="10"/>
              </a:cxn>
              <a:cxn ang="0">
                <a:pos x="36" y="89"/>
              </a:cxn>
              <a:cxn ang="0">
                <a:pos x="3" y="192"/>
              </a:cxn>
              <a:cxn ang="0">
                <a:pos x="51" y="289"/>
              </a:cxn>
              <a:cxn ang="0">
                <a:pos x="133" y="351"/>
              </a:cxn>
              <a:cxn ang="0">
                <a:pos x="246" y="337"/>
              </a:cxn>
              <a:cxn ang="0">
                <a:pos x="331" y="272"/>
              </a:cxn>
              <a:cxn ang="0">
                <a:pos x="333" y="159"/>
              </a:cxn>
              <a:cxn ang="0">
                <a:pos x="330" y="168"/>
              </a:cxn>
              <a:cxn ang="0">
                <a:pos x="321" y="139"/>
              </a:cxn>
              <a:cxn ang="0">
                <a:pos x="319" y="116"/>
              </a:cxn>
              <a:cxn ang="0">
                <a:pos x="311" y="103"/>
              </a:cxn>
              <a:cxn ang="0">
                <a:pos x="299" y="91"/>
              </a:cxn>
              <a:cxn ang="0">
                <a:pos x="270" y="53"/>
              </a:cxn>
              <a:cxn ang="0">
                <a:pos x="246" y="43"/>
              </a:cxn>
              <a:cxn ang="0">
                <a:pos x="237" y="43"/>
              </a:cxn>
              <a:cxn ang="0">
                <a:pos x="220" y="33"/>
              </a:cxn>
              <a:cxn ang="0">
                <a:pos x="198" y="26"/>
              </a:cxn>
              <a:cxn ang="0">
                <a:pos x="184" y="24"/>
              </a:cxn>
              <a:cxn ang="0">
                <a:pos x="160" y="31"/>
              </a:cxn>
              <a:cxn ang="0">
                <a:pos x="143" y="31"/>
              </a:cxn>
              <a:cxn ang="0">
                <a:pos x="118" y="36"/>
              </a:cxn>
              <a:cxn ang="0">
                <a:pos x="106" y="46"/>
              </a:cxn>
              <a:cxn ang="0">
                <a:pos x="92" y="58"/>
              </a:cxn>
              <a:cxn ang="0">
                <a:pos x="51" y="92"/>
              </a:cxn>
              <a:cxn ang="0">
                <a:pos x="43" y="104"/>
              </a:cxn>
              <a:cxn ang="0">
                <a:pos x="37" y="130"/>
              </a:cxn>
              <a:cxn ang="0">
                <a:pos x="31" y="145"/>
              </a:cxn>
              <a:cxn ang="0">
                <a:pos x="27" y="168"/>
              </a:cxn>
              <a:cxn ang="0">
                <a:pos x="24" y="181"/>
              </a:cxn>
              <a:cxn ang="0">
                <a:pos x="32" y="204"/>
              </a:cxn>
              <a:cxn ang="0">
                <a:pos x="32" y="224"/>
              </a:cxn>
              <a:cxn ang="0">
                <a:pos x="36" y="238"/>
              </a:cxn>
              <a:cxn ang="0">
                <a:pos x="49" y="253"/>
              </a:cxn>
              <a:cxn ang="0">
                <a:pos x="60" y="277"/>
              </a:cxn>
              <a:cxn ang="0">
                <a:pos x="72" y="286"/>
              </a:cxn>
              <a:cxn ang="0">
                <a:pos x="75" y="72"/>
              </a:cxn>
              <a:cxn ang="0">
                <a:pos x="84" y="60"/>
              </a:cxn>
              <a:cxn ang="0">
                <a:pos x="96" y="308"/>
              </a:cxn>
              <a:cxn ang="0">
                <a:pos x="106" y="311"/>
              </a:cxn>
              <a:cxn ang="0">
                <a:pos x="123" y="316"/>
              </a:cxn>
              <a:cxn ang="0">
                <a:pos x="145" y="330"/>
              </a:cxn>
              <a:cxn ang="0">
                <a:pos x="154" y="106"/>
              </a:cxn>
              <a:cxn ang="0">
                <a:pos x="159" y="332"/>
              </a:cxn>
              <a:cxn ang="0">
                <a:pos x="179" y="327"/>
              </a:cxn>
              <a:cxn ang="0">
                <a:pos x="198" y="328"/>
              </a:cxn>
              <a:cxn ang="0">
                <a:pos x="213" y="330"/>
              </a:cxn>
              <a:cxn ang="0">
                <a:pos x="237" y="318"/>
              </a:cxn>
              <a:cxn ang="0">
                <a:pos x="251" y="310"/>
              </a:cxn>
              <a:cxn ang="0">
                <a:pos x="275" y="301"/>
              </a:cxn>
              <a:cxn ang="0">
                <a:pos x="152" y="212"/>
              </a:cxn>
              <a:cxn ang="0">
                <a:pos x="278" y="209"/>
              </a:cxn>
              <a:cxn ang="0">
                <a:pos x="284" y="72"/>
              </a:cxn>
              <a:cxn ang="0">
                <a:pos x="292" y="282"/>
              </a:cxn>
              <a:cxn ang="0">
                <a:pos x="294" y="272"/>
              </a:cxn>
              <a:cxn ang="0">
                <a:pos x="307" y="258"/>
              </a:cxn>
              <a:cxn ang="0">
                <a:pos x="318" y="248"/>
              </a:cxn>
              <a:cxn ang="0">
                <a:pos x="325" y="222"/>
              </a:cxn>
              <a:cxn ang="0">
                <a:pos x="326" y="200"/>
              </a:cxn>
              <a:cxn ang="0">
                <a:pos x="330" y="185"/>
              </a:cxn>
            </a:cxnLst>
            <a:rect l="0" t="0" r="r" b="b"/>
            <a:pathLst>
              <a:path w="357" h="357">
                <a:moveTo>
                  <a:pt x="350" y="164"/>
                </a:moveTo>
                <a:lnTo>
                  <a:pt x="350" y="164"/>
                </a:lnTo>
                <a:lnTo>
                  <a:pt x="354" y="159"/>
                </a:lnTo>
                <a:lnTo>
                  <a:pt x="357" y="154"/>
                </a:lnTo>
                <a:lnTo>
                  <a:pt x="357" y="147"/>
                </a:lnTo>
                <a:lnTo>
                  <a:pt x="357" y="140"/>
                </a:lnTo>
                <a:lnTo>
                  <a:pt x="357" y="140"/>
                </a:lnTo>
                <a:lnTo>
                  <a:pt x="355" y="135"/>
                </a:lnTo>
                <a:lnTo>
                  <a:pt x="352" y="130"/>
                </a:lnTo>
                <a:lnTo>
                  <a:pt x="347" y="125"/>
                </a:lnTo>
                <a:lnTo>
                  <a:pt x="342" y="121"/>
                </a:lnTo>
                <a:lnTo>
                  <a:pt x="342" y="121"/>
                </a:lnTo>
                <a:lnTo>
                  <a:pt x="335" y="116"/>
                </a:lnTo>
                <a:lnTo>
                  <a:pt x="331" y="110"/>
                </a:lnTo>
                <a:lnTo>
                  <a:pt x="330" y="103"/>
                </a:lnTo>
                <a:lnTo>
                  <a:pt x="330" y="98"/>
                </a:lnTo>
                <a:lnTo>
                  <a:pt x="330" y="98"/>
                </a:lnTo>
                <a:lnTo>
                  <a:pt x="331" y="91"/>
                </a:lnTo>
                <a:lnTo>
                  <a:pt x="331" y="84"/>
                </a:lnTo>
                <a:lnTo>
                  <a:pt x="330" y="79"/>
                </a:lnTo>
                <a:lnTo>
                  <a:pt x="326" y="72"/>
                </a:lnTo>
                <a:lnTo>
                  <a:pt x="326" y="72"/>
                </a:lnTo>
                <a:lnTo>
                  <a:pt x="321" y="68"/>
                </a:lnTo>
                <a:lnTo>
                  <a:pt x="316" y="63"/>
                </a:lnTo>
                <a:lnTo>
                  <a:pt x="311" y="62"/>
                </a:lnTo>
                <a:lnTo>
                  <a:pt x="304" y="62"/>
                </a:lnTo>
                <a:lnTo>
                  <a:pt x="304" y="62"/>
                </a:lnTo>
                <a:lnTo>
                  <a:pt x="297" y="58"/>
                </a:lnTo>
                <a:lnTo>
                  <a:pt x="290" y="55"/>
                </a:lnTo>
                <a:lnTo>
                  <a:pt x="287" y="50"/>
                </a:lnTo>
                <a:lnTo>
                  <a:pt x="284" y="43"/>
                </a:lnTo>
                <a:lnTo>
                  <a:pt x="284" y="43"/>
                </a:lnTo>
                <a:lnTo>
                  <a:pt x="284" y="38"/>
                </a:lnTo>
                <a:lnTo>
                  <a:pt x="280" y="31"/>
                </a:lnTo>
                <a:lnTo>
                  <a:pt x="275" y="26"/>
                </a:lnTo>
                <a:lnTo>
                  <a:pt x="270" y="22"/>
                </a:lnTo>
                <a:lnTo>
                  <a:pt x="270" y="22"/>
                </a:lnTo>
                <a:lnTo>
                  <a:pt x="270" y="22"/>
                </a:lnTo>
                <a:lnTo>
                  <a:pt x="270" y="22"/>
                </a:lnTo>
                <a:lnTo>
                  <a:pt x="263" y="19"/>
                </a:lnTo>
                <a:lnTo>
                  <a:pt x="258" y="19"/>
                </a:lnTo>
                <a:lnTo>
                  <a:pt x="251" y="19"/>
                </a:lnTo>
                <a:lnTo>
                  <a:pt x="246" y="21"/>
                </a:lnTo>
                <a:lnTo>
                  <a:pt x="246" y="21"/>
                </a:lnTo>
                <a:lnTo>
                  <a:pt x="237" y="21"/>
                </a:lnTo>
                <a:lnTo>
                  <a:pt x="231" y="21"/>
                </a:lnTo>
                <a:lnTo>
                  <a:pt x="225" y="17"/>
                </a:lnTo>
                <a:lnTo>
                  <a:pt x="220" y="12"/>
                </a:lnTo>
                <a:lnTo>
                  <a:pt x="220" y="12"/>
                </a:lnTo>
                <a:lnTo>
                  <a:pt x="217" y="7"/>
                </a:lnTo>
                <a:lnTo>
                  <a:pt x="212" y="4"/>
                </a:lnTo>
                <a:lnTo>
                  <a:pt x="205" y="0"/>
                </a:lnTo>
                <a:lnTo>
                  <a:pt x="200" y="0"/>
                </a:lnTo>
                <a:lnTo>
                  <a:pt x="200" y="0"/>
                </a:lnTo>
                <a:lnTo>
                  <a:pt x="193" y="0"/>
                </a:lnTo>
                <a:lnTo>
                  <a:pt x="186" y="0"/>
                </a:lnTo>
                <a:lnTo>
                  <a:pt x="181" y="4"/>
                </a:lnTo>
                <a:lnTo>
                  <a:pt x="176" y="9"/>
                </a:lnTo>
                <a:lnTo>
                  <a:pt x="176" y="9"/>
                </a:lnTo>
                <a:lnTo>
                  <a:pt x="169" y="12"/>
                </a:lnTo>
                <a:lnTo>
                  <a:pt x="162" y="14"/>
                </a:lnTo>
                <a:lnTo>
                  <a:pt x="155" y="12"/>
                </a:lnTo>
                <a:lnTo>
                  <a:pt x="149" y="10"/>
                </a:lnTo>
                <a:lnTo>
                  <a:pt x="149" y="10"/>
                </a:lnTo>
                <a:lnTo>
                  <a:pt x="143" y="9"/>
                </a:lnTo>
                <a:lnTo>
                  <a:pt x="138" y="7"/>
                </a:lnTo>
                <a:lnTo>
                  <a:pt x="133" y="5"/>
                </a:lnTo>
                <a:lnTo>
                  <a:pt x="126" y="7"/>
                </a:lnTo>
                <a:lnTo>
                  <a:pt x="125" y="7"/>
                </a:lnTo>
                <a:lnTo>
                  <a:pt x="125" y="7"/>
                </a:lnTo>
                <a:lnTo>
                  <a:pt x="125" y="7"/>
                </a:lnTo>
                <a:lnTo>
                  <a:pt x="119" y="10"/>
                </a:lnTo>
                <a:lnTo>
                  <a:pt x="114" y="14"/>
                </a:lnTo>
                <a:lnTo>
                  <a:pt x="109" y="19"/>
                </a:lnTo>
                <a:lnTo>
                  <a:pt x="108" y="24"/>
                </a:lnTo>
                <a:lnTo>
                  <a:pt x="108" y="24"/>
                </a:lnTo>
                <a:lnTo>
                  <a:pt x="102" y="31"/>
                </a:lnTo>
                <a:lnTo>
                  <a:pt x="96" y="34"/>
                </a:lnTo>
                <a:lnTo>
                  <a:pt x="90" y="38"/>
                </a:lnTo>
                <a:lnTo>
                  <a:pt x="84" y="38"/>
                </a:lnTo>
                <a:lnTo>
                  <a:pt x="84" y="38"/>
                </a:lnTo>
                <a:lnTo>
                  <a:pt x="77" y="38"/>
                </a:lnTo>
                <a:lnTo>
                  <a:pt x="72" y="38"/>
                </a:lnTo>
                <a:lnTo>
                  <a:pt x="65" y="41"/>
                </a:lnTo>
                <a:lnTo>
                  <a:pt x="60" y="45"/>
                </a:lnTo>
                <a:lnTo>
                  <a:pt x="60" y="45"/>
                </a:lnTo>
                <a:lnTo>
                  <a:pt x="56" y="50"/>
                </a:lnTo>
                <a:lnTo>
                  <a:pt x="53" y="55"/>
                </a:lnTo>
                <a:lnTo>
                  <a:pt x="51" y="62"/>
                </a:lnTo>
                <a:lnTo>
                  <a:pt x="51" y="68"/>
                </a:lnTo>
                <a:lnTo>
                  <a:pt x="51" y="68"/>
                </a:lnTo>
                <a:lnTo>
                  <a:pt x="49" y="75"/>
                </a:lnTo>
                <a:lnTo>
                  <a:pt x="46" y="82"/>
                </a:lnTo>
                <a:lnTo>
                  <a:pt x="41" y="86"/>
                </a:lnTo>
                <a:lnTo>
                  <a:pt x="36" y="89"/>
                </a:lnTo>
                <a:lnTo>
                  <a:pt x="36" y="89"/>
                </a:lnTo>
                <a:lnTo>
                  <a:pt x="29" y="91"/>
                </a:lnTo>
                <a:lnTo>
                  <a:pt x="24" y="94"/>
                </a:lnTo>
                <a:lnTo>
                  <a:pt x="19" y="99"/>
                </a:lnTo>
                <a:lnTo>
                  <a:pt x="15" y="104"/>
                </a:lnTo>
                <a:lnTo>
                  <a:pt x="15" y="106"/>
                </a:lnTo>
                <a:lnTo>
                  <a:pt x="15" y="106"/>
                </a:lnTo>
                <a:lnTo>
                  <a:pt x="15" y="106"/>
                </a:lnTo>
                <a:lnTo>
                  <a:pt x="13" y="113"/>
                </a:lnTo>
                <a:lnTo>
                  <a:pt x="13" y="118"/>
                </a:lnTo>
                <a:lnTo>
                  <a:pt x="15" y="125"/>
                </a:lnTo>
                <a:lnTo>
                  <a:pt x="17" y="130"/>
                </a:lnTo>
                <a:lnTo>
                  <a:pt x="17" y="130"/>
                </a:lnTo>
                <a:lnTo>
                  <a:pt x="19" y="139"/>
                </a:lnTo>
                <a:lnTo>
                  <a:pt x="17" y="145"/>
                </a:lnTo>
                <a:lnTo>
                  <a:pt x="15" y="151"/>
                </a:lnTo>
                <a:lnTo>
                  <a:pt x="12" y="156"/>
                </a:lnTo>
                <a:lnTo>
                  <a:pt x="12" y="156"/>
                </a:lnTo>
                <a:lnTo>
                  <a:pt x="7" y="161"/>
                </a:lnTo>
                <a:lnTo>
                  <a:pt x="3" y="166"/>
                </a:lnTo>
                <a:lnTo>
                  <a:pt x="2" y="173"/>
                </a:lnTo>
                <a:lnTo>
                  <a:pt x="0" y="178"/>
                </a:lnTo>
                <a:lnTo>
                  <a:pt x="0" y="178"/>
                </a:lnTo>
                <a:lnTo>
                  <a:pt x="2" y="185"/>
                </a:lnTo>
                <a:lnTo>
                  <a:pt x="3" y="192"/>
                </a:lnTo>
                <a:lnTo>
                  <a:pt x="7" y="197"/>
                </a:lnTo>
                <a:lnTo>
                  <a:pt x="12" y="200"/>
                </a:lnTo>
                <a:lnTo>
                  <a:pt x="12" y="200"/>
                </a:lnTo>
                <a:lnTo>
                  <a:pt x="15" y="207"/>
                </a:lnTo>
                <a:lnTo>
                  <a:pt x="19" y="214"/>
                </a:lnTo>
                <a:lnTo>
                  <a:pt x="19" y="221"/>
                </a:lnTo>
                <a:lnTo>
                  <a:pt x="17" y="227"/>
                </a:lnTo>
                <a:lnTo>
                  <a:pt x="17" y="227"/>
                </a:lnTo>
                <a:lnTo>
                  <a:pt x="15" y="233"/>
                </a:lnTo>
                <a:lnTo>
                  <a:pt x="13" y="238"/>
                </a:lnTo>
                <a:lnTo>
                  <a:pt x="13" y="245"/>
                </a:lnTo>
                <a:lnTo>
                  <a:pt x="15" y="250"/>
                </a:lnTo>
                <a:lnTo>
                  <a:pt x="15" y="251"/>
                </a:lnTo>
                <a:lnTo>
                  <a:pt x="15" y="251"/>
                </a:lnTo>
                <a:lnTo>
                  <a:pt x="15" y="251"/>
                </a:lnTo>
                <a:lnTo>
                  <a:pt x="19" y="258"/>
                </a:lnTo>
                <a:lnTo>
                  <a:pt x="24" y="262"/>
                </a:lnTo>
                <a:lnTo>
                  <a:pt x="29" y="265"/>
                </a:lnTo>
                <a:lnTo>
                  <a:pt x="36" y="269"/>
                </a:lnTo>
                <a:lnTo>
                  <a:pt x="36" y="269"/>
                </a:lnTo>
                <a:lnTo>
                  <a:pt x="43" y="272"/>
                </a:lnTo>
                <a:lnTo>
                  <a:pt x="46" y="277"/>
                </a:lnTo>
                <a:lnTo>
                  <a:pt x="49" y="284"/>
                </a:lnTo>
                <a:lnTo>
                  <a:pt x="51" y="289"/>
                </a:lnTo>
                <a:lnTo>
                  <a:pt x="51" y="289"/>
                </a:lnTo>
                <a:lnTo>
                  <a:pt x="51" y="296"/>
                </a:lnTo>
                <a:lnTo>
                  <a:pt x="53" y="303"/>
                </a:lnTo>
                <a:lnTo>
                  <a:pt x="56" y="308"/>
                </a:lnTo>
                <a:lnTo>
                  <a:pt x="60" y="313"/>
                </a:lnTo>
                <a:lnTo>
                  <a:pt x="60" y="313"/>
                </a:lnTo>
                <a:lnTo>
                  <a:pt x="65" y="316"/>
                </a:lnTo>
                <a:lnTo>
                  <a:pt x="72" y="318"/>
                </a:lnTo>
                <a:lnTo>
                  <a:pt x="77" y="320"/>
                </a:lnTo>
                <a:lnTo>
                  <a:pt x="84" y="320"/>
                </a:lnTo>
                <a:lnTo>
                  <a:pt x="84" y="320"/>
                </a:lnTo>
                <a:lnTo>
                  <a:pt x="92" y="320"/>
                </a:lnTo>
                <a:lnTo>
                  <a:pt x="99" y="323"/>
                </a:lnTo>
                <a:lnTo>
                  <a:pt x="104" y="328"/>
                </a:lnTo>
                <a:lnTo>
                  <a:pt x="108" y="332"/>
                </a:lnTo>
                <a:lnTo>
                  <a:pt x="108" y="332"/>
                </a:lnTo>
                <a:lnTo>
                  <a:pt x="109" y="339"/>
                </a:lnTo>
                <a:lnTo>
                  <a:pt x="114" y="344"/>
                </a:lnTo>
                <a:lnTo>
                  <a:pt x="119" y="347"/>
                </a:lnTo>
                <a:lnTo>
                  <a:pt x="125" y="351"/>
                </a:lnTo>
                <a:lnTo>
                  <a:pt x="125" y="351"/>
                </a:lnTo>
                <a:lnTo>
                  <a:pt x="126" y="351"/>
                </a:lnTo>
                <a:lnTo>
                  <a:pt x="126" y="351"/>
                </a:lnTo>
                <a:lnTo>
                  <a:pt x="133" y="351"/>
                </a:lnTo>
                <a:lnTo>
                  <a:pt x="138" y="351"/>
                </a:lnTo>
                <a:lnTo>
                  <a:pt x="143" y="349"/>
                </a:lnTo>
                <a:lnTo>
                  <a:pt x="149" y="345"/>
                </a:lnTo>
                <a:lnTo>
                  <a:pt x="149" y="345"/>
                </a:lnTo>
                <a:lnTo>
                  <a:pt x="157" y="344"/>
                </a:lnTo>
                <a:lnTo>
                  <a:pt x="164" y="344"/>
                </a:lnTo>
                <a:lnTo>
                  <a:pt x="171" y="345"/>
                </a:lnTo>
                <a:lnTo>
                  <a:pt x="176" y="349"/>
                </a:lnTo>
                <a:lnTo>
                  <a:pt x="176" y="349"/>
                </a:lnTo>
                <a:lnTo>
                  <a:pt x="181" y="354"/>
                </a:lnTo>
                <a:lnTo>
                  <a:pt x="186" y="356"/>
                </a:lnTo>
                <a:lnTo>
                  <a:pt x="193" y="357"/>
                </a:lnTo>
                <a:lnTo>
                  <a:pt x="200" y="357"/>
                </a:lnTo>
                <a:lnTo>
                  <a:pt x="200" y="357"/>
                </a:lnTo>
                <a:lnTo>
                  <a:pt x="205" y="356"/>
                </a:lnTo>
                <a:lnTo>
                  <a:pt x="212" y="354"/>
                </a:lnTo>
                <a:lnTo>
                  <a:pt x="217" y="349"/>
                </a:lnTo>
                <a:lnTo>
                  <a:pt x="220" y="344"/>
                </a:lnTo>
                <a:lnTo>
                  <a:pt x="220" y="344"/>
                </a:lnTo>
                <a:lnTo>
                  <a:pt x="227" y="339"/>
                </a:lnTo>
                <a:lnTo>
                  <a:pt x="232" y="337"/>
                </a:lnTo>
                <a:lnTo>
                  <a:pt x="239" y="335"/>
                </a:lnTo>
                <a:lnTo>
                  <a:pt x="246" y="337"/>
                </a:lnTo>
                <a:lnTo>
                  <a:pt x="246" y="337"/>
                </a:lnTo>
                <a:lnTo>
                  <a:pt x="251" y="339"/>
                </a:lnTo>
                <a:lnTo>
                  <a:pt x="258" y="339"/>
                </a:lnTo>
                <a:lnTo>
                  <a:pt x="263" y="337"/>
                </a:lnTo>
                <a:lnTo>
                  <a:pt x="270" y="335"/>
                </a:lnTo>
                <a:lnTo>
                  <a:pt x="270" y="335"/>
                </a:lnTo>
                <a:lnTo>
                  <a:pt x="270" y="335"/>
                </a:lnTo>
                <a:lnTo>
                  <a:pt x="270" y="335"/>
                </a:lnTo>
                <a:lnTo>
                  <a:pt x="277" y="330"/>
                </a:lnTo>
                <a:lnTo>
                  <a:pt x="280" y="327"/>
                </a:lnTo>
                <a:lnTo>
                  <a:pt x="284" y="320"/>
                </a:lnTo>
                <a:lnTo>
                  <a:pt x="284" y="313"/>
                </a:lnTo>
                <a:lnTo>
                  <a:pt x="284" y="313"/>
                </a:lnTo>
                <a:lnTo>
                  <a:pt x="289" y="306"/>
                </a:lnTo>
                <a:lnTo>
                  <a:pt x="292" y="301"/>
                </a:lnTo>
                <a:lnTo>
                  <a:pt x="299" y="298"/>
                </a:lnTo>
                <a:lnTo>
                  <a:pt x="304" y="296"/>
                </a:lnTo>
                <a:lnTo>
                  <a:pt x="304" y="296"/>
                </a:lnTo>
                <a:lnTo>
                  <a:pt x="311" y="296"/>
                </a:lnTo>
                <a:lnTo>
                  <a:pt x="316" y="292"/>
                </a:lnTo>
                <a:lnTo>
                  <a:pt x="321" y="289"/>
                </a:lnTo>
                <a:lnTo>
                  <a:pt x="326" y="284"/>
                </a:lnTo>
                <a:lnTo>
                  <a:pt x="326" y="284"/>
                </a:lnTo>
                <a:lnTo>
                  <a:pt x="330" y="279"/>
                </a:lnTo>
                <a:lnTo>
                  <a:pt x="331" y="272"/>
                </a:lnTo>
                <a:lnTo>
                  <a:pt x="331" y="267"/>
                </a:lnTo>
                <a:lnTo>
                  <a:pt x="330" y="260"/>
                </a:lnTo>
                <a:lnTo>
                  <a:pt x="330" y="260"/>
                </a:lnTo>
                <a:lnTo>
                  <a:pt x="331" y="251"/>
                </a:lnTo>
                <a:lnTo>
                  <a:pt x="333" y="245"/>
                </a:lnTo>
                <a:lnTo>
                  <a:pt x="337" y="239"/>
                </a:lnTo>
                <a:lnTo>
                  <a:pt x="342" y="236"/>
                </a:lnTo>
                <a:lnTo>
                  <a:pt x="342" y="236"/>
                </a:lnTo>
                <a:lnTo>
                  <a:pt x="347" y="233"/>
                </a:lnTo>
                <a:lnTo>
                  <a:pt x="352" y="227"/>
                </a:lnTo>
                <a:lnTo>
                  <a:pt x="355" y="222"/>
                </a:lnTo>
                <a:lnTo>
                  <a:pt x="357" y="216"/>
                </a:lnTo>
                <a:lnTo>
                  <a:pt x="357" y="216"/>
                </a:lnTo>
                <a:lnTo>
                  <a:pt x="357" y="209"/>
                </a:lnTo>
                <a:lnTo>
                  <a:pt x="357" y="204"/>
                </a:lnTo>
                <a:lnTo>
                  <a:pt x="354" y="197"/>
                </a:lnTo>
                <a:lnTo>
                  <a:pt x="350" y="192"/>
                </a:lnTo>
                <a:lnTo>
                  <a:pt x="350" y="192"/>
                </a:lnTo>
                <a:lnTo>
                  <a:pt x="347" y="185"/>
                </a:lnTo>
                <a:lnTo>
                  <a:pt x="347" y="178"/>
                </a:lnTo>
                <a:lnTo>
                  <a:pt x="349" y="171"/>
                </a:lnTo>
                <a:lnTo>
                  <a:pt x="350" y="164"/>
                </a:lnTo>
                <a:lnTo>
                  <a:pt x="350" y="164"/>
                </a:lnTo>
                <a:close/>
                <a:moveTo>
                  <a:pt x="333" y="159"/>
                </a:moveTo>
                <a:lnTo>
                  <a:pt x="333" y="159"/>
                </a:lnTo>
                <a:lnTo>
                  <a:pt x="331" y="161"/>
                </a:lnTo>
                <a:lnTo>
                  <a:pt x="330" y="163"/>
                </a:lnTo>
                <a:lnTo>
                  <a:pt x="330" y="163"/>
                </a:lnTo>
                <a:lnTo>
                  <a:pt x="328" y="161"/>
                </a:lnTo>
                <a:lnTo>
                  <a:pt x="326" y="159"/>
                </a:lnTo>
                <a:lnTo>
                  <a:pt x="326" y="159"/>
                </a:lnTo>
                <a:lnTo>
                  <a:pt x="326" y="157"/>
                </a:lnTo>
                <a:lnTo>
                  <a:pt x="328" y="156"/>
                </a:lnTo>
                <a:lnTo>
                  <a:pt x="328" y="156"/>
                </a:lnTo>
                <a:lnTo>
                  <a:pt x="331" y="156"/>
                </a:lnTo>
                <a:lnTo>
                  <a:pt x="333" y="159"/>
                </a:lnTo>
                <a:lnTo>
                  <a:pt x="333" y="159"/>
                </a:lnTo>
                <a:close/>
                <a:moveTo>
                  <a:pt x="333" y="169"/>
                </a:moveTo>
                <a:lnTo>
                  <a:pt x="333" y="169"/>
                </a:lnTo>
                <a:lnTo>
                  <a:pt x="333" y="173"/>
                </a:lnTo>
                <a:lnTo>
                  <a:pt x="330" y="173"/>
                </a:lnTo>
                <a:lnTo>
                  <a:pt x="330" y="173"/>
                </a:lnTo>
                <a:lnTo>
                  <a:pt x="328" y="173"/>
                </a:lnTo>
                <a:lnTo>
                  <a:pt x="326" y="171"/>
                </a:lnTo>
                <a:lnTo>
                  <a:pt x="326" y="171"/>
                </a:lnTo>
                <a:lnTo>
                  <a:pt x="328" y="168"/>
                </a:lnTo>
                <a:lnTo>
                  <a:pt x="330" y="168"/>
                </a:lnTo>
                <a:lnTo>
                  <a:pt x="330" y="168"/>
                </a:lnTo>
                <a:lnTo>
                  <a:pt x="333" y="168"/>
                </a:lnTo>
                <a:lnTo>
                  <a:pt x="333" y="169"/>
                </a:lnTo>
                <a:lnTo>
                  <a:pt x="333" y="169"/>
                </a:lnTo>
                <a:close/>
                <a:moveTo>
                  <a:pt x="330" y="147"/>
                </a:moveTo>
                <a:lnTo>
                  <a:pt x="330" y="147"/>
                </a:lnTo>
                <a:lnTo>
                  <a:pt x="330" y="149"/>
                </a:lnTo>
                <a:lnTo>
                  <a:pt x="328" y="151"/>
                </a:lnTo>
                <a:lnTo>
                  <a:pt x="328" y="151"/>
                </a:lnTo>
                <a:lnTo>
                  <a:pt x="326" y="151"/>
                </a:lnTo>
                <a:lnTo>
                  <a:pt x="325" y="149"/>
                </a:lnTo>
                <a:lnTo>
                  <a:pt x="325" y="149"/>
                </a:lnTo>
                <a:lnTo>
                  <a:pt x="325" y="145"/>
                </a:lnTo>
                <a:lnTo>
                  <a:pt x="326" y="145"/>
                </a:lnTo>
                <a:lnTo>
                  <a:pt x="326" y="145"/>
                </a:lnTo>
                <a:lnTo>
                  <a:pt x="330" y="145"/>
                </a:lnTo>
                <a:lnTo>
                  <a:pt x="330" y="147"/>
                </a:lnTo>
                <a:lnTo>
                  <a:pt x="330" y="147"/>
                </a:lnTo>
                <a:close/>
                <a:moveTo>
                  <a:pt x="328" y="137"/>
                </a:moveTo>
                <a:lnTo>
                  <a:pt x="328" y="137"/>
                </a:lnTo>
                <a:lnTo>
                  <a:pt x="328" y="139"/>
                </a:lnTo>
                <a:lnTo>
                  <a:pt x="326" y="140"/>
                </a:lnTo>
                <a:lnTo>
                  <a:pt x="326" y="140"/>
                </a:lnTo>
                <a:lnTo>
                  <a:pt x="323" y="140"/>
                </a:lnTo>
                <a:lnTo>
                  <a:pt x="321" y="139"/>
                </a:lnTo>
                <a:lnTo>
                  <a:pt x="321" y="139"/>
                </a:lnTo>
                <a:lnTo>
                  <a:pt x="321" y="135"/>
                </a:lnTo>
                <a:lnTo>
                  <a:pt x="325" y="133"/>
                </a:lnTo>
                <a:lnTo>
                  <a:pt x="325" y="133"/>
                </a:lnTo>
                <a:lnTo>
                  <a:pt x="326" y="133"/>
                </a:lnTo>
                <a:lnTo>
                  <a:pt x="328" y="137"/>
                </a:lnTo>
                <a:lnTo>
                  <a:pt x="328" y="137"/>
                </a:lnTo>
                <a:close/>
                <a:moveTo>
                  <a:pt x="325" y="125"/>
                </a:moveTo>
                <a:lnTo>
                  <a:pt x="325" y="125"/>
                </a:lnTo>
                <a:lnTo>
                  <a:pt x="325" y="128"/>
                </a:lnTo>
                <a:lnTo>
                  <a:pt x="323" y="130"/>
                </a:lnTo>
                <a:lnTo>
                  <a:pt x="323" y="130"/>
                </a:lnTo>
                <a:lnTo>
                  <a:pt x="319" y="130"/>
                </a:lnTo>
                <a:lnTo>
                  <a:pt x="318" y="127"/>
                </a:lnTo>
                <a:lnTo>
                  <a:pt x="318" y="127"/>
                </a:lnTo>
                <a:lnTo>
                  <a:pt x="318" y="125"/>
                </a:lnTo>
                <a:lnTo>
                  <a:pt x="319" y="123"/>
                </a:lnTo>
                <a:lnTo>
                  <a:pt x="319" y="123"/>
                </a:lnTo>
                <a:lnTo>
                  <a:pt x="323" y="123"/>
                </a:lnTo>
                <a:lnTo>
                  <a:pt x="325" y="125"/>
                </a:lnTo>
                <a:lnTo>
                  <a:pt x="325" y="125"/>
                </a:lnTo>
                <a:close/>
                <a:moveTo>
                  <a:pt x="319" y="115"/>
                </a:moveTo>
                <a:lnTo>
                  <a:pt x="319" y="115"/>
                </a:lnTo>
                <a:lnTo>
                  <a:pt x="319" y="116"/>
                </a:lnTo>
                <a:lnTo>
                  <a:pt x="318" y="118"/>
                </a:lnTo>
                <a:lnTo>
                  <a:pt x="318" y="118"/>
                </a:lnTo>
                <a:lnTo>
                  <a:pt x="316" y="118"/>
                </a:lnTo>
                <a:lnTo>
                  <a:pt x="314" y="118"/>
                </a:lnTo>
                <a:lnTo>
                  <a:pt x="314" y="118"/>
                </a:lnTo>
                <a:lnTo>
                  <a:pt x="314" y="115"/>
                </a:lnTo>
                <a:lnTo>
                  <a:pt x="316" y="113"/>
                </a:lnTo>
                <a:lnTo>
                  <a:pt x="316" y="113"/>
                </a:lnTo>
                <a:lnTo>
                  <a:pt x="318" y="113"/>
                </a:lnTo>
                <a:lnTo>
                  <a:pt x="319" y="115"/>
                </a:lnTo>
                <a:lnTo>
                  <a:pt x="319" y="115"/>
                </a:lnTo>
                <a:close/>
                <a:moveTo>
                  <a:pt x="311" y="103"/>
                </a:moveTo>
                <a:lnTo>
                  <a:pt x="311" y="103"/>
                </a:lnTo>
                <a:lnTo>
                  <a:pt x="313" y="103"/>
                </a:lnTo>
                <a:lnTo>
                  <a:pt x="314" y="104"/>
                </a:lnTo>
                <a:lnTo>
                  <a:pt x="314" y="104"/>
                </a:lnTo>
                <a:lnTo>
                  <a:pt x="314" y="106"/>
                </a:lnTo>
                <a:lnTo>
                  <a:pt x="314" y="110"/>
                </a:lnTo>
                <a:lnTo>
                  <a:pt x="314" y="110"/>
                </a:lnTo>
                <a:lnTo>
                  <a:pt x="311" y="110"/>
                </a:lnTo>
                <a:lnTo>
                  <a:pt x="309" y="108"/>
                </a:lnTo>
                <a:lnTo>
                  <a:pt x="309" y="108"/>
                </a:lnTo>
                <a:lnTo>
                  <a:pt x="309" y="104"/>
                </a:lnTo>
                <a:lnTo>
                  <a:pt x="311" y="103"/>
                </a:lnTo>
                <a:lnTo>
                  <a:pt x="311" y="103"/>
                </a:lnTo>
                <a:close/>
                <a:moveTo>
                  <a:pt x="304" y="94"/>
                </a:moveTo>
                <a:lnTo>
                  <a:pt x="304" y="94"/>
                </a:lnTo>
                <a:lnTo>
                  <a:pt x="307" y="92"/>
                </a:lnTo>
                <a:lnTo>
                  <a:pt x="309" y="94"/>
                </a:lnTo>
                <a:lnTo>
                  <a:pt x="309" y="94"/>
                </a:lnTo>
                <a:lnTo>
                  <a:pt x="309" y="98"/>
                </a:lnTo>
                <a:lnTo>
                  <a:pt x="307" y="99"/>
                </a:lnTo>
                <a:lnTo>
                  <a:pt x="307" y="99"/>
                </a:lnTo>
                <a:lnTo>
                  <a:pt x="306" y="99"/>
                </a:lnTo>
                <a:lnTo>
                  <a:pt x="304" y="98"/>
                </a:lnTo>
                <a:lnTo>
                  <a:pt x="304" y="98"/>
                </a:lnTo>
                <a:lnTo>
                  <a:pt x="302" y="96"/>
                </a:lnTo>
                <a:lnTo>
                  <a:pt x="304" y="94"/>
                </a:lnTo>
                <a:lnTo>
                  <a:pt x="304" y="94"/>
                </a:lnTo>
                <a:close/>
                <a:moveTo>
                  <a:pt x="297" y="84"/>
                </a:moveTo>
                <a:lnTo>
                  <a:pt x="297" y="84"/>
                </a:lnTo>
                <a:lnTo>
                  <a:pt x="301" y="84"/>
                </a:lnTo>
                <a:lnTo>
                  <a:pt x="302" y="86"/>
                </a:lnTo>
                <a:lnTo>
                  <a:pt x="302" y="86"/>
                </a:lnTo>
                <a:lnTo>
                  <a:pt x="302" y="87"/>
                </a:lnTo>
                <a:lnTo>
                  <a:pt x="302" y="89"/>
                </a:lnTo>
                <a:lnTo>
                  <a:pt x="302" y="89"/>
                </a:lnTo>
                <a:lnTo>
                  <a:pt x="299" y="91"/>
                </a:lnTo>
                <a:lnTo>
                  <a:pt x="297" y="89"/>
                </a:lnTo>
                <a:lnTo>
                  <a:pt x="297" y="89"/>
                </a:lnTo>
                <a:lnTo>
                  <a:pt x="297" y="87"/>
                </a:lnTo>
                <a:lnTo>
                  <a:pt x="297" y="84"/>
                </a:lnTo>
                <a:lnTo>
                  <a:pt x="297" y="84"/>
                </a:lnTo>
                <a:close/>
                <a:moveTo>
                  <a:pt x="275" y="60"/>
                </a:moveTo>
                <a:lnTo>
                  <a:pt x="275" y="60"/>
                </a:lnTo>
                <a:lnTo>
                  <a:pt x="277" y="60"/>
                </a:lnTo>
                <a:lnTo>
                  <a:pt x="278" y="60"/>
                </a:lnTo>
                <a:lnTo>
                  <a:pt x="278" y="60"/>
                </a:lnTo>
                <a:lnTo>
                  <a:pt x="280" y="62"/>
                </a:lnTo>
                <a:lnTo>
                  <a:pt x="278" y="65"/>
                </a:lnTo>
                <a:lnTo>
                  <a:pt x="278" y="65"/>
                </a:lnTo>
                <a:lnTo>
                  <a:pt x="277" y="65"/>
                </a:lnTo>
                <a:lnTo>
                  <a:pt x="275" y="65"/>
                </a:lnTo>
                <a:lnTo>
                  <a:pt x="275" y="65"/>
                </a:lnTo>
                <a:lnTo>
                  <a:pt x="273" y="63"/>
                </a:lnTo>
                <a:lnTo>
                  <a:pt x="275" y="60"/>
                </a:lnTo>
                <a:lnTo>
                  <a:pt x="275" y="60"/>
                </a:lnTo>
                <a:close/>
                <a:moveTo>
                  <a:pt x="265" y="53"/>
                </a:moveTo>
                <a:lnTo>
                  <a:pt x="265" y="53"/>
                </a:lnTo>
                <a:lnTo>
                  <a:pt x="268" y="53"/>
                </a:lnTo>
                <a:lnTo>
                  <a:pt x="270" y="53"/>
                </a:lnTo>
                <a:lnTo>
                  <a:pt x="270" y="53"/>
                </a:lnTo>
                <a:lnTo>
                  <a:pt x="272" y="55"/>
                </a:lnTo>
                <a:lnTo>
                  <a:pt x="270" y="58"/>
                </a:lnTo>
                <a:lnTo>
                  <a:pt x="270" y="58"/>
                </a:lnTo>
                <a:lnTo>
                  <a:pt x="268" y="58"/>
                </a:lnTo>
                <a:lnTo>
                  <a:pt x="266" y="58"/>
                </a:lnTo>
                <a:lnTo>
                  <a:pt x="266" y="58"/>
                </a:lnTo>
                <a:lnTo>
                  <a:pt x="265" y="57"/>
                </a:lnTo>
                <a:lnTo>
                  <a:pt x="265" y="53"/>
                </a:lnTo>
                <a:lnTo>
                  <a:pt x="265" y="53"/>
                </a:lnTo>
                <a:close/>
                <a:moveTo>
                  <a:pt x="256" y="48"/>
                </a:moveTo>
                <a:lnTo>
                  <a:pt x="256" y="48"/>
                </a:lnTo>
                <a:lnTo>
                  <a:pt x="258" y="46"/>
                </a:lnTo>
                <a:lnTo>
                  <a:pt x="260" y="46"/>
                </a:lnTo>
                <a:lnTo>
                  <a:pt x="260" y="46"/>
                </a:lnTo>
                <a:lnTo>
                  <a:pt x="261" y="48"/>
                </a:lnTo>
                <a:lnTo>
                  <a:pt x="261" y="51"/>
                </a:lnTo>
                <a:lnTo>
                  <a:pt x="261" y="51"/>
                </a:lnTo>
                <a:lnTo>
                  <a:pt x="260" y="53"/>
                </a:lnTo>
                <a:lnTo>
                  <a:pt x="256" y="51"/>
                </a:lnTo>
                <a:lnTo>
                  <a:pt x="256" y="51"/>
                </a:lnTo>
                <a:lnTo>
                  <a:pt x="256" y="50"/>
                </a:lnTo>
                <a:lnTo>
                  <a:pt x="256" y="48"/>
                </a:lnTo>
                <a:lnTo>
                  <a:pt x="256" y="48"/>
                </a:lnTo>
                <a:close/>
                <a:moveTo>
                  <a:pt x="246" y="43"/>
                </a:moveTo>
                <a:lnTo>
                  <a:pt x="246" y="43"/>
                </a:lnTo>
                <a:lnTo>
                  <a:pt x="248" y="41"/>
                </a:lnTo>
                <a:lnTo>
                  <a:pt x="251" y="41"/>
                </a:lnTo>
                <a:lnTo>
                  <a:pt x="251" y="41"/>
                </a:lnTo>
                <a:lnTo>
                  <a:pt x="253" y="43"/>
                </a:lnTo>
                <a:lnTo>
                  <a:pt x="251" y="46"/>
                </a:lnTo>
                <a:lnTo>
                  <a:pt x="251" y="46"/>
                </a:lnTo>
                <a:lnTo>
                  <a:pt x="249" y="46"/>
                </a:lnTo>
                <a:lnTo>
                  <a:pt x="248" y="46"/>
                </a:lnTo>
                <a:lnTo>
                  <a:pt x="248" y="46"/>
                </a:lnTo>
                <a:lnTo>
                  <a:pt x="246" y="45"/>
                </a:lnTo>
                <a:lnTo>
                  <a:pt x="246" y="43"/>
                </a:lnTo>
                <a:lnTo>
                  <a:pt x="246" y="43"/>
                </a:lnTo>
                <a:close/>
                <a:moveTo>
                  <a:pt x="236" y="38"/>
                </a:moveTo>
                <a:lnTo>
                  <a:pt x="236" y="38"/>
                </a:lnTo>
                <a:lnTo>
                  <a:pt x="237" y="36"/>
                </a:lnTo>
                <a:lnTo>
                  <a:pt x="241" y="36"/>
                </a:lnTo>
                <a:lnTo>
                  <a:pt x="241" y="36"/>
                </a:lnTo>
                <a:lnTo>
                  <a:pt x="243" y="38"/>
                </a:lnTo>
                <a:lnTo>
                  <a:pt x="243" y="41"/>
                </a:lnTo>
                <a:lnTo>
                  <a:pt x="243" y="41"/>
                </a:lnTo>
                <a:lnTo>
                  <a:pt x="241" y="43"/>
                </a:lnTo>
                <a:lnTo>
                  <a:pt x="237" y="43"/>
                </a:lnTo>
                <a:lnTo>
                  <a:pt x="237" y="43"/>
                </a:lnTo>
                <a:lnTo>
                  <a:pt x="236" y="41"/>
                </a:lnTo>
                <a:lnTo>
                  <a:pt x="236" y="38"/>
                </a:lnTo>
                <a:lnTo>
                  <a:pt x="236" y="38"/>
                </a:lnTo>
                <a:close/>
                <a:moveTo>
                  <a:pt x="225" y="34"/>
                </a:moveTo>
                <a:lnTo>
                  <a:pt x="225" y="34"/>
                </a:lnTo>
                <a:lnTo>
                  <a:pt x="227" y="33"/>
                </a:lnTo>
                <a:lnTo>
                  <a:pt x="229" y="33"/>
                </a:lnTo>
                <a:lnTo>
                  <a:pt x="229" y="33"/>
                </a:lnTo>
                <a:lnTo>
                  <a:pt x="231" y="34"/>
                </a:lnTo>
                <a:lnTo>
                  <a:pt x="231" y="36"/>
                </a:lnTo>
                <a:lnTo>
                  <a:pt x="231" y="36"/>
                </a:lnTo>
                <a:lnTo>
                  <a:pt x="231" y="38"/>
                </a:lnTo>
                <a:lnTo>
                  <a:pt x="227" y="38"/>
                </a:lnTo>
                <a:lnTo>
                  <a:pt x="227" y="38"/>
                </a:lnTo>
                <a:lnTo>
                  <a:pt x="225" y="36"/>
                </a:lnTo>
                <a:lnTo>
                  <a:pt x="225" y="34"/>
                </a:lnTo>
                <a:lnTo>
                  <a:pt x="225" y="34"/>
                </a:lnTo>
                <a:close/>
                <a:moveTo>
                  <a:pt x="215" y="31"/>
                </a:moveTo>
                <a:lnTo>
                  <a:pt x="215" y="31"/>
                </a:lnTo>
                <a:lnTo>
                  <a:pt x="215" y="29"/>
                </a:lnTo>
                <a:lnTo>
                  <a:pt x="219" y="29"/>
                </a:lnTo>
                <a:lnTo>
                  <a:pt x="219" y="29"/>
                </a:lnTo>
                <a:lnTo>
                  <a:pt x="220" y="31"/>
                </a:lnTo>
                <a:lnTo>
                  <a:pt x="220" y="33"/>
                </a:lnTo>
                <a:lnTo>
                  <a:pt x="220" y="33"/>
                </a:lnTo>
                <a:lnTo>
                  <a:pt x="219" y="34"/>
                </a:lnTo>
                <a:lnTo>
                  <a:pt x="217" y="34"/>
                </a:lnTo>
                <a:lnTo>
                  <a:pt x="217" y="34"/>
                </a:lnTo>
                <a:lnTo>
                  <a:pt x="215" y="33"/>
                </a:lnTo>
                <a:lnTo>
                  <a:pt x="215" y="31"/>
                </a:lnTo>
                <a:lnTo>
                  <a:pt x="215" y="31"/>
                </a:lnTo>
                <a:close/>
                <a:moveTo>
                  <a:pt x="207" y="26"/>
                </a:moveTo>
                <a:lnTo>
                  <a:pt x="207" y="26"/>
                </a:lnTo>
                <a:lnTo>
                  <a:pt x="210" y="27"/>
                </a:lnTo>
                <a:lnTo>
                  <a:pt x="210" y="29"/>
                </a:lnTo>
                <a:lnTo>
                  <a:pt x="210" y="29"/>
                </a:lnTo>
                <a:lnTo>
                  <a:pt x="208" y="33"/>
                </a:lnTo>
                <a:lnTo>
                  <a:pt x="207" y="33"/>
                </a:lnTo>
                <a:lnTo>
                  <a:pt x="207" y="33"/>
                </a:lnTo>
                <a:lnTo>
                  <a:pt x="205" y="31"/>
                </a:lnTo>
                <a:lnTo>
                  <a:pt x="203" y="29"/>
                </a:lnTo>
                <a:lnTo>
                  <a:pt x="203" y="29"/>
                </a:lnTo>
                <a:lnTo>
                  <a:pt x="205" y="27"/>
                </a:lnTo>
                <a:lnTo>
                  <a:pt x="207" y="26"/>
                </a:lnTo>
                <a:lnTo>
                  <a:pt x="207" y="26"/>
                </a:lnTo>
                <a:close/>
                <a:moveTo>
                  <a:pt x="196" y="24"/>
                </a:moveTo>
                <a:lnTo>
                  <a:pt x="196" y="24"/>
                </a:lnTo>
                <a:lnTo>
                  <a:pt x="198" y="26"/>
                </a:lnTo>
                <a:lnTo>
                  <a:pt x="198" y="27"/>
                </a:lnTo>
                <a:lnTo>
                  <a:pt x="198" y="27"/>
                </a:lnTo>
                <a:lnTo>
                  <a:pt x="198" y="31"/>
                </a:lnTo>
                <a:lnTo>
                  <a:pt x="195" y="31"/>
                </a:lnTo>
                <a:lnTo>
                  <a:pt x="195" y="31"/>
                </a:lnTo>
                <a:lnTo>
                  <a:pt x="193" y="29"/>
                </a:lnTo>
                <a:lnTo>
                  <a:pt x="193" y="27"/>
                </a:lnTo>
                <a:lnTo>
                  <a:pt x="193" y="27"/>
                </a:lnTo>
                <a:lnTo>
                  <a:pt x="193" y="26"/>
                </a:lnTo>
                <a:lnTo>
                  <a:pt x="196" y="24"/>
                </a:lnTo>
                <a:lnTo>
                  <a:pt x="196" y="24"/>
                </a:lnTo>
                <a:close/>
                <a:moveTo>
                  <a:pt x="184" y="24"/>
                </a:moveTo>
                <a:lnTo>
                  <a:pt x="184" y="24"/>
                </a:lnTo>
                <a:lnTo>
                  <a:pt x="186" y="24"/>
                </a:lnTo>
                <a:lnTo>
                  <a:pt x="188" y="27"/>
                </a:lnTo>
                <a:lnTo>
                  <a:pt x="188" y="27"/>
                </a:lnTo>
                <a:lnTo>
                  <a:pt x="186" y="29"/>
                </a:lnTo>
                <a:lnTo>
                  <a:pt x="184" y="31"/>
                </a:lnTo>
                <a:lnTo>
                  <a:pt x="184" y="31"/>
                </a:lnTo>
                <a:lnTo>
                  <a:pt x="183" y="29"/>
                </a:lnTo>
                <a:lnTo>
                  <a:pt x="181" y="27"/>
                </a:lnTo>
                <a:lnTo>
                  <a:pt x="181" y="27"/>
                </a:lnTo>
                <a:lnTo>
                  <a:pt x="183" y="24"/>
                </a:lnTo>
                <a:lnTo>
                  <a:pt x="184" y="24"/>
                </a:lnTo>
                <a:lnTo>
                  <a:pt x="184" y="24"/>
                </a:lnTo>
                <a:close/>
                <a:moveTo>
                  <a:pt x="172" y="24"/>
                </a:moveTo>
                <a:lnTo>
                  <a:pt x="172" y="24"/>
                </a:lnTo>
                <a:lnTo>
                  <a:pt x="176" y="24"/>
                </a:lnTo>
                <a:lnTo>
                  <a:pt x="176" y="27"/>
                </a:lnTo>
                <a:lnTo>
                  <a:pt x="176" y="27"/>
                </a:lnTo>
                <a:lnTo>
                  <a:pt x="176" y="29"/>
                </a:lnTo>
                <a:lnTo>
                  <a:pt x="174" y="31"/>
                </a:lnTo>
                <a:lnTo>
                  <a:pt x="174" y="31"/>
                </a:lnTo>
                <a:lnTo>
                  <a:pt x="171" y="29"/>
                </a:lnTo>
                <a:lnTo>
                  <a:pt x="171" y="27"/>
                </a:lnTo>
                <a:lnTo>
                  <a:pt x="171" y="27"/>
                </a:lnTo>
                <a:lnTo>
                  <a:pt x="171" y="24"/>
                </a:lnTo>
                <a:lnTo>
                  <a:pt x="172" y="24"/>
                </a:lnTo>
                <a:lnTo>
                  <a:pt x="172" y="24"/>
                </a:lnTo>
                <a:close/>
                <a:moveTo>
                  <a:pt x="162" y="24"/>
                </a:moveTo>
                <a:lnTo>
                  <a:pt x="162" y="24"/>
                </a:lnTo>
                <a:lnTo>
                  <a:pt x="164" y="26"/>
                </a:lnTo>
                <a:lnTo>
                  <a:pt x="166" y="27"/>
                </a:lnTo>
                <a:lnTo>
                  <a:pt x="166" y="27"/>
                </a:lnTo>
                <a:lnTo>
                  <a:pt x="164" y="29"/>
                </a:lnTo>
                <a:lnTo>
                  <a:pt x="162" y="31"/>
                </a:lnTo>
                <a:lnTo>
                  <a:pt x="162" y="31"/>
                </a:lnTo>
                <a:lnTo>
                  <a:pt x="160" y="31"/>
                </a:lnTo>
                <a:lnTo>
                  <a:pt x="159" y="27"/>
                </a:lnTo>
                <a:lnTo>
                  <a:pt x="159" y="27"/>
                </a:lnTo>
                <a:lnTo>
                  <a:pt x="159" y="26"/>
                </a:lnTo>
                <a:lnTo>
                  <a:pt x="162" y="24"/>
                </a:lnTo>
                <a:lnTo>
                  <a:pt x="162" y="24"/>
                </a:lnTo>
                <a:close/>
                <a:moveTo>
                  <a:pt x="150" y="26"/>
                </a:moveTo>
                <a:lnTo>
                  <a:pt x="150" y="26"/>
                </a:lnTo>
                <a:lnTo>
                  <a:pt x="152" y="27"/>
                </a:lnTo>
                <a:lnTo>
                  <a:pt x="154" y="29"/>
                </a:lnTo>
                <a:lnTo>
                  <a:pt x="154" y="29"/>
                </a:lnTo>
                <a:lnTo>
                  <a:pt x="154" y="31"/>
                </a:lnTo>
                <a:lnTo>
                  <a:pt x="152" y="33"/>
                </a:lnTo>
                <a:lnTo>
                  <a:pt x="152" y="33"/>
                </a:lnTo>
                <a:lnTo>
                  <a:pt x="149" y="33"/>
                </a:lnTo>
                <a:lnTo>
                  <a:pt x="149" y="29"/>
                </a:lnTo>
                <a:lnTo>
                  <a:pt x="149" y="29"/>
                </a:lnTo>
                <a:lnTo>
                  <a:pt x="149" y="27"/>
                </a:lnTo>
                <a:lnTo>
                  <a:pt x="150" y="26"/>
                </a:lnTo>
                <a:lnTo>
                  <a:pt x="150" y="26"/>
                </a:lnTo>
                <a:close/>
                <a:moveTo>
                  <a:pt x="140" y="29"/>
                </a:moveTo>
                <a:lnTo>
                  <a:pt x="140" y="29"/>
                </a:lnTo>
                <a:lnTo>
                  <a:pt x="142" y="29"/>
                </a:lnTo>
                <a:lnTo>
                  <a:pt x="143" y="31"/>
                </a:lnTo>
                <a:lnTo>
                  <a:pt x="143" y="31"/>
                </a:lnTo>
                <a:lnTo>
                  <a:pt x="143" y="33"/>
                </a:lnTo>
                <a:lnTo>
                  <a:pt x="142" y="34"/>
                </a:lnTo>
                <a:lnTo>
                  <a:pt x="142" y="34"/>
                </a:lnTo>
                <a:lnTo>
                  <a:pt x="138" y="34"/>
                </a:lnTo>
                <a:lnTo>
                  <a:pt x="137" y="33"/>
                </a:lnTo>
                <a:lnTo>
                  <a:pt x="137" y="33"/>
                </a:lnTo>
                <a:lnTo>
                  <a:pt x="137" y="31"/>
                </a:lnTo>
                <a:lnTo>
                  <a:pt x="140" y="29"/>
                </a:lnTo>
                <a:lnTo>
                  <a:pt x="140" y="29"/>
                </a:lnTo>
                <a:close/>
                <a:moveTo>
                  <a:pt x="128" y="33"/>
                </a:moveTo>
                <a:lnTo>
                  <a:pt x="128" y="33"/>
                </a:lnTo>
                <a:lnTo>
                  <a:pt x="131" y="33"/>
                </a:lnTo>
                <a:lnTo>
                  <a:pt x="133" y="34"/>
                </a:lnTo>
                <a:lnTo>
                  <a:pt x="133" y="34"/>
                </a:lnTo>
                <a:lnTo>
                  <a:pt x="131" y="36"/>
                </a:lnTo>
                <a:lnTo>
                  <a:pt x="130" y="38"/>
                </a:lnTo>
                <a:lnTo>
                  <a:pt x="130" y="38"/>
                </a:lnTo>
                <a:lnTo>
                  <a:pt x="128" y="38"/>
                </a:lnTo>
                <a:lnTo>
                  <a:pt x="126" y="36"/>
                </a:lnTo>
                <a:lnTo>
                  <a:pt x="126" y="36"/>
                </a:lnTo>
                <a:lnTo>
                  <a:pt x="126" y="34"/>
                </a:lnTo>
                <a:lnTo>
                  <a:pt x="128" y="33"/>
                </a:lnTo>
                <a:lnTo>
                  <a:pt x="128" y="33"/>
                </a:lnTo>
                <a:close/>
                <a:moveTo>
                  <a:pt x="118" y="36"/>
                </a:moveTo>
                <a:lnTo>
                  <a:pt x="118" y="36"/>
                </a:lnTo>
                <a:lnTo>
                  <a:pt x="119" y="36"/>
                </a:lnTo>
                <a:lnTo>
                  <a:pt x="121" y="38"/>
                </a:lnTo>
                <a:lnTo>
                  <a:pt x="121" y="38"/>
                </a:lnTo>
                <a:lnTo>
                  <a:pt x="121" y="41"/>
                </a:lnTo>
                <a:lnTo>
                  <a:pt x="119" y="43"/>
                </a:lnTo>
                <a:lnTo>
                  <a:pt x="119" y="43"/>
                </a:lnTo>
                <a:lnTo>
                  <a:pt x="118" y="43"/>
                </a:lnTo>
                <a:lnTo>
                  <a:pt x="116" y="41"/>
                </a:lnTo>
                <a:lnTo>
                  <a:pt x="116" y="41"/>
                </a:lnTo>
                <a:lnTo>
                  <a:pt x="116" y="38"/>
                </a:lnTo>
                <a:lnTo>
                  <a:pt x="118" y="36"/>
                </a:lnTo>
                <a:lnTo>
                  <a:pt x="118" y="36"/>
                </a:lnTo>
                <a:close/>
                <a:moveTo>
                  <a:pt x="108" y="41"/>
                </a:moveTo>
                <a:lnTo>
                  <a:pt x="108" y="41"/>
                </a:lnTo>
                <a:lnTo>
                  <a:pt x="109" y="41"/>
                </a:lnTo>
                <a:lnTo>
                  <a:pt x="111" y="43"/>
                </a:lnTo>
                <a:lnTo>
                  <a:pt x="111" y="43"/>
                </a:lnTo>
                <a:lnTo>
                  <a:pt x="113" y="45"/>
                </a:lnTo>
                <a:lnTo>
                  <a:pt x="111" y="46"/>
                </a:lnTo>
                <a:lnTo>
                  <a:pt x="111" y="46"/>
                </a:lnTo>
                <a:lnTo>
                  <a:pt x="108" y="46"/>
                </a:lnTo>
                <a:lnTo>
                  <a:pt x="106" y="46"/>
                </a:lnTo>
                <a:lnTo>
                  <a:pt x="106" y="46"/>
                </a:lnTo>
                <a:lnTo>
                  <a:pt x="106" y="43"/>
                </a:lnTo>
                <a:lnTo>
                  <a:pt x="108" y="41"/>
                </a:lnTo>
                <a:lnTo>
                  <a:pt x="108" y="41"/>
                </a:lnTo>
                <a:close/>
                <a:moveTo>
                  <a:pt x="97" y="46"/>
                </a:moveTo>
                <a:lnTo>
                  <a:pt x="97" y="46"/>
                </a:lnTo>
                <a:lnTo>
                  <a:pt x="99" y="46"/>
                </a:lnTo>
                <a:lnTo>
                  <a:pt x="102" y="48"/>
                </a:lnTo>
                <a:lnTo>
                  <a:pt x="102" y="48"/>
                </a:lnTo>
                <a:lnTo>
                  <a:pt x="102" y="50"/>
                </a:lnTo>
                <a:lnTo>
                  <a:pt x="101" y="51"/>
                </a:lnTo>
                <a:lnTo>
                  <a:pt x="101" y="51"/>
                </a:lnTo>
                <a:lnTo>
                  <a:pt x="99" y="53"/>
                </a:lnTo>
                <a:lnTo>
                  <a:pt x="96" y="51"/>
                </a:lnTo>
                <a:lnTo>
                  <a:pt x="96" y="51"/>
                </a:lnTo>
                <a:lnTo>
                  <a:pt x="96" y="48"/>
                </a:lnTo>
                <a:lnTo>
                  <a:pt x="97" y="46"/>
                </a:lnTo>
                <a:lnTo>
                  <a:pt x="97" y="46"/>
                </a:lnTo>
                <a:close/>
                <a:moveTo>
                  <a:pt x="87" y="53"/>
                </a:moveTo>
                <a:lnTo>
                  <a:pt x="87" y="53"/>
                </a:lnTo>
                <a:lnTo>
                  <a:pt x="90" y="53"/>
                </a:lnTo>
                <a:lnTo>
                  <a:pt x="92" y="53"/>
                </a:lnTo>
                <a:lnTo>
                  <a:pt x="92" y="53"/>
                </a:lnTo>
                <a:lnTo>
                  <a:pt x="92" y="57"/>
                </a:lnTo>
                <a:lnTo>
                  <a:pt x="92" y="58"/>
                </a:lnTo>
                <a:lnTo>
                  <a:pt x="92" y="58"/>
                </a:lnTo>
                <a:lnTo>
                  <a:pt x="89" y="58"/>
                </a:lnTo>
                <a:lnTo>
                  <a:pt x="87" y="58"/>
                </a:lnTo>
                <a:lnTo>
                  <a:pt x="87" y="58"/>
                </a:lnTo>
                <a:lnTo>
                  <a:pt x="87" y="55"/>
                </a:lnTo>
                <a:lnTo>
                  <a:pt x="87" y="53"/>
                </a:lnTo>
                <a:lnTo>
                  <a:pt x="87" y="53"/>
                </a:lnTo>
                <a:close/>
                <a:moveTo>
                  <a:pt x="55" y="86"/>
                </a:moveTo>
                <a:lnTo>
                  <a:pt x="55" y="86"/>
                </a:lnTo>
                <a:lnTo>
                  <a:pt x="58" y="84"/>
                </a:lnTo>
                <a:lnTo>
                  <a:pt x="60" y="84"/>
                </a:lnTo>
                <a:lnTo>
                  <a:pt x="60" y="84"/>
                </a:lnTo>
                <a:lnTo>
                  <a:pt x="61" y="87"/>
                </a:lnTo>
                <a:lnTo>
                  <a:pt x="60" y="89"/>
                </a:lnTo>
                <a:lnTo>
                  <a:pt x="60" y="89"/>
                </a:lnTo>
                <a:lnTo>
                  <a:pt x="58" y="91"/>
                </a:lnTo>
                <a:lnTo>
                  <a:pt x="56" y="89"/>
                </a:lnTo>
                <a:lnTo>
                  <a:pt x="56" y="89"/>
                </a:lnTo>
                <a:lnTo>
                  <a:pt x="55" y="87"/>
                </a:lnTo>
                <a:lnTo>
                  <a:pt x="55" y="86"/>
                </a:lnTo>
                <a:lnTo>
                  <a:pt x="55" y="86"/>
                </a:lnTo>
                <a:close/>
                <a:moveTo>
                  <a:pt x="49" y="94"/>
                </a:moveTo>
                <a:lnTo>
                  <a:pt x="49" y="94"/>
                </a:lnTo>
                <a:lnTo>
                  <a:pt x="51" y="92"/>
                </a:lnTo>
                <a:lnTo>
                  <a:pt x="53" y="94"/>
                </a:lnTo>
                <a:lnTo>
                  <a:pt x="53" y="94"/>
                </a:lnTo>
                <a:lnTo>
                  <a:pt x="55" y="96"/>
                </a:lnTo>
                <a:lnTo>
                  <a:pt x="55" y="98"/>
                </a:lnTo>
                <a:lnTo>
                  <a:pt x="55" y="98"/>
                </a:lnTo>
                <a:lnTo>
                  <a:pt x="53" y="99"/>
                </a:lnTo>
                <a:lnTo>
                  <a:pt x="49" y="99"/>
                </a:lnTo>
                <a:lnTo>
                  <a:pt x="49" y="99"/>
                </a:lnTo>
                <a:lnTo>
                  <a:pt x="48" y="98"/>
                </a:lnTo>
                <a:lnTo>
                  <a:pt x="49" y="94"/>
                </a:lnTo>
                <a:lnTo>
                  <a:pt x="49" y="94"/>
                </a:lnTo>
                <a:close/>
                <a:moveTo>
                  <a:pt x="43" y="104"/>
                </a:moveTo>
                <a:lnTo>
                  <a:pt x="43" y="104"/>
                </a:lnTo>
                <a:lnTo>
                  <a:pt x="44" y="103"/>
                </a:lnTo>
                <a:lnTo>
                  <a:pt x="48" y="103"/>
                </a:lnTo>
                <a:lnTo>
                  <a:pt x="48" y="103"/>
                </a:lnTo>
                <a:lnTo>
                  <a:pt x="49" y="104"/>
                </a:lnTo>
                <a:lnTo>
                  <a:pt x="48" y="108"/>
                </a:lnTo>
                <a:lnTo>
                  <a:pt x="48" y="108"/>
                </a:lnTo>
                <a:lnTo>
                  <a:pt x="46" y="110"/>
                </a:lnTo>
                <a:lnTo>
                  <a:pt x="44" y="110"/>
                </a:lnTo>
                <a:lnTo>
                  <a:pt x="44" y="110"/>
                </a:lnTo>
                <a:lnTo>
                  <a:pt x="43" y="106"/>
                </a:lnTo>
                <a:lnTo>
                  <a:pt x="43" y="104"/>
                </a:lnTo>
                <a:lnTo>
                  <a:pt x="43" y="104"/>
                </a:lnTo>
                <a:close/>
                <a:moveTo>
                  <a:pt x="37" y="115"/>
                </a:moveTo>
                <a:lnTo>
                  <a:pt x="37" y="115"/>
                </a:lnTo>
                <a:lnTo>
                  <a:pt x="39" y="113"/>
                </a:lnTo>
                <a:lnTo>
                  <a:pt x="43" y="113"/>
                </a:lnTo>
                <a:lnTo>
                  <a:pt x="43" y="113"/>
                </a:lnTo>
                <a:lnTo>
                  <a:pt x="44" y="115"/>
                </a:lnTo>
                <a:lnTo>
                  <a:pt x="44" y="118"/>
                </a:lnTo>
                <a:lnTo>
                  <a:pt x="44" y="118"/>
                </a:lnTo>
                <a:lnTo>
                  <a:pt x="43" y="118"/>
                </a:lnTo>
                <a:lnTo>
                  <a:pt x="39" y="118"/>
                </a:lnTo>
                <a:lnTo>
                  <a:pt x="39" y="118"/>
                </a:lnTo>
                <a:lnTo>
                  <a:pt x="37" y="116"/>
                </a:lnTo>
                <a:lnTo>
                  <a:pt x="37" y="115"/>
                </a:lnTo>
                <a:lnTo>
                  <a:pt x="37" y="115"/>
                </a:lnTo>
                <a:close/>
                <a:moveTo>
                  <a:pt x="34" y="125"/>
                </a:moveTo>
                <a:lnTo>
                  <a:pt x="34" y="125"/>
                </a:lnTo>
                <a:lnTo>
                  <a:pt x="36" y="123"/>
                </a:lnTo>
                <a:lnTo>
                  <a:pt x="37" y="123"/>
                </a:lnTo>
                <a:lnTo>
                  <a:pt x="37" y="123"/>
                </a:lnTo>
                <a:lnTo>
                  <a:pt x="39" y="125"/>
                </a:lnTo>
                <a:lnTo>
                  <a:pt x="39" y="127"/>
                </a:lnTo>
                <a:lnTo>
                  <a:pt x="39" y="127"/>
                </a:lnTo>
                <a:lnTo>
                  <a:pt x="37" y="130"/>
                </a:lnTo>
                <a:lnTo>
                  <a:pt x="36" y="130"/>
                </a:lnTo>
                <a:lnTo>
                  <a:pt x="36" y="130"/>
                </a:lnTo>
                <a:lnTo>
                  <a:pt x="34" y="128"/>
                </a:lnTo>
                <a:lnTo>
                  <a:pt x="34" y="125"/>
                </a:lnTo>
                <a:lnTo>
                  <a:pt x="34" y="125"/>
                </a:lnTo>
                <a:close/>
                <a:moveTo>
                  <a:pt x="31" y="137"/>
                </a:moveTo>
                <a:lnTo>
                  <a:pt x="31" y="137"/>
                </a:lnTo>
                <a:lnTo>
                  <a:pt x="31" y="133"/>
                </a:lnTo>
                <a:lnTo>
                  <a:pt x="34" y="133"/>
                </a:lnTo>
                <a:lnTo>
                  <a:pt x="34" y="133"/>
                </a:lnTo>
                <a:lnTo>
                  <a:pt x="36" y="135"/>
                </a:lnTo>
                <a:lnTo>
                  <a:pt x="36" y="139"/>
                </a:lnTo>
                <a:lnTo>
                  <a:pt x="36" y="139"/>
                </a:lnTo>
                <a:lnTo>
                  <a:pt x="34" y="140"/>
                </a:lnTo>
                <a:lnTo>
                  <a:pt x="32" y="140"/>
                </a:lnTo>
                <a:lnTo>
                  <a:pt x="32" y="140"/>
                </a:lnTo>
                <a:lnTo>
                  <a:pt x="31" y="139"/>
                </a:lnTo>
                <a:lnTo>
                  <a:pt x="31" y="137"/>
                </a:lnTo>
                <a:lnTo>
                  <a:pt x="31" y="137"/>
                </a:lnTo>
                <a:close/>
                <a:moveTo>
                  <a:pt x="27" y="147"/>
                </a:moveTo>
                <a:lnTo>
                  <a:pt x="27" y="147"/>
                </a:lnTo>
                <a:lnTo>
                  <a:pt x="29" y="145"/>
                </a:lnTo>
                <a:lnTo>
                  <a:pt x="31" y="145"/>
                </a:lnTo>
                <a:lnTo>
                  <a:pt x="31" y="145"/>
                </a:lnTo>
                <a:lnTo>
                  <a:pt x="32" y="145"/>
                </a:lnTo>
                <a:lnTo>
                  <a:pt x="34" y="149"/>
                </a:lnTo>
                <a:lnTo>
                  <a:pt x="34" y="149"/>
                </a:lnTo>
                <a:lnTo>
                  <a:pt x="32" y="151"/>
                </a:lnTo>
                <a:lnTo>
                  <a:pt x="29" y="151"/>
                </a:lnTo>
                <a:lnTo>
                  <a:pt x="29" y="151"/>
                </a:lnTo>
                <a:lnTo>
                  <a:pt x="27" y="149"/>
                </a:lnTo>
                <a:lnTo>
                  <a:pt x="27" y="147"/>
                </a:lnTo>
                <a:lnTo>
                  <a:pt x="27" y="147"/>
                </a:lnTo>
                <a:close/>
                <a:moveTo>
                  <a:pt x="29" y="156"/>
                </a:moveTo>
                <a:lnTo>
                  <a:pt x="29" y="156"/>
                </a:lnTo>
                <a:lnTo>
                  <a:pt x="31" y="157"/>
                </a:lnTo>
                <a:lnTo>
                  <a:pt x="32" y="159"/>
                </a:lnTo>
                <a:lnTo>
                  <a:pt x="32" y="159"/>
                </a:lnTo>
                <a:lnTo>
                  <a:pt x="31" y="161"/>
                </a:lnTo>
                <a:lnTo>
                  <a:pt x="29" y="163"/>
                </a:lnTo>
                <a:lnTo>
                  <a:pt x="29" y="163"/>
                </a:lnTo>
                <a:lnTo>
                  <a:pt x="25" y="161"/>
                </a:lnTo>
                <a:lnTo>
                  <a:pt x="25" y="159"/>
                </a:lnTo>
                <a:lnTo>
                  <a:pt x="25" y="159"/>
                </a:lnTo>
                <a:lnTo>
                  <a:pt x="27" y="156"/>
                </a:lnTo>
                <a:lnTo>
                  <a:pt x="29" y="156"/>
                </a:lnTo>
                <a:lnTo>
                  <a:pt x="29" y="156"/>
                </a:lnTo>
                <a:close/>
                <a:moveTo>
                  <a:pt x="27" y="168"/>
                </a:moveTo>
                <a:lnTo>
                  <a:pt x="27" y="168"/>
                </a:lnTo>
                <a:lnTo>
                  <a:pt x="31" y="168"/>
                </a:lnTo>
                <a:lnTo>
                  <a:pt x="31" y="171"/>
                </a:lnTo>
                <a:lnTo>
                  <a:pt x="31" y="171"/>
                </a:lnTo>
                <a:lnTo>
                  <a:pt x="29" y="173"/>
                </a:lnTo>
                <a:lnTo>
                  <a:pt x="27" y="173"/>
                </a:lnTo>
                <a:lnTo>
                  <a:pt x="27" y="173"/>
                </a:lnTo>
                <a:lnTo>
                  <a:pt x="25" y="173"/>
                </a:lnTo>
                <a:lnTo>
                  <a:pt x="24" y="169"/>
                </a:lnTo>
                <a:lnTo>
                  <a:pt x="24" y="169"/>
                </a:lnTo>
                <a:lnTo>
                  <a:pt x="25" y="168"/>
                </a:lnTo>
                <a:lnTo>
                  <a:pt x="27" y="168"/>
                </a:lnTo>
                <a:lnTo>
                  <a:pt x="27" y="168"/>
                </a:lnTo>
                <a:close/>
                <a:moveTo>
                  <a:pt x="27" y="178"/>
                </a:moveTo>
                <a:lnTo>
                  <a:pt x="27" y="178"/>
                </a:lnTo>
                <a:lnTo>
                  <a:pt x="29" y="180"/>
                </a:lnTo>
                <a:lnTo>
                  <a:pt x="31" y="181"/>
                </a:lnTo>
                <a:lnTo>
                  <a:pt x="31" y="181"/>
                </a:lnTo>
                <a:lnTo>
                  <a:pt x="29" y="183"/>
                </a:lnTo>
                <a:lnTo>
                  <a:pt x="27" y="185"/>
                </a:lnTo>
                <a:lnTo>
                  <a:pt x="27" y="185"/>
                </a:lnTo>
                <a:lnTo>
                  <a:pt x="25" y="183"/>
                </a:lnTo>
                <a:lnTo>
                  <a:pt x="24" y="181"/>
                </a:lnTo>
                <a:lnTo>
                  <a:pt x="24" y="181"/>
                </a:lnTo>
                <a:lnTo>
                  <a:pt x="25" y="180"/>
                </a:lnTo>
                <a:lnTo>
                  <a:pt x="27" y="178"/>
                </a:lnTo>
                <a:lnTo>
                  <a:pt x="27" y="178"/>
                </a:lnTo>
                <a:close/>
                <a:moveTo>
                  <a:pt x="25" y="193"/>
                </a:moveTo>
                <a:lnTo>
                  <a:pt x="25" y="193"/>
                </a:lnTo>
                <a:lnTo>
                  <a:pt x="25" y="190"/>
                </a:lnTo>
                <a:lnTo>
                  <a:pt x="27" y="190"/>
                </a:lnTo>
                <a:lnTo>
                  <a:pt x="27" y="190"/>
                </a:lnTo>
                <a:lnTo>
                  <a:pt x="31" y="190"/>
                </a:lnTo>
                <a:lnTo>
                  <a:pt x="31" y="192"/>
                </a:lnTo>
                <a:lnTo>
                  <a:pt x="31" y="192"/>
                </a:lnTo>
                <a:lnTo>
                  <a:pt x="31" y="195"/>
                </a:lnTo>
                <a:lnTo>
                  <a:pt x="29" y="195"/>
                </a:lnTo>
                <a:lnTo>
                  <a:pt x="29" y="195"/>
                </a:lnTo>
                <a:lnTo>
                  <a:pt x="25" y="195"/>
                </a:lnTo>
                <a:lnTo>
                  <a:pt x="25" y="193"/>
                </a:lnTo>
                <a:lnTo>
                  <a:pt x="25" y="193"/>
                </a:lnTo>
                <a:close/>
                <a:moveTo>
                  <a:pt x="25" y="204"/>
                </a:moveTo>
                <a:lnTo>
                  <a:pt x="25" y="204"/>
                </a:lnTo>
                <a:lnTo>
                  <a:pt x="27" y="202"/>
                </a:lnTo>
                <a:lnTo>
                  <a:pt x="29" y="200"/>
                </a:lnTo>
                <a:lnTo>
                  <a:pt x="29" y="200"/>
                </a:lnTo>
                <a:lnTo>
                  <a:pt x="31" y="200"/>
                </a:lnTo>
                <a:lnTo>
                  <a:pt x="32" y="204"/>
                </a:lnTo>
                <a:lnTo>
                  <a:pt x="32" y="204"/>
                </a:lnTo>
                <a:lnTo>
                  <a:pt x="32" y="205"/>
                </a:lnTo>
                <a:lnTo>
                  <a:pt x="31" y="207"/>
                </a:lnTo>
                <a:lnTo>
                  <a:pt x="31" y="207"/>
                </a:lnTo>
                <a:lnTo>
                  <a:pt x="27" y="207"/>
                </a:lnTo>
                <a:lnTo>
                  <a:pt x="25" y="204"/>
                </a:lnTo>
                <a:lnTo>
                  <a:pt x="25" y="204"/>
                </a:lnTo>
                <a:close/>
                <a:moveTo>
                  <a:pt x="29" y="216"/>
                </a:moveTo>
                <a:lnTo>
                  <a:pt x="29" y="216"/>
                </a:lnTo>
                <a:lnTo>
                  <a:pt x="29" y="212"/>
                </a:lnTo>
                <a:lnTo>
                  <a:pt x="31" y="212"/>
                </a:lnTo>
                <a:lnTo>
                  <a:pt x="31" y="212"/>
                </a:lnTo>
                <a:lnTo>
                  <a:pt x="34" y="212"/>
                </a:lnTo>
                <a:lnTo>
                  <a:pt x="34" y="214"/>
                </a:lnTo>
                <a:lnTo>
                  <a:pt x="34" y="214"/>
                </a:lnTo>
                <a:lnTo>
                  <a:pt x="34" y="216"/>
                </a:lnTo>
                <a:lnTo>
                  <a:pt x="32" y="217"/>
                </a:lnTo>
                <a:lnTo>
                  <a:pt x="32" y="217"/>
                </a:lnTo>
                <a:lnTo>
                  <a:pt x="31" y="217"/>
                </a:lnTo>
                <a:lnTo>
                  <a:pt x="29" y="216"/>
                </a:lnTo>
                <a:lnTo>
                  <a:pt x="29" y="216"/>
                </a:lnTo>
                <a:close/>
                <a:moveTo>
                  <a:pt x="32" y="226"/>
                </a:moveTo>
                <a:lnTo>
                  <a:pt x="32" y="226"/>
                </a:lnTo>
                <a:lnTo>
                  <a:pt x="32" y="224"/>
                </a:lnTo>
                <a:lnTo>
                  <a:pt x="34" y="222"/>
                </a:lnTo>
                <a:lnTo>
                  <a:pt x="34" y="222"/>
                </a:lnTo>
                <a:lnTo>
                  <a:pt x="36" y="222"/>
                </a:lnTo>
                <a:lnTo>
                  <a:pt x="37" y="224"/>
                </a:lnTo>
                <a:lnTo>
                  <a:pt x="37" y="224"/>
                </a:lnTo>
                <a:lnTo>
                  <a:pt x="37" y="227"/>
                </a:lnTo>
                <a:lnTo>
                  <a:pt x="36" y="229"/>
                </a:lnTo>
                <a:lnTo>
                  <a:pt x="36" y="229"/>
                </a:lnTo>
                <a:lnTo>
                  <a:pt x="34" y="227"/>
                </a:lnTo>
                <a:lnTo>
                  <a:pt x="32" y="226"/>
                </a:lnTo>
                <a:lnTo>
                  <a:pt x="32" y="226"/>
                </a:lnTo>
                <a:close/>
                <a:moveTo>
                  <a:pt x="36" y="238"/>
                </a:moveTo>
                <a:lnTo>
                  <a:pt x="36" y="238"/>
                </a:lnTo>
                <a:lnTo>
                  <a:pt x="36" y="234"/>
                </a:lnTo>
                <a:lnTo>
                  <a:pt x="37" y="233"/>
                </a:lnTo>
                <a:lnTo>
                  <a:pt x="37" y="233"/>
                </a:lnTo>
                <a:lnTo>
                  <a:pt x="39" y="233"/>
                </a:lnTo>
                <a:lnTo>
                  <a:pt x="41" y="234"/>
                </a:lnTo>
                <a:lnTo>
                  <a:pt x="41" y="234"/>
                </a:lnTo>
                <a:lnTo>
                  <a:pt x="41" y="238"/>
                </a:lnTo>
                <a:lnTo>
                  <a:pt x="39" y="239"/>
                </a:lnTo>
                <a:lnTo>
                  <a:pt x="39" y="239"/>
                </a:lnTo>
                <a:lnTo>
                  <a:pt x="37" y="239"/>
                </a:lnTo>
                <a:lnTo>
                  <a:pt x="36" y="238"/>
                </a:lnTo>
                <a:lnTo>
                  <a:pt x="36" y="238"/>
                </a:lnTo>
                <a:close/>
                <a:moveTo>
                  <a:pt x="41" y="248"/>
                </a:moveTo>
                <a:lnTo>
                  <a:pt x="41" y="248"/>
                </a:lnTo>
                <a:lnTo>
                  <a:pt x="41" y="245"/>
                </a:lnTo>
                <a:lnTo>
                  <a:pt x="41" y="243"/>
                </a:lnTo>
                <a:lnTo>
                  <a:pt x="41" y="243"/>
                </a:lnTo>
                <a:lnTo>
                  <a:pt x="44" y="243"/>
                </a:lnTo>
                <a:lnTo>
                  <a:pt x="46" y="245"/>
                </a:lnTo>
                <a:lnTo>
                  <a:pt x="46" y="245"/>
                </a:lnTo>
                <a:lnTo>
                  <a:pt x="46" y="246"/>
                </a:lnTo>
                <a:lnTo>
                  <a:pt x="44" y="250"/>
                </a:lnTo>
                <a:lnTo>
                  <a:pt x="44" y="250"/>
                </a:lnTo>
                <a:lnTo>
                  <a:pt x="43" y="250"/>
                </a:lnTo>
                <a:lnTo>
                  <a:pt x="41" y="248"/>
                </a:lnTo>
                <a:lnTo>
                  <a:pt x="41" y="248"/>
                </a:lnTo>
                <a:close/>
                <a:moveTo>
                  <a:pt x="49" y="258"/>
                </a:moveTo>
                <a:lnTo>
                  <a:pt x="49" y="258"/>
                </a:lnTo>
                <a:lnTo>
                  <a:pt x="48" y="258"/>
                </a:lnTo>
                <a:lnTo>
                  <a:pt x="46" y="258"/>
                </a:lnTo>
                <a:lnTo>
                  <a:pt x="46" y="258"/>
                </a:lnTo>
                <a:lnTo>
                  <a:pt x="46" y="255"/>
                </a:lnTo>
                <a:lnTo>
                  <a:pt x="46" y="253"/>
                </a:lnTo>
                <a:lnTo>
                  <a:pt x="46" y="253"/>
                </a:lnTo>
                <a:lnTo>
                  <a:pt x="49" y="253"/>
                </a:lnTo>
                <a:lnTo>
                  <a:pt x="51" y="255"/>
                </a:lnTo>
                <a:lnTo>
                  <a:pt x="51" y="255"/>
                </a:lnTo>
                <a:lnTo>
                  <a:pt x="51" y="257"/>
                </a:lnTo>
                <a:lnTo>
                  <a:pt x="49" y="258"/>
                </a:lnTo>
                <a:lnTo>
                  <a:pt x="49" y="258"/>
                </a:lnTo>
                <a:close/>
                <a:moveTo>
                  <a:pt x="56" y="269"/>
                </a:moveTo>
                <a:lnTo>
                  <a:pt x="56" y="269"/>
                </a:lnTo>
                <a:lnTo>
                  <a:pt x="55" y="269"/>
                </a:lnTo>
                <a:lnTo>
                  <a:pt x="51" y="267"/>
                </a:lnTo>
                <a:lnTo>
                  <a:pt x="51" y="267"/>
                </a:lnTo>
                <a:lnTo>
                  <a:pt x="51" y="265"/>
                </a:lnTo>
                <a:lnTo>
                  <a:pt x="53" y="263"/>
                </a:lnTo>
                <a:lnTo>
                  <a:pt x="53" y="263"/>
                </a:lnTo>
                <a:lnTo>
                  <a:pt x="55" y="262"/>
                </a:lnTo>
                <a:lnTo>
                  <a:pt x="58" y="263"/>
                </a:lnTo>
                <a:lnTo>
                  <a:pt x="58" y="263"/>
                </a:lnTo>
                <a:lnTo>
                  <a:pt x="58" y="265"/>
                </a:lnTo>
                <a:lnTo>
                  <a:pt x="56" y="269"/>
                </a:lnTo>
                <a:lnTo>
                  <a:pt x="56" y="269"/>
                </a:lnTo>
                <a:close/>
                <a:moveTo>
                  <a:pt x="63" y="277"/>
                </a:moveTo>
                <a:lnTo>
                  <a:pt x="63" y="277"/>
                </a:lnTo>
                <a:lnTo>
                  <a:pt x="61" y="277"/>
                </a:lnTo>
                <a:lnTo>
                  <a:pt x="60" y="277"/>
                </a:lnTo>
                <a:lnTo>
                  <a:pt x="60" y="277"/>
                </a:lnTo>
                <a:lnTo>
                  <a:pt x="58" y="274"/>
                </a:lnTo>
                <a:lnTo>
                  <a:pt x="60" y="272"/>
                </a:lnTo>
                <a:lnTo>
                  <a:pt x="60" y="272"/>
                </a:lnTo>
                <a:lnTo>
                  <a:pt x="61" y="272"/>
                </a:lnTo>
                <a:lnTo>
                  <a:pt x="63" y="272"/>
                </a:lnTo>
                <a:lnTo>
                  <a:pt x="63" y="272"/>
                </a:lnTo>
                <a:lnTo>
                  <a:pt x="65" y="275"/>
                </a:lnTo>
                <a:lnTo>
                  <a:pt x="63" y="277"/>
                </a:lnTo>
                <a:lnTo>
                  <a:pt x="63" y="277"/>
                </a:lnTo>
                <a:close/>
                <a:moveTo>
                  <a:pt x="63" y="80"/>
                </a:moveTo>
                <a:lnTo>
                  <a:pt x="63" y="80"/>
                </a:lnTo>
                <a:lnTo>
                  <a:pt x="61" y="79"/>
                </a:lnTo>
                <a:lnTo>
                  <a:pt x="63" y="77"/>
                </a:lnTo>
                <a:lnTo>
                  <a:pt x="63" y="77"/>
                </a:lnTo>
                <a:lnTo>
                  <a:pt x="65" y="75"/>
                </a:lnTo>
                <a:lnTo>
                  <a:pt x="66" y="75"/>
                </a:lnTo>
                <a:lnTo>
                  <a:pt x="66" y="75"/>
                </a:lnTo>
                <a:lnTo>
                  <a:pt x="68" y="79"/>
                </a:lnTo>
                <a:lnTo>
                  <a:pt x="66" y="80"/>
                </a:lnTo>
                <a:lnTo>
                  <a:pt x="66" y="80"/>
                </a:lnTo>
                <a:lnTo>
                  <a:pt x="65" y="82"/>
                </a:lnTo>
                <a:lnTo>
                  <a:pt x="63" y="80"/>
                </a:lnTo>
                <a:lnTo>
                  <a:pt x="63" y="80"/>
                </a:lnTo>
                <a:close/>
                <a:moveTo>
                  <a:pt x="72" y="286"/>
                </a:moveTo>
                <a:lnTo>
                  <a:pt x="72" y="286"/>
                </a:lnTo>
                <a:lnTo>
                  <a:pt x="68" y="286"/>
                </a:lnTo>
                <a:lnTo>
                  <a:pt x="66" y="286"/>
                </a:lnTo>
                <a:lnTo>
                  <a:pt x="66" y="286"/>
                </a:lnTo>
                <a:lnTo>
                  <a:pt x="65" y="282"/>
                </a:lnTo>
                <a:lnTo>
                  <a:pt x="66" y="280"/>
                </a:lnTo>
                <a:lnTo>
                  <a:pt x="66" y="280"/>
                </a:lnTo>
                <a:lnTo>
                  <a:pt x="68" y="279"/>
                </a:lnTo>
                <a:lnTo>
                  <a:pt x="72" y="280"/>
                </a:lnTo>
                <a:lnTo>
                  <a:pt x="72" y="280"/>
                </a:lnTo>
                <a:lnTo>
                  <a:pt x="72" y="282"/>
                </a:lnTo>
                <a:lnTo>
                  <a:pt x="72" y="286"/>
                </a:lnTo>
                <a:lnTo>
                  <a:pt x="72" y="286"/>
                </a:lnTo>
                <a:close/>
                <a:moveTo>
                  <a:pt x="70" y="72"/>
                </a:moveTo>
                <a:lnTo>
                  <a:pt x="70" y="72"/>
                </a:lnTo>
                <a:lnTo>
                  <a:pt x="70" y="70"/>
                </a:lnTo>
                <a:lnTo>
                  <a:pt x="70" y="68"/>
                </a:lnTo>
                <a:lnTo>
                  <a:pt x="70" y="68"/>
                </a:lnTo>
                <a:lnTo>
                  <a:pt x="73" y="67"/>
                </a:lnTo>
                <a:lnTo>
                  <a:pt x="75" y="68"/>
                </a:lnTo>
                <a:lnTo>
                  <a:pt x="75" y="68"/>
                </a:lnTo>
                <a:lnTo>
                  <a:pt x="75" y="70"/>
                </a:lnTo>
                <a:lnTo>
                  <a:pt x="75" y="72"/>
                </a:lnTo>
                <a:lnTo>
                  <a:pt x="75" y="72"/>
                </a:lnTo>
                <a:lnTo>
                  <a:pt x="73" y="74"/>
                </a:lnTo>
                <a:lnTo>
                  <a:pt x="70" y="72"/>
                </a:lnTo>
                <a:lnTo>
                  <a:pt x="70" y="72"/>
                </a:lnTo>
                <a:close/>
                <a:moveTo>
                  <a:pt x="78" y="292"/>
                </a:moveTo>
                <a:lnTo>
                  <a:pt x="78" y="292"/>
                </a:lnTo>
                <a:lnTo>
                  <a:pt x="77" y="294"/>
                </a:lnTo>
                <a:lnTo>
                  <a:pt x="75" y="292"/>
                </a:lnTo>
                <a:lnTo>
                  <a:pt x="75" y="292"/>
                </a:lnTo>
                <a:lnTo>
                  <a:pt x="73" y="291"/>
                </a:lnTo>
                <a:lnTo>
                  <a:pt x="75" y="289"/>
                </a:lnTo>
                <a:lnTo>
                  <a:pt x="75" y="289"/>
                </a:lnTo>
                <a:lnTo>
                  <a:pt x="77" y="287"/>
                </a:lnTo>
                <a:lnTo>
                  <a:pt x="78" y="289"/>
                </a:lnTo>
                <a:lnTo>
                  <a:pt x="78" y="289"/>
                </a:lnTo>
                <a:lnTo>
                  <a:pt x="80" y="291"/>
                </a:lnTo>
                <a:lnTo>
                  <a:pt x="78" y="292"/>
                </a:lnTo>
                <a:lnTo>
                  <a:pt x="78" y="292"/>
                </a:lnTo>
                <a:close/>
                <a:moveTo>
                  <a:pt x="78" y="65"/>
                </a:moveTo>
                <a:lnTo>
                  <a:pt x="78" y="65"/>
                </a:lnTo>
                <a:lnTo>
                  <a:pt x="78" y="62"/>
                </a:lnTo>
                <a:lnTo>
                  <a:pt x="78" y="60"/>
                </a:lnTo>
                <a:lnTo>
                  <a:pt x="78" y="60"/>
                </a:lnTo>
                <a:lnTo>
                  <a:pt x="82" y="60"/>
                </a:lnTo>
                <a:lnTo>
                  <a:pt x="84" y="60"/>
                </a:lnTo>
                <a:lnTo>
                  <a:pt x="84" y="60"/>
                </a:lnTo>
                <a:lnTo>
                  <a:pt x="84" y="63"/>
                </a:lnTo>
                <a:lnTo>
                  <a:pt x="84" y="65"/>
                </a:lnTo>
                <a:lnTo>
                  <a:pt x="84" y="65"/>
                </a:lnTo>
                <a:lnTo>
                  <a:pt x="80" y="65"/>
                </a:lnTo>
                <a:lnTo>
                  <a:pt x="78" y="65"/>
                </a:lnTo>
                <a:lnTo>
                  <a:pt x="78" y="65"/>
                </a:lnTo>
                <a:close/>
                <a:moveTo>
                  <a:pt x="87" y="299"/>
                </a:moveTo>
                <a:lnTo>
                  <a:pt x="87" y="299"/>
                </a:lnTo>
                <a:lnTo>
                  <a:pt x="85" y="301"/>
                </a:lnTo>
                <a:lnTo>
                  <a:pt x="84" y="301"/>
                </a:lnTo>
                <a:lnTo>
                  <a:pt x="84" y="301"/>
                </a:lnTo>
                <a:lnTo>
                  <a:pt x="82" y="298"/>
                </a:lnTo>
                <a:lnTo>
                  <a:pt x="82" y="296"/>
                </a:lnTo>
                <a:lnTo>
                  <a:pt x="82" y="296"/>
                </a:lnTo>
                <a:lnTo>
                  <a:pt x="85" y="294"/>
                </a:lnTo>
                <a:lnTo>
                  <a:pt x="87" y="296"/>
                </a:lnTo>
                <a:lnTo>
                  <a:pt x="87" y="296"/>
                </a:lnTo>
                <a:lnTo>
                  <a:pt x="89" y="298"/>
                </a:lnTo>
                <a:lnTo>
                  <a:pt x="87" y="299"/>
                </a:lnTo>
                <a:lnTo>
                  <a:pt x="87" y="299"/>
                </a:lnTo>
                <a:close/>
                <a:moveTo>
                  <a:pt x="97" y="306"/>
                </a:moveTo>
                <a:lnTo>
                  <a:pt x="97" y="306"/>
                </a:lnTo>
                <a:lnTo>
                  <a:pt x="96" y="308"/>
                </a:lnTo>
                <a:lnTo>
                  <a:pt x="92" y="308"/>
                </a:lnTo>
                <a:lnTo>
                  <a:pt x="92" y="308"/>
                </a:lnTo>
                <a:lnTo>
                  <a:pt x="90" y="304"/>
                </a:lnTo>
                <a:lnTo>
                  <a:pt x="92" y="303"/>
                </a:lnTo>
                <a:lnTo>
                  <a:pt x="92" y="303"/>
                </a:lnTo>
                <a:lnTo>
                  <a:pt x="94" y="301"/>
                </a:lnTo>
                <a:lnTo>
                  <a:pt x="96" y="301"/>
                </a:lnTo>
                <a:lnTo>
                  <a:pt x="96" y="301"/>
                </a:lnTo>
                <a:lnTo>
                  <a:pt x="97" y="304"/>
                </a:lnTo>
                <a:lnTo>
                  <a:pt x="97" y="306"/>
                </a:lnTo>
                <a:lnTo>
                  <a:pt x="97" y="306"/>
                </a:lnTo>
                <a:close/>
                <a:moveTo>
                  <a:pt x="106" y="311"/>
                </a:moveTo>
                <a:lnTo>
                  <a:pt x="106" y="311"/>
                </a:lnTo>
                <a:lnTo>
                  <a:pt x="104" y="313"/>
                </a:lnTo>
                <a:lnTo>
                  <a:pt x="102" y="313"/>
                </a:lnTo>
                <a:lnTo>
                  <a:pt x="102" y="313"/>
                </a:lnTo>
                <a:lnTo>
                  <a:pt x="101" y="311"/>
                </a:lnTo>
                <a:lnTo>
                  <a:pt x="101" y="310"/>
                </a:lnTo>
                <a:lnTo>
                  <a:pt x="101" y="310"/>
                </a:lnTo>
                <a:lnTo>
                  <a:pt x="102" y="308"/>
                </a:lnTo>
                <a:lnTo>
                  <a:pt x="106" y="308"/>
                </a:lnTo>
                <a:lnTo>
                  <a:pt x="106" y="308"/>
                </a:lnTo>
                <a:lnTo>
                  <a:pt x="108" y="310"/>
                </a:lnTo>
                <a:lnTo>
                  <a:pt x="106" y="311"/>
                </a:lnTo>
                <a:lnTo>
                  <a:pt x="106" y="311"/>
                </a:lnTo>
                <a:close/>
                <a:moveTo>
                  <a:pt x="116" y="316"/>
                </a:moveTo>
                <a:lnTo>
                  <a:pt x="116" y="316"/>
                </a:lnTo>
                <a:lnTo>
                  <a:pt x="114" y="318"/>
                </a:lnTo>
                <a:lnTo>
                  <a:pt x="113" y="318"/>
                </a:lnTo>
                <a:lnTo>
                  <a:pt x="113" y="318"/>
                </a:lnTo>
                <a:lnTo>
                  <a:pt x="111" y="316"/>
                </a:lnTo>
                <a:lnTo>
                  <a:pt x="111" y="315"/>
                </a:lnTo>
                <a:lnTo>
                  <a:pt x="111" y="315"/>
                </a:lnTo>
                <a:lnTo>
                  <a:pt x="113" y="313"/>
                </a:lnTo>
                <a:lnTo>
                  <a:pt x="114" y="313"/>
                </a:lnTo>
                <a:lnTo>
                  <a:pt x="114" y="313"/>
                </a:lnTo>
                <a:lnTo>
                  <a:pt x="116" y="315"/>
                </a:lnTo>
                <a:lnTo>
                  <a:pt x="116" y="316"/>
                </a:lnTo>
                <a:lnTo>
                  <a:pt x="116" y="316"/>
                </a:lnTo>
                <a:close/>
                <a:moveTo>
                  <a:pt x="126" y="322"/>
                </a:moveTo>
                <a:lnTo>
                  <a:pt x="126" y="322"/>
                </a:lnTo>
                <a:lnTo>
                  <a:pt x="125" y="323"/>
                </a:lnTo>
                <a:lnTo>
                  <a:pt x="123" y="323"/>
                </a:lnTo>
                <a:lnTo>
                  <a:pt x="123" y="323"/>
                </a:lnTo>
                <a:lnTo>
                  <a:pt x="121" y="322"/>
                </a:lnTo>
                <a:lnTo>
                  <a:pt x="121" y="318"/>
                </a:lnTo>
                <a:lnTo>
                  <a:pt x="121" y="318"/>
                </a:lnTo>
                <a:lnTo>
                  <a:pt x="123" y="316"/>
                </a:lnTo>
                <a:lnTo>
                  <a:pt x="125" y="316"/>
                </a:lnTo>
                <a:lnTo>
                  <a:pt x="125" y="316"/>
                </a:lnTo>
                <a:lnTo>
                  <a:pt x="126" y="318"/>
                </a:lnTo>
                <a:lnTo>
                  <a:pt x="126" y="322"/>
                </a:lnTo>
                <a:lnTo>
                  <a:pt x="126" y="322"/>
                </a:lnTo>
                <a:close/>
                <a:moveTo>
                  <a:pt x="138" y="325"/>
                </a:moveTo>
                <a:lnTo>
                  <a:pt x="138" y="325"/>
                </a:lnTo>
                <a:lnTo>
                  <a:pt x="137" y="327"/>
                </a:lnTo>
                <a:lnTo>
                  <a:pt x="133" y="327"/>
                </a:lnTo>
                <a:lnTo>
                  <a:pt x="133" y="327"/>
                </a:lnTo>
                <a:lnTo>
                  <a:pt x="131" y="325"/>
                </a:lnTo>
                <a:lnTo>
                  <a:pt x="131" y="323"/>
                </a:lnTo>
                <a:lnTo>
                  <a:pt x="131" y="323"/>
                </a:lnTo>
                <a:lnTo>
                  <a:pt x="133" y="322"/>
                </a:lnTo>
                <a:lnTo>
                  <a:pt x="135" y="320"/>
                </a:lnTo>
                <a:lnTo>
                  <a:pt x="135" y="320"/>
                </a:lnTo>
                <a:lnTo>
                  <a:pt x="138" y="322"/>
                </a:lnTo>
                <a:lnTo>
                  <a:pt x="138" y="325"/>
                </a:lnTo>
                <a:lnTo>
                  <a:pt x="138" y="325"/>
                </a:lnTo>
                <a:close/>
                <a:moveTo>
                  <a:pt x="149" y="327"/>
                </a:moveTo>
                <a:lnTo>
                  <a:pt x="149" y="327"/>
                </a:lnTo>
                <a:lnTo>
                  <a:pt x="147" y="328"/>
                </a:lnTo>
                <a:lnTo>
                  <a:pt x="145" y="330"/>
                </a:lnTo>
                <a:lnTo>
                  <a:pt x="145" y="330"/>
                </a:lnTo>
                <a:lnTo>
                  <a:pt x="143" y="328"/>
                </a:lnTo>
                <a:lnTo>
                  <a:pt x="142" y="325"/>
                </a:lnTo>
                <a:lnTo>
                  <a:pt x="142" y="325"/>
                </a:lnTo>
                <a:lnTo>
                  <a:pt x="143" y="323"/>
                </a:lnTo>
                <a:lnTo>
                  <a:pt x="147" y="323"/>
                </a:lnTo>
                <a:lnTo>
                  <a:pt x="147" y="323"/>
                </a:lnTo>
                <a:lnTo>
                  <a:pt x="149" y="325"/>
                </a:lnTo>
                <a:lnTo>
                  <a:pt x="149" y="327"/>
                </a:lnTo>
                <a:lnTo>
                  <a:pt x="149" y="327"/>
                </a:lnTo>
                <a:close/>
                <a:moveTo>
                  <a:pt x="133" y="180"/>
                </a:moveTo>
                <a:lnTo>
                  <a:pt x="108" y="198"/>
                </a:lnTo>
                <a:lnTo>
                  <a:pt x="108" y="180"/>
                </a:lnTo>
                <a:lnTo>
                  <a:pt x="108" y="180"/>
                </a:lnTo>
                <a:lnTo>
                  <a:pt x="97" y="178"/>
                </a:lnTo>
                <a:lnTo>
                  <a:pt x="90" y="173"/>
                </a:lnTo>
                <a:lnTo>
                  <a:pt x="85" y="164"/>
                </a:lnTo>
                <a:lnTo>
                  <a:pt x="84" y="156"/>
                </a:lnTo>
                <a:lnTo>
                  <a:pt x="84" y="130"/>
                </a:lnTo>
                <a:lnTo>
                  <a:pt x="84" y="130"/>
                </a:lnTo>
                <a:lnTo>
                  <a:pt x="85" y="120"/>
                </a:lnTo>
                <a:lnTo>
                  <a:pt x="90" y="113"/>
                </a:lnTo>
                <a:lnTo>
                  <a:pt x="97" y="108"/>
                </a:lnTo>
                <a:lnTo>
                  <a:pt x="108" y="106"/>
                </a:lnTo>
                <a:lnTo>
                  <a:pt x="154" y="106"/>
                </a:lnTo>
                <a:lnTo>
                  <a:pt x="154" y="106"/>
                </a:lnTo>
                <a:lnTo>
                  <a:pt x="162" y="108"/>
                </a:lnTo>
                <a:lnTo>
                  <a:pt x="169" y="113"/>
                </a:lnTo>
                <a:lnTo>
                  <a:pt x="174" y="120"/>
                </a:lnTo>
                <a:lnTo>
                  <a:pt x="178" y="130"/>
                </a:lnTo>
                <a:lnTo>
                  <a:pt x="178" y="156"/>
                </a:lnTo>
                <a:lnTo>
                  <a:pt x="178" y="156"/>
                </a:lnTo>
                <a:lnTo>
                  <a:pt x="174" y="166"/>
                </a:lnTo>
                <a:lnTo>
                  <a:pt x="169" y="173"/>
                </a:lnTo>
                <a:lnTo>
                  <a:pt x="162" y="178"/>
                </a:lnTo>
                <a:lnTo>
                  <a:pt x="154" y="180"/>
                </a:lnTo>
                <a:lnTo>
                  <a:pt x="133" y="180"/>
                </a:lnTo>
                <a:close/>
                <a:moveTo>
                  <a:pt x="155" y="332"/>
                </a:moveTo>
                <a:lnTo>
                  <a:pt x="155" y="332"/>
                </a:lnTo>
                <a:lnTo>
                  <a:pt x="154" y="330"/>
                </a:lnTo>
                <a:lnTo>
                  <a:pt x="154" y="328"/>
                </a:lnTo>
                <a:lnTo>
                  <a:pt x="154" y="328"/>
                </a:lnTo>
                <a:lnTo>
                  <a:pt x="155" y="327"/>
                </a:lnTo>
                <a:lnTo>
                  <a:pt x="157" y="325"/>
                </a:lnTo>
                <a:lnTo>
                  <a:pt x="157" y="325"/>
                </a:lnTo>
                <a:lnTo>
                  <a:pt x="159" y="327"/>
                </a:lnTo>
                <a:lnTo>
                  <a:pt x="160" y="328"/>
                </a:lnTo>
                <a:lnTo>
                  <a:pt x="160" y="328"/>
                </a:lnTo>
                <a:lnTo>
                  <a:pt x="159" y="332"/>
                </a:lnTo>
                <a:lnTo>
                  <a:pt x="155" y="332"/>
                </a:lnTo>
                <a:lnTo>
                  <a:pt x="155" y="332"/>
                </a:lnTo>
                <a:close/>
                <a:moveTo>
                  <a:pt x="167" y="333"/>
                </a:moveTo>
                <a:lnTo>
                  <a:pt x="167" y="333"/>
                </a:lnTo>
                <a:lnTo>
                  <a:pt x="166" y="332"/>
                </a:lnTo>
                <a:lnTo>
                  <a:pt x="164" y="330"/>
                </a:lnTo>
                <a:lnTo>
                  <a:pt x="164" y="330"/>
                </a:lnTo>
                <a:lnTo>
                  <a:pt x="166" y="327"/>
                </a:lnTo>
                <a:lnTo>
                  <a:pt x="167" y="327"/>
                </a:lnTo>
                <a:lnTo>
                  <a:pt x="167" y="327"/>
                </a:lnTo>
                <a:lnTo>
                  <a:pt x="171" y="328"/>
                </a:lnTo>
                <a:lnTo>
                  <a:pt x="171" y="330"/>
                </a:lnTo>
                <a:lnTo>
                  <a:pt x="171" y="330"/>
                </a:lnTo>
                <a:lnTo>
                  <a:pt x="169" y="332"/>
                </a:lnTo>
                <a:lnTo>
                  <a:pt x="167" y="333"/>
                </a:lnTo>
                <a:lnTo>
                  <a:pt x="167" y="333"/>
                </a:lnTo>
                <a:close/>
                <a:moveTo>
                  <a:pt x="179" y="333"/>
                </a:moveTo>
                <a:lnTo>
                  <a:pt x="179" y="333"/>
                </a:lnTo>
                <a:lnTo>
                  <a:pt x="176" y="332"/>
                </a:lnTo>
                <a:lnTo>
                  <a:pt x="176" y="330"/>
                </a:lnTo>
                <a:lnTo>
                  <a:pt x="176" y="330"/>
                </a:lnTo>
                <a:lnTo>
                  <a:pt x="176" y="328"/>
                </a:lnTo>
                <a:lnTo>
                  <a:pt x="179" y="327"/>
                </a:lnTo>
                <a:lnTo>
                  <a:pt x="179" y="327"/>
                </a:lnTo>
                <a:lnTo>
                  <a:pt x="181" y="328"/>
                </a:lnTo>
                <a:lnTo>
                  <a:pt x="183" y="330"/>
                </a:lnTo>
                <a:lnTo>
                  <a:pt x="183" y="330"/>
                </a:lnTo>
                <a:lnTo>
                  <a:pt x="181" y="332"/>
                </a:lnTo>
                <a:lnTo>
                  <a:pt x="179" y="333"/>
                </a:lnTo>
                <a:lnTo>
                  <a:pt x="179" y="333"/>
                </a:lnTo>
                <a:close/>
                <a:moveTo>
                  <a:pt x="190" y="333"/>
                </a:moveTo>
                <a:lnTo>
                  <a:pt x="190" y="333"/>
                </a:lnTo>
                <a:lnTo>
                  <a:pt x="188" y="332"/>
                </a:lnTo>
                <a:lnTo>
                  <a:pt x="186" y="330"/>
                </a:lnTo>
                <a:lnTo>
                  <a:pt x="186" y="330"/>
                </a:lnTo>
                <a:lnTo>
                  <a:pt x="188" y="328"/>
                </a:lnTo>
                <a:lnTo>
                  <a:pt x="190" y="327"/>
                </a:lnTo>
                <a:lnTo>
                  <a:pt x="190" y="327"/>
                </a:lnTo>
                <a:lnTo>
                  <a:pt x="193" y="327"/>
                </a:lnTo>
                <a:lnTo>
                  <a:pt x="193" y="330"/>
                </a:lnTo>
                <a:lnTo>
                  <a:pt x="193" y="330"/>
                </a:lnTo>
                <a:lnTo>
                  <a:pt x="193" y="332"/>
                </a:lnTo>
                <a:lnTo>
                  <a:pt x="190" y="333"/>
                </a:lnTo>
                <a:lnTo>
                  <a:pt x="190" y="333"/>
                </a:lnTo>
                <a:close/>
                <a:moveTo>
                  <a:pt x="202" y="332"/>
                </a:moveTo>
                <a:lnTo>
                  <a:pt x="202" y="332"/>
                </a:lnTo>
                <a:lnTo>
                  <a:pt x="200" y="332"/>
                </a:lnTo>
                <a:lnTo>
                  <a:pt x="198" y="328"/>
                </a:lnTo>
                <a:lnTo>
                  <a:pt x="198" y="328"/>
                </a:lnTo>
                <a:lnTo>
                  <a:pt x="198" y="327"/>
                </a:lnTo>
                <a:lnTo>
                  <a:pt x="202" y="325"/>
                </a:lnTo>
                <a:lnTo>
                  <a:pt x="202" y="325"/>
                </a:lnTo>
                <a:lnTo>
                  <a:pt x="203" y="327"/>
                </a:lnTo>
                <a:lnTo>
                  <a:pt x="205" y="328"/>
                </a:lnTo>
                <a:lnTo>
                  <a:pt x="205" y="328"/>
                </a:lnTo>
                <a:lnTo>
                  <a:pt x="203" y="330"/>
                </a:lnTo>
                <a:lnTo>
                  <a:pt x="202" y="332"/>
                </a:lnTo>
                <a:lnTo>
                  <a:pt x="202" y="332"/>
                </a:lnTo>
                <a:close/>
                <a:moveTo>
                  <a:pt x="213" y="330"/>
                </a:moveTo>
                <a:lnTo>
                  <a:pt x="213" y="330"/>
                </a:lnTo>
                <a:lnTo>
                  <a:pt x="210" y="328"/>
                </a:lnTo>
                <a:lnTo>
                  <a:pt x="208" y="327"/>
                </a:lnTo>
                <a:lnTo>
                  <a:pt x="208" y="327"/>
                </a:lnTo>
                <a:lnTo>
                  <a:pt x="210" y="325"/>
                </a:lnTo>
                <a:lnTo>
                  <a:pt x="212" y="323"/>
                </a:lnTo>
                <a:lnTo>
                  <a:pt x="212" y="323"/>
                </a:lnTo>
                <a:lnTo>
                  <a:pt x="213" y="323"/>
                </a:lnTo>
                <a:lnTo>
                  <a:pt x="215" y="325"/>
                </a:lnTo>
                <a:lnTo>
                  <a:pt x="215" y="325"/>
                </a:lnTo>
                <a:lnTo>
                  <a:pt x="215" y="328"/>
                </a:lnTo>
                <a:lnTo>
                  <a:pt x="213" y="330"/>
                </a:lnTo>
                <a:lnTo>
                  <a:pt x="213" y="330"/>
                </a:lnTo>
                <a:close/>
                <a:moveTo>
                  <a:pt x="224" y="327"/>
                </a:moveTo>
                <a:lnTo>
                  <a:pt x="224" y="327"/>
                </a:lnTo>
                <a:lnTo>
                  <a:pt x="222" y="327"/>
                </a:lnTo>
                <a:lnTo>
                  <a:pt x="220" y="325"/>
                </a:lnTo>
                <a:lnTo>
                  <a:pt x="220" y="325"/>
                </a:lnTo>
                <a:lnTo>
                  <a:pt x="220" y="322"/>
                </a:lnTo>
                <a:lnTo>
                  <a:pt x="222" y="320"/>
                </a:lnTo>
                <a:lnTo>
                  <a:pt x="222" y="320"/>
                </a:lnTo>
                <a:lnTo>
                  <a:pt x="224" y="322"/>
                </a:lnTo>
                <a:lnTo>
                  <a:pt x="225" y="323"/>
                </a:lnTo>
                <a:lnTo>
                  <a:pt x="225" y="323"/>
                </a:lnTo>
                <a:lnTo>
                  <a:pt x="225" y="325"/>
                </a:lnTo>
                <a:lnTo>
                  <a:pt x="224" y="327"/>
                </a:lnTo>
                <a:lnTo>
                  <a:pt x="224" y="327"/>
                </a:lnTo>
                <a:close/>
                <a:moveTo>
                  <a:pt x="234" y="323"/>
                </a:moveTo>
                <a:lnTo>
                  <a:pt x="234" y="323"/>
                </a:lnTo>
                <a:lnTo>
                  <a:pt x="232" y="323"/>
                </a:lnTo>
                <a:lnTo>
                  <a:pt x="231" y="322"/>
                </a:lnTo>
                <a:lnTo>
                  <a:pt x="231" y="322"/>
                </a:lnTo>
                <a:lnTo>
                  <a:pt x="231" y="318"/>
                </a:lnTo>
                <a:lnTo>
                  <a:pt x="232" y="316"/>
                </a:lnTo>
                <a:lnTo>
                  <a:pt x="232" y="316"/>
                </a:lnTo>
                <a:lnTo>
                  <a:pt x="236" y="316"/>
                </a:lnTo>
                <a:lnTo>
                  <a:pt x="237" y="318"/>
                </a:lnTo>
                <a:lnTo>
                  <a:pt x="237" y="318"/>
                </a:lnTo>
                <a:lnTo>
                  <a:pt x="237" y="322"/>
                </a:lnTo>
                <a:lnTo>
                  <a:pt x="234" y="323"/>
                </a:lnTo>
                <a:lnTo>
                  <a:pt x="234" y="323"/>
                </a:lnTo>
                <a:close/>
                <a:moveTo>
                  <a:pt x="246" y="318"/>
                </a:moveTo>
                <a:lnTo>
                  <a:pt x="246" y="318"/>
                </a:lnTo>
                <a:lnTo>
                  <a:pt x="243" y="318"/>
                </a:lnTo>
                <a:lnTo>
                  <a:pt x="241" y="316"/>
                </a:lnTo>
                <a:lnTo>
                  <a:pt x="241" y="316"/>
                </a:lnTo>
                <a:lnTo>
                  <a:pt x="241" y="315"/>
                </a:lnTo>
                <a:lnTo>
                  <a:pt x="243" y="313"/>
                </a:lnTo>
                <a:lnTo>
                  <a:pt x="243" y="313"/>
                </a:lnTo>
                <a:lnTo>
                  <a:pt x="244" y="313"/>
                </a:lnTo>
                <a:lnTo>
                  <a:pt x="248" y="315"/>
                </a:lnTo>
                <a:lnTo>
                  <a:pt x="248" y="315"/>
                </a:lnTo>
                <a:lnTo>
                  <a:pt x="248" y="316"/>
                </a:lnTo>
                <a:lnTo>
                  <a:pt x="246" y="318"/>
                </a:lnTo>
                <a:lnTo>
                  <a:pt x="246" y="318"/>
                </a:lnTo>
                <a:close/>
                <a:moveTo>
                  <a:pt x="256" y="313"/>
                </a:moveTo>
                <a:lnTo>
                  <a:pt x="256" y="313"/>
                </a:lnTo>
                <a:lnTo>
                  <a:pt x="253" y="313"/>
                </a:lnTo>
                <a:lnTo>
                  <a:pt x="251" y="311"/>
                </a:lnTo>
                <a:lnTo>
                  <a:pt x="251" y="311"/>
                </a:lnTo>
                <a:lnTo>
                  <a:pt x="251" y="310"/>
                </a:lnTo>
                <a:lnTo>
                  <a:pt x="253" y="308"/>
                </a:lnTo>
                <a:lnTo>
                  <a:pt x="253" y="308"/>
                </a:lnTo>
                <a:lnTo>
                  <a:pt x="254" y="308"/>
                </a:lnTo>
                <a:lnTo>
                  <a:pt x="256" y="310"/>
                </a:lnTo>
                <a:lnTo>
                  <a:pt x="256" y="310"/>
                </a:lnTo>
                <a:lnTo>
                  <a:pt x="256" y="311"/>
                </a:lnTo>
                <a:lnTo>
                  <a:pt x="256" y="313"/>
                </a:lnTo>
                <a:lnTo>
                  <a:pt x="256" y="313"/>
                </a:lnTo>
                <a:close/>
                <a:moveTo>
                  <a:pt x="265" y="308"/>
                </a:moveTo>
                <a:lnTo>
                  <a:pt x="265" y="308"/>
                </a:lnTo>
                <a:lnTo>
                  <a:pt x="263" y="308"/>
                </a:lnTo>
                <a:lnTo>
                  <a:pt x="261" y="306"/>
                </a:lnTo>
                <a:lnTo>
                  <a:pt x="261" y="306"/>
                </a:lnTo>
                <a:lnTo>
                  <a:pt x="260" y="304"/>
                </a:lnTo>
                <a:lnTo>
                  <a:pt x="261" y="301"/>
                </a:lnTo>
                <a:lnTo>
                  <a:pt x="261" y="301"/>
                </a:lnTo>
                <a:lnTo>
                  <a:pt x="265" y="301"/>
                </a:lnTo>
                <a:lnTo>
                  <a:pt x="266" y="303"/>
                </a:lnTo>
                <a:lnTo>
                  <a:pt x="266" y="303"/>
                </a:lnTo>
                <a:lnTo>
                  <a:pt x="266" y="304"/>
                </a:lnTo>
                <a:lnTo>
                  <a:pt x="265" y="308"/>
                </a:lnTo>
                <a:lnTo>
                  <a:pt x="265" y="308"/>
                </a:lnTo>
                <a:close/>
                <a:moveTo>
                  <a:pt x="275" y="301"/>
                </a:moveTo>
                <a:lnTo>
                  <a:pt x="275" y="301"/>
                </a:lnTo>
                <a:lnTo>
                  <a:pt x="272" y="301"/>
                </a:lnTo>
                <a:lnTo>
                  <a:pt x="270" y="299"/>
                </a:lnTo>
                <a:lnTo>
                  <a:pt x="270" y="299"/>
                </a:lnTo>
                <a:lnTo>
                  <a:pt x="270" y="298"/>
                </a:lnTo>
                <a:lnTo>
                  <a:pt x="270" y="296"/>
                </a:lnTo>
                <a:lnTo>
                  <a:pt x="270" y="296"/>
                </a:lnTo>
                <a:lnTo>
                  <a:pt x="273" y="294"/>
                </a:lnTo>
                <a:lnTo>
                  <a:pt x="275" y="296"/>
                </a:lnTo>
                <a:lnTo>
                  <a:pt x="275" y="296"/>
                </a:lnTo>
                <a:lnTo>
                  <a:pt x="275" y="298"/>
                </a:lnTo>
                <a:lnTo>
                  <a:pt x="275" y="301"/>
                </a:lnTo>
                <a:lnTo>
                  <a:pt x="275" y="301"/>
                </a:lnTo>
                <a:close/>
                <a:moveTo>
                  <a:pt x="248" y="234"/>
                </a:moveTo>
                <a:lnTo>
                  <a:pt x="248" y="260"/>
                </a:lnTo>
                <a:lnTo>
                  <a:pt x="210" y="234"/>
                </a:lnTo>
                <a:lnTo>
                  <a:pt x="184" y="234"/>
                </a:lnTo>
                <a:lnTo>
                  <a:pt x="184" y="234"/>
                </a:lnTo>
                <a:lnTo>
                  <a:pt x="178" y="234"/>
                </a:lnTo>
                <a:lnTo>
                  <a:pt x="171" y="233"/>
                </a:lnTo>
                <a:lnTo>
                  <a:pt x="166" y="231"/>
                </a:lnTo>
                <a:lnTo>
                  <a:pt x="160" y="227"/>
                </a:lnTo>
                <a:lnTo>
                  <a:pt x="157" y="222"/>
                </a:lnTo>
                <a:lnTo>
                  <a:pt x="154" y="217"/>
                </a:lnTo>
                <a:lnTo>
                  <a:pt x="152" y="212"/>
                </a:lnTo>
                <a:lnTo>
                  <a:pt x="152" y="205"/>
                </a:lnTo>
                <a:lnTo>
                  <a:pt x="152" y="192"/>
                </a:lnTo>
                <a:lnTo>
                  <a:pt x="164" y="192"/>
                </a:lnTo>
                <a:lnTo>
                  <a:pt x="164" y="192"/>
                </a:lnTo>
                <a:lnTo>
                  <a:pt x="169" y="192"/>
                </a:lnTo>
                <a:lnTo>
                  <a:pt x="174" y="190"/>
                </a:lnTo>
                <a:lnTo>
                  <a:pt x="184" y="183"/>
                </a:lnTo>
                <a:lnTo>
                  <a:pt x="191" y="173"/>
                </a:lnTo>
                <a:lnTo>
                  <a:pt x="193" y="168"/>
                </a:lnTo>
                <a:lnTo>
                  <a:pt x="193" y="163"/>
                </a:lnTo>
                <a:lnTo>
                  <a:pt x="193" y="133"/>
                </a:lnTo>
                <a:lnTo>
                  <a:pt x="246" y="133"/>
                </a:lnTo>
                <a:lnTo>
                  <a:pt x="246" y="133"/>
                </a:lnTo>
                <a:lnTo>
                  <a:pt x="253" y="135"/>
                </a:lnTo>
                <a:lnTo>
                  <a:pt x="260" y="137"/>
                </a:lnTo>
                <a:lnTo>
                  <a:pt x="265" y="140"/>
                </a:lnTo>
                <a:lnTo>
                  <a:pt x="270" y="144"/>
                </a:lnTo>
                <a:lnTo>
                  <a:pt x="273" y="149"/>
                </a:lnTo>
                <a:lnTo>
                  <a:pt x="277" y="154"/>
                </a:lnTo>
                <a:lnTo>
                  <a:pt x="278" y="159"/>
                </a:lnTo>
                <a:lnTo>
                  <a:pt x="278" y="166"/>
                </a:lnTo>
                <a:lnTo>
                  <a:pt x="278" y="202"/>
                </a:lnTo>
                <a:lnTo>
                  <a:pt x="278" y="202"/>
                </a:lnTo>
                <a:lnTo>
                  <a:pt x="278" y="209"/>
                </a:lnTo>
                <a:lnTo>
                  <a:pt x="277" y="216"/>
                </a:lnTo>
                <a:lnTo>
                  <a:pt x="273" y="221"/>
                </a:lnTo>
                <a:lnTo>
                  <a:pt x="270" y="226"/>
                </a:lnTo>
                <a:lnTo>
                  <a:pt x="265" y="229"/>
                </a:lnTo>
                <a:lnTo>
                  <a:pt x="260" y="233"/>
                </a:lnTo>
                <a:lnTo>
                  <a:pt x="253" y="234"/>
                </a:lnTo>
                <a:lnTo>
                  <a:pt x="248" y="234"/>
                </a:lnTo>
                <a:lnTo>
                  <a:pt x="248" y="234"/>
                </a:lnTo>
                <a:close/>
                <a:moveTo>
                  <a:pt x="284" y="292"/>
                </a:moveTo>
                <a:lnTo>
                  <a:pt x="284" y="292"/>
                </a:lnTo>
                <a:lnTo>
                  <a:pt x="280" y="294"/>
                </a:lnTo>
                <a:lnTo>
                  <a:pt x="278" y="292"/>
                </a:lnTo>
                <a:lnTo>
                  <a:pt x="278" y="292"/>
                </a:lnTo>
                <a:lnTo>
                  <a:pt x="278" y="291"/>
                </a:lnTo>
                <a:lnTo>
                  <a:pt x="278" y="289"/>
                </a:lnTo>
                <a:lnTo>
                  <a:pt x="278" y="289"/>
                </a:lnTo>
                <a:lnTo>
                  <a:pt x="282" y="287"/>
                </a:lnTo>
                <a:lnTo>
                  <a:pt x="284" y="289"/>
                </a:lnTo>
                <a:lnTo>
                  <a:pt x="284" y="289"/>
                </a:lnTo>
                <a:lnTo>
                  <a:pt x="284" y="291"/>
                </a:lnTo>
                <a:lnTo>
                  <a:pt x="284" y="292"/>
                </a:lnTo>
                <a:lnTo>
                  <a:pt x="284" y="292"/>
                </a:lnTo>
                <a:close/>
                <a:moveTo>
                  <a:pt x="284" y="72"/>
                </a:moveTo>
                <a:lnTo>
                  <a:pt x="284" y="72"/>
                </a:lnTo>
                <a:lnTo>
                  <a:pt x="282" y="70"/>
                </a:lnTo>
                <a:lnTo>
                  <a:pt x="284" y="68"/>
                </a:lnTo>
                <a:lnTo>
                  <a:pt x="284" y="68"/>
                </a:lnTo>
                <a:lnTo>
                  <a:pt x="285" y="67"/>
                </a:lnTo>
                <a:lnTo>
                  <a:pt x="287" y="68"/>
                </a:lnTo>
                <a:lnTo>
                  <a:pt x="287" y="68"/>
                </a:lnTo>
                <a:lnTo>
                  <a:pt x="289" y="70"/>
                </a:lnTo>
                <a:lnTo>
                  <a:pt x="287" y="72"/>
                </a:lnTo>
                <a:lnTo>
                  <a:pt x="287" y="72"/>
                </a:lnTo>
                <a:lnTo>
                  <a:pt x="285" y="74"/>
                </a:lnTo>
                <a:lnTo>
                  <a:pt x="284" y="72"/>
                </a:lnTo>
                <a:lnTo>
                  <a:pt x="284" y="72"/>
                </a:lnTo>
                <a:close/>
                <a:moveTo>
                  <a:pt x="292" y="286"/>
                </a:moveTo>
                <a:lnTo>
                  <a:pt x="292" y="286"/>
                </a:lnTo>
                <a:lnTo>
                  <a:pt x="289" y="286"/>
                </a:lnTo>
                <a:lnTo>
                  <a:pt x="287" y="286"/>
                </a:lnTo>
                <a:lnTo>
                  <a:pt x="287" y="286"/>
                </a:lnTo>
                <a:lnTo>
                  <a:pt x="285" y="282"/>
                </a:lnTo>
                <a:lnTo>
                  <a:pt x="287" y="280"/>
                </a:lnTo>
                <a:lnTo>
                  <a:pt x="287" y="280"/>
                </a:lnTo>
                <a:lnTo>
                  <a:pt x="289" y="279"/>
                </a:lnTo>
                <a:lnTo>
                  <a:pt x="290" y="280"/>
                </a:lnTo>
                <a:lnTo>
                  <a:pt x="290" y="280"/>
                </a:lnTo>
                <a:lnTo>
                  <a:pt x="292" y="282"/>
                </a:lnTo>
                <a:lnTo>
                  <a:pt x="292" y="286"/>
                </a:lnTo>
                <a:lnTo>
                  <a:pt x="292" y="286"/>
                </a:lnTo>
                <a:close/>
                <a:moveTo>
                  <a:pt x="290" y="80"/>
                </a:moveTo>
                <a:lnTo>
                  <a:pt x="290" y="80"/>
                </a:lnTo>
                <a:lnTo>
                  <a:pt x="290" y="79"/>
                </a:lnTo>
                <a:lnTo>
                  <a:pt x="290" y="75"/>
                </a:lnTo>
                <a:lnTo>
                  <a:pt x="290" y="75"/>
                </a:lnTo>
                <a:lnTo>
                  <a:pt x="294" y="75"/>
                </a:lnTo>
                <a:lnTo>
                  <a:pt x="296" y="77"/>
                </a:lnTo>
                <a:lnTo>
                  <a:pt x="296" y="77"/>
                </a:lnTo>
                <a:lnTo>
                  <a:pt x="296" y="79"/>
                </a:lnTo>
                <a:lnTo>
                  <a:pt x="296" y="80"/>
                </a:lnTo>
                <a:lnTo>
                  <a:pt x="296" y="80"/>
                </a:lnTo>
                <a:lnTo>
                  <a:pt x="292" y="82"/>
                </a:lnTo>
                <a:lnTo>
                  <a:pt x="290" y="80"/>
                </a:lnTo>
                <a:lnTo>
                  <a:pt x="290" y="80"/>
                </a:lnTo>
                <a:close/>
                <a:moveTo>
                  <a:pt x="299" y="277"/>
                </a:moveTo>
                <a:lnTo>
                  <a:pt x="299" y="277"/>
                </a:lnTo>
                <a:lnTo>
                  <a:pt x="297" y="277"/>
                </a:lnTo>
                <a:lnTo>
                  <a:pt x="294" y="277"/>
                </a:lnTo>
                <a:lnTo>
                  <a:pt x="294" y="277"/>
                </a:lnTo>
                <a:lnTo>
                  <a:pt x="294" y="275"/>
                </a:lnTo>
                <a:lnTo>
                  <a:pt x="294" y="272"/>
                </a:lnTo>
                <a:lnTo>
                  <a:pt x="294" y="272"/>
                </a:lnTo>
                <a:lnTo>
                  <a:pt x="296" y="272"/>
                </a:lnTo>
                <a:lnTo>
                  <a:pt x="299" y="272"/>
                </a:lnTo>
                <a:lnTo>
                  <a:pt x="299" y="272"/>
                </a:lnTo>
                <a:lnTo>
                  <a:pt x="299" y="274"/>
                </a:lnTo>
                <a:lnTo>
                  <a:pt x="299" y="277"/>
                </a:lnTo>
                <a:lnTo>
                  <a:pt x="299" y="277"/>
                </a:lnTo>
                <a:close/>
                <a:moveTo>
                  <a:pt x="306" y="267"/>
                </a:moveTo>
                <a:lnTo>
                  <a:pt x="306" y="267"/>
                </a:lnTo>
                <a:lnTo>
                  <a:pt x="304" y="269"/>
                </a:lnTo>
                <a:lnTo>
                  <a:pt x="301" y="269"/>
                </a:lnTo>
                <a:lnTo>
                  <a:pt x="301" y="269"/>
                </a:lnTo>
                <a:lnTo>
                  <a:pt x="301" y="265"/>
                </a:lnTo>
                <a:lnTo>
                  <a:pt x="301" y="263"/>
                </a:lnTo>
                <a:lnTo>
                  <a:pt x="301" y="263"/>
                </a:lnTo>
                <a:lnTo>
                  <a:pt x="302" y="262"/>
                </a:lnTo>
                <a:lnTo>
                  <a:pt x="306" y="263"/>
                </a:lnTo>
                <a:lnTo>
                  <a:pt x="306" y="263"/>
                </a:lnTo>
                <a:lnTo>
                  <a:pt x="306" y="265"/>
                </a:lnTo>
                <a:lnTo>
                  <a:pt x="306" y="267"/>
                </a:lnTo>
                <a:lnTo>
                  <a:pt x="306" y="267"/>
                </a:lnTo>
                <a:close/>
                <a:moveTo>
                  <a:pt x="313" y="258"/>
                </a:moveTo>
                <a:lnTo>
                  <a:pt x="313" y="258"/>
                </a:lnTo>
                <a:lnTo>
                  <a:pt x="309" y="258"/>
                </a:lnTo>
                <a:lnTo>
                  <a:pt x="307" y="258"/>
                </a:lnTo>
                <a:lnTo>
                  <a:pt x="307" y="258"/>
                </a:lnTo>
                <a:lnTo>
                  <a:pt x="306" y="257"/>
                </a:lnTo>
                <a:lnTo>
                  <a:pt x="306" y="255"/>
                </a:lnTo>
                <a:lnTo>
                  <a:pt x="306" y="255"/>
                </a:lnTo>
                <a:lnTo>
                  <a:pt x="309" y="253"/>
                </a:lnTo>
                <a:lnTo>
                  <a:pt x="311" y="253"/>
                </a:lnTo>
                <a:lnTo>
                  <a:pt x="311" y="253"/>
                </a:lnTo>
                <a:lnTo>
                  <a:pt x="313" y="255"/>
                </a:lnTo>
                <a:lnTo>
                  <a:pt x="313" y="258"/>
                </a:lnTo>
                <a:lnTo>
                  <a:pt x="313" y="258"/>
                </a:lnTo>
                <a:close/>
                <a:moveTo>
                  <a:pt x="318" y="248"/>
                </a:moveTo>
                <a:lnTo>
                  <a:pt x="318" y="248"/>
                </a:lnTo>
                <a:lnTo>
                  <a:pt x="316" y="250"/>
                </a:lnTo>
                <a:lnTo>
                  <a:pt x="313" y="250"/>
                </a:lnTo>
                <a:lnTo>
                  <a:pt x="313" y="250"/>
                </a:lnTo>
                <a:lnTo>
                  <a:pt x="311" y="246"/>
                </a:lnTo>
                <a:lnTo>
                  <a:pt x="311" y="245"/>
                </a:lnTo>
                <a:lnTo>
                  <a:pt x="311" y="245"/>
                </a:lnTo>
                <a:lnTo>
                  <a:pt x="314" y="243"/>
                </a:lnTo>
                <a:lnTo>
                  <a:pt x="316" y="243"/>
                </a:lnTo>
                <a:lnTo>
                  <a:pt x="316" y="243"/>
                </a:lnTo>
                <a:lnTo>
                  <a:pt x="318" y="245"/>
                </a:lnTo>
                <a:lnTo>
                  <a:pt x="318" y="248"/>
                </a:lnTo>
                <a:lnTo>
                  <a:pt x="318" y="248"/>
                </a:lnTo>
                <a:close/>
                <a:moveTo>
                  <a:pt x="323" y="238"/>
                </a:moveTo>
                <a:lnTo>
                  <a:pt x="323" y="238"/>
                </a:lnTo>
                <a:lnTo>
                  <a:pt x="321" y="239"/>
                </a:lnTo>
                <a:lnTo>
                  <a:pt x="318" y="239"/>
                </a:lnTo>
                <a:lnTo>
                  <a:pt x="318" y="239"/>
                </a:lnTo>
                <a:lnTo>
                  <a:pt x="316" y="238"/>
                </a:lnTo>
                <a:lnTo>
                  <a:pt x="316" y="234"/>
                </a:lnTo>
                <a:lnTo>
                  <a:pt x="316" y="234"/>
                </a:lnTo>
                <a:lnTo>
                  <a:pt x="318" y="233"/>
                </a:lnTo>
                <a:lnTo>
                  <a:pt x="321" y="233"/>
                </a:lnTo>
                <a:lnTo>
                  <a:pt x="321" y="233"/>
                </a:lnTo>
                <a:lnTo>
                  <a:pt x="323" y="234"/>
                </a:lnTo>
                <a:lnTo>
                  <a:pt x="323" y="238"/>
                </a:lnTo>
                <a:lnTo>
                  <a:pt x="323" y="238"/>
                </a:lnTo>
                <a:close/>
                <a:moveTo>
                  <a:pt x="326" y="226"/>
                </a:moveTo>
                <a:lnTo>
                  <a:pt x="326" y="226"/>
                </a:lnTo>
                <a:lnTo>
                  <a:pt x="325" y="227"/>
                </a:lnTo>
                <a:lnTo>
                  <a:pt x="323" y="229"/>
                </a:lnTo>
                <a:lnTo>
                  <a:pt x="323" y="229"/>
                </a:lnTo>
                <a:lnTo>
                  <a:pt x="319" y="227"/>
                </a:lnTo>
                <a:lnTo>
                  <a:pt x="319" y="224"/>
                </a:lnTo>
                <a:lnTo>
                  <a:pt x="319" y="224"/>
                </a:lnTo>
                <a:lnTo>
                  <a:pt x="321" y="222"/>
                </a:lnTo>
                <a:lnTo>
                  <a:pt x="325" y="222"/>
                </a:lnTo>
                <a:lnTo>
                  <a:pt x="325" y="222"/>
                </a:lnTo>
                <a:lnTo>
                  <a:pt x="326" y="224"/>
                </a:lnTo>
                <a:lnTo>
                  <a:pt x="326" y="226"/>
                </a:lnTo>
                <a:lnTo>
                  <a:pt x="326" y="226"/>
                </a:lnTo>
                <a:close/>
                <a:moveTo>
                  <a:pt x="330" y="216"/>
                </a:moveTo>
                <a:lnTo>
                  <a:pt x="330" y="216"/>
                </a:lnTo>
                <a:lnTo>
                  <a:pt x="328" y="217"/>
                </a:lnTo>
                <a:lnTo>
                  <a:pt x="325" y="217"/>
                </a:lnTo>
                <a:lnTo>
                  <a:pt x="325" y="217"/>
                </a:lnTo>
                <a:lnTo>
                  <a:pt x="323" y="216"/>
                </a:lnTo>
                <a:lnTo>
                  <a:pt x="323" y="214"/>
                </a:lnTo>
                <a:lnTo>
                  <a:pt x="323" y="214"/>
                </a:lnTo>
                <a:lnTo>
                  <a:pt x="325" y="212"/>
                </a:lnTo>
                <a:lnTo>
                  <a:pt x="326" y="212"/>
                </a:lnTo>
                <a:lnTo>
                  <a:pt x="326" y="212"/>
                </a:lnTo>
                <a:lnTo>
                  <a:pt x="330" y="212"/>
                </a:lnTo>
                <a:lnTo>
                  <a:pt x="330" y="216"/>
                </a:lnTo>
                <a:lnTo>
                  <a:pt x="330" y="216"/>
                </a:lnTo>
                <a:close/>
                <a:moveTo>
                  <a:pt x="328" y="207"/>
                </a:moveTo>
                <a:lnTo>
                  <a:pt x="328" y="207"/>
                </a:lnTo>
                <a:lnTo>
                  <a:pt x="326" y="205"/>
                </a:lnTo>
                <a:lnTo>
                  <a:pt x="325" y="204"/>
                </a:lnTo>
                <a:lnTo>
                  <a:pt x="325" y="204"/>
                </a:lnTo>
                <a:lnTo>
                  <a:pt x="326" y="200"/>
                </a:lnTo>
                <a:lnTo>
                  <a:pt x="330" y="200"/>
                </a:lnTo>
                <a:lnTo>
                  <a:pt x="330" y="200"/>
                </a:lnTo>
                <a:lnTo>
                  <a:pt x="331" y="202"/>
                </a:lnTo>
                <a:lnTo>
                  <a:pt x="331" y="204"/>
                </a:lnTo>
                <a:lnTo>
                  <a:pt x="331" y="204"/>
                </a:lnTo>
                <a:lnTo>
                  <a:pt x="330" y="207"/>
                </a:lnTo>
                <a:lnTo>
                  <a:pt x="328" y="207"/>
                </a:lnTo>
                <a:lnTo>
                  <a:pt x="328" y="207"/>
                </a:lnTo>
                <a:close/>
                <a:moveTo>
                  <a:pt x="330" y="195"/>
                </a:moveTo>
                <a:lnTo>
                  <a:pt x="330" y="195"/>
                </a:lnTo>
                <a:lnTo>
                  <a:pt x="328" y="195"/>
                </a:lnTo>
                <a:lnTo>
                  <a:pt x="326" y="192"/>
                </a:lnTo>
                <a:lnTo>
                  <a:pt x="326" y="192"/>
                </a:lnTo>
                <a:lnTo>
                  <a:pt x="328" y="190"/>
                </a:lnTo>
                <a:lnTo>
                  <a:pt x="330" y="190"/>
                </a:lnTo>
                <a:lnTo>
                  <a:pt x="330" y="190"/>
                </a:lnTo>
                <a:lnTo>
                  <a:pt x="333" y="190"/>
                </a:lnTo>
                <a:lnTo>
                  <a:pt x="333" y="193"/>
                </a:lnTo>
                <a:lnTo>
                  <a:pt x="333" y="193"/>
                </a:lnTo>
                <a:lnTo>
                  <a:pt x="331" y="195"/>
                </a:lnTo>
                <a:lnTo>
                  <a:pt x="330" y="195"/>
                </a:lnTo>
                <a:lnTo>
                  <a:pt x="330" y="195"/>
                </a:lnTo>
                <a:close/>
                <a:moveTo>
                  <a:pt x="330" y="185"/>
                </a:moveTo>
                <a:lnTo>
                  <a:pt x="330" y="185"/>
                </a:lnTo>
                <a:lnTo>
                  <a:pt x="328" y="183"/>
                </a:lnTo>
                <a:lnTo>
                  <a:pt x="328" y="181"/>
                </a:lnTo>
                <a:lnTo>
                  <a:pt x="328" y="181"/>
                </a:lnTo>
                <a:lnTo>
                  <a:pt x="328" y="180"/>
                </a:lnTo>
                <a:lnTo>
                  <a:pt x="330" y="178"/>
                </a:lnTo>
                <a:lnTo>
                  <a:pt x="330" y="178"/>
                </a:lnTo>
                <a:lnTo>
                  <a:pt x="333" y="180"/>
                </a:lnTo>
                <a:lnTo>
                  <a:pt x="333" y="181"/>
                </a:lnTo>
                <a:lnTo>
                  <a:pt x="333" y="181"/>
                </a:lnTo>
                <a:lnTo>
                  <a:pt x="333" y="183"/>
                </a:lnTo>
                <a:lnTo>
                  <a:pt x="330" y="185"/>
                </a:lnTo>
                <a:lnTo>
                  <a:pt x="330" y="185"/>
                </a:lnTo>
                <a:close/>
              </a:path>
            </a:pathLst>
          </a:custGeom>
          <a:solidFill>
            <a:srgbClr val="B3B3B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56" name="Freeform 26"/>
          <p:cNvSpPr>
            <a:spLocks/>
          </p:cNvSpPr>
          <p:nvPr userDrawn="1"/>
        </p:nvSpPr>
        <p:spPr bwMode="auto">
          <a:xfrm>
            <a:off x="1687473" y="4487877"/>
            <a:ext cx="5951619" cy="109539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0" y="39"/>
              </a:cxn>
              <a:cxn ang="0">
                <a:pos x="2299" y="39"/>
              </a:cxn>
              <a:cxn ang="0">
                <a:pos x="2287" y="0"/>
              </a:cxn>
              <a:cxn ang="0">
                <a:pos x="0" y="0"/>
              </a:cxn>
            </a:cxnLst>
            <a:rect l="0" t="0" r="r" b="b"/>
            <a:pathLst>
              <a:path w="2299" h="39">
                <a:moveTo>
                  <a:pt x="0" y="0"/>
                </a:moveTo>
                <a:lnTo>
                  <a:pt x="10" y="39"/>
                </a:lnTo>
                <a:lnTo>
                  <a:pt x="2299" y="39"/>
                </a:lnTo>
                <a:lnTo>
                  <a:pt x="228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63000">
                <a:schemeClr val="tx1">
                  <a:lumMod val="95000"/>
                  <a:lumOff val="5000"/>
                  <a:alpha val="0"/>
                </a:schemeClr>
              </a:gs>
              <a:gs pos="0">
                <a:schemeClr val="tx1">
                  <a:lumMod val="95000"/>
                  <a:lumOff val="5000"/>
                  <a:alpha val="41000"/>
                </a:schemeClr>
              </a:gs>
            </a:gsLst>
            <a:lin ang="16200000" scaled="1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8" name="텍스트 개체 틀 57"/>
          <p:cNvSpPr>
            <a:spLocks noGrp="1"/>
          </p:cNvSpPr>
          <p:nvPr>
            <p:ph type="body" sz="quarter" idx="38" hasCustomPrompt="1"/>
          </p:nvPr>
        </p:nvSpPr>
        <p:spPr>
          <a:xfrm>
            <a:off x="1812442" y="2408744"/>
            <a:ext cx="766733" cy="474662"/>
          </a:xfrm>
          <a:prstGeom prst="rect">
            <a:avLst/>
          </a:prstGeom>
        </p:spPr>
        <p:txBody>
          <a:bodyPr/>
          <a:lstStyle>
            <a:lvl1pPr>
              <a:buNone/>
              <a:defRPr lang="ko-KR" altLang="en-US" sz="3000" b="1" u="none" kern="1200" dirty="0" smtClean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01.</a:t>
            </a:r>
            <a:endParaRPr lang="ko-KR" altLang="en-US" dirty="0"/>
          </a:p>
        </p:txBody>
      </p:sp>
      <p:sp>
        <p:nvSpPr>
          <p:cNvPr id="59" name="텍스트 개체 틀 57"/>
          <p:cNvSpPr>
            <a:spLocks noGrp="1"/>
          </p:cNvSpPr>
          <p:nvPr>
            <p:ph type="body" sz="quarter" idx="39" hasCustomPrompt="1"/>
          </p:nvPr>
        </p:nvSpPr>
        <p:spPr>
          <a:xfrm>
            <a:off x="3111480" y="2408744"/>
            <a:ext cx="766733" cy="474662"/>
          </a:xfrm>
          <a:prstGeom prst="rect">
            <a:avLst/>
          </a:prstGeom>
        </p:spPr>
        <p:txBody>
          <a:bodyPr/>
          <a:lstStyle>
            <a:lvl1pPr>
              <a:buNone/>
              <a:defRPr lang="ko-KR" altLang="en-US" sz="3000" b="1" u="none" kern="1200" dirty="0" smtClean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01.</a:t>
            </a:r>
            <a:endParaRPr lang="ko-KR" altLang="en-US" dirty="0"/>
          </a:p>
        </p:txBody>
      </p:sp>
      <p:sp>
        <p:nvSpPr>
          <p:cNvPr id="60" name="텍스트 개체 틀 57"/>
          <p:cNvSpPr>
            <a:spLocks noGrp="1"/>
          </p:cNvSpPr>
          <p:nvPr>
            <p:ph type="body" sz="quarter" idx="40" hasCustomPrompt="1"/>
          </p:nvPr>
        </p:nvSpPr>
        <p:spPr>
          <a:xfrm>
            <a:off x="4206870" y="2408744"/>
            <a:ext cx="766733" cy="474662"/>
          </a:xfrm>
          <a:prstGeom prst="rect">
            <a:avLst/>
          </a:prstGeom>
        </p:spPr>
        <p:txBody>
          <a:bodyPr/>
          <a:lstStyle>
            <a:lvl1pPr>
              <a:buNone/>
              <a:defRPr lang="ko-KR" altLang="en-US" sz="3000" b="1" u="none" kern="1200" dirty="0" smtClean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01.</a:t>
            </a:r>
            <a:endParaRPr lang="ko-KR" altLang="en-US" dirty="0"/>
          </a:p>
        </p:txBody>
      </p:sp>
      <p:sp>
        <p:nvSpPr>
          <p:cNvPr id="61" name="텍스트 개체 틀 57"/>
          <p:cNvSpPr>
            <a:spLocks noGrp="1"/>
          </p:cNvSpPr>
          <p:nvPr>
            <p:ph type="body" sz="quarter" idx="41" hasCustomPrompt="1"/>
          </p:nvPr>
        </p:nvSpPr>
        <p:spPr>
          <a:xfrm>
            <a:off x="5411799" y="2408744"/>
            <a:ext cx="766733" cy="474662"/>
          </a:xfrm>
          <a:prstGeom prst="rect">
            <a:avLst/>
          </a:prstGeom>
        </p:spPr>
        <p:txBody>
          <a:bodyPr/>
          <a:lstStyle>
            <a:lvl1pPr>
              <a:buNone/>
              <a:defRPr lang="ko-KR" altLang="en-US" sz="3000" b="1" u="none" kern="1200" dirty="0" smtClean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01.</a:t>
            </a:r>
            <a:endParaRPr lang="ko-KR" altLang="en-US" dirty="0"/>
          </a:p>
        </p:txBody>
      </p:sp>
      <p:sp>
        <p:nvSpPr>
          <p:cNvPr id="62" name="텍스트 개체 틀 57"/>
          <p:cNvSpPr>
            <a:spLocks noGrp="1"/>
          </p:cNvSpPr>
          <p:nvPr>
            <p:ph type="body" sz="quarter" idx="42" hasCustomPrompt="1"/>
          </p:nvPr>
        </p:nvSpPr>
        <p:spPr>
          <a:xfrm>
            <a:off x="6580215" y="2408744"/>
            <a:ext cx="766733" cy="474662"/>
          </a:xfrm>
          <a:prstGeom prst="rect">
            <a:avLst/>
          </a:prstGeom>
        </p:spPr>
        <p:txBody>
          <a:bodyPr/>
          <a:lstStyle>
            <a:lvl1pPr>
              <a:buNone/>
              <a:defRPr lang="ko-KR" altLang="en-US" sz="3000" b="1" u="none" kern="1200" dirty="0" smtClean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01.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3732201" y="4076297"/>
            <a:ext cx="1058877" cy="338554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00000"/>
              </a:lnSpc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제목</a:t>
            </a:r>
          </a:p>
        </p:txBody>
      </p:sp>
      <p:sp>
        <p:nvSpPr>
          <p:cNvPr id="27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4754565" y="3392487"/>
            <a:ext cx="1387494" cy="102951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92075" indent="-92075">
              <a:lnSpc>
                <a:spcPct val="130000"/>
              </a:lnSpc>
              <a:buClr>
                <a:schemeClr val="bg1"/>
              </a:buClr>
              <a:buFont typeface="Arial" pitchFamily="34" charset="0"/>
              <a:buChar char="•"/>
              <a:defRPr sz="105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 입력</a:t>
            </a:r>
            <a:endParaRPr lang="en-US" altLang="ko-KR" dirty="0"/>
          </a:p>
          <a:p>
            <a:pPr lvl="0"/>
            <a:r>
              <a:rPr lang="ko-KR" altLang="en-US" dirty="0"/>
              <a:t>내용 입력</a:t>
            </a:r>
            <a:endParaRPr lang="en-US" altLang="ko-KR" dirty="0"/>
          </a:p>
          <a:p>
            <a:pPr lvl="0"/>
            <a:r>
              <a:rPr lang="ko-KR" altLang="en-US" dirty="0"/>
              <a:t>내용 입력</a:t>
            </a:r>
            <a:endParaRPr lang="en-US" altLang="ko-KR" dirty="0"/>
          </a:p>
          <a:p>
            <a:pPr lvl="0"/>
            <a:r>
              <a:rPr lang="ko-KR" altLang="en-US" dirty="0"/>
              <a:t>내용 입력</a:t>
            </a:r>
          </a:p>
        </p:txBody>
      </p:sp>
      <p:sp>
        <p:nvSpPr>
          <p:cNvPr id="29" name="텍스트 개체 틀 67"/>
          <p:cNvSpPr>
            <a:spLocks noGrp="1"/>
          </p:cNvSpPr>
          <p:nvPr>
            <p:ph type="body" sz="quarter" idx="20" hasCustomPrompt="1"/>
          </p:nvPr>
        </p:nvSpPr>
        <p:spPr>
          <a:xfrm>
            <a:off x="3001941" y="3789385"/>
            <a:ext cx="949338" cy="620721"/>
          </a:xfrm>
          <a:prstGeom prst="rect">
            <a:avLst/>
          </a:prstGeom>
        </p:spPr>
        <p:txBody>
          <a:bodyPr/>
          <a:lstStyle>
            <a:lvl1pPr>
              <a:buNone/>
              <a:defRPr kumimoji="1" lang="ko-KR" altLang="en-US" sz="4000" b="1" i="0" u="none" strike="noStrike" kern="1200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맑은 고딕" pitchFamily="50" charset="-127"/>
                <a:cs typeface="Arial" pitchFamily="34" charset="0"/>
              </a:defRPr>
            </a:lvl1pPr>
            <a:lvl5pPr>
              <a:defRPr/>
            </a:lvl5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01.</a:t>
            </a:r>
            <a:endParaRPr lang="ko-KR" altLang="en-US" dirty="0"/>
          </a:p>
        </p:txBody>
      </p:sp>
      <p:sp>
        <p:nvSpPr>
          <p:cNvPr id="3077" name="Freeform 5"/>
          <p:cNvSpPr>
            <a:spLocks noEditPoints="1"/>
          </p:cNvSpPr>
          <p:nvPr userDrawn="1"/>
        </p:nvSpPr>
        <p:spPr bwMode="auto">
          <a:xfrm>
            <a:off x="4606925" y="5327650"/>
            <a:ext cx="276225" cy="279400"/>
          </a:xfrm>
          <a:custGeom>
            <a:avLst/>
            <a:gdLst/>
            <a:ahLst/>
            <a:cxnLst>
              <a:cxn ang="0">
                <a:pos x="18" y="0"/>
              </a:cxn>
              <a:cxn ang="0">
                <a:pos x="10" y="2"/>
              </a:cxn>
              <a:cxn ang="0">
                <a:pos x="0" y="12"/>
              </a:cxn>
              <a:cxn ang="0">
                <a:pos x="0" y="72"/>
              </a:cxn>
              <a:cxn ang="0">
                <a:pos x="0" y="158"/>
              </a:cxn>
              <a:cxn ang="0">
                <a:pos x="4" y="170"/>
              </a:cxn>
              <a:cxn ang="0">
                <a:pos x="18" y="176"/>
              </a:cxn>
              <a:cxn ang="0">
                <a:pos x="156" y="176"/>
              </a:cxn>
              <a:cxn ang="0">
                <a:pos x="170" y="170"/>
              </a:cxn>
              <a:cxn ang="0">
                <a:pos x="174" y="158"/>
              </a:cxn>
              <a:cxn ang="0">
                <a:pos x="174" y="18"/>
              </a:cxn>
              <a:cxn ang="0">
                <a:pos x="174" y="12"/>
              </a:cxn>
              <a:cxn ang="0">
                <a:pos x="164" y="2"/>
              </a:cxn>
              <a:cxn ang="0">
                <a:pos x="156" y="0"/>
              </a:cxn>
              <a:cxn ang="0">
                <a:pos x="38" y="90"/>
              </a:cxn>
              <a:cxn ang="0">
                <a:pos x="32" y="88"/>
              </a:cxn>
              <a:cxn ang="0">
                <a:pos x="26" y="82"/>
              </a:cxn>
              <a:cxn ang="0">
                <a:pos x="24" y="60"/>
              </a:cxn>
              <a:cxn ang="0">
                <a:pos x="26" y="54"/>
              </a:cxn>
              <a:cxn ang="0">
                <a:pos x="32" y="46"/>
              </a:cxn>
              <a:cxn ang="0">
                <a:pos x="66" y="46"/>
              </a:cxn>
              <a:cxn ang="0">
                <a:pos x="72" y="46"/>
              </a:cxn>
              <a:cxn ang="0">
                <a:pos x="80" y="54"/>
              </a:cxn>
              <a:cxn ang="0">
                <a:pos x="80" y="76"/>
              </a:cxn>
              <a:cxn ang="0">
                <a:pos x="80" y="82"/>
              </a:cxn>
              <a:cxn ang="0">
                <a:pos x="72" y="88"/>
              </a:cxn>
              <a:cxn ang="0">
                <a:pos x="54" y="90"/>
              </a:cxn>
              <a:cxn ang="0">
                <a:pos x="142" y="104"/>
              </a:cxn>
              <a:cxn ang="0">
                <a:pos x="140" y="112"/>
              </a:cxn>
              <a:cxn ang="0">
                <a:pos x="130" y="122"/>
              </a:cxn>
              <a:cxn ang="0">
                <a:pos x="122" y="138"/>
              </a:cxn>
              <a:cxn ang="0">
                <a:pos x="84" y="124"/>
              </a:cxn>
              <a:cxn ang="0">
                <a:pos x="76" y="122"/>
              </a:cxn>
              <a:cxn ang="0">
                <a:pos x="66" y="114"/>
              </a:cxn>
              <a:cxn ang="0">
                <a:pos x="66" y="98"/>
              </a:cxn>
              <a:cxn ang="0">
                <a:pos x="72" y="98"/>
              </a:cxn>
              <a:cxn ang="0">
                <a:pos x="84" y="92"/>
              </a:cxn>
              <a:cxn ang="0">
                <a:pos x="90" y="80"/>
              </a:cxn>
              <a:cxn ang="0">
                <a:pos x="122" y="62"/>
              </a:cxn>
              <a:cxn ang="0">
                <a:pos x="130" y="64"/>
              </a:cxn>
              <a:cxn ang="0">
                <a:pos x="140" y="74"/>
              </a:cxn>
              <a:cxn ang="0">
                <a:pos x="142" y="104"/>
              </a:cxn>
            </a:cxnLst>
            <a:rect l="0" t="0" r="r" b="b"/>
            <a:pathLst>
              <a:path w="174" h="176">
                <a:moveTo>
                  <a:pt x="156" y="0"/>
                </a:moveTo>
                <a:lnTo>
                  <a:pt x="18" y="0"/>
                </a:lnTo>
                <a:lnTo>
                  <a:pt x="18" y="0"/>
                </a:lnTo>
                <a:lnTo>
                  <a:pt x="10" y="2"/>
                </a:lnTo>
                <a:lnTo>
                  <a:pt x="4" y="6"/>
                </a:lnTo>
                <a:lnTo>
                  <a:pt x="0" y="12"/>
                </a:lnTo>
                <a:lnTo>
                  <a:pt x="0" y="18"/>
                </a:lnTo>
                <a:lnTo>
                  <a:pt x="0" y="72"/>
                </a:lnTo>
                <a:lnTo>
                  <a:pt x="0" y="158"/>
                </a:lnTo>
                <a:lnTo>
                  <a:pt x="0" y="158"/>
                </a:lnTo>
                <a:lnTo>
                  <a:pt x="0" y="164"/>
                </a:lnTo>
                <a:lnTo>
                  <a:pt x="4" y="170"/>
                </a:lnTo>
                <a:lnTo>
                  <a:pt x="10" y="174"/>
                </a:lnTo>
                <a:lnTo>
                  <a:pt x="18" y="176"/>
                </a:lnTo>
                <a:lnTo>
                  <a:pt x="156" y="176"/>
                </a:lnTo>
                <a:lnTo>
                  <a:pt x="156" y="176"/>
                </a:lnTo>
                <a:lnTo>
                  <a:pt x="164" y="174"/>
                </a:lnTo>
                <a:lnTo>
                  <a:pt x="170" y="170"/>
                </a:lnTo>
                <a:lnTo>
                  <a:pt x="174" y="164"/>
                </a:lnTo>
                <a:lnTo>
                  <a:pt x="174" y="158"/>
                </a:lnTo>
                <a:lnTo>
                  <a:pt x="174" y="72"/>
                </a:lnTo>
                <a:lnTo>
                  <a:pt x="174" y="18"/>
                </a:lnTo>
                <a:lnTo>
                  <a:pt x="174" y="18"/>
                </a:lnTo>
                <a:lnTo>
                  <a:pt x="174" y="12"/>
                </a:lnTo>
                <a:lnTo>
                  <a:pt x="170" y="6"/>
                </a:lnTo>
                <a:lnTo>
                  <a:pt x="164" y="2"/>
                </a:lnTo>
                <a:lnTo>
                  <a:pt x="156" y="0"/>
                </a:lnTo>
                <a:lnTo>
                  <a:pt x="156" y="0"/>
                </a:lnTo>
                <a:close/>
                <a:moveTo>
                  <a:pt x="38" y="102"/>
                </a:moveTo>
                <a:lnTo>
                  <a:pt x="38" y="90"/>
                </a:lnTo>
                <a:lnTo>
                  <a:pt x="38" y="90"/>
                </a:lnTo>
                <a:lnTo>
                  <a:pt x="32" y="88"/>
                </a:lnTo>
                <a:lnTo>
                  <a:pt x="28" y="86"/>
                </a:lnTo>
                <a:lnTo>
                  <a:pt x="26" y="82"/>
                </a:lnTo>
                <a:lnTo>
                  <a:pt x="24" y="76"/>
                </a:lnTo>
                <a:lnTo>
                  <a:pt x="24" y="60"/>
                </a:lnTo>
                <a:lnTo>
                  <a:pt x="24" y="60"/>
                </a:lnTo>
                <a:lnTo>
                  <a:pt x="26" y="54"/>
                </a:lnTo>
                <a:lnTo>
                  <a:pt x="28" y="50"/>
                </a:lnTo>
                <a:lnTo>
                  <a:pt x="32" y="46"/>
                </a:lnTo>
                <a:lnTo>
                  <a:pt x="38" y="46"/>
                </a:lnTo>
                <a:lnTo>
                  <a:pt x="66" y="46"/>
                </a:lnTo>
                <a:lnTo>
                  <a:pt x="66" y="46"/>
                </a:lnTo>
                <a:lnTo>
                  <a:pt x="72" y="46"/>
                </a:lnTo>
                <a:lnTo>
                  <a:pt x="76" y="50"/>
                </a:lnTo>
                <a:lnTo>
                  <a:pt x="80" y="54"/>
                </a:lnTo>
                <a:lnTo>
                  <a:pt x="80" y="60"/>
                </a:lnTo>
                <a:lnTo>
                  <a:pt x="80" y="76"/>
                </a:lnTo>
                <a:lnTo>
                  <a:pt x="80" y="76"/>
                </a:lnTo>
                <a:lnTo>
                  <a:pt x="80" y="82"/>
                </a:lnTo>
                <a:lnTo>
                  <a:pt x="76" y="86"/>
                </a:lnTo>
                <a:lnTo>
                  <a:pt x="72" y="88"/>
                </a:lnTo>
                <a:lnTo>
                  <a:pt x="66" y="90"/>
                </a:lnTo>
                <a:lnTo>
                  <a:pt x="54" y="90"/>
                </a:lnTo>
                <a:lnTo>
                  <a:pt x="38" y="102"/>
                </a:lnTo>
                <a:close/>
                <a:moveTo>
                  <a:pt x="142" y="104"/>
                </a:moveTo>
                <a:lnTo>
                  <a:pt x="142" y="104"/>
                </a:lnTo>
                <a:lnTo>
                  <a:pt x="140" y="112"/>
                </a:lnTo>
                <a:lnTo>
                  <a:pt x="136" y="118"/>
                </a:lnTo>
                <a:lnTo>
                  <a:pt x="130" y="122"/>
                </a:lnTo>
                <a:lnTo>
                  <a:pt x="122" y="124"/>
                </a:lnTo>
                <a:lnTo>
                  <a:pt x="122" y="138"/>
                </a:lnTo>
                <a:lnTo>
                  <a:pt x="100" y="124"/>
                </a:lnTo>
                <a:lnTo>
                  <a:pt x="84" y="124"/>
                </a:lnTo>
                <a:lnTo>
                  <a:pt x="84" y="124"/>
                </a:lnTo>
                <a:lnTo>
                  <a:pt x="76" y="122"/>
                </a:lnTo>
                <a:lnTo>
                  <a:pt x="70" y="118"/>
                </a:lnTo>
                <a:lnTo>
                  <a:pt x="66" y="114"/>
                </a:lnTo>
                <a:lnTo>
                  <a:pt x="66" y="106"/>
                </a:lnTo>
                <a:lnTo>
                  <a:pt x="66" y="98"/>
                </a:lnTo>
                <a:lnTo>
                  <a:pt x="72" y="98"/>
                </a:lnTo>
                <a:lnTo>
                  <a:pt x="72" y="98"/>
                </a:lnTo>
                <a:lnTo>
                  <a:pt x="78" y="96"/>
                </a:lnTo>
                <a:lnTo>
                  <a:pt x="84" y="92"/>
                </a:lnTo>
                <a:lnTo>
                  <a:pt x="88" y="86"/>
                </a:lnTo>
                <a:lnTo>
                  <a:pt x="90" y="80"/>
                </a:lnTo>
                <a:lnTo>
                  <a:pt x="90" y="62"/>
                </a:lnTo>
                <a:lnTo>
                  <a:pt x="122" y="62"/>
                </a:lnTo>
                <a:lnTo>
                  <a:pt x="122" y="62"/>
                </a:lnTo>
                <a:lnTo>
                  <a:pt x="130" y="64"/>
                </a:lnTo>
                <a:lnTo>
                  <a:pt x="136" y="68"/>
                </a:lnTo>
                <a:lnTo>
                  <a:pt x="140" y="74"/>
                </a:lnTo>
                <a:lnTo>
                  <a:pt x="142" y="82"/>
                </a:lnTo>
                <a:lnTo>
                  <a:pt x="142" y="104"/>
                </a:lnTo>
                <a:close/>
              </a:path>
            </a:pathLst>
          </a:custGeom>
          <a:gradFill>
            <a:gsLst>
              <a:gs pos="63000">
                <a:schemeClr val="bg1">
                  <a:lumMod val="85000"/>
                </a:schemeClr>
              </a:gs>
              <a:gs pos="0">
                <a:schemeClr val="bg1">
                  <a:lumMod val="65000"/>
                </a:schemeClr>
              </a:gs>
            </a:gsLst>
            <a:lin ang="16200000" scaled="1"/>
          </a:gradFill>
          <a:ln w="9525">
            <a:noFill/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73" name="그룹 72"/>
          <p:cNvGrpSpPr/>
          <p:nvPr userDrawn="1"/>
        </p:nvGrpSpPr>
        <p:grpSpPr>
          <a:xfrm>
            <a:off x="4949825" y="5327650"/>
            <a:ext cx="279400" cy="279400"/>
            <a:chOff x="4949825" y="5327650"/>
            <a:chExt cx="279400" cy="27940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3078" name="Freeform 6"/>
            <p:cNvSpPr>
              <a:spLocks/>
            </p:cNvSpPr>
            <p:nvPr userDrawn="1"/>
          </p:nvSpPr>
          <p:spPr bwMode="auto">
            <a:xfrm>
              <a:off x="5060950" y="5422900"/>
              <a:ext cx="69850" cy="73025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22" y="0"/>
                </a:cxn>
                <a:cxn ang="0">
                  <a:pos x="14" y="2"/>
                </a:cxn>
                <a:cxn ang="0">
                  <a:pos x="6" y="8"/>
                </a:cxn>
                <a:cxn ang="0">
                  <a:pos x="0" y="14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0" y="32"/>
                </a:cxn>
                <a:cxn ang="0">
                  <a:pos x="6" y="40"/>
                </a:cxn>
                <a:cxn ang="0">
                  <a:pos x="14" y="44"/>
                </a:cxn>
                <a:cxn ang="0">
                  <a:pos x="22" y="46"/>
                </a:cxn>
                <a:cxn ang="0">
                  <a:pos x="22" y="46"/>
                </a:cxn>
                <a:cxn ang="0">
                  <a:pos x="30" y="44"/>
                </a:cxn>
                <a:cxn ang="0">
                  <a:pos x="38" y="40"/>
                </a:cxn>
                <a:cxn ang="0">
                  <a:pos x="42" y="32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42" y="14"/>
                </a:cxn>
                <a:cxn ang="0">
                  <a:pos x="38" y="8"/>
                </a:cxn>
                <a:cxn ang="0">
                  <a:pos x="30" y="2"/>
                </a:cxn>
                <a:cxn ang="0">
                  <a:pos x="22" y="0"/>
                </a:cxn>
              </a:cxnLst>
              <a:rect l="0" t="0" r="r" b="b"/>
              <a:pathLst>
                <a:path w="44" h="46">
                  <a:moveTo>
                    <a:pt x="22" y="0"/>
                  </a:moveTo>
                  <a:lnTo>
                    <a:pt x="22" y="0"/>
                  </a:lnTo>
                  <a:lnTo>
                    <a:pt x="14" y="2"/>
                  </a:lnTo>
                  <a:lnTo>
                    <a:pt x="6" y="8"/>
                  </a:lnTo>
                  <a:lnTo>
                    <a:pt x="0" y="1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6" y="40"/>
                  </a:lnTo>
                  <a:lnTo>
                    <a:pt x="14" y="44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30" y="44"/>
                  </a:lnTo>
                  <a:lnTo>
                    <a:pt x="38" y="40"/>
                  </a:lnTo>
                  <a:lnTo>
                    <a:pt x="42" y="32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2" y="14"/>
                  </a:lnTo>
                  <a:lnTo>
                    <a:pt x="38" y="8"/>
                  </a:lnTo>
                  <a:lnTo>
                    <a:pt x="30" y="2"/>
                  </a:lnTo>
                  <a:lnTo>
                    <a:pt x="22" y="0"/>
                  </a:lnTo>
                  <a:close/>
                </a:path>
              </a:pathLst>
            </a:custGeom>
            <a:gradFill>
              <a:gsLst>
                <a:gs pos="63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16200000" scaled="1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79" name="Freeform 7"/>
            <p:cNvSpPr>
              <a:spLocks/>
            </p:cNvSpPr>
            <p:nvPr userDrawn="1"/>
          </p:nvSpPr>
          <p:spPr bwMode="auto">
            <a:xfrm>
              <a:off x="5060950" y="5422900"/>
              <a:ext cx="69850" cy="73025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22" y="0"/>
                </a:cxn>
                <a:cxn ang="0">
                  <a:pos x="14" y="2"/>
                </a:cxn>
                <a:cxn ang="0">
                  <a:pos x="6" y="8"/>
                </a:cxn>
                <a:cxn ang="0">
                  <a:pos x="0" y="14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0" y="32"/>
                </a:cxn>
                <a:cxn ang="0">
                  <a:pos x="6" y="40"/>
                </a:cxn>
                <a:cxn ang="0">
                  <a:pos x="14" y="44"/>
                </a:cxn>
                <a:cxn ang="0">
                  <a:pos x="22" y="46"/>
                </a:cxn>
                <a:cxn ang="0">
                  <a:pos x="22" y="46"/>
                </a:cxn>
                <a:cxn ang="0">
                  <a:pos x="30" y="44"/>
                </a:cxn>
                <a:cxn ang="0">
                  <a:pos x="38" y="40"/>
                </a:cxn>
                <a:cxn ang="0">
                  <a:pos x="42" y="32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42" y="14"/>
                </a:cxn>
                <a:cxn ang="0">
                  <a:pos x="38" y="8"/>
                </a:cxn>
                <a:cxn ang="0">
                  <a:pos x="30" y="2"/>
                </a:cxn>
                <a:cxn ang="0">
                  <a:pos x="22" y="0"/>
                </a:cxn>
              </a:cxnLst>
              <a:rect l="0" t="0" r="r" b="b"/>
              <a:pathLst>
                <a:path w="44" h="46">
                  <a:moveTo>
                    <a:pt x="22" y="0"/>
                  </a:moveTo>
                  <a:lnTo>
                    <a:pt x="22" y="0"/>
                  </a:lnTo>
                  <a:lnTo>
                    <a:pt x="14" y="2"/>
                  </a:lnTo>
                  <a:lnTo>
                    <a:pt x="6" y="8"/>
                  </a:lnTo>
                  <a:lnTo>
                    <a:pt x="0" y="1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6" y="40"/>
                  </a:lnTo>
                  <a:lnTo>
                    <a:pt x="14" y="44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30" y="44"/>
                  </a:lnTo>
                  <a:lnTo>
                    <a:pt x="38" y="40"/>
                  </a:lnTo>
                  <a:lnTo>
                    <a:pt x="42" y="32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2" y="14"/>
                  </a:lnTo>
                  <a:lnTo>
                    <a:pt x="38" y="8"/>
                  </a:lnTo>
                  <a:lnTo>
                    <a:pt x="30" y="2"/>
                  </a:lnTo>
                  <a:lnTo>
                    <a:pt x="22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80" name="Freeform 8"/>
            <p:cNvSpPr>
              <a:spLocks noEditPoints="1"/>
            </p:cNvSpPr>
            <p:nvPr userDrawn="1"/>
          </p:nvSpPr>
          <p:spPr bwMode="auto">
            <a:xfrm>
              <a:off x="4949825" y="5327650"/>
              <a:ext cx="279400" cy="279400"/>
            </a:xfrm>
            <a:custGeom>
              <a:avLst/>
              <a:gdLst/>
              <a:ahLst/>
              <a:cxnLst>
                <a:cxn ang="0">
                  <a:pos x="30" y="128"/>
                </a:cxn>
                <a:cxn ang="0">
                  <a:pos x="52" y="106"/>
                </a:cxn>
                <a:cxn ang="0">
                  <a:pos x="46" y="84"/>
                </a:cxn>
                <a:cxn ang="0">
                  <a:pos x="48" y="74"/>
                </a:cxn>
                <a:cxn ang="0">
                  <a:pos x="54" y="58"/>
                </a:cxn>
                <a:cxn ang="0">
                  <a:pos x="66" y="46"/>
                </a:cxn>
                <a:cxn ang="0">
                  <a:pos x="82" y="40"/>
                </a:cxn>
                <a:cxn ang="0">
                  <a:pos x="92" y="38"/>
                </a:cxn>
                <a:cxn ang="0">
                  <a:pos x="110" y="42"/>
                </a:cxn>
                <a:cxn ang="0">
                  <a:pos x="124" y="52"/>
                </a:cxn>
                <a:cxn ang="0">
                  <a:pos x="134" y="66"/>
                </a:cxn>
                <a:cxn ang="0">
                  <a:pos x="138" y="84"/>
                </a:cxn>
                <a:cxn ang="0">
                  <a:pos x="136" y="92"/>
                </a:cxn>
                <a:cxn ang="0">
                  <a:pos x="130" y="108"/>
                </a:cxn>
                <a:cxn ang="0">
                  <a:pos x="118" y="122"/>
                </a:cxn>
                <a:cxn ang="0">
                  <a:pos x="100" y="128"/>
                </a:cxn>
                <a:cxn ang="0">
                  <a:pos x="92" y="128"/>
                </a:cxn>
                <a:cxn ang="0">
                  <a:pos x="70" y="122"/>
                </a:cxn>
                <a:cxn ang="0">
                  <a:pos x="158" y="0"/>
                </a:cxn>
                <a:cxn ang="0">
                  <a:pos x="18" y="0"/>
                </a:cxn>
                <a:cxn ang="0">
                  <a:pos x="6" y="6"/>
                </a:cxn>
                <a:cxn ang="0">
                  <a:pos x="0" y="18"/>
                </a:cxn>
                <a:cxn ang="0">
                  <a:pos x="0" y="158"/>
                </a:cxn>
                <a:cxn ang="0">
                  <a:pos x="2" y="164"/>
                </a:cxn>
                <a:cxn ang="0">
                  <a:pos x="12" y="174"/>
                </a:cxn>
                <a:cxn ang="0">
                  <a:pos x="158" y="176"/>
                </a:cxn>
                <a:cxn ang="0">
                  <a:pos x="166" y="174"/>
                </a:cxn>
                <a:cxn ang="0">
                  <a:pos x="174" y="164"/>
                </a:cxn>
                <a:cxn ang="0">
                  <a:pos x="176" y="72"/>
                </a:cxn>
                <a:cxn ang="0">
                  <a:pos x="176" y="18"/>
                </a:cxn>
                <a:cxn ang="0">
                  <a:pos x="170" y="6"/>
                </a:cxn>
                <a:cxn ang="0">
                  <a:pos x="158" y="0"/>
                </a:cxn>
              </a:cxnLst>
              <a:rect l="0" t="0" r="r" b="b"/>
              <a:pathLst>
                <a:path w="176" h="176">
                  <a:moveTo>
                    <a:pt x="46" y="146"/>
                  </a:moveTo>
                  <a:lnTo>
                    <a:pt x="30" y="128"/>
                  </a:lnTo>
                  <a:lnTo>
                    <a:pt x="52" y="106"/>
                  </a:lnTo>
                  <a:lnTo>
                    <a:pt x="52" y="106"/>
                  </a:lnTo>
                  <a:lnTo>
                    <a:pt x="48" y="96"/>
                  </a:lnTo>
                  <a:lnTo>
                    <a:pt x="46" y="84"/>
                  </a:lnTo>
                  <a:lnTo>
                    <a:pt x="46" y="84"/>
                  </a:lnTo>
                  <a:lnTo>
                    <a:pt x="48" y="74"/>
                  </a:lnTo>
                  <a:lnTo>
                    <a:pt x="50" y="66"/>
                  </a:lnTo>
                  <a:lnTo>
                    <a:pt x="54" y="58"/>
                  </a:lnTo>
                  <a:lnTo>
                    <a:pt x="60" y="52"/>
                  </a:lnTo>
                  <a:lnTo>
                    <a:pt x="66" y="46"/>
                  </a:lnTo>
                  <a:lnTo>
                    <a:pt x="74" y="42"/>
                  </a:lnTo>
                  <a:lnTo>
                    <a:pt x="82" y="40"/>
                  </a:lnTo>
                  <a:lnTo>
                    <a:pt x="92" y="38"/>
                  </a:lnTo>
                  <a:lnTo>
                    <a:pt x="92" y="38"/>
                  </a:lnTo>
                  <a:lnTo>
                    <a:pt x="100" y="40"/>
                  </a:lnTo>
                  <a:lnTo>
                    <a:pt x="110" y="42"/>
                  </a:lnTo>
                  <a:lnTo>
                    <a:pt x="118" y="46"/>
                  </a:lnTo>
                  <a:lnTo>
                    <a:pt x="124" y="52"/>
                  </a:lnTo>
                  <a:lnTo>
                    <a:pt x="130" y="58"/>
                  </a:lnTo>
                  <a:lnTo>
                    <a:pt x="134" y="66"/>
                  </a:lnTo>
                  <a:lnTo>
                    <a:pt x="136" y="74"/>
                  </a:lnTo>
                  <a:lnTo>
                    <a:pt x="138" y="84"/>
                  </a:lnTo>
                  <a:lnTo>
                    <a:pt x="138" y="84"/>
                  </a:lnTo>
                  <a:lnTo>
                    <a:pt x="136" y="92"/>
                  </a:lnTo>
                  <a:lnTo>
                    <a:pt x="134" y="102"/>
                  </a:lnTo>
                  <a:lnTo>
                    <a:pt x="130" y="108"/>
                  </a:lnTo>
                  <a:lnTo>
                    <a:pt x="124" y="116"/>
                  </a:lnTo>
                  <a:lnTo>
                    <a:pt x="118" y="122"/>
                  </a:lnTo>
                  <a:lnTo>
                    <a:pt x="110" y="126"/>
                  </a:lnTo>
                  <a:lnTo>
                    <a:pt x="100" y="128"/>
                  </a:lnTo>
                  <a:lnTo>
                    <a:pt x="92" y="128"/>
                  </a:lnTo>
                  <a:lnTo>
                    <a:pt x="92" y="128"/>
                  </a:lnTo>
                  <a:lnTo>
                    <a:pt x="80" y="128"/>
                  </a:lnTo>
                  <a:lnTo>
                    <a:pt x="70" y="122"/>
                  </a:lnTo>
                  <a:lnTo>
                    <a:pt x="46" y="146"/>
                  </a:lnTo>
                  <a:close/>
                  <a:moveTo>
                    <a:pt x="158" y="0"/>
                  </a:moveTo>
                  <a:lnTo>
                    <a:pt x="18" y="0"/>
                  </a:lnTo>
                  <a:lnTo>
                    <a:pt x="18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18"/>
                  </a:lnTo>
                  <a:lnTo>
                    <a:pt x="0" y="72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2" y="164"/>
                  </a:lnTo>
                  <a:lnTo>
                    <a:pt x="6" y="170"/>
                  </a:lnTo>
                  <a:lnTo>
                    <a:pt x="12" y="174"/>
                  </a:lnTo>
                  <a:lnTo>
                    <a:pt x="18" y="176"/>
                  </a:lnTo>
                  <a:lnTo>
                    <a:pt x="158" y="176"/>
                  </a:lnTo>
                  <a:lnTo>
                    <a:pt x="158" y="176"/>
                  </a:lnTo>
                  <a:lnTo>
                    <a:pt x="166" y="174"/>
                  </a:lnTo>
                  <a:lnTo>
                    <a:pt x="170" y="170"/>
                  </a:lnTo>
                  <a:lnTo>
                    <a:pt x="174" y="164"/>
                  </a:lnTo>
                  <a:lnTo>
                    <a:pt x="176" y="158"/>
                  </a:lnTo>
                  <a:lnTo>
                    <a:pt x="176" y="72"/>
                  </a:lnTo>
                  <a:lnTo>
                    <a:pt x="176" y="18"/>
                  </a:lnTo>
                  <a:lnTo>
                    <a:pt x="176" y="18"/>
                  </a:lnTo>
                  <a:lnTo>
                    <a:pt x="174" y="12"/>
                  </a:lnTo>
                  <a:lnTo>
                    <a:pt x="170" y="6"/>
                  </a:lnTo>
                  <a:lnTo>
                    <a:pt x="166" y="2"/>
                  </a:lnTo>
                  <a:lnTo>
                    <a:pt x="158" y="0"/>
                  </a:lnTo>
                  <a:close/>
                </a:path>
              </a:pathLst>
            </a:custGeom>
            <a:gradFill>
              <a:gsLst>
                <a:gs pos="63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16200000" scaled="1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82" name="Freeform 10"/>
            <p:cNvSpPr>
              <a:spLocks/>
            </p:cNvSpPr>
            <p:nvPr userDrawn="1"/>
          </p:nvSpPr>
          <p:spPr bwMode="auto">
            <a:xfrm>
              <a:off x="4949825" y="5327650"/>
              <a:ext cx="279400" cy="279400"/>
            </a:xfrm>
            <a:custGeom>
              <a:avLst/>
              <a:gdLst/>
              <a:ahLst/>
              <a:cxnLst>
                <a:cxn ang="0">
                  <a:pos x="158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2" y="2"/>
                </a:cxn>
                <a:cxn ang="0">
                  <a:pos x="6" y="6"/>
                </a:cxn>
                <a:cxn ang="0">
                  <a:pos x="2" y="12"/>
                </a:cxn>
                <a:cxn ang="0">
                  <a:pos x="0" y="18"/>
                </a:cxn>
                <a:cxn ang="0">
                  <a:pos x="0" y="72"/>
                </a:cxn>
                <a:cxn ang="0">
                  <a:pos x="0" y="158"/>
                </a:cxn>
                <a:cxn ang="0">
                  <a:pos x="0" y="158"/>
                </a:cxn>
                <a:cxn ang="0">
                  <a:pos x="2" y="164"/>
                </a:cxn>
                <a:cxn ang="0">
                  <a:pos x="6" y="170"/>
                </a:cxn>
                <a:cxn ang="0">
                  <a:pos x="12" y="174"/>
                </a:cxn>
                <a:cxn ang="0">
                  <a:pos x="18" y="176"/>
                </a:cxn>
                <a:cxn ang="0">
                  <a:pos x="158" y="176"/>
                </a:cxn>
                <a:cxn ang="0">
                  <a:pos x="158" y="176"/>
                </a:cxn>
                <a:cxn ang="0">
                  <a:pos x="166" y="174"/>
                </a:cxn>
                <a:cxn ang="0">
                  <a:pos x="170" y="170"/>
                </a:cxn>
                <a:cxn ang="0">
                  <a:pos x="174" y="164"/>
                </a:cxn>
                <a:cxn ang="0">
                  <a:pos x="176" y="158"/>
                </a:cxn>
                <a:cxn ang="0">
                  <a:pos x="176" y="72"/>
                </a:cxn>
                <a:cxn ang="0">
                  <a:pos x="176" y="18"/>
                </a:cxn>
                <a:cxn ang="0">
                  <a:pos x="176" y="18"/>
                </a:cxn>
                <a:cxn ang="0">
                  <a:pos x="174" y="12"/>
                </a:cxn>
                <a:cxn ang="0">
                  <a:pos x="170" y="6"/>
                </a:cxn>
                <a:cxn ang="0">
                  <a:pos x="166" y="2"/>
                </a:cxn>
                <a:cxn ang="0">
                  <a:pos x="158" y="0"/>
                </a:cxn>
              </a:cxnLst>
              <a:rect l="0" t="0" r="r" b="b"/>
              <a:pathLst>
                <a:path w="176" h="176">
                  <a:moveTo>
                    <a:pt x="158" y="0"/>
                  </a:moveTo>
                  <a:lnTo>
                    <a:pt x="18" y="0"/>
                  </a:lnTo>
                  <a:lnTo>
                    <a:pt x="18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18"/>
                  </a:lnTo>
                  <a:lnTo>
                    <a:pt x="0" y="72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2" y="164"/>
                  </a:lnTo>
                  <a:lnTo>
                    <a:pt x="6" y="170"/>
                  </a:lnTo>
                  <a:lnTo>
                    <a:pt x="12" y="174"/>
                  </a:lnTo>
                  <a:lnTo>
                    <a:pt x="18" y="176"/>
                  </a:lnTo>
                  <a:lnTo>
                    <a:pt x="158" y="176"/>
                  </a:lnTo>
                  <a:lnTo>
                    <a:pt x="158" y="176"/>
                  </a:lnTo>
                  <a:lnTo>
                    <a:pt x="166" y="174"/>
                  </a:lnTo>
                  <a:lnTo>
                    <a:pt x="170" y="170"/>
                  </a:lnTo>
                  <a:lnTo>
                    <a:pt x="174" y="164"/>
                  </a:lnTo>
                  <a:lnTo>
                    <a:pt x="176" y="158"/>
                  </a:lnTo>
                  <a:lnTo>
                    <a:pt x="176" y="72"/>
                  </a:lnTo>
                  <a:lnTo>
                    <a:pt x="176" y="18"/>
                  </a:lnTo>
                  <a:lnTo>
                    <a:pt x="176" y="18"/>
                  </a:lnTo>
                  <a:lnTo>
                    <a:pt x="174" y="12"/>
                  </a:lnTo>
                  <a:lnTo>
                    <a:pt x="170" y="6"/>
                  </a:lnTo>
                  <a:lnTo>
                    <a:pt x="166" y="2"/>
                  </a:lnTo>
                  <a:lnTo>
                    <a:pt x="158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79" name="그룹 78"/>
          <p:cNvGrpSpPr/>
          <p:nvPr userDrawn="1"/>
        </p:nvGrpSpPr>
        <p:grpSpPr>
          <a:xfrm>
            <a:off x="3914775" y="5327650"/>
            <a:ext cx="279400" cy="279400"/>
            <a:chOff x="3914775" y="5327650"/>
            <a:chExt cx="279400" cy="27940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3084" name="Freeform 12"/>
            <p:cNvSpPr>
              <a:spLocks/>
            </p:cNvSpPr>
            <p:nvPr userDrawn="1"/>
          </p:nvSpPr>
          <p:spPr bwMode="auto">
            <a:xfrm>
              <a:off x="4032250" y="5461000"/>
              <a:ext cx="34925" cy="53975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6" y="0"/>
                </a:cxn>
                <a:cxn ang="0">
                  <a:pos x="6" y="26"/>
                </a:cxn>
                <a:cxn ang="0">
                  <a:pos x="0" y="26"/>
                </a:cxn>
                <a:cxn ang="0">
                  <a:pos x="0" y="34"/>
                </a:cxn>
                <a:cxn ang="0">
                  <a:pos x="22" y="34"/>
                </a:cxn>
                <a:cxn ang="0">
                  <a:pos x="22" y="30"/>
                </a:cxn>
                <a:cxn ang="0">
                  <a:pos x="22" y="30"/>
                </a:cxn>
                <a:cxn ang="0">
                  <a:pos x="22" y="0"/>
                </a:cxn>
              </a:cxnLst>
              <a:rect l="0" t="0" r="r" b="b"/>
              <a:pathLst>
                <a:path w="22" h="34">
                  <a:moveTo>
                    <a:pt x="22" y="0"/>
                  </a:moveTo>
                  <a:lnTo>
                    <a:pt x="6" y="0"/>
                  </a:lnTo>
                  <a:lnTo>
                    <a:pt x="6" y="26"/>
                  </a:lnTo>
                  <a:lnTo>
                    <a:pt x="0" y="26"/>
                  </a:lnTo>
                  <a:lnTo>
                    <a:pt x="0" y="34"/>
                  </a:lnTo>
                  <a:lnTo>
                    <a:pt x="22" y="34"/>
                  </a:lnTo>
                  <a:lnTo>
                    <a:pt x="22" y="30"/>
                  </a:lnTo>
                  <a:lnTo>
                    <a:pt x="22" y="30"/>
                  </a:lnTo>
                  <a:lnTo>
                    <a:pt x="22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85" name="Rectangle 13"/>
            <p:cNvSpPr>
              <a:spLocks noChangeArrowheads="1"/>
            </p:cNvSpPr>
            <p:nvPr userDrawn="1"/>
          </p:nvSpPr>
          <p:spPr bwMode="auto">
            <a:xfrm>
              <a:off x="4041775" y="5429250"/>
              <a:ext cx="25400" cy="2222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grpSp>
          <p:nvGrpSpPr>
            <p:cNvPr id="76" name="그룹 75"/>
            <p:cNvGrpSpPr/>
            <p:nvPr userDrawn="1"/>
          </p:nvGrpSpPr>
          <p:grpSpPr>
            <a:xfrm>
              <a:off x="4032250" y="5429250"/>
              <a:ext cx="34925" cy="85725"/>
              <a:chOff x="4032250" y="5429250"/>
              <a:chExt cx="34925" cy="85725"/>
            </a:xfrm>
            <a:gradFill>
              <a:gsLst>
                <a:gs pos="63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16200000" scaled="1"/>
            </a:gradFill>
          </p:grpSpPr>
          <p:sp>
            <p:nvSpPr>
              <p:cNvPr id="3083" name="Freeform 11"/>
              <p:cNvSpPr>
                <a:spLocks/>
              </p:cNvSpPr>
              <p:nvPr userDrawn="1"/>
            </p:nvSpPr>
            <p:spPr bwMode="auto">
              <a:xfrm>
                <a:off x="4032250" y="5461000"/>
                <a:ext cx="34925" cy="53975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6" y="0"/>
                  </a:cxn>
                  <a:cxn ang="0">
                    <a:pos x="6" y="26"/>
                  </a:cxn>
                  <a:cxn ang="0">
                    <a:pos x="0" y="26"/>
                  </a:cxn>
                  <a:cxn ang="0">
                    <a:pos x="0" y="34"/>
                  </a:cxn>
                  <a:cxn ang="0">
                    <a:pos x="22" y="34"/>
                  </a:cxn>
                  <a:cxn ang="0">
                    <a:pos x="22" y="30"/>
                  </a:cxn>
                  <a:cxn ang="0">
                    <a:pos x="22" y="30"/>
                  </a:cxn>
                  <a:cxn ang="0">
                    <a:pos x="22" y="0"/>
                  </a:cxn>
                </a:cxnLst>
                <a:rect l="0" t="0" r="r" b="b"/>
                <a:pathLst>
                  <a:path w="22" h="34">
                    <a:moveTo>
                      <a:pt x="22" y="0"/>
                    </a:moveTo>
                    <a:lnTo>
                      <a:pt x="6" y="0"/>
                    </a:lnTo>
                    <a:lnTo>
                      <a:pt x="6" y="26"/>
                    </a:lnTo>
                    <a:lnTo>
                      <a:pt x="0" y="26"/>
                    </a:lnTo>
                    <a:lnTo>
                      <a:pt x="0" y="34"/>
                    </a:lnTo>
                    <a:lnTo>
                      <a:pt x="22" y="34"/>
                    </a:lnTo>
                    <a:lnTo>
                      <a:pt x="22" y="30"/>
                    </a:lnTo>
                    <a:lnTo>
                      <a:pt x="22" y="30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086" name="Rectangle 14"/>
              <p:cNvSpPr>
                <a:spLocks noChangeArrowheads="1"/>
              </p:cNvSpPr>
              <p:nvPr userDrawn="1"/>
            </p:nvSpPr>
            <p:spPr bwMode="auto">
              <a:xfrm>
                <a:off x="4041775" y="5429250"/>
                <a:ext cx="2540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3087" name="Freeform 15"/>
            <p:cNvSpPr>
              <a:spLocks noEditPoints="1"/>
            </p:cNvSpPr>
            <p:nvPr userDrawn="1"/>
          </p:nvSpPr>
          <p:spPr bwMode="auto">
            <a:xfrm>
              <a:off x="3914775" y="5327650"/>
              <a:ext cx="279400" cy="279400"/>
            </a:xfrm>
            <a:custGeom>
              <a:avLst/>
              <a:gdLst/>
              <a:ahLst/>
              <a:cxnLst>
                <a:cxn ang="0">
                  <a:pos x="68" y="130"/>
                </a:cxn>
                <a:cxn ang="0">
                  <a:pos x="68" y="130"/>
                </a:cxn>
                <a:cxn ang="0">
                  <a:pos x="60" y="128"/>
                </a:cxn>
                <a:cxn ang="0">
                  <a:pos x="54" y="124"/>
                </a:cxn>
                <a:cxn ang="0">
                  <a:pos x="48" y="116"/>
                </a:cxn>
                <a:cxn ang="0">
                  <a:pos x="46" y="108"/>
                </a:cxn>
                <a:cxn ang="0">
                  <a:pos x="46" y="70"/>
                </a:cxn>
                <a:cxn ang="0">
                  <a:pos x="46" y="70"/>
                </a:cxn>
                <a:cxn ang="0">
                  <a:pos x="48" y="60"/>
                </a:cxn>
                <a:cxn ang="0">
                  <a:pos x="54" y="54"/>
                </a:cxn>
                <a:cxn ang="0">
                  <a:pos x="60" y="50"/>
                </a:cxn>
                <a:cxn ang="0">
                  <a:pos x="70" y="48"/>
                </a:cxn>
                <a:cxn ang="0">
                  <a:pos x="70" y="48"/>
                </a:cxn>
                <a:cxn ang="0">
                  <a:pos x="70" y="48"/>
                </a:cxn>
                <a:cxn ang="0">
                  <a:pos x="108" y="48"/>
                </a:cxn>
                <a:cxn ang="0">
                  <a:pos x="108" y="48"/>
                </a:cxn>
                <a:cxn ang="0">
                  <a:pos x="116" y="50"/>
                </a:cxn>
                <a:cxn ang="0">
                  <a:pos x="124" y="54"/>
                </a:cxn>
                <a:cxn ang="0">
                  <a:pos x="128" y="62"/>
                </a:cxn>
                <a:cxn ang="0">
                  <a:pos x="130" y="70"/>
                </a:cxn>
                <a:cxn ang="0">
                  <a:pos x="130" y="110"/>
                </a:cxn>
                <a:cxn ang="0">
                  <a:pos x="130" y="110"/>
                </a:cxn>
                <a:cxn ang="0">
                  <a:pos x="128" y="118"/>
                </a:cxn>
                <a:cxn ang="0">
                  <a:pos x="122" y="124"/>
                </a:cxn>
                <a:cxn ang="0">
                  <a:pos x="116" y="128"/>
                </a:cxn>
                <a:cxn ang="0">
                  <a:pos x="108" y="130"/>
                </a:cxn>
                <a:cxn ang="0">
                  <a:pos x="108" y="130"/>
                </a:cxn>
                <a:cxn ang="0">
                  <a:pos x="108" y="130"/>
                </a:cxn>
                <a:cxn ang="0">
                  <a:pos x="68" y="130"/>
                </a:cxn>
                <a:cxn ang="0">
                  <a:pos x="158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0" y="2"/>
                </a:cxn>
                <a:cxn ang="0">
                  <a:pos x="6" y="6"/>
                </a:cxn>
                <a:cxn ang="0">
                  <a:pos x="2" y="12"/>
                </a:cxn>
                <a:cxn ang="0">
                  <a:pos x="0" y="18"/>
                </a:cxn>
                <a:cxn ang="0">
                  <a:pos x="0" y="72"/>
                </a:cxn>
                <a:cxn ang="0">
                  <a:pos x="0" y="158"/>
                </a:cxn>
                <a:cxn ang="0">
                  <a:pos x="0" y="158"/>
                </a:cxn>
                <a:cxn ang="0">
                  <a:pos x="2" y="164"/>
                </a:cxn>
                <a:cxn ang="0">
                  <a:pos x="6" y="170"/>
                </a:cxn>
                <a:cxn ang="0">
                  <a:pos x="10" y="174"/>
                </a:cxn>
                <a:cxn ang="0">
                  <a:pos x="18" y="176"/>
                </a:cxn>
                <a:cxn ang="0">
                  <a:pos x="158" y="176"/>
                </a:cxn>
                <a:cxn ang="0">
                  <a:pos x="158" y="176"/>
                </a:cxn>
                <a:cxn ang="0">
                  <a:pos x="164" y="174"/>
                </a:cxn>
                <a:cxn ang="0">
                  <a:pos x="170" y="170"/>
                </a:cxn>
                <a:cxn ang="0">
                  <a:pos x="174" y="164"/>
                </a:cxn>
                <a:cxn ang="0">
                  <a:pos x="176" y="158"/>
                </a:cxn>
                <a:cxn ang="0">
                  <a:pos x="176" y="72"/>
                </a:cxn>
                <a:cxn ang="0">
                  <a:pos x="176" y="18"/>
                </a:cxn>
                <a:cxn ang="0">
                  <a:pos x="176" y="18"/>
                </a:cxn>
                <a:cxn ang="0">
                  <a:pos x="174" y="12"/>
                </a:cxn>
                <a:cxn ang="0">
                  <a:pos x="170" y="6"/>
                </a:cxn>
                <a:cxn ang="0">
                  <a:pos x="164" y="2"/>
                </a:cxn>
                <a:cxn ang="0">
                  <a:pos x="158" y="0"/>
                </a:cxn>
              </a:cxnLst>
              <a:rect l="0" t="0" r="r" b="b"/>
              <a:pathLst>
                <a:path w="176" h="176">
                  <a:moveTo>
                    <a:pt x="68" y="130"/>
                  </a:moveTo>
                  <a:lnTo>
                    <a:pt x="68" y="130"/>
                  </a:lnTo>
                  <a:lnTo>
                    <a:pt x="60" y="128"/>
                  </a:lnTo>
                  <a:lnTo>
                    <a:pt x="54" y="124"/>
                  </a:lnTo>
                  <a:lnTo>
                    <a:pt x="48" y="116"/>
                  </a:lnTo>
                  <a:lnTo>
                    <a:pt x="46" y="108"/>
                  </a:lnTo>
                  <a:lnTo>
                    <a:pt x="46" y="70"/>
                  </a:lnTo>
                  <a:lnTo>
                    <a:pt x="46" y="70"/>
                  </a:lnTo>
                  <a:lnTo>
                    <a:pt x="48" y="60"/>
                  </a:lnTo>
                  <a:lnTo>
                    <a:pt x="54" y="54"/>
                  </a:lnTo>
                  <a:lnTo>
                    <a:pt x="60" y="50"/>
                  </a:lnTo>
                  <a:lnTo>
                    <a:pt x="70" y="48"/>
                  </a:lnTo>
                  <a:lnTo>
                    <a:pt x="70" y="48"/>
                  </a:lnTo>
                  <a:lnTo>
                    <a:pt x="70" y="48"/>
                  </a:lnTo>
                  <a:lnTo>
                    <a:pt x="108" y="48"/>
                  </a:lnTo>
                  <a:lnTo>
                    <a:pt x="108" y="48"/>
                  </a:lnTo>
                  <a:lnTo>
                    <a:pt x="116" y="50"/>
                  </a:lnTo>
                  <a:lnTo>
                    <a:pt x="124" y="54"/>
                  </a:lnTo>
                  <a:lnTo>
                    <a:pt x="128" y="62"/>
                  </a:lnTo>
                  <a:lnTo>
                    <a:pt x="130" y="70"/>
                  </a:lnTo>
                  <a:lnTo>
                    <a:pt x="130" y="110"/>
                  </a:lnTo>
                  <a:lnTo>
                    <a:pt x="130" y="110"/>
                  </a:lnTo>
                  <a:lnTo>
                    <a:pt x="128" y="118"/>
                  </a:lnTo>
                  <a:lnTo>
                    <a:pt x="122" y="124"/>
                  </a:lnTo>
                  <a:lnTo>
                    <a:pt x="116" y="128"/>
                  </a:lnTo>
                  <a:lnTo>
                    <a:pt x="108" y="130"/>
                  </a:lnTo>
                  <a:lnTo>
                    <a:pt x="108" y="130"/>
                  </a:lnTo>
                  <a:lnTo>
                    <a:pt x="108" y="130"/>
                  </a:lnTo>
                  <a:lnTo>
                    <a:pt x="68" y="130"/>
                  </a:lnTo>
                  <a:close/>
                  <a:moveTo>
                    <a:pt x="158" y="0"/>
                  </a:moveTo>
                  <a:lnTo>
                    <a:pt x="18" y="0"/>
                  </a:lnTo>
                  <a:lnTo>
                    <a:pt x="18" y="0"/>
                  </a:lnTo>
                  <a:lnTo>
                    <a:pt x="10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18"/>
                  </a:lnTo>
                  <a:lnTo>
                    <a:pt x="0" y="72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2" y="164"/>
                  </a:lnTo>
                  <a:lnTo>
                    <a:pt x="6" y="170"/>
                  </a:lnTo>
                  <a:lnTo>
                    <a:pt x="10" y="174"/>
                  </a:lnTo>
                  <a:lnTo>
                    <a:pt x="18" y="176"/>
                  </a:lnTo>
                  <a:lnTo>
                    <a:pt x="158" y="176"/>
                  </a:lnTo>
                  <a:lnTo>
                    <a:pt x="158" y="176"/>
                  </a:lnTo>
                  <a:lnTo>
                    <a:pt x="164" y="174"/>
                  </a:lnTo>
                  <a:lnTo>
                    <a:pt x="170" y="170"/>
                  </a:lnTo>
                  <a:lnTo>
                    <a:pt x="174" y="164"/>
                  </a:lnTo>
                  <a:lnTo>
                    <a:pt x="176" y="158"/>
                  </a:lnTo>
                  <a:lnTo>
                    <a:pt x="176" y="72"/>
                  </a:lnTo>
                  <a:lnTo>
                    <a:pt x="176" y="18"/>
                  </a:lnTo>
                  <a:lnTo>
                    <a:pt x="176" y="18"/>
                  </a:lnTo>
                  <a:lnTo>
                    <a:pt x="174" y="12"/>
                  </a:lnTo>
                  <a:lnTo>
                    <a:pt x="170" y="6"/>
                  </a:lnTo>
                  <a:lnTo>
                    <a:pt x="164" y="2"/>
                  </a:lnTo>
                  <a:lnTo>
                    <a:pt x="158" y="0"/>
                  </a:lnTo>
                  <a:close/>
                </a:path>
              </a:pathLst>
            </a:custGeom>
            <a:gradFill>
              <a:gsLst>
                <a:gs pos="63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16200000" scaled="1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89" name="Freeform 17"/>
            <p:cNvSpPr>
              <a:spLocks/>
            </p:cNvSpPr>
            <p:nvPr userDrawn="1"/>
          </p:nvSpPr>
          <p:spPr bwMode="auto">
            <a:xfrm>
              <a:off x="3914775" y="5327650"/>
              <a:ext cx="279400" cy="279400"/>
            </a:xfrm>
            <a:custGeom>
              <a:avLst/>
              <a:gdLst/>
              <a:ahLst/>
              <a:cxnLst>
                <a:cxn ang="0">
                  <a:pos x="158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0" y="2"/>
                </a:cxn>
                <a:cxn ang="0">
                  <a:pos x="6" y="6"/>
                </a:cxn>
                <a:cxn ang="0">
                  <a:pos x="2" y="12"/>
                </a:cxn>
                <a:cxn ang="0">
                  <a:pos x="0" y="18"/>
                </a:cxn>
                <a:cxn ang="0">
                  <a:pos x="0" y="72"/>
                </a:cxn>
                <a:cxn ang="0">
                  <a:pos x="0" y="158"/>
                </a:cxn>
                <a:cxn ang="0">
                  <a:pos x="0" y="158"/>
                </a:cxn>
                <a:cxn ang="0">
                  <a:pos x="2" y="164"/>
                </a:cxn>
                <a:cxn ang="0">
                  <a:pos x="6" y="170"/>
                </a:cxn>
                <a:cxn ang="0">
                  <a:pos x="10" y="174"/>
                </a:cxn>
                <a:cxn ang="0">
                  <a:pos x="18" y="176"/>
                </a:cxn>
                <a:cxn ang="0">
                  <a:pos x="158" y="176"/>
                </a:cxn>
                <a:cxn ang="0">
                  <a:pos x="158" y="176"/>
                </a:cxn>
                <a:cxn ang="0">
                  <a:pos x="164" y="174"/>
                </a:cxn>
                <a:cxn ang="0">
                  <a:pos x="170" y="170"/>
                </a:cxn>
                <a:cxn ang="0">
                  <a:pos x="174" y="164"/>
                </a:cxn>
                <a:cxn ang="0">
                  <a:pos x="176" y="158"/>
                </a:cxn>
                <a:cxn ang="0">
                  <a:pos x="176" y="72"/>
                </a:cxn>
                <a:cxn ang="0">
                  <a:pos x="176" y="18"/>
                </a:cxn>
                <a:cxn ang="0">
                  <a:pos x="176" y="18"/>
                </a:cxn>
                <a:cxn ang="0">
                  <a:pos x="174" y="12"/>
                </a:cxn>
                <a:cxn ang="0">
                  <a:pos x="170" y="6"/>
                </a:cxn>
                <a:cxn ang="0">
                  <a:pos x="164" y="2"/>
                </a:cxn>
                <a:cxn ang="0">
                  <a:pos x="158" y="0"/>
                </a:cxn>
              </a:cxnLst>
              <a:rect l="0" t="0" r="r" b="b"/>
              <a:pathLst>
                <a:path w="176" h="176">
                  <a:moveTo>
                    <a:pt x="158" y="0"/>
                  </a:moveTo>
                  <a:lnTo>
                    <a:pt x="18" y="0"/>
                  </a:lnTo>
                  <a:lnTo>
                    <a:pt x="18" y="0"/>
                  </a:lnTo>
                  <a:lnTo>
                    <a:pt x="10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18"/>
                  </a:lnTo>
                  <a:lnTo>
                    <a:pt x="0" y="72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2" y="164"/>
                  </a:lnTo>
                  <a:lnTo>
                    <a:pt x="6" y="170"/>
                  </a:lnTo>
                  <a:lnTo>
                    <a:pt x="10" y="174"/>
                  </a:lnTo>
                  <a:lnTo>
                    <a:pt x="18" y="176"/>
                  </a:lnTo>
                  <a:lnTo>
                    <a:pt x="158" y="176"/>
                  </a:lnTo>
                  <a:lnTo>
                    <a:pt x="158" y="176"/>
                  </a:lnTo>
                  <a:lnTo>
                    <a:pt x="164" y="174"/>
                  </a:lnTo>
                  <a:lnTo>
                    <a:pt x="170" y="170"/>
                  </a:lnTo>
                  <a:lnTo>
                    <a:pt x="174" y="164"/>
                  </a:lnTo>
                  <a:lnTo>
                    <a:pt x="176" y="158"/>
                  </a:lnTo>
                  <a:lnTo>
                    <a:pt x="176" y="72"/>
                  </a:lnTo>
                  <a:lnTo>
                    <a:pt x="176" y="18"/>
                  </a:lnTo>
                  <a:lnTo>
                    <a:pt x="176" y="18"/>
                  </a:lnTo>
                  <a:lnTo>
                    <a:pt x="174" y="12"/>
                  </a:lnTo>
                  <a:lnTo>
                    <a:pt x="170" y="6"/>
                  </a:lnTo>
                  <a:lnTo>
                    <a:pt x="164" y="2"/>
                  </a:lnTo>
                  <a:lnTo>
                    <a:pt x="158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78" name="그룹 77"/>
          <p:cNvGrpSpPr/>
          <p:nvPr userDrawn="1"/>
        </p:nvGrpSpPr>
        <p:grpSpPr>
          <a:xfrm>
            <a:off x="4260850" y="5327650"/>
            <a:ext cx="276225" cy="279400"/>
            <a:chOff x="4260850" y="5327650"/>
            <a:chExt cx="276225" cy="27940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3090" name="Freeform 18"/>
            <p:cNvSpPr>
              <a:spLocks noEditPoints="1"/>
            </p:cNvSpPr>
            <p:nvPr userDrawn="1"/>
          </p:nvSpPr>
          <p:spPr bwMode="auto">
            <a:xfrm>
              <a:off x="4362450" y="5387975"/>
              <a:ext cx="69850" cy="69850"/>
            </a:xfrm>
            <a:custGeom>
              <a:avLst/>
              <a:gdLst/>
              <a:ahLst/>
              <a:cxnLst>
                <a:cxn ang="0">
                  <a:pos x="22" y="36"/>
                </a:cxn>
                <a:cxn ang="0">
                  <a:pos x="22" y="36"/>
                </a:cxn>
                <a:cxn ang="0">
                  <a:pos x="18" y="34"/>
                </a:cxn>
                <a:cxn ang="0">
                  <a:pos x="14" y="32"/>
                </a:cxn>
                <a:cxn ang="0">
                  <a:pos x="10" y="28"/>
                </a:cxn>
                <a:cxn ang="0">
                  <a:pos x="10" y="22"/>
                </a:cxn>
                <a:cxn ang="0">
                  <a:pos x="10" y="22"/>
                </a:cxn>
                <a:cxn ang="0">
                  <a:pos x="10" y="18"/>
                </a:cxn>
                <a:cxn ang="0">
                  <a:pos x="14" y="14"/>
                </a:cxn>
                <a:cxn ang="0">
                  <a:pos x="18" y="10"/>
                </a:cxn>
                <a:cxn ang="0">
                  <a:pos x="22" y="10"/>
                </a:cxn>
                <a:cxn ang="0">
                  <a:pos x="22" y="10"/>
                </a:cxn>
                <a:cxn ang="0">
                  <a:pos x="28" y="10"/>
                </a:cxn>
                <a:cxn ang="0">
                  <a:pos x="32" y="14"/>
                </a:cxn>
                <a:cxn ang="0">
                  <a:pos x="34" y="18"/>
                </a:cxn>
                <a:cxn ang="0">
                  <a:pos x="36" y="22"/>
                </a:cxn>
                <a:cxn ang="0">
                  <a:pos x="36" y="22"/>
                </a:cxn>
                <a:cxn ang="0">
                  <a:pos x="34" y="28"/>
                </a:cxn>
                <a:cxn ang="0">
                  <a:pos x="32" y="32"/>
                </a:cxn>
                <a:cxn ang="0">
                  <a:pos x="28" y="34"/>
                </a:cxn>
                <a:cxn ang="0">
                  <a:pos x="22" y="36"/>
                </a:cxn>
                <a:cxn ang="0">
                  <a:pos x="22" y="0"/>
                </a:cxn>
                <a:cxn ang="0">
                  <a:pos x="22" y="0"/>
                </a:cxn>
                <a:cxn ang="0">
                  <a:pos x="14" y="2"/>
                </a:cxn>
                <a:cxn ang="0">
                  <a:pos x="8" y="6"/>
                </a:cxn>
                <a:cxn ang="0">
                  <a:pos x="2" y="14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2" y="30"/>
                </a:cxn>
                <a:cxn ang="0">
                  <a:pos x="8" y="38"/>
                </a:cxn>
                <a:cxn ang="0">
                  <a:pos x="14" y="42"/>
                </a:cxn>
                <a:cxn ang="0">
                  <a:pos x="22" y="44"/>
                </a:cxn>
                <a:cxn ang="0">
                  <a:pos x="22" y="44"/>
                </a:cxn>
                <a:cxn ang="0">
                  <a:pos x="30" y="42"/>
                </a:cxn>
                <a:cxn ang="0">
                  <a:pos x="38" y="38"/>
                </a:cxn>
                <a:cxn ang="0">
                  <a:pos x="42" y="30"/>
                </a:cxn>
                <a:cxn ang="0">
                  <a:pos x="44" y="22"/>
                </a:cxn>
                <a:cxn ang="0">
                  <a:pos x="44" y="22"/>
                </a:cxn>
                <a:cxn ang="0">
                  <a:pos x="42" y="14"/>
                </a:cxn>
                <a:cxn ang="0">
                  <a:pos x="38" y="6"/>
                </a:cxn>
                <a:cxn ang="0">
                  <a:pos x="30" y="2"/>
                </a:cxn>
                <a:cxn ang="0">
                  <a:pos x="22" y="0"/>
                </a:cxn>
              </a:cxnLst>
              <a:rect l="0" t="0" r="r" b="b"/>
              <a:pathLst>
                <a:path w="44" h="44">
                  <a:moveTo>
                    <a:pt x="22" y="36"/>
                  </a:moveTo>
                  <a:lnTo>
                    <a:pt x="22" y="36"/>
                  </a:lnTo>
                  <a:lnTo>
                    <a:pt x="18" y="34"/>
                  </a:lnTo>
                  <a:lnTo>
                    <a:pt x="14" y="32"/>
                  </a:lnTo>
                  <a:lnTo>
                    <a:pt x="10" y="28"/>
                  </a:lnTo>
                  <a:lnTo>
                    <a:pt x="10" y="22"/>
                  </a:lnTo>
                  <a:lnTo>
                    <a:pt x="10" y="22"/>
                  </a:lnTo>
                  <a:lnTo>
                    <a:pt x="10" y="18"/>
                  </a:lnTo>
                  <a:lnTo>
                    <a:pt x="14" y="14"/>
                  </a:lnTo>
                  <a:lnTo>
                    <a:pt x="18" y="10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28" y="10"/>
                  </a:lnTo>
                  <a:lnTo>
                    <a:pt x="32" y="14"/>
                  </a:lnTo>
                  <a:lnTo>
                    <a:pt x="34" y="18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34" y="28"/>
                  </a:lnTo>
                  <a:lnTo>
                    <a:pt x="32" y="32"/>
                  </a:lnTo>
                  <a:lnTo>
                    <a:pt x="28" y="34"/>
                  </a:lnTo>
                  <a:lnTo>
                    <a:pt x="22" y="36"/>
                  </a:lnTo>
                  <a:close/>
                  <a:moveTo>
                    <a:pt x="22" y="0"/>
                  </a:moveTo>
                  <a:lnTo>
                    <a:pt x="22" y="0"/>
                  </a:lnTo>
                  <a:lnTo>
                    <a:pt x="14" y="2"/>
                  </a:lnTo>
                  <a:lnTo>
                    <a:pt x="8" y="6"/>
                  </a:lnTo>
                  <a:lnTo>
                    <a:pt x="2" y="14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30"/>
                  </a:lnTo>
                  <a:lnTo>
                    <a:pt x="8" y="38"/>
                  </a:lnTo>
                  <a:lnTo>
                    <a:pt x="14" y="42"/>
                  </a:lnTo>
                  <a:lnTo>
                    <a:pt x="22" y="44"/>
                  </a:lnTo>
                  <a:lnTo>
                    <a:pt x="22" y="44"/>
                  </a:lnTo>
                  <a:lnTo>
                    <a:pt x="30" y="42"/>
                  </a:lnTo>
                  <a:lnTo>
                    <a:pt x="38" y="38"/>
                  </a:lnTo>
                  <a:lnTo>
                    <a:pt x="42" y="30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2" y="14"/>
                  </a:lnTo>
                  <a:lnTo>
                    <a:pt x="38" y="6"/>
                  </a:lnTo>
                  <a:lnTo>
                    <a:pt x="30" y="2"/>
                  </a:lnTo>
                  <a:lnTo>
                    <a:pt x="22" y="0"/>
                  </a:lnTo>
                  <a:close/>
                </a:path>
              </a:pathLst>
            </a:custGeom>
            <a:gradFill>
              <a:gsLst>
                <a:gs pos="63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16200000" scaled="1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92" name="Freeform 20"/>
            <p:cNvSpPr>
              <a:spLocks/>
            </p:cNvSpPr>
            <p:nvPr userDrawn="1"/>
          </p:nvSpPr>
          <p:spPr bwMode="auto">
            <a:xfrm>
              <a:off x="4362450" y="5387975"/>
              <a:ext cx="69850" cy="69850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22" y="0"/>
                </a:cxn>
                <a:cxn ang="0">
                  <a:pos x="14" y="2"/>
                </a:cxn>
                <a:cxn ang="0">
                  <a:pos x="8" y="6"/>
                </a:cxn>
                <a:cxn ang="0">
                  <a:pos x="2" y="14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2" y="30"/>
                </a:cxn>
                <a:cxn ang="0">
                  <a:pos x="8" y="38"/>
                </a:cxn>
                <a:cxn ang="0">
                  <a:pos x="14" y="42"/>
                </a:cxn>
                <a:cxn ang="0">
                  <a:pos x="22" y="44"/>
                </a:cxn>
                <a:cxn ang="0">
                  <a:pos x="22" y="44"/>
                </a:cxn>
                <a:cxn ang="0">
                  <a:pos x="30" y="42"/>
                </a:cxn>
                <a:cxn ang="0">
                  <a:pos x="38" y="38"/>
                </a:cxn>
                <a:cxn ang="0">
                  <a:pos x="42" y="30"/>
                </a:cxn>
                <a:cxn ang="0">
                  <a:pos x="44" y="22"/>
                </a:cxn>
                <a:cxn ang="0">
                  <a:pos x="44" y="22"/>
                </a:cxn>
                <a:cxn ang="0">
                  <a:pos x="42" y="14"/>
                </a:cxn>
                <a:cxn ang="0">
                  <a:pos x="38" y="6"/>
                </a:cxn>
                <a:cxn ang="0">
                  <a:pos x="30" y="2"/>
                </a:cxn>
                <a:cxn ang="0">
                  <a:pos x="22" y="0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lnTo>
                    <a:pt x="22" y="0"/>
                  </a:lnTo>
                  <a:lnTo>
                    <a:pt x="14" y="2"/>
                  </a:lnTo>
                  <a:lnTo>
                    <a:pt x="8" y="6"/>
                  </a:lnTo>
                  <a:lnTo>
                    <a:pt x="2" y="14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30"/>
                  </a:lnTo>
                  <a:lnTo>
                    <a:pt x="8" y="38"/>
                  </a:lnTo>
                  <a:lnTo>
                    <a:pt x="14" y="42"/>
                  </a:lnTo>
                  <a:lnTo>
                    <a:pt x="22" y="44"/>
                  </a:lnTo>
                  <a:lnTo>
                    <a:pt x="22" y="44"/>
                  </a:lnTo>
                  <a:lnTo>
                    <a:pt x="30" y="42"/>
                  </a:lnTo>
                  <a:lnTo>
                    <a:pt x="38" y="38"/>
                  </a:lnTo>
                  <a:lnTo>
                    <a:pt x="42" y="30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2" y="14"/>
                  </a:lnTo>
                  <a:lnTo>
                    <a:pt x="38" y="6"/>
                  </a:lnTo>
                  <a:lnTo>
                    <a:pt x="30" y="2"/>
                  </a:lnTo>
                  <a:lnTo>
                    <a:pt x="2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93" name="Freeform 21"/>
            <p:cNvSpPr>
              <a:spLocks noEditPoints="1"/>
            </p:cNvSpPr>
            <p:nvPr userDrawn="1"/>
          </p:nvSpPr>
          <p:spPr bwMode="auto">
            <a:xfrm>
              <a:off x="4260850" y="5327650"/>
              <a:ext cx="276225" cy="279400"/>
            </a:xfrm>
            <a:custGeom>
              <a:avLst/>
              <a:gdLst/>
              <a:ahLst/>
              <a:cxnLst>
                <a:cxn ang="0">
                  <a:pos x="86" y="150"/>
                </a:cxn>
                <a:cxn ang="0">
                  <a:pos x="86" y="150"/>
                </a:cxn>
                <a:cxn ang="0">
                  <a:pos x="70" y="112"/>
                </a:cxn>
                <a:cxn ang="0">
                  <a:pos x="58" y="82"/>
                </a:cxn>
                <a:cxn ang="0">
                  <a:pos x="54" y="70"/>
                </a:cxn>
                <a:cxn ang="0">
                  <a:pos x="54" y="60"/>
                </a:cxn>
                <a:cxn ang="0">
                  <a:pos x="54" y="60"/>
                </a:cxn>
                <a:cxn ang="0">
                  <a:pos x="54" y="54"/>
                </a:cxn>
                <a:cxn ang="0">
                  <a:pos x="56" y="48"/>
                </a:cxn>
                <a:cxn ang="0">
                  <a:pos x="60" y="42"/>
                </a:cxn>
                <a:cxn ang="0">
                  <a:pos x="64" y="36"/>
                </a:cxn>
                <a:cxn ang="0">
                  <a:pos x="68" y="32"/>
                </a:cxn>
                <a:cxn ang="0">
                  <a:pos x="74" y="30"/>
                </a:cxn>
                <a:cxn ang="0">
                  <a:pos x="80" y="28"/>
                </a:cxn>
                <a:cxn ang="0">
                  <a:pos x="86" y="26"/>
                </a:cxn>
                <a:cxn ang="0">
                  <a:pos x="86" y="26"/>
                </a:cxn>
                <a:cxn ang="0">
                  <a:pos x="94" y="28"/>
                </a:cxn>
                <a:cxn ang="0">
                  <a:pos x="100" y="30"/>
                </a:cxn>
                <a:cxn ang="0">
                  <a:pos x="106" y="32"/>
                </a:cxn>
                <a:cxn ang="0">
                  <a:pos x="110" y="36"/>
                </a:cxn>
                <a:cxn ang="0">
                  <a:pos x="114" y="42"/>
                </a:cxn>
                <a:cxn ang="0">
                  <a:pos x="118" y="48"/>
                </a:cxn>
                <a:cxn ang="0">
                  <a:pos x="120" y="54"/>
                </a:cxn>
                <a:cxn ang="0">
                  <a:pos x="120" y="60"/>
                </a:cxn>
                <a:cxn ang="0">
                  <a:pos x="120" y="60"/>
                </a:cxn>
                <a:cxn ang="0">
                  <a:pos x="118" y="70"/>
                </a:cxn>
                <a:cxn ang="0">
                  <a:pos x="114" y="82"/>
                </a:cxn>
                <a:cxn ang="0">
                  <a:pos x="104" y="112"/>
                </a:cxn>
                <a:cxn ang="0">
                  <a:pos x="86" y="150"/>
                </a:cxn>
                <a:cxn ang="0">
                  <a:pos x="156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0" y="2"/>
                </a:cxn>
                <a:cxn ang="0">
                  <a:pos x="4" y="6"/>
                </a:cxn>
                <a:cxn ang="0">
                  <a:pos x="0" y="12"/>
                </a:cxn>
                <a:cxn ang="0">
                  <a:pos x="0" y="18"/>
                </a:cxn>
                <a:cxn ang="0">
                  <a:pos x="0" y="72"/>
                </a:cxn>
                <a:cxn ang="0">
                  <a:pos x="0" y="158"/>
                </a:cxn>
                <a:cxn ang="0">
                  <a:pos x="0" y="158"/>
                </a:cxn>
                <a:cxn ang="0">
                  <a:pos x="0" y="164"/>
                </a:cxn>
                <a:cxn ang="0">
                  <a:pos x="4" y="170"/>
                </a:cxn>
                <a:cxn ang="0">
                  <a:pos x="10" y="174"/>
                </a:cxn>
                <a:cxn ang="0">
                  <a:pos x="18" y="176"/>
                </a:cxn>
                <a:cxn ang="0">
                  <a:pos x="156" y="176"/>
                </a:cxn>
                <a:cxn ang="0">
                  <a:pos x="156" y="176"/>
                </a:cxn>
                <a:cxn ang="0">
                  <a:pos x="164" y="174"/>
                </a:cxn>
                <a:cxn ang="0">
                  <a:pos x="170" y="170"/>
                </a:cxn>
                <a:cxn ang="0">
                  <a:pos x="174" y="164"/>
                </a:cxn>
                <a:cxn ang="0">
                  <a:pos x="174" y="158"/>
                </a:cxn>
                <a:cxn ang="0">
                  <a:pos x="174" y="72"/>
                </a:cxn>
                <a:cxn ang="0">
                  <a:pos x="174" y="18"/>
                </a:cxn>
                <a:cxn ang="0">
                  <a:pos x="174" y="18"/>
                </a:cxn>
                <a:cxn ang="0">
                  <a:pos x="174" y="12"/>
                </a:cxn>
                <a:cxn ang="0">
                  <a:pos x="170" y="6"/>
                </a:cxn>
                <a:cxn ang="0">
                  <a:pos x="164" y="2"/>
                </a:cxn>
                <a:cxn ang="0">
                  <a:pos x="156" y="0"/>
                </a:cxn>
              </a:cxnLst>
              <a:rect l="0" t="0" r="r" b="b"/>
              <a:pathLst>
                <a:path w="174" h="176">
                  <a:moveTo>
                    <a:pt x="86" y="150"/>
                  </a:moveTo>
                  <a:lnTo>
                    <a:pt x="86" y="150"/>
                  </a:lnTo>
                  <a:lnTo>
                    <a:pt x="70" y="112"/>
                  </a:lnTo>
                  <a:lnTo>
                    <a:pt x="58" y="82"/>
                  </a:lnTo>
                  <a:lnTo>
                    <a:pt x="54" y="70"/>
                  </a:lnTo>
                  <a:lnTo>
                    <a:pt x="54" y="60"/>
                  </a:lnTo>
                  <a:lnTo>
                    <a:pt x="54" y="60"/>
                  </a:lnTo>
                  <a:lnTo>
                    <a:pt x="54" y="54"/>
                  </a:lnTo>
                  <a:lnTo>
                    <a:pt x="56" y="48"/>
                  </a:lnTo>
                  <a:lnTo>
                    <a:pt x="60" y="42"/>
                  </a:lnTo>
                  <a:lnTo>
                    <a:pt x="64" y="36"/>
                  </a:lnTo>
                  <a:lnTo>
                    <a:pt x="68" y="32"/>
                  </a:lnTo>
                  <a:lnTo>
                    <a:pt x="74" y="30"/>
                  </a:lnTo>
                  <a:lnTo>
                    <a:pt x="80" y="28"/>
                  </a:lnTo>
                  <a:lnTo>
                    <a:pt x="86" y="26"/>
                  </a:lnTo>
                  <a:lnTo>
                    <a:pt x="86" y="26"/>
                  </a:lnTo>
                  <a:lnTo>
                    <a:pt x="94" y="28"/>
                  </a:lnTo>
                  <a:lnTo>
                    <a:pt x="100" y="30"/>
                  </a:lnTo>
                  <a:lnTo>
                    <a:pt x="106" y="32"/>
                  </a:lnTo>
                  <a:lnTo>
                    <a:pt x="110" y="36"/>
                  </a:lnTo>
                  <a:lnTo>
                    <a:pt x="114" y="42"/>
                  </a:lnTo>
                  <a:lnTo>
                    <a:pt x="118" y="48"/>
                  </a:lnTo>
                  <a:lnTo>
                    <a:pt x="120" y="54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118" y="70"/>
                  </a:lnTo>
                  <a:lnTo>
                    <a:pt x="114" y="82"/>
                  </a:lnTo>
                  <a:lnTo>
                    <a:pt x="104" y="112"/>
                  </a:lnTo>
                  <a:lnTo>
                    <a:pt x="86" y="150"/>
                  </a:lnTo>
                  <a:close/>
                  <a:moveTo>
                    <a:pt x="156" y="0"/>
                  </a:moveTo>
                  <a:lnTo>
                    <a:pt x="18" y="0"/>
                  </a:lnTo>
                  <a:lnTo>
                    <a:pt x="18" y="0"/>
                  </a:lnTo>
                  <a:lnTo>
                    <a:pt x="10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0" y="72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64"/>
                  </a:lnTo>
                  <a:lnTo>
                    <a:pt x="4" y="170"/>
                  </a:lnTo>
                  <a:lnTo>
                    <a:pt x="10" y="174"/>
                  </a:lnTo>
                  <a:lnTo>
                    <a:pt x="18" y="176"/>
                  </a:lnTo>
                  <a:lnTo>
                    <a:pt x="156" y="176"/>
                  </a:lnTo>
                  <a:lnTo>
                    <a:pt x="156" y="176"/>
                  </a:lnTo>
                  <a:lnTo>
                    <a:pt x="164" y="174"/>
                  </a:lnTo>
                  <a:lnTo>
                    <a:pt x="170" y="170"/>
                  </a:lnTo>
                  <a:lnTo>
                    <a:pt x="174" y="164"/>
                  </a:lnTo>
                  <a:lnTo>
                    <a:pt x="174" y="158"/>
                  </a:lnTo>
                  <a:lnTo>
                    <a:pt x="174" y="72"/>
                  </a:lnTo>
                  <a:lnTo>
                    <a:pt x="174" y="18"/>
                  </a:lnTo>
                  <a:lnTo>
                    <a:pt x="174" y="18"/>
                  </a:lnTo>
                  <a:lnTo>
                    <a:pt x="174" y="12"/>
                  </a:lnTo>
                  <a:lnTo>
                    <a:pt x="170" y="6"/>
                  </a:lnTo>
                  <a:lnTo>
                    <a:pt x="164" y="2"/>
                  </a:lnTo>
                  <a:lnTo>
                    <a:pt x="156" y="0"/>
                  </a:lnTo>
                  <a:close/>
                </a:path>
              </a:pathLst>
            </a:custGeom>
            <a:gradFill>
              <a:gsLst>
                <a:gs pos="63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16200000" scaled="1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95" name="Freeform 23"/>
            <p:cNvSpPr>
              <a:spLocks/>
            </p:cNvSpPr>
            <p:nvPr userDrawn="1"/>
          </p:nvSpPr>
          <p:spPr bwMode="auto">
            <a:xfrm>
              <a:off x="4260850" y="5327650"/>
              <a:ext cx="276225" cy="279400"/>
            </a:xfrm>
            <a:custGeom>
              <a:avLst/>
              <a:gdLst/>
              <a:ahLst/>
              <a:cxnLst>
                <a:cxn ang="0">
                  <a:pos x="156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0" y="2"/>
                </a:cxn>
                <a:cxn ang="0">
                  <a:pos x="4" y="6"/>
                </a:cxn>
                <a:cxn ang="0">
                  <a:pos x="0" y="12"/>
                </a:cxn>
                <a:cxn ang="0">
                  <a:pos x="0" y="18"/>
                </a:cxn>
                <a:cxn ang="0">
                  <a:pos x="0" y="72"/>
                </a:cxn>
                <a:cxn ang="0">
                  <a:pos x="0" y="158"/>
                </a:cxn>
                <a:cxn ang="0">
                  <a:pos x="0" y="158"/>
                </a:cxn>
                <a:cxn ang="0">
                  <a:pos x="0" y="164"/>
                </a:cxn>
                <a:cxn ang="0">
                  <a:pos x="4" y="170"/>
                </a:cxn>
                <a:cxn ang="0">
                  <a:pos x="10" y="174"/>
                </a:cxn>
                <a:cxn ang="0">
                  <a:pos x="18" y="176"/>
                </a:cxn>
                <a:cxn ang="0">
                  <a:pos x="156" y="176"/>
                </a:cxn>
                <a:cxn ang="0">
                  <a:pos x="156" y="176"/>
                </a:cxn>
                <a:cxn ang="0">
                  <a:pos x="164" y="174"/>
                </a:cxn>
                <a:cxn ang="0">
                  <a:pos x="170" y="170"/>
                </a:cxn>
                <a:cxn ang="0">
                  <a:pos x="174" y="164"/>
                </a:cxn>
                <a:cxn ang="0">
                  <a:pos x="174" y="158"/>
                </a:cxn>
                <a:cxn ang="0">
                  <a:pos x="174" y="72"/>
                </a:cxn>
                <a:cxn ang="0">
                  <a:pos x="174" y="18"/>
                </a:cxn>
                <a:cxn ang="0">
                  <a:pos x="174" y="18"/>
                </a:cxn>
                <a:cxn ang="0">
                  <a:pos x="174" y="12"/>
                </a:cxn>
                <a:cxn ang="0">
                  <a:pos x="170" y="6"/>
                </a:cxn>
                <a:cxn ang="0">
                  <a:pos x="164" y="2"/>
                </a:cxn>
                <a:cxn ang="0">
                  <a:pos x="156" y="0"/>
                </a:cxn>
              </a:cxnLst>
              <a:rect l="0" t="0" r="r" b="b"/>
              <a:pathLst>
                <a:path w="174" h="176">
                  <a:moveTo>
                    <a:pt x="156" y="0"/>
                  </a:moveTo>
                  <a:lnTo>
                    <a:pt x="18" y="0"/>
                  </a:lnTo>
                  <a:lnTo>
                    <a:pt x="18" y="0"/>
                  </a:lnTo>
                  <a:lnTo>
                    <a:pt x="10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0" y="72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64"/>
                  </a:lnTo>
                  <a:lnTo>
                    <a:pt x="4" y="170"/>
                  </a:lnTo>
                  <a:lnTo>
                    <a:pt x="10" y="174"/>
                  </a:lnTo>
                  <a:lnTo>
                    <a:pt x="18" y="176"/>
                  </a:lnTo>
                  <a:lnTo>
                    <a:pt x="156" y="176"/>
                  </a:lnTo>
                  <a:lnTo>
                    <a:pt x="156" y="176"/>
                  </a:lnTo>
                  <a:lnTo>
                    <a:pt x="164" y="174"/>
                  </a:lnTo>
                  <a:lnTo>
                    <a:pt x="170" y="170"/>
                  </a:lnTo>
                  <a:lnTo>
                    <a:pt x="174" y="164"/>
                  </a:lnTo>
                  <a:lnTo>
                    <a:pt x="174" y="158"/>
                  </a:lnTo>
                  <a:lnTo>
                    <a:pt x="174" y="72"/>
                  </a:lnTo>
                  <a:lnTo>
                    <a:pt x="174" y="18"/>
                  </a:lnTo>
                  <a:lnTo>
                    <a:pt x="174" y="18"/>
                  </a:lnTo>
                  <a:lnTo>
                    <a:pt x="174" y="12"/>
                  </a:lnTo>
                  <a:lnTo>
                    <a:pt x="170" y="6"/>
                  </a:lnTo>
                  <a:lnTo>
                    <a:pt x="164" y="2"/>
                  </a:lnTo>
                  <a:lnTo>
                    <a:pt x="15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내용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5"/>
          <p:cNvSpPr>
            <a:spLocks noChangeArrowheads="1"/>
          </p:cNvSpPr>
          <p:nvPr userDrawn="1"/>
        </p:nvSpPr>
        <p:spPr bwMode="auto">
          <a:xfrm>
            <a:off x="0" y="0"/>
            <a:ext cx="9144000" cy="720725"/>
          </a:xfrm>
          <a:prstGeom prst="rect">
            <a:avLst/>
          </a:prstGeom>
          <a:solidFill>
            <a:srgbClr val="383F3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8" name="텍스트 개체 틀 33"/>
          <p:cNvSpPr>
            <a:spLocks noGrp="1"/>
          </p:cNvSpPr>
          <p:nvPr>
            <p:ph type="body" sz="quarter" idx="19" hasCustomPrompt="1"/>
          </p:nvPr>
        </p:nvSpPr>
        <p:spPr>
          <a:xfrm>
            <a:off x="920700" y="234595"/>
            <a:ext cx="803286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0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altLang="ko-KR" dirty="0"/>
              <a:t>1-1</a:t>
            </a:r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1614446" y="234595"/>
            <a:ext cx="5732541" cy="44832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lang="ko-KR" altLang="en-US" sz="20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811161" y="763551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20" name="슬라이드 번호 개체 틀 4"/>
          <p:cNvSpPr txBox="1">
            <a:spLocks/>
          </p:cNvSpPr>
          <p:nvPr userDrawn="1"/>
        </p:nvSpPr>
        <p:spPr>
          <a:xfrm>
            <a:off x="6768244" y="6466816"/>
            <a:ext cx="2133600" cy="246221"/>
          </a:xfrm>
          <a:prstGeom prst="rect">
            <a:avLst/>
          </a:prstGeom>
        </p:spPr>
        <p:txBody>
          <a:bodyPr>
            <a:spAutoFit/>
          </a:bodyPr>
          <a:lstStyle>
            <a:lvl1pPr algn="r">
              <a:defRPr sz="1000">
                <a:solidFill>
                  <a:schemeClr val="accent5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8AB9F4-96E6-4C5F-8068-4B9C71A7656E}" type="slidenum">
              <a:rPr kumimoji="0" lang="ko-KR" altLang="en-US" sz="1000" b="1" i="0" u="none" strike="noStrike" kern="120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000" b="1" i="0" u="none" strike="noStrike" kern="120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Rectangle 5"/>
          <p:cNvSpPr>
            <a:spLocks noChangeArrowheads="1"/>
          </p:cNvSpPr>
          <p:nvPr userDrawn="1"/>
        </p:nvSpPr>
        <p:spPr bwMode="auto">
          <a:xfrm>
            <a:off x="0" y="0"/>
            <a:ext cx="9144000" cy="720725"/>
          </a:xfrm>
          <a:prstGeom prst="rect">
            <a:avLst/>
          </a:prstGeom>
          <a:solidFill>
            <a:srgbClr val="383F3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5" name="슬라이드 번호 개체 틀 4"/>
          <p:cNvSpPr txBox="1">
            <a:spLocks/>
          </p:cNvSpPr>
          <p:nvPr userDrawn="1"/>
        </p:nvSpPr>
        <p:spPr>
          <a:xfrm>
            <a:off x="6768244" y="6466816"/>
            <a:ext cx="2133600" cy="246221"/>
          </a:xfrm>
          <a:prstGeom prst="rect">
            <a:avLst/>
          </a:prstGeom>
        </p:spPr>
        <p:txBody>
          <a:bodyPr>
            <a:spAutoFit/>
          </a:bodyPr>
          <a:lstStyle>
            <a:lvl1pPr algn="r">
              <a:defRPr sz="1000">
                <a:solidFill>
                  <a:schemeClr val="accent5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8AB9F4-96E6-4C5F-8068-4B9C71A7656E}" type="slidenum">
              <a:rPr kumimoji="0" lang="ko-KR" altLang="en-US" sz="1000" b="1" i="0" u="none" strike="noStrike" kern="120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000" b="1" i="0" u="none" strike="noStrike" kern="120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 userDrawn="1"/>
        </p:nvGrpSpPr>
        <p:grpSpPr>
          <a:xfrm>
            <a:off x="2143092" y="2078019"/>
            <a:ext cx="4845102" cy="2519397"/>
            <a:chOff x="2143092" y="2078019"/>
            <a:chExt cx="4845102" cy="2519397"/>
          </a:xfrm>
        </p:grpSpPr>
        <p:sp>
          <p:nvSpPr>
            <p:cNvPr id="22" name="직사각형 21"/>
            <p:cNvSpPr/>
            <p:nvPr userDrawn="1"/>
          </p:nvSpPr>
          <p:spPr>
            <a:xfrm>
              <a:off x="2162142" y="2078019"/>
              <a:ext cx="4826052" cy="251939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직사각형 23"/>
            <p:cNvSpPr/>
            <p:nvPr userDrawn="1"/>
          </p:nvSpPr>
          <p:spPr>
            <a:xfrm>
              <a:off x="2162142" y="2114532"/>
              <a:ext cx="4783203" cy="248288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/>
            <p:cNvSpPr/>
            <p:nvPr userDrawn="1"/>
          </p:nvSpPr>
          <p:spPr>
            <a:xfrm>
              <a:off x="2162142" y="2114532"/>
              <a:ext cx="4746690" cy="248288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직사각형 25"/>
            <p:cNvSpPr/>
            <p:nvPr userDrawn="1"/>
          </p:nvSpPr>
          <p:spPr>
            <a:xfrm>
              <a:off x="2162142" y="2114532"/>
              <a:ext cx="4710177" cy="248288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직사각형 26"/>
            <p:cNvSpPr/>
            <p:nvPr userDrawn="1"/>
          </p:nvSpPr>
          <p:spPr>
            <a:xfrm>
              <a:off x="2198655" y="2114532"/>
              <a:ext cx="4637151" cy="248288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직사각형 27"/>
            <p:cNvSpPr/>
            <p:nvPr userDrawn="1"/>
          </p:nvSpPr>
          <p:spPr>
            <a:xfrm>
              <a:off x="2271681" y="2114532"/>
              <a:ext cx="4527612" cy="24828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직사각형 28"/>
            <p:cNvSpPr/>
            <p:nvPr userDrawn="1"/>
          </p:nvSpPr>
          <p:spPr>
            <a:xfrm>
              <a:off x="2143092" y="2078019"/>
              <a:ext cx="4600638" cy="251939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5" name="Freeform 26"/>
          <p:cNvSpPr>
            <a:spLocks/>
          </p:cNvSpPr>
          <p:nvPr userDrawn="1"/>
        </p:nvSpPr>
        <p:spPr bwMode="auto">
          <a:xfrm>
            <a:off x="1687473" y="4487877"/>
            <a:ext cx="5951619" cy="109539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0" y="39"/>
              </a:cxn>
              <a:cxn ang="0">
                <a:pos x="2299" y="39"/>
              </a:cxn>
              <a:cxn ang="0">
                <a:pos x="2287" y="0"/>
              </a:cxn>
              <a:cxn ang="0">
                <a:pos x="0" y="0"/>
              </a:cxn>
            </a:cxnLst>
            <a:rect l="0" t="0" r="r" b="b"/>
            <a:pathLst>
              <a:path w="2299" h="39">
                <a:moveTo>
                  <a:pt x="0" y="0"/>
                </a:moveTo>
                <a:lnTo>
                  <a:pt x="10" y="39"/>
                </a:lnTo>
                <a:lnTo>
                  <a:pt x="2299" y="39"/>
                </a:lnTo>
                <a:lnTo>
                  <a:pt x="228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63000">
                <a:schemeClr val="tx1">
                  <a:lumMod val="95000"/>
                  <a:lumOff val="5000"/>
                  <a:alpha val="0"/>
                </a:schemeClr>
              </a:gs>
              <a:gs pos="0">
                <a:schemeClr val="tx1">
                  <a:lumMod val="95000"/>
                  <a:lumOff val="5000"/>
                  <a:alpha val="41000"/>
                </a:schemeClr>
              </a:gs>
            </a:gsLst>
            <a:lin ang="16200000" scaled="1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6" name="Freeform 177"/>
          <p:cNvSpPr>
            <a:spLocks noEditPoints="1"/>
          </p:cNvSpPr>
          <p:nvPr userDrawn="1"/>
        </p:nvSpPr>
        <p:spPr bwMode="auto">
          <a:xfrm>
            <a:off x="4284663" y="2516175"/>
            <a:ext cx="566738" cy="566738"/>
          </a:xfrm>
          <a:custGeom>
            <a:avLst/>
            <a:gdLst/>
            <a:ahLst/>
            <a:cxnLst>
              <a:cxn ang="0">
                <a:pos x="316" y="63"/>
              </a:cxn>
              <a:cxn ang="0">
                <a:pos x="220" y="12"/>
              </a:cxn>
              <a:cxn ang="0">
                <a:pos x="119" y="10"/>
              </a:cxn>
              <a:cxn ang="0">
                <a:pos x="36" y="89"/>
              </a:cxn>
              <a:cxn ang="0">
                <a:pos x="3" y="192"/>
              </a:cxn>
              <a:cxn ang="0">
                <a:pos x="51" y="289"/>
              </a:cxn>
              <a:cxn ang="0">
                <a:pos x="133" y="351"/>
              </a:cxn>
              <a:cxn ang="0">
                <a:pos x="246" y="337"/>
              </a:cxn>
              <a:cxn ang="0">
                <a:pos x="331" y="272"/>
              </a:cxn>
              <a:cxn ang="0">
                <a:pos x="333" y="159"/>
              </a:cxn>
              <a:cxn ang="0">
                <a:pos x="330" y="168"/>
              </a:cxn>
              <a:cxn ang="0">
                <a:pos x="321" y="139"/>
              </a:cxn>
              <a:cxn ang="0">
                <a:pos x="319" y="116"/>
              </a:cxn>
              <a:cxn ang="0">
                <a:pos x="311" y="103"/>
              </a:cxn>
              <a:cxn ang="0">
                <a:pos x="299" y="91"/>
              </a:cxn>
              <a:cxn ang="0">
                <a:pos x="270" y="53"/>
              </a:cxn>
              <a:cxn ang="0">
                <a:pos x="246" y="43"/>
              </a:cxn>
              <a:cxn ang="0">
                <a:pos x="237" y="43"/>
              </a:cxn>
              <a:cxn ang="0">
                <a:pos x="220" y="33"/>
              </a:cxn>
              <a:cxn ang="0">
                <a:pos x="198" y="26"/>
              </a:cxn>
              <a:cxn ang="0">
                <a:pos x="184" y="24"/>
              </a:cxn>
              <a:cxn ang="0">
                <a:pos x="160" y="31"/>
              </a:cxn>
              <a:cxn ang="0">
                <a:pos x="143" y="31"/>
              </a:cxn>
              <a:cxn ang="0">
                <a:pos x="118" y="36"/>
              </a:cxn>
              <a:cxn ang="0">
                <a:pos x="106" y="46"/>
              </a:cxn>
              <a:cxn ang="0">
                <a:pos x="92" y="58"/>
              </a:cxn>
              <a:cxn ang="0">
                <a:pos x="51" y="92"/>
              </a:cxn>
              <a:cxn ang="0">
                <a:pos x="43" y="104"/>
              </a:cxn>
              <a:cxn ang="0">
                <a:pos x="37" y="130"/>
              </a:cxn>
              <a:cxn ang="0">
                <a:pos x="31" y="145"/>
              </a:cxn>
              <a:cxn ang="0">
                <a:pos x="27" y="168"/>
              </a:cxn>
              <a:cxn ang="0">
                <a:pos x="24" y="181"/>
              </a:cxn>
              <a:cxn ang="0">
                <a:pos x="32" y="204"/>
              </a:cxn>
              <a:cxn ang="0">
                <a:pos x="32" y="224"/>
              </a:cxn>
              <a:cxn ang="0">
                <a:pos x="36" y="238"/>
              </a:cxn>
              <a:cxn ang="0">
                <a:pos x="49" y="253"/>
              </a:cxn>
              <a:cxn ang="0">
                <a:pos x="60" y="277"/>
              </a:cxn>
              <a:cxn ang="0">
                <a:pos x="72" y="286"/>
              </a:cxn>
              <a:cxn ang="0">
                <a:pos x="75" y="72"/>
              </a:cxn>
              <a:cxn ang="0">
                <a:pos x="84" y="60"/>
              </a:cxn>
              <a:cxn ang="0">
                <a:pos x="96" y="308"/>
              </a:cxn>
              <a:cxn ang="0">
                <a:pos x="106" y="311"/>
              </a:cxn>
              <a:cxn ang="0">
                <a:pos x="123" y="316"/>
              </a:cxn>
              <a:cxn ang="0">
                <a:pos x="145" y="330"/>
              </a:cxn>
              <a:cxn ang="0">
                <a:pos x="154" y="106"/>
              </a:cxn>
              <a:cxn ang="0">
                <a:pos x="159" y="332"/>
              </a:cxn>
              <a:cxn ang="0">
                <a:pos x="179" y="327"/>
              </a:cxn>
              <a:cxn ang="0">
                <a:pos x="198" y="328"/>
              </a:cxn>
              <a:cxn ang="0">
                <a:pos x="213" y="330"/>
              </a:cxn>
              <a:cxn ang="0">
                <a:pos x="237" y="318"/>
              </a:cxn>
              <a:cxn ang="0">
                <a:pos x="251" y="310"/>
              </a:cxn>
              <a:cxn ang="0">
                <a:pos x="275" y="301"/>
              </a:cxn>
              <a:cxn ang="0">
                <a:pos x="152" y="212"/>
              </a:cxn>
              <a:cxn ang="0">
                <a:pos x="278" y="209"/>
              </a:cxn>
              <a:cxn ang="0">
                <a:pos x="284" y="72"/>
              </a:cxn>
              <a:cxn ang="0">
                <a:pos x="292" y="282"/>
              </a:cxn>
              <a:cxn ang="0">
                <a:pos x="294" y="272"/>
              </a:cxn>
              <a:cxn ang="0">
                <a:pos x="307" y="258"/>
              </a:cxn>
              <a:cxn ang="0">
                <a:pos x="318" y="248"/>
              </a:cxn>
              <a:cxn ang="0">
                <a:pos x="325" y="222"/>
              </a:cxn>
              <a:cxn ang="0">
                <a:pos x="326" y="200"/>
              </a:cxn>
              <a:cxn ang="0">
                <a:pos x="330" y="185"/>
              </a:cxn>
            </a:cxnLst>
            <a:rect l="0" t="0" r="r" b="b"/>
            <a:pathLst>
              <a:path w="357" h="357">
                <a:moveTo>
                  <a:pt x="350" y="164"/>
                </a:moveTo>
                <a:lnTo>
                  <a:pt x="350" y="164"/>
                </a:lnTo>
                <a:lnTo>
                  <a:pt x="354" y="159"/>
                </a:lnTo>
                <a:lnTo>
                  <a:pt x="357" y="154"/>
                </a:lnTo>
                <a:lnTo>
                  <a:pt x="357" y="147"/>
                </a:lnTo>
                <a:lnTo>
                  <a:pt x="357" y="140"/>
                </a:lnTo>
                <a:lnTo>
                  <a:pt x="357" y="140"/>
                </a:lnTo>
                <a:lnTo>
                  <a:pt x="355" y="135"/>
                </a:lnTo>
                <a:lnTo>
                  <a:pt x="352" y="130"/>
                </a:lnTo>
                <a:lnTo>
                  <a:pt x="347" y="125"/>
                </a:lnTo>
                <a:lnTo>
                  <a:pt x="342" y="121"/>
                </a:lnTo>
                <a:lnTo>
                  <a:pt x="342" y="121"/>
                </a:lnTo>
                <a:lnTo>
                  <a:pt x="335" y="116"/>
                </a:lnTo>
                <a:lnTo>
                  <a:pt x="331" y="110"/>
                </a:lnTo>
                <a:lnTo>
                  <a:pt x="330" y="103"/>
                </a:lnTo>
                <a:lnTo>
                  <a:pt x="330" y="98"/>
                </a:lnTo>
                <a:lnTo>
                  <a:pt x="330" y="98"/>
                </a:lnTo>
                <a:lnTo>
                  <a:pt x="331" y="91"/>
                </a:lnTo>
                <a:lnTo>
                  <a:pt x="331" y="84"/>
                </a:lnTo>
                <a:lnTo>
                  <a:pt x="330" y="79"/>
                </a:lnTo>
                <a:lnTo>
                  <a:pt x="326" y="72"/>
                </a:lnTo>
                <a:lnTo>
                  <a:pt x="326" y="72"/>
                </a:lnTo>
                <a:lnTo>
                  <a:pt x="321" y="68"/>
                </a:lnTo>
                <a:lnTo>
                  <a:pt x="316" y="63"/>
                </a:lnTo>
                <a:lnTo>
                  <a:pt x="311" y="62"/>
                </a:lnTo>
                <a:lnTo>
                  <a:pt x="304" y="62"/>
                </a:lnTo>
                <a:lnTo>
                  <a:pt x="304" y="62"/>
                </a:lnTo>
                <a:lnTo>
                  <a:pt x="297" y="58"/>
                </a:lnTo>
                <a:lnTo>
                  <a:pt x="290" y="55"/>
                </a:lnTo>
                <a:lnTo>
                  <a:pt x="287" y="50"/>
                </a:lnTo>
                <a:lnTo>
                  <a:pt x="284" y="43"/>
                </a:lnTo>
                <a:lnTo>
                  <a:pt x="284" y="43"/>
                </a:lnTo>
                <a:lnTo>
                  <a:pt x="284" y="38"/>
                </a:lnTo>
                <a:lnTo>
                  <a:pt x="280" y="31"/>
                </a:lnTo>
                <a:lnTo>
                  <a:pt x="275" y="26"/>
                </a:lnTo>
                <a:lnTo>
                  <a:pt x="270" y="22"/>
                </a:lnTo>
                <a:lnTo>
                  <a:pt x="270" y="22"/>
                </a:lnTo>
                <a:lnTo>
                  <a:pt x="270" y="22"/>
                </a:lnTo>
                <a:lnTo>
                  <a:pt x="270" y="22"/>
                </a:lnTo>
                <a:lnTo>
                  <a:pt x="263" y="19"/>
                </a:lnTo>
                <a:lnTo>
                  <a:pt x="258" y="19"/>
                </a:lnTo>
                <a:lnTo>
                  <a:pt x="251" y="19"/>
                </a:lnTo>
                <a:lnTo>
                  <a:pt x="246" y="21"/>
                </a:lnTo>
                <a:lnTo>
                  <a:pt x="246" y="21"/>
                </a:lnTo>
                <a:lnTo>
                  <a:pt x="237" y="21"/>
                </a:lnTo>
                <a:lnTo>
                  <a:pt x="231" y="21"/>
                </a:lnTo>
                <a:lnTo>
                  <a:pt x="225" y="17"/>
                </a:lnTo>
                <a:lnTo>
                  <a:pt x="220" y="12"/>
                </a:lnTo>
                <a:lnTo>
                  <a:pt x="220" y="12"/>
                </a:lnTo>
                <a:lnTo>
                  <a:pt x="217" y="7"/>
                </a:lnTo>
                <a:lnTo>
                  <a:pt x="212" y="4"/>
                </a:lnTo>
                <a:lnTo>
                  <a:pt x="205" y="0"/>
                </a:lnTo>
                <a:lnTo>
                  <a:pt x="200" y="0"/>
                </a:lnTo>
                <a:lnTo>
                  <a:pt x="200" y="0"/>
                </a:lnTo>
                <a:lnTo>
                  <a:pt x="193" y="0"/>
                </a:lnTo>
                <a:lnTo>
                  <a:pt x="186" y="0"/>
                </a:lnTo>
                <a:lnTo>
                  <a:pt x="181" y="4"/>
                </a:lnTo>
                <a:lnTo>
                  <a:pt x="176" y="9"/>
                </a:lnTo>
                <a:lnTo>
                  <a:pt x="176" y="9"/>
                </a:lnTo>
                <a:lnTo>
                  <a:pt x="169" y="12"/>
                </a:lnTo>
                <a:lnTo>
                  <a:pt x="162" y="14"/>
                </a:lnTo>
                <a:lnTo>
                  <a:pt x="155" y="12"/>
                </a:lnTo>
                <a:lnTo>
                  <a:pt x="149" y="10"/>
                </a:lnTo>
                <a:lnTo>
                  <a:pt x="149" y="10"/>
                </a:lnTo>
                <a:lnTo>
                  <a:pt x="143" y="9"/>
                </a:lnTo>
                <a:lnTo>
                  <a:pt x="138" y="7"/>
                </a:lnTo>
                <a:lnTo>
                  <a:pt x="133" y="5"/>
                </a:lnTo>
                <a:lnTo>
                  <a:pt x="126" y="7"/>
                </a:lnTo>
                <a:lnTo>
                  <a:pt x="125" y="7"/>
                </a:lnTo>
                <a:lnTo>
                  <a:pt x="125" y="7"/>
                </a:lnTo>
                <a:lnTo>
                  <a:pt x="125" y="7"/>
                </a:lnTo>
                <a:lnTo>
                  <a:pt x="119" y="10"/>
                </a:lnTo>
                <a:lnTo>
                  <a:pt x="114" y="14"/>
                </a:lnTo>
                <a:lnTo>
                  <a:pt x="109" y="19"/>
                </a:lnTo>
                <a:lnTo>
                  <a:pt x="108" y="24"/>
                </a:lnTo>
                <a:lnTo>
                  <a:pt x="108" y="24"/>
                </a:lnTo>
                <a:lnTo>
                  <a:pt x="102" y="31"/>
                </a:lnTo>
                <a:lnTo>
                  <a:pt x="96" y="34"/>
                </a:lnTo>
                <a:lnTo>
                  <a:pt x="90" y="38"/>
                </a:lnTo>
                <a:lnTo>
                  <a:pt x="84" y="38"/>
                </a:lnTo>
                <a:lnTo>
                  <a:pt x="84" y="38"/>
                </a:lnTo>
                <a:lnTo>
                  <a:pt x="77" y="38"/>
                </a:lnTo>
                <a:lnTo>
                  <a:pt x="72" y="38"/>
                </a:lnTo>
                <a:lnTo>
                  <a:pt x="65" y="41"/>
                </a:lnTo>
                <a:lnTo>
                  <a:pt x="60" y="45"/>
                </a:lnTo>
                <a:lnTo>
                  <a:pt x="60" y="45"/>
                </a:lnTo>
                <a:lnTo>
                  <a:pt x="56" y="50"/>
                </a:lnTo>
                <a:lnTo>
                  <a:pt x="53" y="55"/>
                </a:lnTo>
                <a:lnTo>
                  <a:pt x="51" y="62"/>
                </a:lnTo>
                <a:lnTo>
                  <a:pt x="51" y="68"/>
                </a:lnTo>
                <a:lnTo>
                  <a:pt x="51" y="68"/>
                </a:lnTo>
                <a:lnTo>
                  <a:pt x="49" y="75"/>
                </a:lnTo>
                <a:lnTo>
                  <a:pt x="46" y="82"/>
                </a:lnTo>
                <a:lnTo>
                  <a:pt x="41" y="86"/>
                </a:lnTo>
                <a:lnTo>
                  <a:pt x="36" y="89"/>
                </a:lnTo>
                <a:lnTo>
                  <a:pt x="36" y="89"/>
                </a:lnTo>
                <a:lnTo>
                  <a:pt x="29" y="91"/>
                </a:lnTo>
                <a:lnTo>
                  <a:pt x="24" y="94"/>
                </a:lnTo>
                <a:lnTo>
                  <a:pt x="19" y="99"/>
                </a:lnTo>
                <a:lnTo>
                  <a:pt x="15" y="104"/>
                </a:lnTo>
                <a:lnTo>
                  <a:pt x="15" y="106"/>
                </a:lnTo>
                <a:lnTo>
                  <a:pt x="15" y="106"/>
                </a:lnTo>
                <a:lnTo>
                  <a:pt x="15" y="106"/>
                </a:lnTo>
                <a:lnTo>
                  <a:pt x="13" y="113"/>
                </a:lnTo>
                <a:lnTo>
                  <a:pt x="13" y="118"/>
                </a:lnTo>
                <a:lnTo>
                  <a:pt x="15" y="125"/>
                </a:lnTo>
                <a:lnTo>
                  <a:pt x="17" y="130"/>
                </a:lnTo>
                <a:lnTo>
                  <a:pt x="17" y="130"/>
                </a:lnTo>
                <a:lnTo>
                  <a:pt x="19" y="139"/>
                </a:lnTo>
                <a:lnTo>
                  <a:pt x="17" y="145"/>
                </a:lnTo>
                <a:lnTo>
                  <a:pt x="15" y="151"/>
                </a:lnTo>
                <a:lnTo>
                  <a:pt x="12" y="156"/>
                </a:lnTo>
                <a:lnTo>
                  <a:pt x="12" y="156"/>
                </a:lnTo>
                <a:lnTo>
                  <a:pt x="7" y="161"/>
                </a:lnTo>
                <a:lnTo>
                  <a:pt x="3" y="166"/>
                </a:lnTo>
                <a:lnTo>
                  <a:pt x="2" y="173"/>
                </a:lnTo>
                <a:lnTo>
                  <a:pt x="0" y="178"/>
                </a:lnTo>
                <a:lnTo>
                  <a:pt x="0" y="178"/>
                </a:lnTo>
                <a:lnTo>
                  <a:pt x="2" y="185"/>
                </a:lnTo>
                <a:lnTo>
                  <a:pt x="3" y="192"/>
                </a:lnTo>
                <a:lnTo>
                  <a:pt x="7" y="197"/>
                </a:lnTo>
                <a:lnTo>
                  <a:pt x="12" y="200"/>
                </a:lnTo>
                <a:lnTo>
                  <a:pt x="12" y="200"/>
                </a:lnTo>
                <a:lnTo>
                  <a:pt x="15" y="207"/>
                </a:lnTo>
                <a:lnTo>
                  <a:pt x="19" y="214"/>
                </a:lnTo>
                <a:lnTo>
                  <a:pt x="19" y="221"/>
                </a:lnTo>
                <a:lnTo>
                  <a:pt x="17" y="227"/>
                </a:lnTo>
                <a:lnTo>
                  <a:pt x="17" y="227"/>
                </a:lnTo>
                <a:lnTo>
                  <a:pt x="15" y="233"/>
                </a:lnTo>
                <a:lnTo>
                  <a:pt x="13" y="238"/>
                </a:lnTo>
                <a:lnTo>
                  <a:pt x="13" y="245"/>
                </a:lnTo>
                <a:lnTo>
                  <a:pt x="15" y="250"/>
                </a:lnTo>
                <a:lnTo>
                  <a:pt x="15" y="251"/>
                </a:lnTo>
                <a:lnTo>
                  <a:pt x="15" y="251"/>
                </a:lnTo>
                <a:lnTo>
                  <a:pt x="15" y="251"/>
                </a:lnTo>
                <a:lnTo>
                  <a:pt x="19" y="258"/>
                </a:lnTo>
                <a:lnTo>
                  <a:pt x="24" y="262"/>
                </a:lnTo>
                <a:lnTo>
                  <a:pt x="29" y="265"/>
                </a:lnTo>
                <a:lnTo>
                  <a:pt x="36" y="269"/>
                </a:lnTo>
                <a:lnTo>
                  <a:pt x="36" y="269"/>
                </a:lnTo>
                <a:lnTo>
                  <a:pt x="43" y="272"/>
                </a:lnTo>
                <a:lnTo>
                  <a:pt x="46" y="277"/>
                </a:lnTo>
                <a:lnTo>
                  <a:pt x="49" y="284"/>
                </a:lnTo>
                <a:lnTo>
                  <a:pt x="51" y="289"/>
                </a:lnTo>
                <a:lnTo>
                  <a:pt x="51" y="289"/>
                </a:lnTo>
                <a:lnTo>
                  <a:pt x="51" y="296"/>
                </a:lnTo>
                <a:lnTo>
                  <a:pt x="53" y="303"/>
                </a:lnTo>
                <a:lnTo>
                  <a:pt x="56" y="308"/>
                </a:lnTo>
                <a:lnTo>
                  <a:pt x="60" y="313"/>
                </a:lnTo>
                <a:lnTo>
                  <a:pt x="60" y="313"/>
                </a:lnTo>
                <a:lnTo>
                  <a:pt x="65" y="316"/>
                </a:lnTo>
                <a:lnTo>
                  <a:pt x="72" y="318"/>
                </a:lnTo>
                <a:lnTo>
                  <a:pt x="77" y="320"/>
                </a:lnTo>
                <a:lnTo>
                  <a:pt x="84" y="320"/>
                </a:lnTo>
                <a:lnTo>
                  <a:pt x="84" y="320"/>
                </a:lnTo>
                <a:lnTo>
                  <a:pt x="92" y="320"/>
                </a:lnTo>
                <a:lnTo>
                  <a:pt x="99" y="323"/>
                </a:lnTo>
                <a:lnTo>
                  <a:pt x="104" y="328"/>
                </a:lnTo>
                <a:lnTo>
                  <a:pt x="108" y="332"/>
                </a:lnTo>
                <a:lnTo>
                  <a:pt x="108" y="332"/>
                </a:lnTo>
                <a:lnTo>
                  <a:pt x="109" y="339"/>
                </a:lnTo>
                <a:lnTo>
                  <a:pt x="114" y="344"/>
                </a:lnTo>
                <a:lnTo>
                  <a:pt x="119" y="347"/>
                </a:lnTo>
                <a:lnTo>
                  <a:pt x="125" y="351"/>
                </a:lnTo>
                <a:lnTo>
                  <a:pt x="125" y="351"/>
                </a:lnTo>
                <a:lnTo>
                  <a:pt x="126" y="351"/>
                </a:lnTo>
                <a:lnTo>
                  <a:pt x="126" y="351"/>
                </a:lnTo>
                <a:lnTo>
                  <a:pt x="133" y="351"/>
                </a:lnTo>
                <a:lnTo>
                  <a:pt x="138" y="351"/>
                </a:lnTo>
                <a:lnTo>
                  <a:pt x="143" y="349"/>
                </a:lnTo>
                <a:lnTo>
                  <a:pt x="149" y="345"/>
                </a:lnTo>
                <a:lnTo>
                  <a:pt x="149" y="345"/>
                </a:lnTo>
                <a:lnTo>
                  <a:pt x="157" y="344"/>
                </a:lnTo>
                <a:lnTo>
                  <a:pt x="164" y="344"/>
                </a:lnTo>
                <a:lnTo>
                  <a:pt x="171" y="345"/>
                </a:lnTo>
                <a:lnTo>
                  <a:pt x="176" y="349"/>
                </a:lnTo>
                <a:lnTo>
                  <a:pt x="176" y="349"/>
                </a:lnTo>
                <a:lnTo>
                  <a:pt x="181" y="354"/>
                </a:lnTo>
                <a:lnTo>
                  <a:pt x="186" y="356"/>
                </a:lnTo>
                <a:lnTo>
                  <a:pt x="193" y="357"/>
                </a:lnTo>
                <a:lnTo>
                  <a:pt x="200" y="357"/>
                </a:lnTo>
                <a:lnTo>
                  <a:pt x="200" y="357"/>
                </a:lnTo>
                <a:lnTo>
                  <a:pt x="205" y="356"/>
                </a:lnTo>
                <a:lnTo>
                  <a:pt x="212" y="354"/>
                </a:lnTo>
                <a:lnTo>
                  <a:pt x="217" y="349"/>
                </a:lnTo>
                <a:lnTo>
                  <a:pt x="220" y="344"/>
                </a:lnTo>
                <a:lnTo>
                  <a:pt x="220" y="344"/>
                </a:lnTo>
                <a:lnTo>
                  <a:pt x="227" y="339"/>
                </a:lnTo>
                <a:lnTo>
                  <a:pt x="232" y="337"/>
                </a:lnTo>
                <a:lnTo>
                  <a:pt x="239" y="335"/>
                </a:lnTo>
                <a:lnTo>
                  <a:pt x="246" y="337"/>
                </a:lnTo>
                <a:lnTo>
                  <a:pt x="246" y="337"/>
                </a:lnTo>
                <a:lnTo>
                  <a:pt x="251" y="339"/>
                </a:lnTo>
                <a:lnTo>
                  <a:pt x="258" y="339"/>
                </a:lnTo>
                <a:lnTo>
                  <a:pt x="263" y="337"/>
                </a:lnTo>
                <a:lnTo>
                  <a:pt x="270" y="335"/>
                </a:lnTo>
                <a:lnTo>
                  <a:pt x="270" y="335"/>
                </a:lnTo>
                <a:lnTo>
                  <a:pt x="270" y="335"/>
                </a:lnTo>
                <a:lnTo>
                  <a:pt x="270" y="335"/>
                </a:lnTo>
                <a:lnTo>
                  <a:pt x="277" y="330"/>
                </a:lnTo>
                <a:lnTo>
                  <a:pt x="280" y="327"/>
                </a:lnTo>
                <a:lnTo>
                  <a:pt x="284" y="320"/>
                </a:lnTo>
                <a:lnTo>
                  <a:pt x="284" y="313"/>
                </a:lnTo>
                <a:lnTo>
                  <a:pt x="284" y="313"/>
                </a:lnTo>
                <a:lnTo>
                  <a:pt x="289" y="306"/>
                </a:lnTo>
                <a:lnTo>
                  <a:pt x="292" y="301"/>
                </a:lnTo>
                <a:lnTo>
                  <a:pt x="299" y="298"/>
                </a:lnTo>
                <a:lnTo>
                  <a:pt x="304" y="296"/>
                </a:lnTo>
                <a:lnTo>
                  <a:pt x="304" y="296"/>
                </a:lnTo>
                <a:lnTo>
                  <a:pt x="311" y="296"/>
                </a:lnTo>
                <a:lnTo>
                  <a:pt x="316" y="292"/>
                </a:lnTo>
                <a:lnTo>
                  <a:pt x="321" y="289"/>
                </a:lnTo>
                <a:lnTo>
                  <a:pt x="326" y="284"/>
                </a:lnTo>
                <a:lnTo>
                  <a:pt x="326" y="284"/>
                </a:lnTo>
                <a:lnTo>
                  <a:pt x="330" y="279"/>
                </a:lnTo>
                <a:lnTo>
                  <a:pt x="331" y="272"/>
                </a:lnTo>
                <a:lnTo>
                  <a:pt x="331" y="267"/>
                </a:lnTo>
                <a:lnTo>
                  <a:pt x="330" y="260"/>
                </a:lnTo>
                <a:lnTo>
                  <a:pt x="330" y="260"/>
                </a:lnTo>
                <a:lnTo>
                  <a:pt x="331" y="251"/>
                </a:lnTo>
                <a:lnTo>
                  <a:pt x="333" y="245"/>
                </a:lnTo>
                <a:lnTo>
                  <a:pt x="337" y="239"/>
                </a:lnTo>
                <a:lnTo>
                  <a:pt x="342" y="236"/>
                </a:lnTo>
                <a:lnTo>
                  <a:pt x="342" y="236"/>
                </a:lnTo>
                <a:lnTo>
                  <a:pt x="347" y="233"/>
                </a:lnTo>
                <a:lnTo>
                  <a:pt x="352" y="227"/>
                </a:lnTo>
                <a:lnTo>
                  <a:pt x="355" y="222"/>
                </a:lnTo>
                <a:lnTo>
                  <a:pt x="357" y="216"/>
                </a:lnTo>
                <a:lnTo>
                  <a:pt x="357" y="216"/>
                </a:lnTo>
                <a:lnTo>
                  <a:pt x="357" y="209"/>
                </a:lnTo>
                <a:lnTo>
                  <a:pt x="357" y="204"/>
                </a:lnTo>
                <a:lnTo>
                  <a:pt x="354" y="197"/>
                </a:lnTo>
                <a:lnTo>
                  <a:pt x="350" y="192"/>
                </a:lnTo>
                <a:lnTo>
                  <a:pt x="350" y="192"/>
                </a:lnTo>
                <a:lnTo>
                  <a:pt x="347" y="185"/>
                </a:lnTo>
                <a:lnTo>
                  <a:pt x="347" y="178"/>
                </a:lnTo>
                <a:lnTo>
                  <a:pt x="349" y="171"/>
                </a:lnTo>
                <a:lnTo>
                  <a:pt x="350" y="164"/>
                </a:lnTo>
                <a:lnTo>
                  <a:pt x="350" y="164"/>
                </a:lnTo>
                <a:close/>
                <a:moveTo>
                  <a:pt x="333" y="159"/>
                </a:moveTo>
                <a:lnTo>
                  <a:pt x="333" y="159"/>
                </a:lnTo>
                <a:lnTo>
                  <a:pt x="331" y="161"/>
                </a:lnTo>
                <a:lnTo>
                  <a:pt x="330" y="163"/>
                </a:lnTo>
                <a:lnTo>
                  <a:pt x="330" y="163"/>
                </a:lnTo>
                <a:lnTo>
                  <a:pt x="328" y="161"/>
                </a:lnTo>
                <a:lnTo>
                  <a:pt x="326" y="159"/>
                </a:lnTo>
                <a:lnTo>
                  <a:pt x="326" y="159"/>
                </a:lnTo>
                <a:lnTo>
                  <a:pt x="326" y="157"/>
                </a:lnTo>
                <a:lnTo>
                  <a:pt x="328" y="156"/>
                </a:lnTo>
                <a:lnTo>
                  <a:pt x="328" y="156"/>
                </a:lnTo>
                <a:lnTo>
                  <a:pt x="331" y="156"/>
                </a:lnTo>
                <a:lnTo>
                  <a:pt x="333" y="159"/>
                </a:lnTo>
                <a:lnTo>
                  <a:pt x="333" y="159"/>
                </a:lnTo>
                <a:close/>
                <a:moveTo>
                  <a:pt x="333" y="169"/>
                </a:moveTo>
                <a:lnTo>
                  <a:pt x="333" y="169"/>
                </a:lnTo>
                <a:lnTo>
                  <a:pt x="333" y="173"/>
                </a:lnTo>
                <a:lnTo>
                  <a:pt x="330" y="173"/>
                </a:lnTo>
                <a:lnTo>
                  <a:pt x="330" y="173"/>
                </a:lnTo>
                <a:lnTo>
                  <a:pt x="328" y="173"/>
                </a:lnTo>
                <a:lnTo>
                  <a:pt x="326" y="171"/>
                </a:lnTo>
                <a:lnTo>
                  <a:pt x="326" y="171"/>
                </a:lnTo>
                <a:lnTo>
                  <a:pt x="328" y="168"/>
                </a:lnTo>
                <a:lnTo>
                  <a:pt x="330" y="168"/>
                </a:lnTo>
                <a:lnTo>
                  <a:pt x="330" y="168"/>
                </a:lnTo>
                <a:lnTo>
                  <a:pt x="333" y="168"/>
                </a:lnTo>
                <a:lnTo>
                  <a:pt x="333" y="169"/>
                </a:lnTo>
                <a:lnTo>
                  <a:pt x="333" y="169"/>
                </a:lnTo>
                <a:close/>
                <a:moveTo>
                  <a:pt x="330" y="147"/>
                </a:moveTo>
                <a:lnTo>
                  <a:pt x="330" y="147"/>
                </a:lnTo>
                <a:lnTo>
                  <a:pt x="330" y="149"/>
                </a:lnTo>
                <a:lnTo>
                  <a:pt x="328" y="151"/>
                </a:lnTo>
                <a:lnTo>
                  <a:pt x="328" y="151"/>
                </a:lnTo>
                <a:lnTo>
                  <a:pt x="326" y="151"/>
                </a:lnTo>
                <a:lnTo>
                  <a:pt x="325" y="149"/>
                </a:lnTo>
                <a:lnTo>
                  <a:pt x="325" y="149"/>
                </a:lnTo>
                <a:lnTo>
                  <a:pt x="325" y="145"/>
                </a:lnTo>
                <a:lnTo>
                  <a:pt x="326" y="145"/>
                </a:lnTo>
                <a:lnTo>
                  <a:pt x="326" y="145"/>
                </a:lnTo>
                <a:lnTo>
                  <a:pt x="330" y="145"/>
                </a:lnTo>
                <a:lnTo>
                  <a:pt x="330" y="147"/>
                </a:lnTo>
                <a:lnTo>
                  <a:pt x="330" y="147"/>
                </a:lnTo>
                <a:close/>
                <a:moveTo>
                  <a:pt x="328" y="137"/>
                </a:moveTo>
                <a:lnTo>
                  <a:pt x="328" y="137"/>
                </a:lnTo>
                <a:lnTo>
                  <a:pt x="328" y="139"/>
                </a:lnTo>
                <a:lnTo>
                  <a:pt x="326" y="140"/>
                </a:lnTo>
                <a:lnTo>
                  <a:pt x="326" y="140"/>
                </a:lnTo>
                <a:lnTo>
                  <a:pt x="323" y="140"/>
                </a:lnTo>
                <a:lnTo>
                  <a:pt x="321" y="139"/>
                </a:lnTo>
                <a:lnTo>
                  <a:pt x="321" y="139"/>
                </a:lnTo>
                <a:lnTo>
                  <a:pt x="321" y="135"/>
                </a:lnTo>
                <a:lnTo>
                  <a:pt x="325" y="133"/>
                </a:lnTo>
                <a:lnTo>
                  <a:pt x="325" y="133"/>
                </a:lnTo>
                <a:lnTo>
                  <a:pt x="326" y="133"/>
                </a:lnTo>
                <a:lnTo>
                  <a:pt x="328" y="137"/>
                </a:lnTo>
                <a:lnTo>
                  <a:pt x="328" y="137"/>
                </a:lnTo>
                <a:close/>
                <a:moveTo>
                  <a:pt x="325" y="125"/>
                </a:moveTo>
                <a:lnTo>
                  <a:pt x="325" y="125"/>
                </a:lnTo>
                <a:lnTo>
                  <a:pt x="325" y="128"/>
                </a:lnTo>
                <a:lnTo>
                  <a:pt x="323" y="130"/>
                </a:lnTo>
                <a:lnTo>
                  <a:pt x="323" y="130"/>
                </a:lnTo>
                <a:lnTo>
                  <a:pt x="319" y="130"/>
                </a:lnTo>
                <a:lnTo>
                  <a:pt x="318" y="127"/>
                </a:lnTo>
                <a:lnTo>
                  <a:pt x="318" y="127"/>
                </a:lnTo>
                <a:lnTo>
                  <a:pt x="318" y="125"/>
                </a:lnTo>
                <a:lnTo>
                  <a:pt x="319" y="123"/>
                </a:lnTo>
                <a:lnTo>
                  <a:pt x="319" y="123"/>
                </a:lnTo>
                <a:lnTo>
                  <a:pt x="323" y="123"/>
                </a:lnTo>
                <a:lnTo>
                  <a:pt x="325" y="125"/>
                </a:lnTo>
                <a:lnTo>
                  <a:pt x="325" y="125"/>
                </a:lnTo>
                <a:close/>
                <a:moveTo>
                  <a:pt x="319" y="115"/>
                </a:moveTo>
                <a:lnTo>
                  <a:pt x="319" y="115"/>
                </a:lnTo>
                <a:lnTo>
                  <a:pt x="319" y="116"/>
                </a:lnTo>
                <a:lnTo>
                  <a:pt x="318" y="118"/>
                </a:lnTo>
                <a:lnTo>
                  <a:pt x="318" y="118"/>
                </a:lnTo>
                <a:lnTo>
                  <a:pt x="316" y="118"/>
                </a:lnTo>
                <a:lnTo>
                  <a:pt x="314" y="118"/>
                </a:lnTo>
                <a:lnTo>
                  <a:pt x="314" y="118"/>
                </a:lnTo>
                <a:lnTo>
                  <a:pt x="314" y="115"/>
                </a:lnTo>
                <a:lnTo>
                  <a:pt x="316" y="113"/>
                </a:lnTo>
                <a:lnTo>
                  <a:pt x="316" y="113"/>
                </a:lnTo>
                <a:lnTo>
                  <a:pt x="318" y="113"/>
                </a:lnTo>
                <a:lnTo>
                  <a:pt x="319" y="115"/>
                </a:lnTo>
                <a:lnTo>
                  <a:pt x="319" y="115"/>
                </a:lnTo>
                <a:close/>
                <a:moveTo>
                  <a:pt x="311" y="103"/>
                </a:moveTo>
                <a:lnTo>
                  <a:pt x="311" y="103"/>
                </a:lnTo>
                <a:lnTo>
                  <a:pt x="313" y="103"/>
                </a:lnTo>
                <a:lnTo>
                  <a:pt x="314" y="104"/>
                </a:lnTo>
                <a:lnTo>
                  <a:pt x="314" y="104"/>
                </a:lnTo>
                <a:lnTo>
                  <a:pt x="314" y="106"/>
                </a:lnTo>
                <a:lnTo>
                  <a:pt x="314" y="110"/>
                </a:lnTo>
                <a:lnTo>
                  <a:pt x="314" y="110"/>
                </a:lnTo>
                <a:lnTo>
                  <a:pt x="311" y="110"/>
                </a:lnTo>
                <a:lnTo>
                  <a:pt x="309" y="108"/>
                </a:lnTo>
                <a:lnTo>
                  <a:pt x="309" y="108"/>
                </a:lnTo>
                <a:lnTo>
                  <a:pt x="309" y="104"/>
                </a:lnTo>
                <a:lnTo>
                  <a:pt x="311" y="103"/>
                </a:lnTo>
                <a:lnTo>
                  <a:pt x="311" y="103"/>
                </a:lnTo>
                <a:close/>
                <a:moveTo>
                  <a:pt x="304" y="94"/>
                </a:moveTo>
                <a:lnTo>
                  <a:pt x="304" y="94"/>
                </a:lnTo>
                <a:lnTo>
                  <a:pt x="307" y="92"/>
                </a:lnTo>
                <a:lnTo>
                  <a:pt x="309" y="94"/>
                </a:lnTo>
                <a:lnTo>
                  <a:pt x="309" y="94"/>
                </a:lnTo>
                <a:lnTo>
                  <a:pt x="309" y="98"/>
                </a:lnTo>
                <a:lnTo>
                  <a:pt x="307" y="99"/>
                </a:lnTo>
                <a:lnTo>
                  <a:pt x="307" y="99"/>
                </a:lnTo>
                <a:lnTo>
                  <a:pt x="306" y="99"/>
                </a:lnTo>
                <a:lnTo>
                  <a:pt x="304" y="98"/>
                </a:lnTo>
                <a:lnTo>
                  <a:pt x="304" y="98"/>
                </a:lnTo>
                <a:lnTo>
                  <a:pt x="302" y="96"/>
                </a:lnTo>
                <a:lnTo>
                  <a:pt x="304" y="94"/>
                </a:lnTo>
                <a:lnTo>
                  <a:pt x="304" y="94"/>
                </a:lnTo>
                <a:close/>
                <a:moveTo>
                  <a:pt x="297" y="84"/>
                </a:moveTo>
                <a:lnTo>
                  <a:pt x="297" y="84"/>
                </a:lnTo>
                <a:lnTo>
                  <a:pt x="301" y="84"/>
                </a:lnTo>
                <a:lnTo>
                  <a:pt x="302" y="86"/>
                </a:lnTo>
                <a:lnTo>
                  <a:pt x="302" y="86"/>
                </a:lnTo>
                <a:lnTo>
                  <a:pt x="302" y="87"/>
                </a:lnTo>
                <a:lnTo>
                  <a:pt x="302" y="89"/>
                </a:lnTo>
                <a:lnTo>
                  <a:pt x="302" y="89"/>
                </a:lnTo>
                <a:lnTo>
                  <a:pt x="299" y="91"/>
                </a:lnTo>
                <a:lnTo>
                  <a:pt x="297" y="89"/>
                </a:lnTo>
                <a:lnTo>
                  <a:pt x="297" y="89"/>
                </a:lnTo>
                <a:lnTo>
                  <a:pt x="297" y="87"/>
                </a:lnTo>
                <a:lnTo>
                  <a:pt x="297" y="84"/>
                </a:lnTo>
                <a:lnTo>
                  <a:pt x="297" y="84"/>
                </a:lnTo>
                <a:close/>
                <a:moveTo>
                  <a:pt x="275" y="60"/>
                </a:moveTo>
                <a:lnTo>
                  <a:pt x="275" y="60"/>
                </a:lnTo>
                <a:lnTo>
                  <a:pt x="277" y="60"/>
                </a:lnTo>
                <a:lnTo>
                  <a:pt x="278" y="60"/>
                </a:lnTo>
                <a:lnTo>
                  <a:pt x="278" y="60"/>
                </a:lnTo>
                <a:lnTo>
                  <a:pt x="280" y="62"/>
                </a:lnTo>
                <a:lnTo>
                  <a:pt x="278" y="65"/>
                </a:lnTo>
                <a:lnTo>
                  <a:pt x="278" y="65"/>
                </a:lnTo>
                <a:lnTo>
                  <a:pt x="277" y="65"/>
                </a:lnTo>
                <a:lnTo>
                  <a:pt x="275" y="65"/>
                </a:lnTo>
                <a:lnTo>
                  <a:pt x="275" y="65"/>
                </a:lnTo>
                <a:lnTo>
                  <a:pt x="273" y="63"/>
                </a:lnTo>
                <a:lnTo>
                  <a:pt x="275" y="60"/>
                </a:lnTo>
                <a:lnTo>
                  <a:pt x="275" y="60"/>
                </a:lnTo>
                <a:close/>
                <a:moveTo>
                  <a:pt x="265" y="53"/>
                </a:moveTo>
                <a:lnTo>
                  <a:pt x="265" y="53"/>
                </a:lnTo>
                <a:lnTo>
                  <a:pt x="268" y="53"/>
                </a:lnTo>
                <a:lnTo>
                  <a:pt x="270" y="53"/>
                </a:lnTo>
                <a:lnTo>
                  <a:pt x="270" y="53"/>
                </a:lnTo>
                <a:lnTo>
                  <a:pt x="272" y="55"/>
                </a:lnTo>
                <a:lnTo>
                  <a:pt x="270" y="58"/>
                </a:lnTo>
                <a:lnTo>
                  <a:pt x="270" y="58"/>
                </a:lnTo>
                <a:lnTo>
                  <a:pt x="268" y="58"/>
                </a:lnTo>
                <a:lnTo>
                  <a:pt x="266" y="58"/>
                </a:lnTo>
                <a:lnTo>
                  <a:pt x="266" y="58"/>
                </a:lnTo>
                <a:lnTo>
                  <a:pt x="265" y="57"/>
                </a:lnTo>
                <a:lnTo>
                  <a:pt x="265" y="53"/>
                </a:lnTo>
                <a:lnTo>
                  <a:pt x="265" y="53"/>
                </a:lnTo>
                <a:close/>
                <a:moveTo>
                  <a:pt x="256" y="48"/>
                </a:moveTo>
                <a:lnTo>
                  <a:pt x="256" y="48"/>
                </a:lnTo>
                <a:lnTo>
                  <a:pt x="258" y="46"/>
                </a:lnTo>
                <a:lnTo>
                  <a:pt x="260" y="46"/>
                </a:lnTo>
                <a:lnTo>
                  <a:pt x="260" y="46"/>
                </a:lnTo>
                <a:lnTo>
                  <a:pt x="261" y="48"/>
                </a:lnTo>
                <a:lnTo>
                  <a:pt x="261" y="51"/>
                </a:lnTo>
                <a:lnTo>
                  <a:pt x="261" y="51"/>
                </a:lnTo>
                <a:lnTo>
                  <a:pt x="260" y="53"/>
                </a:lnTo>
                <a:lnTo>
                  <a:pt x="256" y="51"/>
                </a:lnTo>
                <a:lnTo>
                  <a:pt x="256" y="51"/>
                </a:lnTo>
                <a:lnTo>
                  <a:pt x="256" y="50"/>
                </a:lnTo>
                <a:lnTo>
                  <a:pt x="256" y="48"/>
                </a:lnTo>
                <a:lnTo>
                  <a:pt x="256" y="48"/>
                </a:lnTo>
                <a:close/>
                <a:moveTo>
                  <a:pt x="246" y="43"/>
                </a:moveTo>
                <a:lnTo>
                  <a:pt x="246" y="43"/>
                </a:lnTo>
                <a:lnTo>
                  <a:pt x="248" y="41"/>
                </a:lnTo>
                <a:lnTo>
                  <a:pt x="251" y="41"/>
                </a:lnTo>
                <a:lnTo>
                  <a:pt x="251" y="41"/>
                </a:lnTo>
                <a:lnTo>
                  <a:pt x="253" y="43"/>
                </a:lnTo>
                <a:lnTo>
                  <a:pt x="251" y="46"/>
                </a:lnTo>
                <a:lnTo>
                  <a:pt x="251" y="46"/>
                </a:lnTo>
                <a:lnTo>
                  <a:pt x="249" y="46"/>
                </a:lnTo>
                <a:lnTo>
                  <a:pt x="248" y="46"/>
                </a:lnTo>
                <a:lnTo>
                  <a:pt x="248" y="46"/>
                </a:lnTo>
                <a:lnTo>
                  <a:pt x="246" y="45"/>
                </a:lnTo>
                <a:lnTo>
                  <a:pt x="246" y="43"/>
                </a:lnTo>
                <a:lnTo>
                  <a:pt x="246" y="43"/>
                </a:lnTo>
                <a:close/>
                <a:moveTo>
                  <a:pt x="236" y="38"/>
                </a:moveTo>
                <a:lnTo>
                  <a:pt x="236" y="38"/>
                </a:lnTo>
                <a:lnTo>
                  <a:pt x="237" y="36"/>
                </a:lnTo>
                <a:lnTo>
                  <a:pt x="241" y="36"/>
                </a:lnTo>
                <a:lnTo>
                  <a:pt x="241" y="36"/>
                </a:lnTo>
                <a:lnTo>
                  <a:pt x="243" y="38"/>
                </a:lnTo>
                <a:lnTo>
                  <a:pt x="243" y="41"/>
                </a:lnTo>
                <a:lnTo>
                  <a:pt x="243" y="41"/>
                </a:lnTo>
                <a:lnTo>
                  <a:pt x="241" y="43"/>
                </a:lnTo>
                <a:lnTo>
                  <a:pt x="237" y="43"/>
                </a:lnTo>
                <a:lnTo>
                  <a:pt x="237" y="43"/>
                </a:lnTo>
                <a:lnTo>
                  <a:pt x="236" y="41"/>
                </a:lnTo>
                <a:lnTo>
                  <a:pt x="236" y="38"/>
                </a:lnTo>
                <a:lnTo>
                  <a:pt x="236" y="38"/>
                </a:lnTo>
                <a:close/>
                <a:moveTo>
                  <a:pt x="225" y="34"/>
                </a:moveTo>
                <a:lnTo>
                  <a:pt x="225" y="34"/>
                </a:lnTo>
                <a:lnTo>
                  <a:pt x="227" y="33"/>
                </a:lnTo>
                <a:lnTo>
                  <a:pt x="229" y="33"/>
                </a:lnTo>
                <a:lnTo>
                  <a:pt x="229" y="33"/>
                </a:lnTo>
                <a:lnTo>
                  <a:pt x="231" y="34"/>
                </a:lnTo>
                <a:lnTo>
                  <a:pt x="231" y="36"/>
                </a:lnTo>
                <a:lnTo>
                  <a:pt x="231" y="36"/>
                </a:lnTo>
                <a:lnTo>
                  <a:pt x="231" y="38"/>
                </a:lnTo>
                <a:lnTo>
                  <a:pt x="227" y="38"/>
                </a:lnTo>
                <a:lnTo>
                  <a:pt x="227" y="38"/>
                </a:lnTo>
                <a:lnTo>
                  <a:pt x="225" y="36"/>
                </a:lnTo>
                <a:lnTo>
                  <a:pt x="225" y="34"/>
                </a:lnTo>
                <a:lnTo>
                  <a:pt x="225" y="34"/>
                </a:lnTo>
                <a:close/>
                <a:moveTo>
                  <a:pt x="215" y="31"/>
                </a:moveTo>
                <a:lnTo>
                  <a:pt x="215" y="31"/>
                </a:lnTo>
                <a:lnTo>
                  <a:pt x="215" y="29"/>
                </a:lnTo>
                <a:lnTo>
                  <a:pt x="219" y="29"/>
                </a:lnTo>
                <a:lnTo>
                  <a:pt x="219" y="29"/>
                </a:lnTo>
                <a:lnTo>
                  <a:pt x="220" y="31"/>
                </a:lnTo>
                <a:lnTo>
                  <a:pt x="220" y="33"/>
                </a:lnTo>
                <a:lnTo>
                  <a:pt x="220" y="33"/>
                </a:lnTo>
                <a:lnTo>
                  <a:pt x="219" y="34"/>
                </a:lnTo>
                <a:lnTo>
                  <a:pt x="217" y="34"/>
                </a:lnTo>
                <a:lnTo>
                  <a:pt x="217" y="34"/>
                </a:lnTo>
                <a:lnTo>
                  <a:pt x="215" y="33"/>
                </a:lnTo>
                <a:lnTo>
                  <a:pt x="215" y="31"/>
                </a:lnTo>
                <a:lnTo>
                  <a:pt x="215" y="31"/>
                </a:lnTo>
                <a:close/>
                <a:moveTo>
                  <a:pt x="207" y="26"/>
                </a:moveTo>
                <a:lnTo>
                  <a:pt x="207" y="26"/>
                </a:lnTo>
                <a:lnTo>
                  <a:pt x="210" y="27"/>
                </a:lnTo>
                <a:lnTo>
                  <a:pt x="210" y="29"/>
                </a:lnTo>
                <a:lnTo>
                  <a:pt x="210" y="29"/>
                </a:lnTo>
                <a:lnTo>
                  <a:pt x="208" y="33"/>
                </a:lnTo>
                <a:lnTo>
                  <a:pt x="207" y="33"/>
                </a:lnTo>
                <a:lnTo>
                  <a:pt x="207" y="33"/>
                </a:lnTo>
                <a:lnTo>
                  <a:pt x="205" y="31"/>
                </a:lnTo>
                <a:lnTo>
                  <a:pt x="203" y="29"/>
                </a:lnTo>
                <a:lnTo>
                  <a:pt x="203" y="29"/>
                </a:lnTo>
                <a:lnTo>
                  <a:pt x="205" y="27"/>
                </a:lnTo>
                <a:lnTo>
                  <a:pt x="207" y="26"/>
                </a:lnTo>
                <a:lnTo>
                  <a:pt x="207" y="26"/>
                </a:lnTo>
                <a:close/>
                <a:moveTo>
                  <a:pt x="196" y="24"/>
                </a:moveTo>
                <a:lnTo>
                  <a:pt x="196" y="24"/>
                </a:lnTo>
                <a:lnTo>
                  <a:pt x="198" y="26"/>
                </a:lnTo>
                <a:lnTo>
                  <a:pt x="198" y="27"/>
                </a:lnTo>
                <a:lnTo>
                  <a:pt x="198" y="27"/>
                </a:lnTo>
                <a:lnTo>
                  <a:pt x="198" y="31"/>
                </a:lnTo>
                <a:lnTo>
                  <a:pt x="195" y="31"/>
                </a:lnTo>
                <a:lnTo>
                  <a:pt x="195" y="31"/>
                </a:lnTo>
                <a:lnTo>
                  <a:pt x="193" y="29"/>
                </a:lnTo>
                <a:lnTo>
                  <a:pt x="193" y="27"/>
                </a:lnTo>
                <a:lnTo>
                  <a:pt x="193" y="27"/>
                </a:lnTo>
                <a:lnTo>
                  <a:pt x="193" y="26"/>
                </a:lnTo>
                <a:lnTo>
                  <a:pt x="196" y="24"/>
                </a:lnTo>
                <a:lnTo>
                  <a:pt x="196" y="24"/>
                </a:lnTo>
                <a:close/>
                <a:moveTo>
                  <a:pt x="184" y="24"/>
                </a:moveTo>
                <a:lnTo>
                  <a:pt x="184" y="24"/>
                </a:lnTo>
                <a:lnTo>
                  <a:pt x="186" y="24"/>
                </a:lnTo>
                <a:lnTo>
                  <a:pt x="188" y="27"/>
                </a:lnTo>
                <a:lnTo>
                  <a:pt x="188" y="27"/>
                </a:lnTo>
                <a:lnTo>
                  <a:pt x="186" y="29"/>
                </a:lnTo>
                <a:lnTo>
                  <a:pt x="184" y="31"/>
                </a:lnTo>
                <a:lnTo>
                  <a:pt x="184" y="31"/>
                </a:lnTo>
                <a:lnTo>
                  <a:pt x="183" y="29"/>
                </a:lnTo>
                <a:lnTo>
                  <a:pt x="181" y="27"/>
                </a:lnTo>
                <a:lnTo>
                  <a:pt x="181" y="27"/>
                </a:lnTo>
                <a:lnTo>
                  <a:pt x="183" y="24"/>
                </a:lnTo>
                <a:lnTo>
                  <a:pt x="184" y="24"/>
                </a:lnTo>
                <a:lnTo>
                  <a:pt x="184" y="24"/>
                </a:lnTo>
                <a:close/>
                <a:moveTo>
                  <a:pt x="172" y="24"/>
                </a:moveTo>
                <a:lnTo>
                  <a:pt x="172" y="24"/>
                </a:lnTo>
                <a:lnTo>
                  <a:pt x="176" y="24"/>
                </a:lnTo>
                <a:lnTo>
                  <a:pt x="176" y="27"/>
                </a:lnTo>
                <a:lnTo>
                  <a:pt x="176" y="27"/>
                </a:lnTo>
                <a:lnTo>
                  <a:pt x="176" y="29"/>
                </a:lnTo>
                <a:lnTo>
                  <a:pt x="174" y="31"/>
                </a:lnTo>
                <a:lnTo>
                  <a:pt x="174" y="31"/>
                </a:lnTo>
                <a:lnTo>
                  <a:pt x="171" y="29"/>
                </a:lnTo>
                <a:lnTo>
                  <a:pt x="171" y="27"/>
                </a:lnTo>
                <a:lnTo>
                  <a:pt x="171" y="27"/>
                </a:lnTo>
                <a:lnTo>
                  <a:pt x="171" y="24"/>
                </a:lnTo>
                <a:lnTo>
                  <a:pt x="172" y="24"/>
                </a:lnTo>
                <a:lnTo>
                  <a:pt x="172" y="24"/>
                </a:lnTo>
                <a:close/>
                <a:moveTo>
                  <a:pt x="162" y="24"/>
                </a:moveTo>
                <a:lnTo>
                  <a:pt x="162" y="24"/>
                </a:lnTo>
                <a:lnTo>
                  <a:pt x="164" y="26"/>
                </a:lnTo>
                <a:lnTo>
                  <a:pt x="166" y="27"/>
                </a:lnTo>
                <a:lnTo>
                  <a:pt x="166" y="27"/>
                </a:lnTo>
                <a:lnTo>
                  <a:pt x="164" y="29"/>
                </a:lnTo>
                <a:lnTo>
                  <a:pt x="162" y="31"/>
                </a:lnTo>
                <a:lnTo>
                  <a:pt x="162" y="31"/>
                </a:lnTo>
                <a:lnTo>
                  <a:pt x="160" y="31"/>
                </a:lnTo>
                <a:lnTo>
                  <a:pt x="159" y="27"/>
                </a:lnTo>
                <a:lnTo>
                  <a:pt x="159" y="27"/>
                </a:lnTo>
                <a:lnTo>
                  <a:pt x="159" y="26"/>
                </a:lnTo>
                <a:lnTo>
                  <a:pt x="162" y="24"/>
                </a:lnTo>
                <a:lnTo>
                  <a:pt x="162" y="24"/>
                </a:lnTo>
                <a:close/>
                <a:moveTo>
                  <a:pt x="150" y="26"/>
                </a:moveTo>
                <a:lnTo>
                  <a:pt x="150" y="26"/>
                </a:lnTo>
                <a:lnTo>
                  <a:pt x="152" y="27"/>
                </a:lnTo>
                <a:lnTo>
                  <a:pt x="154" y="29"/>
                </a:lnTo>
                <a:lnTo>
                  <a:pt x="154" y="29"/>
                </a:lnTo>
                <a:lnTo>
                  <a:pt x="154" y="31"/>
                </a:lnTo>
                <a:lnTo>
                  <a:pt x="152" y="33"/>
                </a:lnTo>
                <a:lnTo>
                  <a:pt x="152" y="33"/>
                </a:lnTo>
                <a:lnTo>
                  <a:pt x="149" y="33"/>
                </a:lnTo>
                <a:lnTo>
                  <a:pt x="149" y="29"/>
                </a:lnTo>
                <a:lnTo>
                  <a:pt x="149" y="29"/>
                </a:lnTo>
                <a:lnTo>
                  <a:pt x="149" y="27"/>
                </a:lnTo>
                <a:lnTo>
                  <a:pt x="150" y="26"/>
                </a:lnTo>
                <a:lnTo>
                  <a:pt x="150" y="26"/>
                </a:lnTo>
                <a:close/>
                <a:moveTo>
                  <a:pt x="140" y="29"/>
                </a:moveTo>
                <a:lnTo>
                  <a:pt x="140" y="29"/>
                </a:lnTo>
                <a:lnTo>
                  <a:pt x="142" y="29"/>
                </a:lnTo>
                <a:lnTo>
                  <a:pt x="143" y="31"/>
                </a:lnTo>
                <a:lnTo>
                  <a:pt x="143" y="31"/>
                </a:lnTo>
                <a:lnTo>
                  <a:pt x="143" y="33"/>
                </a:lnTo>
                <a:lnTo>
                  <a:pt x="142" y="34"/>
                </a:lnTo>
                <a:lnTo>
                  <a:pt x="142" y="34"/>
                </a:lnTo>
                <a:lnTo>
                  <a:pt x="138" y="34"/>
                </a:lnTo>
                <a:lnTo>
                  <a:pt x="137" y="33"/>
                </a:lnTo>
                <a:lnTo>
                  <a:pt x="137" y="33"/>
                </a:lnTo>
                <a:lnTo>
                  <a:pt x="137" y="31"/>
                </a:lnTo>
                <a:lnTo>
                  <a:pt x="140" y="29"/>
                </a:lnTo>
                <a:lnTo>
                  <a:pt x="140" y="29"/>
                </a:lnTo>
                <a:close/>
                <a:moveTo>
                  <a:pt x="128" y="33"/>
                </a:moveTo>
                <a:lnTo>
                  <a:pt x="128" y="33"/>
                </a:lnTo>
                <a:lnTo>
                  <a:pt x="131" y="33"/>
                </a:lnTo>
                <a:lnTo>
                  <a:pt x="133" y="34"/>
                </a:lnTo>
                <a:lnTo>
                  <a:pt x="133" y="34"/>
                </a:lnTo>
                <a:lnTo>
                  <a:pt x="131" y="36"/>
                </a:lnTo>
                <a:lnTo>
                  <a:pt x="130" y="38"/>
                </a:lnTo>
                <a:lnTo>
                  <a:pt x="130" y="38"/>
                </a:lnTo>
                <a:lnTo>
                  <a:pt x="128" y="38"/>
                </a:lnTo>
                <a:lnTo>
                  <a:pt x="126" y="36"/>
                </a:lnTo>
                <a:lnTo>
                  <a:pt x="126" y="36"/>
                </a:lnTo>
                <a:lnTo>
                  <a:pt x="126" y="34"/>
                </a:lnTo>
                <a:lnTo>
                  <a:pt x="128" y="33"/>
                </a:lnTo>
                <a:lnTo>
                  <a:pt x="128" y="33"/>
                </a:lnTo>
                <a:close/>
                <a:moveTo>
                  <a:pt x="118" y="36"/>
                </a:moveTo>
                <a:lnTo>
                  <a:pt x="118" y="36"/>
                </a:lnTo>
                <a:lnTo>
                  <a:pt x="119" y="36"/>
                </a:lnTo>
                <a:lnTo>
                  <a:pt x="121" y="38"/>
                </a:lnTo>
                <a:lnTo>
                  <a:pt x="121" y="38"/>
                </a:lnTo>
                <a:lnTo>
                  <a:pt x="121" y="41"/>
                </a:lnTo>
                <a:lnTo>
                  <a:pt x="119" y="43"/>
                </a:lnTo>
                <a:lnTo>
                  <a:pt x="119" y="43"/>
                </a:lnTo>
                <a:lnTo>
                  <a:pt x="118" y="43"/>
                </a:lnTo>
                <a:lnTo>
                  <a:pt x="116" y="41"/>
                </a:lnTo>
                <a:lnTo>
                  <a:pt x="116" y="41"/>
                </a:lnTo>
                <a:lnTo>
                  <a:pt x="116" y="38"/>
                </a:lnTo>
                <a:lnTo>
                  <a:pt x="118" y="36"/>
                </a:lnTo>
                <a:lnTo>
                  <a:pt x="118" y="36"/>
                </a:lnTo>
                <a:close/>
                <a:moveTo>
                  <a:pt x="108" y="41"/>
                </a:moveTo>
                <a:lnTo>
                  <a:pt x="108" y="41"/>
                </a:lnTo>
                <a:lnTo>
                  <a:pt x="109" y="41"/>
                </a:lnTo>
                <a:lnTo>
                  <a:pt x="111" y="43"/>
                </a:lnTo>
                <a:lnTo>
                  <a:pt x="111" y="43"/>
                </a:lnTo>
                <a:lnTo>
                  <a:pt x="113" y="45"/>
                </a:lnTo>
                <a:lnTo>
                  <a:pt x="111" y="46"/>
                </a:lnTo>
                <a:lnTo>
                  <a:pt x="111" y="46"/>
                </a:lnTo>
                <a:lnTo>
                  <a:pt x="108" y="46"/>
                </a:lnTo>
                <a:lnTo>
                  <a:pt x="106" y="46"/>
                </a:lnTo>
                <a:lnTo>
                  <a:pt x="106" y="46"/>
                </a:lnTo>
                <a:lnTo>
                  <a:pt x="106" y="43"/>
                </a:lnTo>
                <a:lnTo>
                  <a:pt x="108" y="41"/>
                </a:lnTo>
                <a:lnTo>
                  <a:pt x="108" y="41"/>
                </a:lnTo>
                <a:close/>
                <a:moveTo>
                  <a:pt x="97" y="46"/>
                </a:moveTo>
                <a:lnTo>
                  <a:pt x="97" y="46"/>
                </a:lnTo>
                <a:lnTo>
                  <a:pt x="99" y="46"/>
                </a:lnTo>
                <a:lnTo>
                  <a:pt x="102" y="48"/>
                </a:lnTo>
                <a:lnTo>
                  <a:pt x="102" y="48"/>
                </a:lnTo>
                <a:lnTo>
                  <a:pt x="102" y="50"/>
                </a:lnTo>
                <a:lnTo>
                  <a:pt x="101" y="51"/>
                </a:lnTo>
                <a:lnTo>
                  <a:pt x="101" y="51"/>
                </a:lnTo>
                <a:lnTo>
                  <a:pt x="99" y="53"/>
                </a:lnTo>
                <a:lnTo>
                  <a:pt x="96" y="51"/>
                </a:lnTo>
                <a:lnTo>
                  <a:pt x="96" y="51"/>
                </a:lnTo>
                <a:lnTo>
                  <a:pt x="96" y="48"/>
                </a:lnTo>
                <a:lnTo>
                  <a:pt x="97" y="46"/>
                </a:lnTo>
                <a:lnTo>
                  <a:pt x="97" y="46"/>
                </a:lnTo>
                <a:close/>
                <a:moveTo>
                  <a:pt x="87" y="53"/>
                </a:moveTo>
                <a:lnTo>
                  <a:pt x="87" y="53"/>
                </a:lnTo>
                <a:lnTo>
                  <a:pt x="90" y="53"/>
                </a:lnTo>
                <a:lnTo>
                  <a:pt x="92" y="53"/>
                </a:lnTo>
                <a:lnTo>
                  <a:pt x="92" y="53"/>
                </a:lnTo>
                <a:lnTo>
                  <a:pt x="92" y="57"/>
                </a:lnTo>
                <a:lnTo>
                  <a:pt x="92" y="58"/>
                </a:lnTo>
                <a:lnTo>
                  <a:pt x="92" y="58"/>
                </a:lnTo>
                <a:lnTo>
                  <a:pt x="89" y="58"/>
                </a:lnTo>
                <a:lnTo>
                  <a:pt x="87" y="58"/>
                </a:lnTo>
                <a:lnTo>
                  <a:pt x="87" y="58"/>
                </a:lnTo>
                <a:lnTo>
                  <a:pt x="87" y="55"/>
                </a:lnTo>
                <a:lnTo>
                  <a:pt x="87" y="53"/>
                </a:lnTo>
                <a:lnTo>
                  <a:pt x="87" y="53"/>
                </a:lnTo>
                <a:close/>
                <a:moveTo>
                  <a:pt x="55" y="86"/>
                </a:moveTo>
                <a:lnTo>
                  <a:pt x="55" y="86"/>
                </a:lnTo>
                <a:lnTo>
                  <a:pt x="58" y="84"/>
                </a:lnTo>
                <a:lnTo>
                  <a:pt x="60" y="84"/>
                </a:lnTo>
                <a:lnTo>
                  <a:pt x="60" y="84"/>
                </a:lnTo>
                <a:lnTo>
                  <a:pt x="61" y="87"/>
                </a:lnTo>
                <a:lnTo>
                  <a:pt x="60" y="89"/>
                </a:lnTo>
                <a:lnTo>
                  <a:pt x="60" y="89"/>
                </a:lnTo>
                <a:lnTo>
                  <a:pt x="58" y="91"/>
                </a:lnTo>
                <a:lnTo>
                  <a:pt x="56" y="89"/>
                </a:lnTo>
                <a:lnTo>
                  <a:pt x="56" y="89"/>
                </a:lnTo>
                <a:lnTo>
                  <a:pt x="55" y="87"/>
                </a:lnTo>
                <a:lnTo>
                  <a:pt x="55" y="86"/>
                </a:lnTo>
                <a:lnTo>
                  <a:pt x="55" y="86"/>
                </a:lnTo>
                <a:close/>
                <a:moveTo>
                  <a:pt x="49" y="94"/>
                </a:moveTo>
                <a:lnTo>
                  <a:pt x="49" y="94"/>
                </a:lnTo>
                <a:lnTo>
                  <a:pt x="51" y="92"/>
                </a:lnTo>
                <a:lnTo>
                  <a:pt x="53" y="94"/>
                </a:lnTo>
                <a:lnTo>
                  <a:pt x="53" y="94"/>
                </a:lnTo>
                <a:lnTo>
                  <a:pt x="55" y="96"/>
                </a:lnTo>
                <a:lnTo>
                  <a:pt x="55" y="98"/>
                </a:lnTo>
                <a:lnTo>
                  <a:pt x="55" y="98"/>
                </a:lnTo>
                <a:lnTo>
                  <a:pt x="53" y="99"/>
                </a:lnTo>
                <a:lnTo>
                  <a:pt x="49" y="99"/>
                </a:lnTo>
                <a:lnTo>
                  <a:pt x="49" y="99"/>
                </a:lnTo>
                <a:lnTo>
                  <a:pt x="48" y="98"/>
                </a:lnTo>
                <a:lnTo>
                  <a:pt x="49" y="94"/>
                </a:lnTo>
                <a:lnTo>
                  <a:pt x="49" y="94"/>
                </a:lnTo>
                <a:close/>
                <a:moveTo>
                  <a:pt x="43" y="104"/>
                </a:moveTo>
                <a:lnTo>
                  <a:pt x="43" y="104"/>
                </a:lnTo>
                <a:lnTo>
                  <a:pt x="44" y="103"/>
                </a:lnTo>
                <a:lnTo>
                  <a:pt x="48" y="103"/>
                </a:lnTo>
                <a:lnTo>
                  <a:pt x="48" y="103"/>
                </a:lnTo>
                <a:lnTo>
                  <a:pt x="49" y="104"/>
                </a:lnTo>
                <a:lnTo>
                  <a:pt x="48" y="108"/>
                </a:lnTo>
                <a:lnTo>
                  <a:pt x="48" y="108"/>
                </a:lnTo>
                <a:lnTo>
                  <a:pt x="46" y="110"/>
                </a:lnTo>
                <a:lnTo>
                  <a:pt x="44" y="110"/>
                </a:lnTo>
                <a:lnTo>
                  <a:pt x="44" y="110"/>
                </a:lnTo>
                <a:lnTo>
                  <a:pt x="43" y="106"/>
                </a:lnTo>
                <a:lnTo>
                  <a:pt x="43" y="104"/>
                </a:lnTo>
                <a:lnTo>
                  <a:pt x="43" y="104"/>
                </a:lnTo>
                <a:close/>
                <a:moveTo>
                  <a:pt x="37" y="115"/>
                </a:moveTo>
                <a:lnTo>
                  <a:pt x="37" y="115"/>
                </a:lnTo>
                <a:lnTo>
                  <a:pt x="39" y="113"/>
                </a:lnTo>
                <a:lnTo>
                  <a:pt x="43" y="113"/>
                </a:lnTo>
                <a:lnTo>
                  <a:pt x="43" y="113"/>
                </a:lnTo>
                <a:lnTo>
                  <a:pt x="44" y="115"/>
                </a:lnTo>
                <a:lnTo>
                  <a:pt x="44" y="118"/>
                </a:lnTo>
                <a:lnTo>
                  <a:pt x="44" y="118"/>
                </a:lnTo>
                <a:lnTo>
                  <a:pt x="43" y="118"/>
                </a:lnTo>
                <a:lnTo>
                  <a:pt x="39" y="118"/>
                </a:lnTo>
                <a:lnTo>
                  <a:pt x="39" y="118"/>
                </a:lnTo>
                <a:lnTo>
                  <a:pt x="37" y="116"/>
                </a:lnTo>
                <a:lnTo>
                  <a:pt x="37" y="115"/>
                </a:lnTo>
                <a:lnTo>
                  <a:pt x="37" y="115"/>
                </a:lnTo>
                <a:close/>
                <a:moveTo>
                  <a:pt x="34" y="125"/>
                </a:moveTo>
                <a:lnTo>
                  <a:pt x="34" y="125"/>
                </a:lnTo>
                <a:lnTo>
                  <a:pt x="36" y="123"/>
                </a:lnTo>
                <a:lnTo>
                  <a:pt x="37" y="123"/>
                </a:lnTo>
                <a:lnTo>
                  <a:pt x="37" y="123"/>
                </a:lnTo>
                <a:lnTo>
                  <a:pt x="39" y="125"/>
                </a:lnTo>
                <a:lnTo>
                  <a:pt x="39" y="127"/>
                </a:lnTo>
                <a:lnTo>
                  <a:pt x="39" y="127"/>
                </a:lnTo>
                <a:lnTo>
                  <a:pt x="37" y="130"/>
                </a:lnTo>
                <a:lnTo>
                  <a:pt x="36" y="130"/>
                </a:lnTo>
                <a:lnTo>
                  <a:pt x="36" y="130"/>
                </a:lnTo>
                <a:lnTo>
                  <a:pt x="34" y="128"/>
                </a:lnTo>
                <a:lnTo>
                  <a:pt x="34" y="125"/>
                </a:lnTo>
                <a:lnTo>
                  <a:pt x="34" y="125"/>
                </a:lnTo>
                <a:close/>
                <a:moveTo>
                  <a:pt x="31" y="137"/>
                </a:moveTo>
                <a:lnTo>
                  <a:pt x="31" y="137"/>
                </a:lnTo>
                <a:lnTo>
                  <a:pt x="31" y="133"/>
                </a:lnTo>
                <a:lnTo>
                  <a:pt x="34" y="133"/>
                </a:lnTo>
                <a:lnTo>
                  <a:pt x="34" y="133"/>
                </a:lnTo>
                <a:lnTo>
                  <a:pt x="36" y="135"/>
                </a:lnTo>
                <a:lnTo>
                  <a:pt x="36" y="139"/>
                </a:lnTo>
                <a:lnTo>
                  <a:pt x="36" y="139"/>
                </a:lnTo>
                <a:lnTo>
                  <a:pt x="34" y="140"/>
                </a:lnTo>
                <a:lnTo>
                  <a:pt x="32" y="140"/>
                </a:lnTo>
                <a:lnTo>
                  <a:pt x="32" y="140"/>
                </a:lnTo>
                <a:lnTo>
                  <a:pt x="31" y="139"/>
                </a:lnTo>
                <a:lnTo>
                  <a:pt x="31" y="137"/>
                </a:lnTo>
                <a:lnTo>
                  <a:pt x="31" y="137"/>
                </a:lnTo>
                <a:close/>
                <a:moveTo>
                  <a:pt x="27" y="147"/>
                </a:moveTo>
                <a:lnTo>
                  <a:pt x="27" y="147"/>
                </a:lnTo>
                <a:lnTo>
                  <a:pt x="29" y="145"/>
                </a:lnTo>
                <a:lnTo>
                  <a:pt x="31" y="145"/>
                </a:lnTo>
                <a:lnTo>
                  <a:pt x="31" y="145"/>
                </a:lnTo>
                <a:lnTo>
                  <a:pt x="32" y="145"/>
                </a:lnTo>
                <a:lnTo>
                  <a:pt x="34" y="149"/>
                </a:lnTo>
                <a:lnTo>
                  <a:pt x="34" y="149"/>
                </a:lnTo>
                <a:lnTo>
                  <a:pt x="32" y="151"/>
                </a:lnTo>
                <a:lnTo>
                  <a:pt x="29" y="151"/>
                </a:lnTo>
                <a:lnTo>
                  <a:pt x="29" y="151"/>
                </a:lnTo>
                <a:lnTo>
                  <a:pt x="27" y="149"/>
                </a:lnTo>
                <a:lnTo>
                  <a:pt x="27" y="147"/>
                </a:lnTo>
                <a:lnTo>
                  <a:pt x="27" y="147"/>
                </a:lnTo>
                <a:close/>
                <a:moveTo>
                  <a:pt x="29" y="156"/>
                </a:moveTo>
                <a:lnTo>
                  <a:pt x="29" y="156"/>
                </a:lnTo>
                <a:lnTo>
                  <a:pt x="31" y="157"/>
                </a:lnTo>
                <a:lnTo>
                  <a:pt x="32" y="159"/>
                </a:lnTo>
                <a:lnTo>
                  <a:pt x="32" y="159"/>
                </a:lnTo>
                <a:lnTo>
                  <a:pt x="31" y="161"/>
                </a:lnTo>
                <a:lnTo>
                  <a:pt x="29" y="163"/>
                </a:lnTo>
                <a:lnTo>
                  <a:pt x="29" y="163"/>
                </a:lnTo>
                <a:lnTo>
                  <a:pt x="25" y="161"/>
                </a:lnTo>
                <a:lnTo>
                  <a:pt x="25" y="159"/>
                </a:lnTo>
                <a:lnTo>
                  <a:pt x="25" y="159"/>
                </a:lnTo>
                <a:lnTo>
                  <a:pt x="27" y="156"/>
                </a:lnTo>
                <a:lnTo>
                  <a:pt x="29" y="156"/>
                </a:lnTo>
                <a:lnTo>
                  <a:pt x="29" y="156"/>
                </a:lnTo>
                <a:close/>
                <a:moveTo>
                  <a:pt x="27" y="168"/>
                </a:moveTo>
                <a:lnTo>
                  <a:pt x="27" y="168"/>
                </a:lnTo>
                <a:lnTo>
                  <a:pt x="31" y="168"/>
                </a:lnTo>
                <a:lnTo>
                  <a:pt x="31" y="171"/>
                </a:lnTo>
                <a:lnTo>
                  <a:pt x="31" y="171"/>
                </a:lnTo>
                <a:lnTo>
                  <a:pt x="29" y="173"/>
                </a:lnTo>
                <a:lnTo>
                  <a:pt x="27" y="173"/>
                </a:lnTo>
                <a:lnTo>
                  <a:pt x="27" y="173"/>
                </a:lnTo>
                <a:lnTo>
                  <a:pt x="25" y="173"/>
                </a:lnTo>
                <a:lnTo>
                  <a:pt x="24" y="169"/>
                </a:lnTo>
                <a:lnTo>
                  <a:pt x="24" y="169"/>
                </a:lnTo>
                <a:lnTo>
                  <a:pt x="25" y="168"/>
                </a:lnTo>
                <a:lnTo>
                  <a:pt x="27" y="168"/>
                </a:lnTo>
                <a:lnTo>
                  <a:pt x="27" y="168"/>
                </a:lnTo>
                <a:close/>
                <a:moveTo>
                  <a:pt x="27" y="178"/>
                </a:moveTo>
                <a:lnTo>
                  <a:pt x="27" y="178"/>
                </a:lnTo>
                <a:lnTo>
                  <a:pt x="29" y="180"/>
                </a:lnTo>
                <a:lnTo>
                  <a:pt x="31" y="181"/>
                </a:lnTo>
                <a:lnTo>
                  <a:pt x="31" y="181"/>
                </a:lnTo>
                <a:lnTo>
                  <a:pt x="29" y="183"/>
                </a:lnTo>
                <a:lnTo>
                  <a:pt x="27" y="185"/>
                </a:lnTo>
                <a:lnTo>
                  <a:pt x="27" y="185"/>
                </a:lnTo>
                <a:lnTo>
                  <a:pt x="25" y="183"/>
                </a:lnTo>
                <a:lnTo>
                  <a:pt x="24" y="181"/>
                </a:lnTo>
                <a:lnTo>
                  <a:pt x="24" y="181"/>
                </a:lnTo>
                <a:lnTo>
                  <a:pt x="25" y="180"/>
                </a:lnTo>
                <a:lnTo>
                  <a:pt x="27" y="178"/>
                </a:lnTo>
                <a:lnTo>
                  <a:pt x="27" y="178"/>
                </a:lnTo>
                <a:close/>
                <a:moveTo>
                  <a:pt x="25" y="193"/>
                </a:moveTo>
                <a:lnTo>
                  <a:pt x="25" y="193"/>
                </a:lnTo>
                <a:lnTo>
                  <a:pt x="25" y="190"/>
                </a:lnTo>
                <a:lnTo>
                  <a:pt x="27" y="190"/>
                </a:lnTo>
                <a:lnTo>
                  <a:pt x="27" y="190"/>
                </a:lnTo>
                <a:lnTo>
                  <a:pt x="31" y="190"/>
                </a:lnTo>
                <a:lnTo>
                  <a:pt x="31" y="192"/>
                </a:lnTo>
                <a:lnTo>
                  <a:pt x="31" y="192"/>
                </a:lnTo>
                <a:lnTo>
                  <a:pt x="31" y="195"/>
                </a:lnTo>
                <a:lnTo>
                  <a:pt x="29" y="195"/>
                </a:lnTo>
                <a:lnTo>
                  <a:pt x="29" y="195"/>
                </a:lnTo>
                <a:lnTo>
                  <a:pt x="25" y="195"/>
                </a:lnTo>
                <a:lnTo>
                  <a:pt x="25" y="193"/>
                </a:lnTo>
                <a:lnTo>
                  <a:pt x="25" y="193"/>
                </a:lnTo>
                <a:close/>
                <a:moveTo>
                  <a:pt x="25" y="204"/>
                </a:moveTo>
                <a:lnTo>
                  <a:pt x="25" y="204"/>
                </a:lnTo>
                <a:lnTo>
                  <a:pt x="27" y="202"/>
                </a:lnTo>
                <a:lnTo>
                  <a:pt x="29" y="200"/>
                </a:lnTo>
                <a:lnTo>
                  <a:pt x="29" y="200"/>
                </a:lnTo>
                <a:lnTo>
                  <a:pt x="31" y="200"/>
                </a:lnTo>
                <a:lnTo>
                  <a:pt x="32" y="204"/>
                </a:lnTo>
                <a:lnTo>
                  <a:pt x="32" y="204"/>
                </a:lnTo>
                <a:lnTo>
                  <a:pt x="32" y="205"/>
                </a:lnTo>
                <a:lnTo>
                  <a:pt x="31" y="207"/>
                </a:lnTo>
                <a:lnTo>
                  <a:pt x="31" y="207"/>
                </a:lnTo>
                <a:lnTo>
                  <a:pt x="27" y="207"/>
                </a:lnTo>
                <a:lnTo>
                  <a:pt x="25" y="204"/>
                </a:lnTo>
                <a:lnTo>
                  <a:pt x="25" y="204"/>
                </a:lnTo>
                <a:close/>
                <a:moveTo>
                  <a:pt x="29" y="216"/>
                </a:moveTo>
                <a:lnTo>
                  <a:pt x="29" y="216"/>
                </a:lnTo>
                <a:lnTo>
                  <a:pt x="29" y="212"/>
                </a:lnTo>
                <a:lnTo>
                  <a:pt x="31" y="212"/>
                </a:lnTo>
                <a:lnTo>
                  <a:pt x="31" y="212"/>
                </a:lnTo>
                <a:lnTo>
                  <a:pt x="34" y="212"/>
                </a:lnTo>
                <a:lnTo>
                  <a:pt x="34" y="214"/>
                </a:lnTo>
                <a:lnTo>
                  <a:pt x="34" y="214"/>
                </a:lnTo>
                <a:lnTo>
                  <a:pt x="34" y="216"/>
                </a:lnTo>
                <a:lnTo>
                  <a:pt x="32" y="217"/>
                </a:lnTo>
                <a:lnTo>
                  <a:pt x="32" y="217"/>
                </a:lnTo>
                <a:lnTo>
                  <a:pt x="31" y="217"/>
                </a:lnTo>
                <a:lnTo>
                  <a:pt x="29" y="216"/>
                </a:lnTo>
                <a:lnTo>
                  <a:pt x="29" y="216"/>
                </a:lnTo>
                <a:close/>
                <a:moveTo>
                  <a:pt x="32" y="226"/>
                </a:moveTo>
                <a:lnTo>
                  <a:pt x="32" y="226"/>
                </a:lnTo>
                <a:lnTo>
                  <a:pt x="32" y="224"/>
                </a:lnTo>
                <a:lnTo>
                  <a:pt x="34" y="222"/>
                </a:lnTo>
                <a:lnTo>
                  <a:pt x="34" y="222"/>
                </a:lnTo>
                <a:lnTo>
                  <a:pt x="36" y="222"/>
                </a:lnTo>
                <a:lnTo>
                  <a:pt x="37" y="224"/>
                </a:lnTo>
                <a:lnTo>
                  <a:pt x="37" y="224"/>
                </a:lnTo>
                <a:lnTo>
                  <a:pt x="37" y="227"/>
                </a:lnTo>
                <a:lnTo>
                  <a:pt x="36" y="229"/>
                </a:lnTo>
                <a:lnTo>
                  <a:pt x="36" y="229"/>
                </a:lnTo>
                <a:lnTo>
                  <a:pt x="34" y="227"/>
                </a:lnTo>
                <a:lnTo>
                  <a:pt x="32" y="226"/>
                </a:lnTo>
                <a:lnTo>
                  <a:pt x="32" y="226"/>
                </a:lnTo>
                <a:close/>
                <a:moveTo>
                  <a:pt x="36" y="238"/>
                </a:moveTo>
                <a:lnTo>
                  <a:pt x="36" y="238"/>
                </a:lnTo>
                <a:lnTo>
                  <a:pt x="36" y="234"/>
                </a:lnTo>
                <a:lnTo>
                  <a:pt x="37" y="233"/>
                </a:lnTo>
                <a:lnTo>
                  <a:pt x="37" y="233"/>
                </a:lnTo>
                <a:lnTo>
                  <a:pt x="39" y="233"/>
                </a:lnTo>
                <a:lnTo>
                  <a:pt x="41" y="234"/>
                </a:lnTo>
                <a:lnTo>
                  <a:pt x="41" y="234"/>
                </a:lnTo>
                <a:lnTo>
                  <a:pt x="41" y="238"/>
                </a:lnTo>
                <a:lnTo>
                  <a:pt x="39" y="239"/>
                </a:lnTo>
                <a:lnTo>
                  <a:pt x="39" y="239"/>
                </a:lnTo>
                <a:lnTo>
                  <a:pt x="37" y="239"/>
                </a:lnTo>
                <a:lnTo>
                  <a:pt x="36" y="238"/>
                </a:lnTo>
                <a:lnTo>
                  <a:pt x="36" y="238"/>
                </a:lnTo>
                <a:close/>
                <a:moveTo>
                  <a:pt x="41" y="248"/>
                </a:moveTo>
                <a:lnTo>
                  <a:pt x="41" y="248"/>
                </a:lnTo>
                <a:lnTo>
                  <a:pt x="41" y="245"/>
                </a:lnTo>
                <a:lnTo>
                  <a:pt x="41" y="243"/>
                </a:lnTo>
                <a:lnTo>
                  <a:pt x="41" y="243"/>
                </a:lnTo>
                <a:lnTo>
                  <a:pt x="44" y="243"/>
                </a:lnTo>
                <a:lnTo>
                  <a:pt x="46" y="245"/>
                </a:lnTo>
                <a:lnTo>
                  <a:pt x="46" y="245"/>
                </a:lnTo>
                <a:lnTo>
                  <a:pt x="46" y="246"/>
                </a:lnTo>
                <a:lnTo>
                  <a:pt x="44" y="250"/>
                </a:lnTo>
                <a:lnTo>
                  <a:pt x="44" y="250"/>
                </a:lnTo>
                <a:lnTo>
                  <a:pt x="43" y="250"/>
                </a:lnTo>
                <a:lnTo>
                  <a:pt x="41" y="248"/>
                </a:lnTo>
                <a:lnTo>
                  <a:pt x="41" y="248"/>
                </a:lnTo>
                <a:close/>
                <a:moveTo>
                  <a:pt x="49" y="258"/>
                </a:moveTo>
                <a:lnTo>
                  <a:pt x="49" y="258"/>
                </a:lnTo>
                <a:lnTo>
                  <a:pt x="48" y="258"/>
                </a:lnTo>
                <a:lnTo>
                  <a:pt x="46" y="258"/>
                </a:lnTo>
                <a:lnTo>
                  <a:pt x="46" y="258"/>
                </a:lnTo>
                <a:lnTo>
                  <a:pt x="46" y="255"/>
                </a:lnTo>
                <a:lnTo>
                  <a:pt x="46" y="253"/>
                </a:lnTo>
                <a:lnTo>
                  <a:pt x="46" y="253"/>
                </a:lnTo>
                <a:lnTo>
                  <a:pt x="49" y="253"/>
                </a:lnTo>
                <a:lnTo>
                  <a:pt x="51" y="255"/>
                </a:lnTo>
                <a:lnTo>
                  <a:pt x="51" y="255"/>
                </a:lnTo>
                <a:lnTo>
                  <a:pt x="51" y="257"/>
                </a:lnTo>
                <a:lnTo>
                  <a:pt x="49" y="258"/>
                </a:lnTo>
                <a:lnTo>
                  <a:pt x="49" y="258"/>
                </a:lnTo>
                <a:close/>
                <a:moveTo>
                  <a:pt x="56" y="269"/>
                </a:moveTo>
                <a:lnTo>
                  <a:pt x="56" y="269"/>
                </a:lnTo>
                <a:lnTo>
                  <a:pt x="55" y="269"/>
                </a:lnTo>
                <a:lnTo>
                  <a:pt x="51" y="267"/>
                </a:lnTo>
                <a:lnTo>
                  <a:pt x="51" y="267"/>
                </a:lnTo>
                <a:lnTo>
                  <a:pt x="51" y="265"/>
                </a:lnTo>
                <a:lnTo>
                  <a:pt x="53" y="263"/>
                </a:lnTo>
                <a:lnTo>
                  <a:pt x="53" y="263"/>
                </a:lnTo>
                <a:lnTo>
                  <a:pt x="55" y="262"/>
                </a:lnTo>
                <a:lnTo>
                  <a:pt x="58" y="263"/>
                </a:lnTo>
                <a:lnTo>
                  <a:pt x="58" y="263"/>
                </a:lnTo>
                <a:lnTo>
                  <a:pt x="58" y="265"/>
                </a:lnTo>
                <a:lnTo>
                  <a:pt x="56" y="269"/>
                </a:lnTo>
                <a:lnTo>
                  <a:pt x="56" y="269"/>
                </a:lnTo>
                <a:close/>
                <a:moveTo>
                  <a:pt x="63" y="277"/>
                </a:moveTo>
                <a:lnTo>
                  <a:pt x="63" y="277"/>
                </a:lnTo>
                <a:lnTo>
                  <a:pt x="61" y="277"/>
                </a:lnTo>
                <a:lnTo>
                  <a:pt x="60" y="277"/>
                </a:lnTo>
                <a:lnTo>
                  <a:pt x="60" y="277"/>
                </a:lnTo>
                <a:lnTo>
                  <a:pt x="58" y="274"/>
                </a:lnTo>
                <a:lnTo>
                  <a:pt x="60" y="272"/>
                </a:lnTo>
                <a:lnTo>
                  <a:pt x="60" y="272"/>
                </a:lnTo>
                <a:lnTo>
                  <a:pt x="61" y="272"/>
                </a:lnTo>
                <a:lnTo>
                  <a:pt x="63" y="272"/>
                </a:lnTo>
                <a:lnTo>
                  <a:pt x="63" y="272"/>
                </a:lnTo>
                <a:lnTo>
                  <a:pt x="65" y="275"/>
                </a:lnTo>
                <a:lnTo>
                  <a:pt x="63" y="277"/>
                </a:lnTo>
                <a:lnTo>
                  <a:pt x="63" y="277"/>
                </a:lnTo>
                <a:close/>
                <a:moveTo>
                  <a:pt x="63" y="80"/>
                </a:moveTo>
                <a:lnTo>
                  <a:pt x="63" y="80"/>
                </a:lnTo>
                <a:lnTo>
                  <a:pt x="61" y="79"/>
                </a:lnTo>
                <a:lnTo>
                  <a:pt x="63" y="77"/>
                </a:lnTo>
                <a:lnTo>
                  <a:pt x="63" y="77"/>
                </a:lnTo>
                <a:lnTo>
                  <a:pt x="65" y="75"/>
                </a:lnTo>
                <a:lnTo>
                  <a:pt x="66" y="75"/>
                </a:lnTo>
                <a:lnTo>
                  <a:pt x="66" y="75"/>
                </a:lnTo>
                <a:lnTo>
                  <a:pt x="68" y="79"/>
                </a:lnTo>
                <a:lnTo>
                  <a:pt x="66" y="80"/>
                </a:lnTo>
                <a:lnTo>
                  <a:pt x="66" y="80"/>
                </a:lnTo>
                <a:lnTo>
                  <a:pt x="65" y="82"/>
                </a:lnTo>
                <a:lnTo>
                  <a:pt x="63" y="80"/>
                </a:lnTo>
                <a:lnTo>
                  <a:pt x="63" y="80"/>
                </a:lnTo>
                <a:close/>
                <a:moveTo>
                  <a:pt x="72" y="286"/>
                </a:moveTo>
                <a:lnTo>
                  <a:pt x="72" y="286"/>
                </a:lnTo>
                <a:lnTo>
                  <a:pt x="68" y="286"/>
                </a:lnTo>
                <a:lnTo>
                  <a:pt x="66" y="286"/>
                </a:lnTo>
                <a:lnTo>
                  <a:pt x="66" y="286"/>
                </a:lnTo>
                <a:lnTo>
                  <a:pt x="65" y="282"/>
                </a:lnTo>
                <a:lnTo>
                  <a:pt x="66" y="280"/>
                </a:lnTo>
                <a:lnTo>
                  <a:pt x="66" y="280"/>
                </a:lnTo>
                <a:lnTo>
                  <a:pt x="68" y="279"/>
                </a:lnTo>
                <a:lnTo>
                  <a:pt x="72" y="280"/>
                </a:lnTo>
                <a:lnTo>
                  <a:pt x="72" y="280"/>
                </a:lnTo>
                <a:lnTo>
                  <a:pt x="72" y="282"/>
                </a:lnTo>
                <a:lnTo>
                  <a:pt x="72" y="286"/>
                </a:lnTo>
                <a:lnTo>
                  <a:pt x="72" y="286"/>
                </a:lnTo>
                <a:close/>
                <a:moveTo>
                  <a:pt x="70" y="72"/>
                </a:moveTo>
                <a:lnTo>
                  <a:pt x="70" y="72"/>
                </a:lnTo>
                <a:lnTo>
                  <a:pt x="70" y="70"/>
                </a:lnTo>
                <a:lnTo>
                  <a:pt x="70" y="68"/>
                </a:lnTo>
                <a:lnTo>
                  <a:pt x="70" y="68"/>
                </a:lnTo>
                <a:lnTo>
                  <a:pt x="73" y="67"/>
                </a:lnTo>
                <a:lnTo>
                  <a:pt x="75" y="68"/>
                </a:lnTo>
                <a:lnTo>
                  <a:pt x="75" y="68"/>
                </a:lnTo>
                <a:lnTo>
                  <a:pt x="75" y="70"/>
                </a:lnTo>
                <a:lnTo>
                  <a:pt x="75" y="72"/>
                </a:lnTo>
                <a:lnTo>
                  <a:pt x="75" y="72"/>
                </a:lnTo>
                <a:lnTo>
                  <a:pt x="73" y="74"/>
                </a:lnTo>
                <a:lnTo>
                  <a:pt x="70" y="72"/>
                </a:lnTo>
                <a:lnTo>
                  <a:pt x="70" y="72"/>
                </a:lnTo>
                <a:close/>
                <a:moveTo>
                  <a:pt x="78" y="292"/>
                </a:moveTo>
                <a:lnTo>
                  <a:pt x="78" y="292"/>
                </a:lnTo>
                <a:lnTo>
                  <a:pt x="77" y="294"/>
                </a:lnTo>
                <a:lnTo>
                  <a:pt x="75" y="292"/>
                </a:lnTo>
                <a:lnTo>
                  <a:pt x="75" y="292"/>
                </a:lnTo>
                <a:lnTo>
                  <a:pt x="73" y="291"/>
                </a:lnTo>
                <a:lnTo>
                  <a:pt x="75" y="289"/>
                </a:lnTo>
                <a:lnTo>
                  <a:pt x="75" y="289"/>
                </a:lnTo>
                <a:lnTo>
                  <a:pt x="77" y="287"/>
                </a:lnTo>
                <a:lnTo>
                  <a:pt x="78" y="289"/>
                </a:lnTo>
                <a:lnTo>
                  <a:pt x="78" y="289"/>
                </a:lnTo>
                <a:lnTo>
                  <a:pt x="80" y="291"/>
                </a:lnTo>
                <a:lnTo>
                  <a:pt x="78" y="292"/>
                </a:lnTo>
                <a:lnTo>
                  <a:pt x="78" y="292"/>
                </a:lnTo>
                <a:close/>
                <a:moveTo>
                  <a:pt x="78" y="65"/>
                </a:moveTo>
                <a:lnTo>
                  <a:pt x="78" y="65"/>
                </a:lnTo>
                <a:lnTo>
                  <a:pt x="78" y="62"/>
                </a:lnTo>
                <a:lnTo>
                  <a:pt x="78" y="60"/>
                </a:lnTo>
                <a:lnTo>
                  <a:pt x="78" y="60"/>
                </a:lnTo>
                <a:lnTo>
                  <a:pt x="82" y="60"/>
                </a:lnTo>
                <a:lnTo>
                  <a:pt x="84" y="60"/>
                </a:lnTo>
                <a:lnTo>
                  <a:pt x="84" y="60"/>
                </a:lnTo>
                <a:lnTo>
                  <a:pt x="84" y="63"/>
                </a:lnTo>
                <a:lnTo>
                  <a:pt x="84" y="65"/>
                </a:lnTo>
                <a:lnTo>
                  <a:pt x="84" y="65"/>
                </a:lnTo>
                <a:lnTo>
                  <a:pt x="80" y="65"/>
                </a:lnTo>
                <a:lnTo>
                  <a:pt x="78" y="65"/>
                </a:lnTo>
                <a:lnTo>
                  <a:pt x="78" y="65"/>
                </a:lnTo>
                <a:close/>
                <a:moveTo>
                  <a:pt x="87" y="299"/>
                </a:moveTo>
                <a:lnTo>
                  <a:pt x="87" y="299"/>
                </a:lnTo>
                <a:lnTo>
                  <a:pt x="85" y="301"/>
                </a:lnTo>
                <a:lnTo>
                  <a:pt x="84" y="301"/>
                </a:lnTo>
                <a:lnTo>
                  <a:pt x="84" y="301"/>
                </a:lnTo>
                <a:lnTo>
                  <a:pt x="82" y="298"/>
                </a:lnTo>
                <a:lnTo>
                  <a:pt x="82" y="296"/>
                </a:lnTo>
                <a:lnTo>
                  <a:pt x="82" y="296"/>
                </a:lnTo>
                <a:lnTo>
                  <a:pt x="85" y="294"/>
                </a:lnTo>
                <a:lnTo>
                  <a:pt x="87" y="296"/>
                </a:lnTo>
                <a:lnTo>
                  <a:pt x="87" y="296"/>
                </a:lnTo>
                <a:lnTo>
                  <a:pt x="89" y="298"/>
                </a:lnTo>
                <a:lnTo>
                  <a:pt x="87" y="299"/>
                </a:lnTo>
                <a:lnTo>
                  <a:pt x="87" y="299"/>
                </a:lnTo>
                <a:close/>
                <a:moveTo>
                  <a:pt x="97" y="306"/>
                </a:moveTo>
                <a:lnTo>
                  <a:pt x="97" y="306"/>
                </a:lnTo>
                <a:lnTo>
                  <a:pt x="96" y="308"/>
                </a:lnTo>
                <a:lnTo>
                  <a:pt x="92" y="308"/>
                </a:lnTo>
                <a:lnTo>
                  <a:pt x="92" y="308"/>
                </a:lnTo>
                <a:lnTo>
                  <a:pt x="90" y="304"/>
                </a:lnTo>
                <a:lnTo>
                  <a:pt x="92" y="303"/>
                </a:lnTo>
                <a:lnTo>
                  <a:pt x="92" y="303"/>
                </a:lnTo>
                <a:lnTo>
                  <a:pt x="94" y="301"/>
                </a:lnTo>
                <a:lnTo>
                  <a:pt x="96" y="301"/>
                </a:lnTo>
                <a:lnTo>
                  <a:pt x="96" y="301"/>
                </a:lnTo>
                <a:lnTo>
                  <a:pt x="97" y="304"/>
                </a:lnTo>
                <a:lnTo>
                  <a:pt x="97" y="306"/>
                </a:lnTo>
                <a:lnTo>
                  <a:pt x="97" y="306"/>
                </a:lnTo>
                <a:close/>
                <a:moveTo>
                  <a:pt x="106" y="311"/>
                </a:moveTo>
                <a:lnTo>
                  <a:pt x="106" y="311"/>
                </a:lnTo>
                <a:lnTo>
                  <a:pt x="104" y="313"/>
                </a:lnTo>
                <a:lnTo>
                  <a:pt x="102" y="313"/>
                </a:lnTo>
                <a:lnTo>
                  <a:pt x="102" y="313"/>
                </a:lnTo>
                <a:lnTo>
                  <a:pt x="101" y="311"/>
                </a:lnTo>
                <a:lnTo>
                  <a:pt x="101" y="310"/>
                </a:lnTo>
                <a:lnTo>
                  <a:pt x="101" y="310"/>
                </a:lnTo>
                <a:lnTo>
                  <a:pt x="102" y="308"/>
                </a:lnTo>
                <a:lnTo>
                  <a:pt x="106" y="308"/>
                </a:lnTo>
                <a:lnTo>
                  <a:pt x="106" y="308"/>
                </a:lnTo>
                <a:lnTo>
                  <a:pt x="108" y="310"/>
                </a:lnTo>
                <a:lnTo>
                  <a:pt x="106" y="311"/>
                </a:lnTo>
                <a:lnTo>
                  <a:pt x="106" y="311"/>
                </a:lnTo>
                <a:close/>
                <a:moveTo>
                  <a:pt x="116" y="316"/>
                </a:moveTo>
                <a:lnTo>
                  <a:pt x="116" y="316"/>
                </a:lnTo>
                <a:lnTo>
                  <a:pt x="114" y="318"/>
                </a:lnTo>
                <a:lnTo>
                  <a:pt x="113" y="318"/>
                </a:lnTo>
                <a:lnTo>
                  <a:pt x="113" y="318"/>
                </a:lnTo>
                <a:lnTo>
                  <a:pt x="111" y="316"/>
                </a:lnTo>
                <a:lnTo>
                  <a:pt x="111" y="315"/>
                </a:lnTo>
                <a:lnTo>
                  <a:pt x="111" y="315"/>
                </a:lnTo>
                <a:lnTo>
                  <a:pt x="113" y="313"/>
                </a:lnTo>
                <a:lnTo>
                  <a:pt x="114" y="313"/>
                </a:lnTo>
                <a:lnTo>
                  <a:pt x="114" y="313"/>
                </a:lnTo>
                <a:lnTo>
                  <a:pt x="116" y="315"/>
                </a:lnTo>
                <a:lnTo>
                  <a:pt x="116" y="316"/>
                </a:lnTo>
                <a:lnTo>
                  <a:pt x="116" y="316"/>
                </a:lnTo>
                <a:close/>
                <a:moveTo>
                  <a:pt x="126" y="322"/>
                </a:moveTo>
                <a:lnTo>
                  <a:pt x="126" y="322"/>
                </a:lnTo>
                <a:lnTo>
                  <a:pt x="125" y="323"/>
                </a:lnTo>
                <a:lnTo>
                  <a:pt x="123" y="323"/>
                </a:lnTo>
                <a:lnTo>
                  <a:pt x="123" y="323"/>
                </a:lnTo>
                <a:lnTo>
                  <a:pt x="121" y="322"/>
                </a:lnTo>
                <a:lnTo>
                  <a:pt x="121" y="318"/>
                </a:lnTo>
                <a:lnTo>
                  <a:pt x="121" y="318"/>
                </a:lnTo>
                <a:lnTo>
                  <a:pt x="123" y="316"/>
                </a:lnTo>
                <a:lnTo>
                  <a:pt x="125" y="316"/>
                </a:lnTo>
                <a:lnTo>
                  <a:pt x="125" y="316"/>
                </a:lnTo>
                <a:lnTo>
                  <a:pt x="126" y="318"/>
                </a:lnTo>
                <a:lnTo>
                  <a:pt x="126" y="322"/>
                </a:lnTo>
                <a:lnTo>
                  <a:pt x="126" y="322"/>
                </a:lnTo>
                <a:close/>
                <a:moveTo>
                  <a:pt x="138" y="325"/>
                </a:moveTo>
                <a:lnTo>
                  <a:pt x="138" y="325"/>
                </a:lnTo>
                <a:lnTo>
                  <a:pt x="137" y="327"/>
                </a:lnTo>
                <a:lnTo>
                  <a:pt x="133" y="327"/>
                </a:lnTo>
                <a:lnTo>
                  <a:pt x="133" y="327"/>
                </a:lnTo>
                <a:lnTo>
                  <a:pt x="131" y="325"/>
                </a:lnTo>
                <a:lnTo>
                  <a:pt x="131" y="323"/>
                </a:lnTo>
                <a:lnTo>
                  <a:pt x="131" y="323"/>
                </a:lnTo>
                <a:lnTo>
                  <a:pt x="133" y="322"/>
                </a:lnTo>
                <a:lnTo>
                  <a:pt x="135" y="320"/>
                </a:lnTo>
                <a:lnTo>
                  <a:pt x="135" y="320"/>
                </a:lnTo>
                <a:lnTo>
                  <a:pt x="138" y="322"/>
                </a:lnTo>
                <a:lnTo>
                  <a:pt x="138" y="325"/>
                </a:lnTo>
                <a:lnTo>
                  <a:pt x="138" y="325"/>
                </a:lnTo>
                <a:close/>
                <a:moveTo>
                  <a:pt x="149" y="327"/>
                </a:moveTo>
                <a:lnTo>
                  <a:pt x="149" y="327"/>
                </a:lnTo>
                <a:lnTo>
                  <a:pt x="147" y="328"/>
                </a:lnTo>
                <a:lnTo>
                  <a:pt x="145" y="330"/>
                </a:lnTo>
                <a:lnTo>
                  <a:pt x="145" y="330"/>
                </a:lnTo>
                <a:lnTo>
                  <a:pt x="143" y="328"/>
                </a:lnTo>
                <a:lnTo>
                  <a:pt x="142" y="325"/>
                </a:lnTo>
                <a:lnTo>
                  <a:pt x="142" y="325"/>
                </a:lnTo>
                <a:lnTo>
                  <a:pt x="143" y="323"/>
                </a:lnTo>
                <a:lnTo>
                  <a:pt x="147" y="323"/>
                </a:lnTo>
                <a:lnTo>
                  <a:pt x="147" y="323"/>
                </a:lnTo>
                <a:lnTo>
                  <a:pt x="149" y="325"/>
                </a:lnTo>
                <a:lnTo>
                  <a:pt x="149" y="327"/>
                </a:lnTo>
                <a:lnTo>
                  <a:pt x="149" y="327"/>
                </a:lnTo>
                <a:close/>
                <a:moveTo>
                  <a:pt x="133" y="180"/>
                </a:moveTo>
                <a:lnTo>
                  <a:pt x="108" y="198"/>
                </a:lnTo>
                <a:lnTo>
                  <a:pt x="108" y="180"/>
                </a:lnTo>
                <a:lnTo>
                  <a:pt x="108" y="180"/>
                </a:lnTo>
                <a:lnTo>
                  <a:pt x="97" y="178"/>
                </a:lnTo>
                <a:lnTo>
                  <a:pt x="90" y="173"/>
                </a:lnTo>
                <a:lnTo>
                  <a:pt x="85" y="164"/>
                </a:lnTo>
                <a:lnTo>
                  <a:pt x="84" y="156"/>
                </a:lnTo>
                <a:lnTo>
                  <a:pt x="84" y="130"/>
                </a:lnTo>
                <a:lnTo>
                  <a:pt x="84" y="130"/>
                </a:lnTo>
                <a:lnTo>
                  <a:pt x="85" y="120"/>
                </a:lnTo>
                <a:lnTo>
                  <a:pt x="90" y="113"/>
                </a:lnTo>
                <a:lnTo>
                  <a:pt x="97" y="108"/>
                </a:lnTo>
                <a:lnTo>
                  <a:pt x="108" y="106"/>
                </a:lnTo>
                <a:lnTo>
                  <a:pt x="154" y="106"/>
                </a:lnTo>
                <a:lnTo>
                  <a:pt x="154" y="106"/>
                </a:lnTo>
                <a:lnTo>
                  <a:pt x="162" y="108"/>
                </a:lnTo>
                <a:lnTo>
                  <a:pt x="169" y="113"/>
                </a:lnTo>
                <a:lnTo>
                  <a:pt x="174" y="120"/>
                </a:lnTo>
                <a:lnTo>
                  <a:pt x="178" y="130"/>
                </a:lnTo>
                <a:lnTo>
                  <a:pt x="178" y="156"/>
                </a:lnTo>
                <a:lnTo>
                  <a:pt x="178" y="156"/>
                </a:lnTo>
                <a:lnTo>
                  <a:pt x="174" y="166"/>
                </a:lnTo>
                <a:lnTo>
                  <a:pt x="169" y="173"/>
                </a:lnTo>
                <a:lnTo>
                  <a:pt x="162" y="178"/>
                </a:lnTo>
                <a:lnTo>
                  <a:pt x="154" y="180"/>
                </a:lnTo>
                <a:lnTo>
                  <a:pt x="133" y="180"/>
                </a:lnTo>
                <a:close/>
                <a:moveTo>
                  <a:pt x="155" y="332"/>
                </a:moveTo>
                <a:lnTo>
                  <a:pt x="155" y="332"/>
                </a:lnTo>
                <a:lnTo>
                  <a:pt x="154" y="330"/>
                </a:lnTo>
                <a:lnTo>
                  <a:pt x="154" y="328"/>
                </a:lnTo>
                <a:lnTo>
                  <a:pt x="154" y="328"/>
                </a:lnTo>
                <a:lnTo>
                  <a:pt x="155" y="327"/>
                </a:lnTo>
                <a:lnTo>
                  <a:pt x="157" y="325"/>
                </a:lnTo>
                <a:lnTo>
                  <a:pt x="157" y="325"/>
                </a:lnTo>
                <a:lnTo>
                  <a:pt x="159" y="327"/>
                </a:lnTo>
                <a:lnTo>
                  <a:pt x="160" y="328"/>
                </a:lnTo>
                <a:lnTo>
                  <a:pt x="160" y="328"/>
                </a:lnTo>
                <a:lnTo>
                  <a:pt x="159" y="332"/>
                </a:lnTo>
                <a:lnTo>
                  <a:pt x="155" y="332"/>
                </a:lnTo>
                <a:lnTo>
                  <a:pt x="155" y="332"/>
                </a:lnTo>
                <a:close/>
                <a:moveTo>
                  <a:pt x="167" y="333"/>
                </a:moveTo>
                <a:lnTo>
                  <a:pt x="167" y="333"/>
                </a:lnTo>
                <a:lnTo>
                  <a:pt x="166" y="332"/>
                </a:lnTo>
                <a:lnTo>
                  <a:pt x="164" y="330"/>
                </a:lnTo>
                <a:lnTo>
                  <a:pt x="164" y="330"/>
                </a:lnTo>
                <a:lnTo>
                  <a:pt x="166" y="327"/>
                </a:lnTo>
                <a:lnTo>
                  <a:pt x="167" y="327"/>
                </a:lnTo>
                <a:lnTo>
                  <a:pt x="167" y="327"/>
                </a:lnTo>
                <a:lnTo>
                  <a:pt x="171" y="328"/>
                </a:lnTo>
                <a:lnTo>
                  <a:pt x="171" y="330"/>
                </a:lnTo>
                <a:lnTo>
                  <a:pt x="171" y="330"/>
                </a:lnTo>
                <a:lnTo>
                  <a:pt x="169" y="332"/>
                </a:lnTo>
                <a:lnTo>
                  <a:pt x="167" y="333"/>
                </a:lnTo>
                <a:lnTo>
                  <a:pt x="167" y="333"/>
                </a:lnTo>
                <a:close/>
                <a:moveTo>
                  <a:pt x="179" y="333"/>
                </a:moveTo>
                <a:lnTo>
                  <a:pt x="179" y="333"/>
                </a:lnTo>
                <a:lnTo>
                  <a:pt x="176" y="332"/>
                </a:lnTo>
                <a:lnTo>
                  <a:pt x="176" y="330"/>
                </a:lnTo>
                <a:lnTo>
                  <a:pt x="176" y="330"/>
                </a:lnTo>
                <a:lnTo>
                  <a:pt x="176" y="328"/>
                </a:lnTo>
                <a:lnTo>
                  <a:pt x="179" y="327"/>
                </a:lnTo>
                <a:lnTo>
                  <a:pt x="179" y="327"/>
                </a:lnTo>
                <a:lnTo>
                  <a:pt x="181" y="328"/>
                </a:lnTo>
                <a:lnTo>
                  <a:pt x="183" y="330"/>
                </a:lnTo>
                <a:lnTo>
                  <a:pt x="183" y="330"/>
                </a:lnTo>
                <a:lnTo>
                  <a:pt x="181" y="332"/>
                </a:lnTo>
                <a:lnTo>
                  <a:pt x="179" y="333"/>
                </a:lnTo>
                <a:lnTo>
                  <a:pt x="179" y="333"/>
                </a:lnTo>
                <a:close/>
                <a:moveTo>
                  <a:pt x="190" y="333"/>
                </a:moveTo>
                <a:lnTo>
                  <a:pt x="190" y="333"/>
                </a:lnTo>
                <a:lnTo>
                  <a:pt x="188" y="332"/>
                </a:lnTo>
                <a:lnTo>
                  <a:pt x="186" y="330"/>
                </a:lnTo>
                <a:lnTo>
                  <a:pt x="186" y="330"/>
                </a:lnTo>
                <a:lnTo>
                  <a:pt x="188" y="328"/>
                </a:lnTo>
                <a:lnTo>
                  <a:pt x="190" y="327"/>
                </a:lnTo>
                <a:lnTo>
                  <a:pt x="190" y="327"/>
                </a:lnTo>
                <a:lnTo>
                  <a:pt x="193" y="327"/>
                </a:lnTo>
                <a:lnTo>
                  <a:pt x="193" y="330"/>
                </a:lnTo>
                <a:lnTo>
                  <a:pt x="193" y="330"/>
                </a:lnTo>
                <a:lnTo>
                  <a:pt x="193" y="332"/>
                </a:lnTo>
                <a:lnTo>
                  <a:pt x="190" y="333"/>
                </a:lnTo>
                <a:lnTo>
                  <a:pt x="190" y="333"/>
                </a:lnTo>
                <a:close/>
                <a:moveTo>
                  <a:pt x="202" y="332"/>
                </a:moveTo>
                <a:lnTo>
                  <a:pt x="202" y="332"/>
                </a:lnTo>
                <a:lnTo>
                  <a:pt x="200" y="332"/>
                </a:lnTo>
                <a:lnTo>
                  <a:pt x="198" y="328"/>
                </a:lnTo>
                <a:lnTo>
                  <a:pt x="198" y="328"/>
                </a:lnTo>
                <a:lnTo>
                  <a:pt x="198" y="327"/>
                </a:lnTo>
                <a:lnTo>
                  <a:pt x="202" y="325"/>
                </a:lnTo>
                <a:lnTo>
                  <a:pt x="202" y="325"/>
                </a:lnTo>
                <a:lnTo>
                  <a:pt x="203" y="327"/>
                </a:lnTo>
                <a:lnTo>
                  <a:pt x="205" y="328"/>
                </a:lnTo>
                <a:lnTo>
                  <a:pt x="205" y="328"/>
                </a:lnTo>
                <a:lnTo>
                  <a:pt x="203" y="330"/>
                </a:lnTo>
                <a:lnTo>
                  <a:pt x="202" y="332"/>
                </a:lnTo>
                <a:lnTo>
                  <a:pt x="202" y="332"/>
                </a:lnTo>
                <a:close/>
                <a:moveTo>
                  <a:pt x="213" y="330"/>
                </a:moveTo>
                <a:lnTo>
                  <a:pt x="213" y="330"/>
                </a:lnTo>
                <a:lnTo>
                  <a:pt x="210" y="328"/>
                </a:lnTo>
                <a:lnTo>
                  <a:pt x="208" y="327"/>
                </a:lnTo>
                <a:lnTo>
                  <a:pt x="208" y="327"/>
                </a:lnTo>
                <a:lnTo>
                  <a:pt x="210" y="325"/>
                </a:lnTo>
                <a:lnTo>
                  <a:pt x="212" y="323"/>
                </a:lnTo>
                <a:lnTo>
                  <a:pt x="212" y="323"/>
                </a:lnTo>
                <a:lnTo>
                  <a:pt x="213" y="323"/>
                </a:lnTo>
                <a:lnTo>
                  <a:pt x="215" y="325"/>
                </a:lnTo>
                <a:lnTo>
                  <a:pt x="215" y="325"/>
                </a:lnTo>
                <a:lnTo>
                  <a:pt x="215" y="328"/>
                </a:lnTo>
                <a:lnTo>
                  <a:pt x="213" y="330"/>
                </a:lnTo>
                <a:lnTo>
                  <a:pt x="213" y="330"/>
                </a:lnTo>
                <a:close/>
                <a:moveTo>
                  <a:pt x="224" y="327"/>
                </a:moveTo>
                <a:lnTo>
                  <a:pt x="224" y="327"/>
                </a:lnTo>
                <a:lnTo>
                  <a:pt x="222" y="327"/>
                </a:lnTo>
                <a:lnTo>
                  <a:pt x="220" y="325"/>
                </a:lnTo>
                <a:lnTo>
                  <a:pt x="220" y="325"/>
                </a:lnTo>
                <a:lnTo>
                  <a:pt x="220" y="322"/>
                </a:lnTo>
                <a:lnTo>
                  <a:pt x="222" y="320"/>
                </a:lnTo>
                <a:lnTo>
                  <a:pt x="222" y="320"/>
                </a:lnTo>
                <a:lnTo>
                  <a:pt x="224" y="322"/>
                </a:lnTo>
                <a:lnTo>
                  <a:pt x="225" y="323"/>
                </a:lnTo>
                <a:lnTo>
                  <a:pt x="225" y="323"/>
                </a:lnTo>
                <a:lnTo>
                  <a:pt x="225" y="325"/>
                </a:lnTo>
                <a:lnTo>
                  <a:pt x="224" y="327"/>
                </a:lnTo>
                <a:lnTo>
                  <a:pt x="224" y="327"/>
                </a:lnTo>
                <a:close/>
                <a:moveTo>
                  <a:pt x="234" y="323"/>
                </a:moveTo>
                <a:lnTo>
                  <a:pt x="234" y="323"/>
                </a:lnTo>
                <a:lnTo>
                  <a:pt x="232" y="323"/>
                </a:lnTo>
                <a:lnTo>
                  <a:pt x="231" y="322"/>
                </a:lnTo>
                <a:lnTo>
                  <a:pt x="231" y="322"/>
                </a:lnTo>
                <a:lnTo>
                  <a:pt x="231" y="318"/>
                </a:lnTo>
                <a:lnTo>
                  <a:pt x="232" y="316"/>
                </a:lnTo>
                <a:lnTo>
                  <a:pt x="232" y="316"/>
                </a:lnTo>
                <a:lnTo>
                  <a:pt x="236" y="316"/>
                </a:lnTo>
                <a:lnTo>
                  <a:pt x="237" y="318"/>
                </a:lnTo>
                <a:lnTo>
                  <a:pt x="237" y="318"/>
                </a:lnTo>
                <a:lnTo>
                  <a:pt x="237" y="322"/>
                </a:lnTo>
                <a:lnTo>
                  <a:pt x="234" y="323"/>
                </a:lnTo>
                <a:lnTo>
                  <a:pt x="234" y="323"/>
                </a:lnTo>
                <a:close/>
                <a:moveTo>
                  <a:pt x="246" y="318"/>
                </a:moveTo>
                <a:lnTo>
                  <a:pt x="246" y="318"/>
                </a:lnTo>
                <a:lnTo>
                  <a:pt x="243" y="318"/>
                </a:lnTo>
                <a:lnTo>
                  <a:pt x="241" y="316"/>
                </a:lnTo>
                <a:lnTo>
                  <a:pt x="241" y="316"/>
                </a:lnTo>
                <a:lnTo>
                  <a:pt x="241" y="315"/>
                </a:lnTo>
                <a:lnTo>
                  <a:pt x="243" y="313"/>
                </a:lnTo>
                <a:lnTo>
                  <a:pt x="243" y="313"/>
                </a:lnTo>
                <a:lnTo>
                  <a:pt x="244" y="313"/>
                </a:lnTo>
                <a:lnTo>
                  <a:pt x="248" y="315"/>
                </a:lnTo>
                <a:lnTo>
                  <a:pt x="248" y="315"/>
                </a:lnTo>
                <a:lnTo>
                  <a:pt x="248" y="316"/>
                </a:lnTo>
                <a:lnTo>
                  <a:pt x="246" y="318"/>
                </a:lnTo>
                <a:lnTo>
                  <a:pt x="246" y="318"/>
                </a:lnTo>
                <a:close/>
                <a:moveTo>
                  <a:pt x="256" y="313"/>
                </a:moveTo>
                <a:lnTo>
                  <a:pt x="256" y="313"/>
                </a:lnTo>
                <a:lnTo>
                  <a:pt x="253" y="313"/>
                </a:lnTo>
                <a:lnTo>
                  <a:pt x="251" y="311"/>
                </a:lnTo>
                <a:lnTo>
                  <a:pt x="251" y="311"/>
                </a:lnTo>
                <a:lnTo>
                  <a:pt x="251" y="310"/>
                </a:lnTo>
                <a:lnTo>
                  <a:pt x="253" y="308"/>
                </a:lnTo>
                <a:lnTo>
                  <a:pt x="253" y="308"/>
                </a:lnTo>
                <a:lnTo>
                  <a:pt x="254" y="308"/>
                </a:lnTo>
                <a:lnTo>
                  <a:pt x="256" y="310"/>
                </a:lnTo>
                <a:lnTo>
                  <a:pt x="256" y="310"/>
                </a:lnTo>
                <a:lnTo>
                  <a:pt x="256" y="311"/>
                </a:lnTo>
                <a:lnTo>
                  <a:pt x="256" y="313"/>
                </a:lnTo>
                <a:lnTo>
                  <a:pt x="256" y="313"/>
                </a:lnTo>
                <a:close/>
                <a:moveTo>
                  <a:pt x="265" y="308"/>
                </a:moveTo>
                <a:lnTo>
                  <a:pt x="265" y="308"/>
                </a:lnTo>
                <a:lnTo>
                  <a:pt x="263" y="308"/>
                </a:lnTo>
                <a:lnTo>
                  <a:pt x="261" y="306"/>
                </a:lnTo>
                <a:lnTo>
                  <a:pt x="261" y="306"/>
                </a:lnTo>
                <a:lnTo>
                  <a:pt x="260" y="304"/>
                </a:lnTo>
                <a:lnTo>
                  <a:pt x="261" y="301"/>
                </a:lnTo>
                <a:lnTo>
                  <a:pt x="261" y="301"/>
                </a:lnTo>
                <a:lnTo>
                  <a:pt x="265" y="301"/>
                </a:lnTo>
                <a:lnTo>
                  <a:pt x="266" y="303"/>
                </a:lnTo>
                <a:lnTo>
                  <a:pt x="266" y="303"/>
                </a:lnTo>
                <a:lnTo>
                  <a:pt x="266" y="304"/>
                </a:lnTo>
                <a:lnTo>
                  <a:pt x="265" y="308"/>
                </a:lnTo>
                <a:lnTo>
                  <a:pt x="265" y="308"/>
                </a:lnTo>
                <a:close/>
                <a:moveTo>
                  <a:pt x="275" y="301"/>
                </a:moveTo>
                <a:lnTo>
                  <a:pt x="275" y="301"/>
                </a:lnTo>
                <a:lnTo>
                  <a:pt x="272" y="301"/>
                </a:lnTo>
                <a:lnTo>
                  <a:pt x="270" y="299"/>
                </a:lnTo>
                <a:lnTo>
                  <a:pt x="270" y="299"/>
                </a:lnTo>
                <a:lnTo>
                  <a:pt x="270" y="298"/>
                </a:lnTo>
                <a:lnTo>
                  <a:pt x="270" y="296"/>
                </a:lnTo>
                <a:lnTo>
                  <a:pt x="270" y="296"/>
                </a:lnTo>
                <a:lnTo>
                  <a:pt x="273" y="294"/>
                </a:lnTo>
                <a:lnTo>
                  <a:pt x="275" y="296"/>
                </a:lnTo>
                <a:lnTo>
                  <a:pt x="275" y="296"/>
                </a:lnTo>
                <a:lnTo>
                  <a:pt x="275" y="298"/>
                </a:lnTo>
                <a:lnTo>
                  <a:pt x="275" y="301"/>
                </a:lnTo>
                <a:lnTo>
                  <a:pt x="275" y="301"/>
                </a:lnTo>
                <a:close/>
                <a:moveTo>
                  <a:pt x="248" y="234"/>
                </a:moveTo>
                <a:lnTo>
                  <a:pt x="248" y="260"/>
                </a:lnTo>
                <a:lnTo>
                  <a:pt x="210" y="234"/>
                </a:lnTo>
                <a:lnTo>
                  <a:pt x="184" y="234"/>
                </a:lnTo>
                <a:lnTo>
                  <a:pt x="184" y="234"/>
                </a:lnTo>
                <a:lnTo>
                  <a:pt x="178" y="234"/>
                </a:lnTo>
                <a:lnTo>
                  <a:pt x="171" y="233"/>
                </a:lnTo>
                <a:lnTo>
                  <a:pt x="166" y="231"/>
                </a:lnTo>
                <a:lnTo>
                  <a:pt x="160" y="227"/>
                </a:lnTo>
                <a:lnTo>
                  <a:pt x="157" y="222"/>
                </a:lnTo>
                <a:lnTo>
                  <a:pt x="154" y="217"/>
                </a:lnTo>
                <a:lnTo>
                  <a:pt x="152" y="212"/>
                </a:lnTo>
                <a:lnTo>
                  <a:pt x="152" y="205"/>
                </a:lnTo>
                <a:lnTo>
                  <a:pt x="152" y="192"/>
                </a:lnTo>
                <a:lnTo>
                  <a:pt x="164" y="192"/>
                </a:lnTo>
                <a:lnTo>
                  <a:pt x="164" y="192"/>
                </a:lnTo>
                <a:lnTo>
                  <a:pt x="169" y="192"/>
                </a:lnTo>
                <a:lnTo>
                  <a:pt x="174" y="190"/>
                </a:lnTo>
                <a:lnTo>
                  <a:pt x="184" y="183"/>
                </a:lnTo>
                <a:lnTo>
                  <a:pt x="191" y="173"/>
                </a:lnTo>
                <a:lnTo>
                  <a:pt x="193" y="168"/>
                </a:lnTo>
                <a:lnTo>
                  <a:pt x="193" y="163"/>
                </a:lnTo>
                <a:lnTo>
                  <a:pt x="193" y="133"/>
                </a:lnTo>
                <a:lnTo>
                  <a:pt x="246" y="133"/>
                </a:lnTo>
                <a:lnTo>
                  <a:pt x="246" y="133"/>
                </a:lnTo>
                <a:lnTo>
                  <a:pt x="253" y="135"/>
                </a:lnTo>
                <a:lnTo>
                  <a:pt x="260" y="137"/>
                </a:lnTo>
                <a:lnTo>
                  <a:pt x="265" y="140"/>
                </a:lnTo>
                <a:lnTo>
                  <a:pt x="270" y="144"/>
                </a:lnTo>
                <a:lnTo>
                  <a:pt x="273" y="149"/>
                </a:lnTo>
                <a:lnTo>
                  <a:pt x="277" y="154"/>
                </a:lnTo>
                <a:lnTo>
                  <a:pt x="278" y="159"/>
                </a:lnTo>
                <a:lnTo>
                  <a:pt x="278" y="166"/>
                </a:lnTo>
                <a:lnTo>
                  <a:pt x="278" y="202"/>
                </a:lnTo>
                <a:lnTo>
                  <a:pt x="278" y="202"/>
                </a:lnTo>
                <a:lnTo>
                  <a:pt x="278" y="209"/>
                </a:lnTo>
                <a:lnTo>
                  <a:pt x="277" y="216"/>
                </a:lnTo>
                <a:lnTo>
                  <a:pt x="273" y="221"/>
                </a:lnTo>
                <a:lnTo>
                  <a:pt x="270" y="226"/>
                </a:lnTo>
                <a:lnTo>
                  <a:pt x="265" y="229"/>
                </a:lnTo>
                <a:lnTo>
                  <a:pt x="260" y="233"/>
                </a:lnTo>
                <a:lnTo>
                  <a:pt x="253" y="234"/>
                </a:lnTo>
                <a:lnTo>
                  <a:pt x="248" y="234"/>
                </a:lnTo>
                <a:lnTo>
                  <a:pt x="248" y="234"/>
                </a:lnTo>
                <a:close/>
                <a:moveTo>
                  <a:pt x="284" y="292"/>
                </a:moveTo>
                <a:lnTo>
                  <a:pt x="284" y="292"/>
                </a:lnTo>
                <a:lnTo>
                  <a:pt x="280" y="294"/>
                </a:lnTo>
                <a:lnTo>
                  <a:pt x="278" y="292"/>
                </a:lnTo>
                <a:lnTo>
                  <a:pt x="278" y="292"/>
                </a:lnTo>
                <a:lnTo>
                  <a:pt x="278" y="291"/>
                </a:lnTo>
                <a:lnTo>
                  <a:pt x="278" y="289"/>
                </a:lnTo>
                <a:lnTo>
                  <a:pt x="278" y="289"/>
                </a:lnTo>
                <a:lnTo>
                  <a:pt x="282" y="287"/>
                </a:lnTo>
                <a:lnTo>
                  <a:pt x="284" y="289"/>
                </a:lnTo>
                <a:lnTo>
                  <a:pt x="284" y="289"/>
                </a:lnTo>
                <a:lnTo>
                  <a:pt x="284" y="291"/>
                </a:lnTo>
                <a:lnTo>
                  <a:pt x="284" y="292"/>
                </a:lnTo>
                <a:lnTo>
                  <a:pt x="284" y="292"/>
                </a:lnTo>
                <a:close/>
                <a:moveTo>
                  <a:pt x="284" y="72"/>
                </a:moveTo>
                <a:lnTo>
                  <a:pt x="284" y="72"/>
                </a:lnTo>
                <a:lnTo>
                  <a:pt x="282" y="70"/>
                </a:lnTo>
                <a:lnTo>
                  <a:pt x="284" y="68"/>
                </a:lnTo>
                <a:lnTo>
                  <a:pt x="284" y="68"/>
                </a:lnTo>
                <a:lnTo>
                  <a:pt x="285" y="67"/>
                </a:lnTo>
                <a:lnTo>
                  <a:pt x="287" y="68"/>
                </a:lnTo>
                <a:lnTo>
                  <a:pt x="287" y="68"/>
                </a:lnTo>
                <a:lnTo>
                  <a:pt x="289" y="70"/>
                </a:lnTo>
                <a:lnTo>
                  <a:pt x="287" y="72"/>
                </a:lnTo>
                <a:lnTo>
                  <a:pt x="287" y="72"/>
                </a:lnTo>
                <a:lnTo>
                  <a:pt x="285" y="74"/>
                </a:lnTo>
                <a:lnTo>
                  <a:pt x="284" y="72"/>
                </a:lnTo>
                <a:lnTo>
                  <a:pt x="284" y="72"/>
                </a:lnTo>
                <a:close/>
                <a:moveTo>
                  <a:pt x="292" y="286"/>
                </a:moveTo>
                <a:lnTo>
                  <a:pt x="292" y="286"/>
                </a:lnTo>
                <a:lnTo>
                  <a:pt x="289" y="286"/>
                </a:lnTo>
                <a:lnTo>
                  <a:pt x="287" y="286"/>
                </a:lnTo>
                <a:lnTo>
                  <a:pt x="287" y="286"/>
                </a:lnTo>
                <a:lnTo>
                  <a:pt x="285" y="282"/>
                </a:lnTo>
                <a:lnTo>
                  <a:pt x="287" y="280"/>
                </a:lnTo>
                <a:lnTo>
                  <a:pt x="287" y="280"/>
                </a:lnTo>
                <a:lnTo>
                  <a:pt x="289" y="279"/>
                </a:lnTo>
                <a:lnTo>
                  <a:pt x="290" y="280"/>
                </a:lnTo>
                <a:lnTo>
                  <a:pt x="290" y="280"/>
                </a:lnTo>
                <a:lnTo>
                  <a:pt x="292" y="282"/>
                </a:lnTo>
                <a:lnTo>
                  <a:pt x="292" y="286"/>
                </a:lnTo>
                <a:lnTo>
                  <a:pt x="292" y="286"/>
                </a:lnTo>
                <a:close/>
                <a:moveTo>
                  <a:pt x="290" y="80"/>
                </a:moveTo>
                <a:lnTo>
                  <a:pt x="290" y="80"/>
                </a:lnTo>
                <a:lnTo>
                  <a:pt x="290" y="79"/>
                </a:lnTo>
                <a:lnTo>
                  <a:pt x="290" y="75"/>
                </a:lnTo>
                <a:lnTo>
                  <a:pt x="290" y="75"/>
                </a:lnTo>
                <a:lnTo>
                  <a:pt x="294" y="75"/>
                </a:lnTo>
                <a:lnTo>
                  <a:pt x="296" y="77"/>
                </a:lnTo>
                <a:lnTo>
                  <a:pt x="296" y="77"/>
                </a:lnTo>
                <a:lnTo>
                  <a:pt x="296" y="79"/>
                </a:lnTo>
                <a:lnTo>
                  <a:pt x="296" y="80"/>
                </a:lnTo>
                <a:lnTo>
                  <a:pt x="296" y="80"/>
                </a:lnTo>
                <a:lnTo>
                  <a:pt x="292" y="82"/>
                </a:lnTo>
                <a:lnTo>
                  <a:pt x="290" y="80"/>
                </a:lnTo>
                <a:lnTo>
                  <a:pt x="290" y="80"/>
                </a:lnTo>
                <a:close/>
                <a:moveTo>
                  <a:pt x="299" y="277"/>
                </a:moveTo>
                <a:lnTo>
                  <a:pt x="299" y="277"/>
                </a:lnTo>
                <a:lnTo>
                  <a:pt x="297" y="277"/>
                </a:lnTo>
                <a:lnTo>
                  <a:pt x="294" y="277"/>
                </a:lnTo>
                <a:lnTo>
                  <a:pt x="294" y="277"/>
                </a:lnTo>
                <a:lnTo>
                  <a:pt x="294" y="275"/>
                </a:lnTo>
                <a:lnTo>
                  <a:pt x="294" y="272"/>
                </a:lnTo>
                <a:lnTo>
                  <a:pt x="294" y="272"/>
                </a:lnTo>
                <a:lnTo>
                  <a:pt x="296" y="272"/>
                </a:lnTo>
                <a:lnTo>
                  <a:pt x="299" y="272"/>
                </a:lnTo>
                <a:lnTo>
                  <a:pt x="299" y="272"/>
                </a:lnTo>
                <a:lnTo>
                  <a:pt x="299" y="274"/>
                </a:lnTo>
                <a:lnTo>
                  <a:pt x="299" y="277"/>
                </a:lnTo>
                <a:lnTo>
                  <a:pt x="299" y="277"/>
                </a:lnTo>
                <a:close/>
                <a:moveTo>
                  <a:pt x="306" y="267"/>
                </a:moveTo>
                <a:lnTo>
                  <a:pt x="306" y="267"/>
                </a:lnTo>
                <a:lnTo>
                  <a:pt x="304" y="269"/>
                </a:lnTo>
                <a:lnTo>
                  <a:pt x="301" y="269"/>
                </a:lnTo>
                <a:lnTo>
                  <a:pt x="301" y="269"/>
                </a:lnTo>
                <a:lnTo>
                  <a:pt x="301" y="265"/>
                </a:lnTo>
                <a:lnTo>
                  <a:pt x="301" y="263"/>
                </a:lnTo>
                <a:lnTo>
                  <a:pt x="301" y="263"/>
                </a:lnTo>
                <a:lnTo>
                  <a:pt x="302" y="262"/>
                </a:lnTo>
                <a:lnTo>
                  <a:pt x="306" y="263"/>
                </a:lnTo>
                <a:lnTo>
                  <a:pt x="306" y="263"/>
                </a:lnTo>
                <a:lnTo>
                  <a:pt x="306" y="265"/>
                </a:lnTo>
                <a:lnTo>
                  <a:pt x="306" y="267"/>
                </a:lnTo>
                <a:lnTo>
                  <a:pt x="306" y="267"/>
                </a:lnTo>
                <a:close/>
                <a:moveTo>
                  <a:pt x="313" y="258"/>
                </a:moveTo>
                <a:lnTo>
                  <a:pt x="313" y="258"/>
                </a:lnTo>
                <a:lnTo>
                  <a:pt x="309" y="258"/>
                </a:lnTo>
                <a:lnTo>
                  <a:pt x="307" y="258"/>
                </a:lnTo>
                <a:lnTo>
                  <a:pt x="307" y="258"/>
                </a:lnTo>
                <a:lnTo>
                  <a:pt x="306" y="257"/>
                </a:lnTo>
                <a:lnTo>
                  <a:pt x="306" y="255"/>
                </a:lnTo>
                <a:lnTo>
                  <a:pt x="306" y="255"/>
                </a:lnTo>
                <a:lnTo>
                  <a:pt x="309" y="253"/>
                </a:lnTo>
                <a:lnTo>
                  <a:pt x="311" y="253"/>
                </a:lnTo>
                <a:lnTo>
                  <a:pt x="311" y="253"/>
                </a:lnTo>
                <a:lnTo>
                  <a:pt x="313" y="255"/>
                </a:lnTo>
                <a:lnTo>
                  <a:pt x="313" y="258"/>
                </a:lnTo>
                <a:lnTo>
                  <a:pt x="313" y="258"/>
                </a:lnTo>
                <a:close/>
                <a:moveTo>
                  <a:pt x="318" y="248"/>
                </a:moveTo>
                <a:lnTo>
                  <a:pt x="318" y="248"/>
                </a:lnTo>
                <a:lnTo>
                  <a:pt x="316" y="250"/>
                </a:lnTo>
                <a:lnTo>
                  <a:pt x="313" y="250"/>
                </a:lnTo>
                <a:lnTo>
                  <a:pt x="313" y="250"/>
                </a:lnTo>
                <a:lnTo>
                  <a:pt x="311" y="246"/>
                </a:lnTo>
                <a:lnTo>
                  <a:pt x="311" y="245"/>
                </a:lnTo>
                <a:lnTo>
                  <a:pt x="311" y="245"/>
                </a:lnTo>
                <a:lnTo>
                  <a:pt x="314" y="243"/>
                </a:lnTo>
                <a:lnTo>
                  <a:pt x="316" y="243"/>
                </a:lnTo>
                <a:lnTo>
                  <a:pt x="316" y="243"/>
                </a:lnTo>
                <a:lnTo>
                  <a:pt x="318" y="245"/>
                </a:lnTo>
                <a:lnTo>
                  <a:pt x="318" y="248"/>
                </a:lnTo>
                <a:lnTo>
                  <a:pt x="318" y="248"/>
                </a:lnTo>
                <a:close/>
                <a:moveTo>
                  <a:pt x="323" y="238"/>
                </a:moveTo>
                <a:lnTo>
                  <a:pt x="323" y="238"/>
                </a:lnTo>
                <a:lnTo>
                  <a:pt x="321" y="239"/>
                </a:lnTo>
                <a:lnTo>
                  <a:pt x="318" y="239"/>
                </a:lnTo>
                <a:lnTo>
                  <a:pt x="318" y="239"/>
                </a:lnTo>
                <a:lnTo>
                  <a:pt x="316" y="238"/>
                </a:lnTo>
                <a:lnTo>
                  <a:pt x="316" y="234"/>
                </a:lnTo>
                <a:lnTo>
                  <a:pt x="316" y="234"/>
                </a:lnTo>
                <a:lnTo>
                  <a:pt x="318" y="233"/>
                </a:lnTo>
                <a:lnTo>
                  <a:pt x="321" y="233"/>
                </a:lnTo>
                <a:lnTo>
                  <a:pt x="321" y="233"/>
                </a:lnTo>
                <a:lnTo>
                  <a:pt x="323" y="234"/>
                </a:lnTo>
                <a:lnTo>
                  <a:pt x="323" y="238"/>
                </a:lnTo>
                <a:lnTo>
                  <a:pt x="323" y="238"/>
                </a:lnTo>
                <a:close/>
                <a:moveTo>
                  <a:pt x="326" y="226"/>
                </a:moveTo>
                <a:lnTo>
                  <a:pt x="326" y="226"/>
                </a:lnTo>
                <a:lnTo>
                  <a:pt x="325" y="227"/>
                </a:lnTo>
                <a:lnTo>
                  <a:pt x="323" y="229"/>
                </a:lnTo>
                <a:lnTo>
                  <a:pt x="323" y="229"/>
                </a:lnTo>
                <a:lnTo>
                  <a:pt x="319" y="227"/>
                </a:lnTo>
                <a:lnTo>
                  <a:pt x="319" y="224"/>
                </a:lnTo>
                <a:lnTo>
                  <a:pt x="319" y="224"/>
                </a:lnTo>
                <a:lnTo>
                  <a:pt x="321" y="222"/>
                </a:lnTo>
                <a:lnTo>
                  <a:pt x="325" y="222"/>
                </a:lnTo>
                <a:lnTo>
                  <a:pt x="325" y="222"/>
                </a:lnTo>
                <a:lnTo>
                  <a:pt x="326" y="224"/>
                </a:lnTo>
                <a:lnTo>
                  <a:pt x="326" y="226"/>
                </a:lnTo>
                <a:lnTo>
                  <a:pt x="326" y="226"/>
                </a:lnTo>
                <a:close/>
                <a:moveTo>
                  <a:pt x="330" y="216"/>
                </a:moveTo>
                <a:lnTo>
                  <a:pt x="330" y="216"/>
                </a:lnTo>
                <a:lnTo>
                  <a:pt x="328" y="217"/>
                </a:lnTo>
                <a:lnTo>
                  <a:pt x="325" y="217"/>
                </a:lnTo>
                <a:lnTo>
                  <a:pt x="325" y="217"/>
                </a:lnTo>
                <a:lnTo>
                  <a:pt x="323" y="216"/>
                </a:lnTo>
                <a:lnTo>
                  <a:pt x="323" y="214"/>
                </a:lnTo>
                <a:lnTo>
                  <a:pt x="323" y="214"/>
                </a:lnTo>
                <a:lnTo>
                  <a:pt x="325" y="212"/>
                </a:lnTo>
                <a:lnTo>
                  <a:pt x="326" y="212"/>
                </a:lnTo>
                <a:lnTo>
                  <a:pt x="326" y="212"/>
                </a:lnTo>
                <a:lnTo>
                  <a:pt x="330" y="212"/>
                </a:lnTo>
                <a:lnTo>
                  <a:pt x="330" y="216"/>
                </a:lnTo>
                <a:lnTo>
                  <a:pt x="330" y="216"/>
                </a:lnTo>
                <a:close/>
                <a:moveTo>
                  <a:pt x="328" y="207"/>
                </a:moveTo>
                <a:lnTo>
                  <a:pt x="328" y="207"/>
                </a:lnTo>
                <a:lnTo>
                  <a:pt x="326" y="205"/>
                </a:lnTo>
                <a:lnTo>
                  <a:pt x="325" y="204"/>
                </a:lnTo>
                <a:lnTo>
                  <a:pt x="325" y="204"/>
                </a:lnTo>
                <a:lnTo>
                  <a:pt x="326" y="200"/>
                </a:lnTo>
                <a:lnTo>
                  <a:pt x="330" y="200"/>
                </a:lnTo>
                <a:lnTo>
                  <a:pt x="330" y="200"/>
                </a:lnTo>
                <a:lnTo>
                  <a:pt x="331" y="202"/>
                </a:lnTo>
                <a:lnTo>
                  <a:pt x="331" y="204"/>
                </a:lnTo>
                <a:lnTo>
                  <a:pt x="331" y="204"/>
                </a:lnTo>
                <a:lnTo>
                  <a:pt x="330" y="207"/>
                </a:lnTo>
                <a:lnTo>
                  <a:pt x="328" y="207"/>
                </a:lnTo>
                <a:lnTo>
                  <a:pt x="328" y="207"/>
                </a:lnTo>
                <a:close/>
                <a:moveTo>
                  <a:pt x="330" y="195"/>
                </a:moveTo>
                <a:lnTo>
                  <a:pt x="330" y="195"/>
                </a:lnTo>
                <a:lnTo>
                  <a:pt x="328" y="195"/>
                </a:lnTo>
                <a:lnTo>
                  <a:pt x="326" y="192"/>
                </a:lnTo>
                <a:lnTo>
                  <a:pt x="326" y="192"/>
                </a:lnTo>
                <a:lnTo>
                  <a:pt x="328" y="190"/>
                </a:lnTo>
                <a:lnTo>
                  <a:pt x="330" y="190"/>
                </a:lnTo>
                <a:lnTo>
                  <a:pt x="330" y="190"/>
                </a:lnTo>
                <a:lnTo>
                  <a:pt x="333" y="190"/>
                </a:lnTo>
                <a:lnTo>
                  <a:pt x="333" y="193"/>
                </a:lnTo>
                <a:lnTo>
                  <a:pt x="333" y="193"/>
                </a:lnTo>
                <a:lnTo>
                  <a:pt x="331" y="195"/>
                </a:lnTo>
                <a:lnTo>
                  <a:pt x="330" y="195"/>
                </a:lnTo>
                <a:lnTo>
                  <a:pt x="330" y="195"/>
                </a:lnTo>
                <a:close/>
                <a:moveTo>
                  <a:pt x="330" y="185"/>
                </a:moveTo>
                <a:lnTo>
                  <a:pt x="330" y="185"/>
                </a:lnTo>
                <a:lnTo>
                  <a:pt x="328" y="183"/>
                </a:lnTo>
                <a:lnTo>
                  <a:pt x="328" y="181"/>
                </a:lnTo>
                <a:lnTo>
                  <a:pt x="328" y="181"/>
                </a:lnTo>
                <a:lnTo>
                  <a:pt x="328" y="180"/>
                </a:lnTo>
                <a:lnTo>
                  <a:pt x="330" y="178"/>
                </a:lnTo>
                <a:lnTo>
                  <a:pt x="330" y="178"/>
                </a:lnTo>
                <a:lnTo>
                  <a:pt x="333" y="180"/>
                </a:lnTo>
                <a:lnTo>
                  <a:pt x="333" y="181"/>
                </a:lnTo>
                <a:lnTo>
                  <a:pt x="333" y="181"/>
                </a:lnTo>
                <a:lnTo>
                  <a:pt x="333" y="183"/>
                </a:lnTo>
                <a:lnTo>
                  <a:pt x="330" y="185"/>
                </a:lnTo>
                <a:lnTo>
                  <a:pt x="330" y="185"/>
                </a:lnTo>
                <a:close/>
              </a:path>
            </a:pathLst>
          </a:custGeom>
          <a:solidFill>
            <a:srgbClr val="B3B3B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31" name="제목 1"/>
          <p:cNvSpPr>
            <a:spLocks noGrp="1"/>
          </p:cNvSpPr>
          <p:nvPr>
            <p:ph type="ctrTitle" hasCustomPrompt="1"/>
          </p:nvPr>
        </p:nvSpPr>
        <p:spPr>
          <a:xfrm>
            <a:off x="1404000" y="3502026"/>
            <a:ext cx="6336000" cy="572464"/>
          </a:xfrm>
          <a:prstGeom prst="rect">
            <a:avLst/>
          </a:prstGeom>
        </p:spPr>
        <p:txBody>
          <a:bodyPr>
            <a:spAutoFit/>
          </a:bodyPr>
          <a:lstStyle>
            <a:lvl1pPr algn="ctr" defTabSz="914400" rtl="0" eaLnBrk="1" latinLnBrk="1" hangingPunct="1">
              <a:lnSpc>
                <a:spcPct val="130000"/>
              </a:lnSpc>
              <a:spcBef>
                <a:spcPct val="0"/>
              </a:spcBef>
              <a:buNone/>
              <a:defRPr lang="ko-KR" altLang="en-US" sz="2400" b="1" kern="1200" cap="none" spc="50" dirty="0">
                <a:ln w="13500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32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1404000" y="3355974"/>
            <a:ext cx="6336000" cy="292388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algn="ctr">
              <a:lnSpc>
                <a:spcPct val="130000"/>
              </a:lnSpc>
              <a:buNone/>
              <a:defRPr lang="ko-KR" altLang="en-US" sz="10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ko-KR" altLang="en-US" dirty="0"/>
              <a:t>제목을 입력하세요</a:t>
            </a:r>
          </a:p>
        </p:txBody>
      </p:sp>
      <p:sp>
        <p:nvSpPr>
          <p:cNvPr id="33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404000" y="4032640"/>
            <a:ext cx="6336000" cy="252377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lang="ko-KR" altLang="en-US" sz="800" b="0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710%26v_flag%3d0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17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4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9.jpg"/><Relationship Id="rId16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3.gif"/><Relationship Id="rId4" Type="http://schemas.openxmlformats.org/officeDocument/2006/relationships/image" Target="../media/image10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13" Type="http://schemas.openxmlformats.org/officeDocument/2006/relationships/hyperlink" Target="http://www.bizforms.co.kr/bms/check.asp?code=bs3217338750418&amp;go_url=http%3a%2f%2fpowerpoint.bizforms.co.kr%2fform_view%2fview.asp%3fnumber%3d186925%26v_flag%3d0" TargetMode="External"/><Relationship Id="rId18" Type="http://schemas.openxmlformats.org/officeDocument/2006/relationships/image" Target="../media/image25.jpg"/><Relationship Id="rId3" Type="http://schemas.openxmlformats.org/officeDocument/2006/relationships/hyperlink" Target="http://www.bizforms.co.kr/bms/check.asp?code=bs3217338750418&amp;go_url=http%3a%2f%2fpowerpoint.bizforms.co.kr%2fform_view%2fview.asp%3fnumber%3d186878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84%26v_flag%3d0%0d%0a" TargetMode="External"/><Relationship Id="rId12" Type="http://schemas.openxmlformats.org/officeDocument/2006/relationships/image" Target="../media/image22.gif"/><Relationship Id="rId17" Type="http://schemas.openxmlformats.org/officeDocument/2006/relationships/hyperlink" Target="http://www.bizforms.co.kr/bms/check.asp?code=bs3217338750418&amp;go_url=http%3a%2f%2fpowerpoint.bizforms.co.kr%2fpackage%2fview.asp%3fnumber%3d112500%26v_flag%3d0%0d%0a" TargetMode="External"/><Relationship Id="rId2" Type="http://schemas.openxmlformats.org/officeDocument/2006/relationships/image" Target="../media/image9.jpg"/><Relationship Id="rId16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Relationship Id="rId11" Type="http://schemas.openxmlformats.org/officeDocument/2006/relationships/hyperlink" Target="http://www.bizforms.co.kr/bms/check.asp?code=bs3217338750418&amp;go_url=http%3a%2f%2fpowerpoint.bizforms.co.kr%2fform_view%2fview.asp%3fnumber%3d18659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890%26v_flag%3d0%0d%0a" TargetMode="External"/><Relationship Id="rId15" Type="http://schemas.openxmlformats.org/officeDocument/2006/relationships/hyperlink" Target="http://www.bizforms.co.kr/bms/check.asp?code=bs3217338750418&amp;go_url=http%3a%2f%2fpowerpoint.bizforms.co.kr%2fpackage%2fview.asp%3fnumber%3d112508%26v_flag%3d0%0d%0a" TargetMode="External"/><Relationship Id="rId10" Type="http://schemas.openxmlformats.org/officeDocument/2006/relationships/image" Target="../media/image21.gif"/><Relationship Id="rId4" Type="http://schemas.openxmlformats.org/officeDocument/2006/relationships/image" Target="../media/image18.gif"/><Relationship Id="rId9" Type="http://schemas.openxmlformats.org/officeDocument/2006/relationships/hyperlink" Target="http://www.bizforms.co.kr/bms/check.asp?code=bs3217338750418&amp;go_url=http%3a%2f%2fpowerpoint.bizforms.co.kr%2fform_view%2fview.asp%3fnumber%3d186311%26v_flag%3d0%0d%0a" TargetMode="External"/><Relationship Id="rId14" Type="http://schemas.openxmlformats.org/officeDocument/2006/relationships/image" Target="../media/image23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01453B3C-1B70-4609-9CCD-B453FE33B500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DA1B9221-96D8-436C-99FC-B7698D33A4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B2B3C2A0-2DEA-4F34-982D-D24FBCE01998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29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CDE10A2C-9B25-4196-A799-FA86A66009AC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20E68AE3-F7E8-4565-BBC9-7B5AFDA8CEC2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http://www.bizforms.co.kr/bms/check.asp?code=bs3217338750418&amp;go_url=http%3a%2f%2fpowerpoint.bizforms.co.kr%2fform_view%2fview.asp%3fnumber%3d105710%26v_flag%3d0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D6482F18-69B2-4946-B7FB-C7653EB1D236}"/>
              </a:ext>
            </a:extLst>
          </p:cNvPr>
          <p:cNvSpPr/>
          <p:nvPr/>
        </p:nvSpPr>
        <p:spPr>
          <a:xfrm>
            <a:off x="551623" y="3986545"/>
            <a:ext cx="2456122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서비스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창업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D8873BA-834E-472D-BC98-A316709FB789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98081E27-8D96-4FAA-A587-CA2535D4BF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7099" y="908720"/>
            <a:ext cx="3907875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881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Freeform 6"/>
          <p:cNvSpPr>
            <a:spLocks/>
          </p:cNvSpPr>
          <p:nvPr/>
        </p:nvSpPr>
        <p:spPr bwMode="auto">
          <a:xfrm>
            <a:off x="161925" y="88900"/>
            <a:ext cx="1489075" cy="631825"/>
          </a:xfrm>
          <a:custGeom>
            <a:avLst/>
            <a:gdLst/>
            <a:ahLst/>
            <a:cxnLst>
              <a:cxn ang="0">
                <a:pos x="938" y="398"/>
              </a:cxn>
              <a:cxn ang="0">
                <a:pos x="44" y="398"/>
              </a:cxn>
              <a:cxn ang="0">
                <a:pos x="0" y="234"/>
              </a:cxn>
              <a:cxn ang="0">
                <a:pos x="824" y="0"/>
              </a:cxn>
              <a:cxn ang="0">
                <a:pos x="938" y="398"/>
              </a:cxn>
            </a:cxnLst>
            <a:rect l="0" t="0" r="r" b="b"/>
            <a:pathLst>
              <a:path w="938" h="398">
                <a:moveTo>
                  <a:pt x="938" y="398"/>
                </a:moveTo>
                <a:lnTo>
                  <a:pt x="44" y="398"/>
                </a:lnTo>
                <a:lnTo>
                  <a:pt x="0" y="234"/>
                </a:lnTo>
                <a:lnTo>
                  <a:pt x="824" y="0"/>
                </a:lnTo>
                <a:lnTo>
                  <a:pt x="938" y="398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76" name="텍스트 개체 틀 75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altLang="ko-KR"/>
              <a:t>2-1</a:t>
            </a:r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/>
              <a:t>사업동기</a:t>
            </a:r>
            <a:endParaRPr lang="ko-KR" altLang="en-US" dirty="0"/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/>
              <a:t>사업동기를 위한 페이지입니다</a:t>
            </a:r>
            <a:r>
              <a:rPr lang="en-US" altLang="ko-KR"/>
              <a:t>. </a:t>
            </a:r>
            <a:r>
              <a:rPr lang="ko-KR" altLang="en-US"/>
              <a:t>본문 맑은고딕 </a:t>
            </a:r>
            <a:r>
              <a:rPr lang="en-US" altLang="ko-KR"/>
              <a:t>12pt </a:t>
            </a:r>
            <a:r>
              <a:rPr lang="ko-KR" altLang="en-US"/>
              <a:t>정렬은 왼쪽정렬을 권장합니다</a:t>
            </a:r>
            <a:r>
              <a:rPr lang="en-US" altLang="ko-KR"/>
              <a:t>.</a:t>
            </a:r>
            <a:endParaRPr lang="ko-KR" altLang="en-US" dirty="0"/>
          </a:p>
        </p:txBody>
      </p:sp>
      <p:grpSp>
        <p:nvGrpSpPr>
          <p:cNvPr id="33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8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3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63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4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4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08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61" name="자유형 60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62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8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59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사업동기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60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63121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창업 및 사업의 동기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선정배경 등의 내용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을 기재하시면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개인적으로 자신 있고 관심 있는 분야이거나 시장성이 있어서 선택하게 되었다는 등의 내용을 작성하시면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241709" y="6445765"/>
            <a:ext cx="1800000" cy="279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050" b="1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 Bizforms</a:t>
            </a:r>
            <a:endParaRPr lang="ko-KR" altLang="en-US" sz="1050" b="1" kern="1200" dirty="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0" name="Freeform 149"/>
          <p:cNvSpPr>
            <a:spLocks/>
          </p:cNvSpPr>
          <p:nvPr/>
        </p:nvSpPr>
        <p:spPr bwMode="auto">
          <a:xfrm>
            <a:off x="3903004" y="1511005"/>
            <a:ext cx="4161384" cy="128632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65000"/>
                </a:schemeClr>
              </a:gs>
              <a:gs pos="80000">
                <a:schemeClr val="bg1">
                  <a:lumMod val="75000"/>
                </a:schemeClr>
              </a:gs>
              <a:gs pos="100000">
                <a:schemeClr val="bg1">
                  <a:lumMod val="75000"/>
                </a:schemeClr>
              </a:gs>
            </a:gsLst>
          </a:gradFill>
          <a:ln>
            <a:solidFill>
              <a:schemeClr val="bg1">
                <a:lumMod val="75000"/>
              </a:schemeClr>
            </a:solidFill>
            <a:headEnd/>
            <a:tailEnd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1" name="Freeform 150"/>
          <p:cNvSpPr>
            <a:spLocks/>
          </p:cNvSpPr>
          <p:nvPr/>
        </p:nvSpPr>
        <p:spPr bwMode="auto">
          <a:xfrm>
            <a:off x="4020353" y="2079697"/>
            <a:ext cx="148943" cy="148943"/>
          </a:xfrm>
          <a:custGeom>
            <a:avLst/>
            <a:gdLst/>
            <a:ahLst/>
            <a:cxnLst>
              <a:cxn ang="0">
                <a:pos x="0" y="34"/>
              </a:cxn>
              <a:cxn ang="0">
                <a:pos x="0" y="34"/>
              </a:cxn>
              <a:cxn ang="0">
                <a:pos x="0" y="40"/>
              </a:cxn>
              <a:cxn ang="0">
                <a:pos x="2" y="46"/>
              </a:cxn>
              <a:cxn ang="0">
                <a:pos x="6" y="52"/>
              </a:cxn>
              <a:cxn ang="0">
                <a:pos x="10" y="56"/>
              </a:cxn>
              <a:cxn ang="0">
                <a:pos x="14" y="60"/>
              </a:cxn>
              <a:cxn ang="0">
                <a:pos x="20" y="64"/>
              </a:cxn>
              <a:cxn ang="0">
                <a:pos x="26" y="66"/>
              </a:cxn>
              <a:cxn ang="0">
                <a:pos x="34" y="66"/>
              </a:cxn>
              <a:cxn ang="0">
                <a:pos x="34" y="66"/>
              </a:cxn>
              <a:cxn ang="0">
                <a:pos x="40" y="66"/>
              </a:cxn>
              <a:cxn ang="0">
                <a:pos x="46" y="64"/>
              </a:cxn>
              <a:cxn ang="0">
                <a:pos x="52" y="60"/>
              </a:cxn>
              <a:cxn ang="0">
                <a:pos x="56" y="56"/>
              </a:cxn>
              <a:cxn ang="0">
                <a:pos x="60" y="52"/>
              </a:cxn>
              <a:cxn ang="0">
                <a:pos x="64" y="46"/>
              </a:cxn>
              <a:cxn ang="0">
                <a:pos x="66" y="40"/>
              </a:cxn>
              <a:cxn ang="0">
                <a:pos x="66" y="34"/>
              </a:cxn>
              <a:cxn ang="0">
                <a:pos x="66" y="34"/>
              </a:cxn>
              <a:cxn ang="0">
                <a:pos x="66" y="26"/>
              </a:cxn>
              <a:cxn ang="0">
                <a:pos x="64" y="20"/>
              </a:cxn>
              <a:cxn ang="0">
                <a:pos x="60" y="14"/>
              </a:cxn>
              <a:cxn ang="0">
                <a:pos x="56" y="10"/>
              </a:cxn>
              <a:cxn ang="0">
                <a:pos x="52" y="6"/>
              </a:cxn>
              <a:cxn ang="0">
                <a:pos x="46" y="2"/>
              </a:cxn>
              <a:cxn ang="0">
                <a:pos x="40" y="0"/>
              </a:cxn>
              <a:cxn ang="0">
                <a:pos x="34" y="0"/>
              </a:cxn>
              <a:cxn ang="0">
                <a:pos x="34" y="0"/>
              </a:cxn>
              <a:cxn ang="0">
                <a:pos x="26" y="0"/>
              </a:cxn>
              <a:cxn ang="0">
                <a:pos x="20" y="2"/>
              </a:cxn>
              <a:cxn ang="0">
                <a:pos x="14" y="6"/>
              </a:cxn>
              <a:cxn ang="0">
                <a:pos x="10" y="10"/>
              </a:cxn>
              <a:cxn ang="0">
                <a:pos x="6" y="14"/>
              </a:cxn>
              <a:cxn ang="0">
                <a:pos x="2" y="20"/>
              </a:cxn>
              <a:cxn ang="0">
                <a:pos x="0" y="26"/>
              </a:cxn>
              <a:cxn ang="0">
                <a:pos x="0" y="34"/>
              </a:cxn>
              <a:cxn ang="0">
                <a:pos x="0" y="34"/>
              </a:cxn>
            </a:cxnLst>
            <a:rect l="0" t="0" r="r" b="b"/>
            <a:pathLst>
              <a:path w="66" h="66">
                <a:moveTo>
                  <a:pt x="0" y="34"/>
                </a:moveTo>
                <a:lnTo>
                  <a:pt x="0" y="34"/>
                </a:lnTo>
                <a:lnTo>
                  <a:pt x="0" y="40"/>
                </a:lnTo>
                <a:lnTo>
                  <a:pt x="2" y="46"/>
                </a:lnTo>
                <a:lnTo>
                  <a:pt x="6" y="52"/>
                </a:lnTo>
                <a:lnTo>
                  <a:pt x="10" y="56"/>
                </a:lnTo>
                <a:lnTo>
                  <a:pt x="14" y="60"/>
                </a:lnTo>
                <a:lnTo>
                  <a:pt x="20" y="64"/>
                </a:lnTo>
                <a:lnTo>
                  <a:pt x="26" y="66"/>
                </a:lnTo>
                <a:lnTo>
                  <a:pt x="34" y="66"/>
                </a:lnTo>
                <a:lnTo>
                  <a:pt x="34" y="66"/>
                </a:lnTo>
                <a:lnTo>
                  <a:pt x="40" y="66"/>
                </a:lnTo>
                <a:lnTo>
                  <a:pt x="46" y="64"/>
                </a:lnTo>
                <a:lnTo>
                  <a:pt x="52" y="60"/>
                </a:lnTo>
                <a:lnTo>
                  <a:pt x="56" y="56"/>
                </a:lnTo>
                <a:lnTo>
                  <a:pt x="60" y="52"/>
                </a:lnTo>
                <a:lnTo>
                  <a:pt x="64" y="46"/>
                </a:lnTo>
                <a:lnTo>
                  <a:pt x="66" y="40"/>
                </a:lnTo>
                <a:lnTo>
                  <a:pt x="66" y="34"/>
                </a:lnTo>
                <a:lnTo>
                  <a:pt x="66" y="34"/>
                </a:lnTo>
                <a:lnTo>
                  <a:pt x="66" y="26"/>
                </a:lnTo>
                <a:lnTo>
                  <a:pt x="64" y="20"/>
                </a:lnTo>
                <a:lnTo>
                  <a:pt x="60" y="14"/>
                </a:lnTo>
                <a:lnTo>
                  <a:pt x="56" y="10"/>
                </a:lnTo>
                <a:lnTo>
                  <a:pt x="52" y="6"/>
                </a:lnTo>
                <a:lnTo>
                  <a:pt x="46" y="2"/>
                </a:lnTo>
                <a:lnTo>
                  <a:pt x="40" y="0"/>
                </a:lnTo>
                <a:lnTo>
                  <a:pt x="34" y="0"/>
                </a:lnTo>
                <a:lnTo>
                  <a:pt x="34" y="0"/>
                </a:lnTo>
                <a:lnTo>
                  <a:pt x="26" y="0"/>
                </a:lnTo>
                <a:lnTo>
                  <a:pt x="20" y="2"/>
                </a:lnTo>
                <a:lnTo>
                  <a:pt x="14" y="6"/>
                </a:lnTo>
                <a:lnTo>
                  <a:pt x="10" y="10"/>
                </a:lnTo>
                <a:lnTo>
                  <a:pt x="6" y="14"/>
                </a:lnTo>
                <a:lnTo>
                  <a:pt x="2" y="20"/>
                </a:lnTo>
                <a:lnTo>
                  <a:pt x="0" y="26"/>
                </a:lnTo>
                <a:lnTo>
                  <a:pt x="0" y="34"/>
                </a:lnTo>
                <a:lnTo>
                  <a:pt x="0" y="34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2" name="Freeform 151"/>
          <p:cNvSpPr>
            <a:spLocks/>
          </p:cNvSpPr>
          <p:nvPr/>
        </p:nvSpPr>
        <p:spPr bwMode="auto">
          <a:xfrm>
            <a:off x="3903004" y="3065262"/>
            <a:ext cx="4161384" cy="1290842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65000"/>
                </a:schemeClr>
              </a:gs>
              <a:gs pos="80000">
                <a:schemeClr val="bg1">
                  <a:lumMod val="75000"/>
                </a:schemeClr>
              </a:gs>
              <a:gs pos="100000">
                <a:schemeClr val="bg1">
                  <a:lumMod val="75000"/>
                </a:schemeClr>
              </a:gs>
            </a:gsLst>
          </a:gradFill>
          <a:ln>
            <a:solidFill>
              <a:schemeClr val="bg1">
                <a:lumMod val="75000"/>
              </a:schemeClr>
            </a:solidFill>
            <a:headEnd/>
            <a:tailEnd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3" name="Freeform 152"/>
          <p:cNvSpPr>
            <a:spLocks/>
          </p:cNvSpPr>
          <p:nvPr/>
        </p:nvSpPr>
        <p:spPr bwMode="auto">
          <a:xfrm>
            <a:off x="4020353" y="3633955"/>
            <a:ext cx="148943" cy="153457"/>
          </a:xfrm>
          <a:custGeom>
            <a:avLst/>
            <a:gdLst/>
            <a:ahLst/>
            <a:cxnLst>
              <a:cxn ang="0">
                <a:pos x="0" y="34"/>
              </a:cxn>
              <a:cxn ang="0">
                <a:pos x="0" y="34"/>
              </a:cxn>
              <a:cxn ang="0">
                <a:pos x="0" y="40"/>
              </a:cxn>
              <a:cxn ang="0">
                <a:pos x="2" y="46"/>
              </a:cxn>
              <a:cxn ang="0">
                <a:pos x="6" y="52"/>
              </a:cxn>
              <a:cxn ang="0">
                <a:pos x="10" y="58"/>
              </a:cxn>
              <a:cxn ang="0">
                <a:pos x="14" y="62"/>
              </a:cxn>
              <a:cxn ang="0">
                <a:pos x="20" y="64"/>
              </a:cxn>
              <a:cxn ang="0">
                <a:pos x="26" y="66"/>
              </a:cxn>
              <a:cxn ang="0">
                <a:pos x="34" y="68"/>
              </a:cxn>
              <a:cxn ang="0">
                <a:pos x="34" y="68"/>
              </a:cxn>
              <a:cxn ang="0">
                <a:pos x="40" y="66"/>
              </a:cxn>
              <a:cxn ang="0">
                <a:pos x="46" y="64"/>
              </a:cxn>
              <a:cxn ang="0">
                <a:pos x="52" y="62"/>
              </a:cxn>
              <a:cxn ang="0">
                <a:pos x="56" y="58"/>
              </a:cxn>
              <a:cxn ang="0">
                <a:pos x="60" y="52"/>
              </a:cxn>
              <a:cxn ang="0">
                <a:pos x="64" y="46"/>
              </a:cxn>
              <a:cxn ang="0">
                <a:pos x="66" y="40"/>
              </a:cxn>
              <a:cxn ang="0">
                <a:pos x="66" y="34"/>
              </a:cxn>
              <a:cxn ang="0">
                <a:pos x="66" y="34"/>
              </a:cxn>
              <a:cxn ang="0">
                <a:pos x="66" y="26"/>
              </a:cxn>
              <a:cxn ang="0">
                <a:pos x="64" y="20"/>
              </a:cxn>
              <a:cxn ang="0">
                <a:pos x="60" y="14"/>
              </a:cxn>
              <a:cxn ang="0">
                <a:pos x="56" y="10"/>
              </a:cxn>
              <a:cxn ang="0">
                <a:pos x="52" y="6"/>
              </a:cxn>
              <a:cxn ang="0">
                <a:pos x="46" y="2"/>
              </a:cxn>
              <a:cxn ang="0">
                <a:pos x="40" y="0"/>
              </a:cxn>
              <a:cxn ang="0">
                <a:pos x="34" y="0"/>
              </a:cxn>
              <a:cxn ang="0">
                <a:pos x="34" y="0"/>
              </a:cxn>
              <a:cxn ang="0">
                <a:pos x="26" y="0"/>
              </a:cxn>
              <a:cxn ang="0">
                <a:pos x="20" y="2"/>
              </a:cxn>
              <a:cxn ang="0">
                <a:pos x="14" y="6"/>
              </a:cxn>
              <a:cxn ang="0">
                <a:pos x="10" y="10"/>
              </a:cxn>
              <a:cxn ang="0">
                <a:pos x="6" y="14"/>
              </a:cxn>
              <a:cxn ang="0">
                <a:pos x="2" y="20"/>
              </a:cxn>
              <a:cxn ang="0">
                <a:pos x="0" y="26"/>
              </a:cxn>
              <a:cxn ang="0">
                <a:pos x="0" y="34"/>
              </a:cxn>
              <a:cxn ang="0">
                <a:pos x="0" y="34"/>
              </a:cxn>
            </a:cxnLst>
            <a:rect l="0" t="0" r="r" b="b"/>
            <a:pathLst>
              <a:path w="66" h="68">
                <a:moveTo>
                  <a:pt x="0" y="34"/>
                </a:moveTo>
                <a:lnTo>
                  <a:pt x="0" y="34"/>
                </a:lnTo>
                <a:lnTo>
                  <a:pt x="0" y="40"/>
                </a:lnTo>
                <a:lnTo>
                  <a:pt x="2" y="46"/>
                </a:lnTo>
                <a:lnTo>
                  <a:pt x="6" y="52"/>
                </a:lnTo>
                <a:lnTo>
                  <a:pt x="10" y="58"/>
                </a:lnTo>
                <a:lnTo>
                  <a:pt x="14" y="62"/>
                </a:lnTo>
                <a:lnTo>
                  <a:pt x="20" y="64"/>
                </a:lnTo>
                <a:lnTo>
                  <a:pt x="26" y="66"/>
                </a:lnTo>
                <a:lnTo>
                  <a:pt x="34" y="68"/>
                </a:lnTo>
                <a:lnTo>
                  <a:pt x="34" y="68"/>
                </a:lnTo>
                <a:lnTo>
                  <a:pt x="40" y="66"/>
                </a:lnTo>
                <a:lnTo>
                  <a:pt x="46" y="64"/>
                </a:lnTo>
                <a:lnTo>
                  <a:pt x="52" y="62"/>
                </a:lnTo>
                <a:lnTo>
                  <a:pt x="56" y="58"/>
                </a:lnTo>
                <a:lnTo>
                  <a:pt x="60" y="52"/>
                </a:lnTo>
                <a:lnTo>
                  <a:pt x="64" y="46"/>
                </a:lnTo>
                <a:lnTo>
                  <a:pt x="66" y="40"/>
                </a:lnTo>
                <a:lnTo>
                  <a:pt x="66" y="34"/>
                </a:lnTo>
                <a:lnTo>
                  <a:pt x="66" y="34"/>
                </a:lnTo>
                <a:lnTo>
                  <a:pt x="66" y="26"/>
                </a:lnTo>
                <a:lnTo>
                  <a:pt x="64" y="20"/>
                </a:lnTo>
                <a:lnTo>
                  <a:pt x="60" y="14"/>
                </a:lnTo>
                <a:lnTo>
                  <a:pt x="56" y="10"/>
                </a:lnTo>
                <a:lnTo>
                  <a:pt x="52" y="6"/>
                </a:lnTo>
                <a:lnTo>
                  <a:pt x="46" y="2"/>
                </a:lnTo>
                <a:lnTo>
                  <a:pt x="40" y="0"/>
                </a:lnTo>
                <a:lnTo>
                  <a:pt x="34" y="0"/>
                </a:lnTo>
                <a:lnTo>
                  <a:pt x="34" y="0"/>
                </a:lnTo>
                <a:lnTo>
                  <a:pt x="26" y="0"/>
                </a:lnTo>
                <a:lnTo>
                  <a:pt x="20" y="2"/>
                </a:lnTo>
                <a:lnTo>
                  <a:pt x="14" y="6"/>
                </a:lnTo>
                <a:lnTo>
                  <a:pt x="10" y="10"/>
                </a:lnTo>
                <a:lnTo>
                  <a:pt x="6" y="14"/>
                </a:lnTo>
                <a:lnTo>
                  <a:pt x="2" y="20"/>
                </a:lnTo>
                <a:lnTo>
                  <a:pt x="0" y="26"/>
                </a:lnTo>
                <a:lnTo>
                  <a:pt x="0" y="34"/>
                </a:lnTo>
                <a:lnTo>
                  <a:pt x="0" y="34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4" name="Freeform 153"/>
          <p:cNvSpPr>
            <a:spLocks/>
          </p:cNvSpPr>
          <p:nvPr/>
        </p:nvSpPr>
        <p:spPr bwMode="auto">
          <a:xfrm>
            <a:off x="3903004" y="4622434"/>
            <a:ext cx="4161384" cy="1290842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>
                  <a:lumMod val="75000"/>
                </a:schemeClr>
              </a:gs>
              <a:gs pos="80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ln>
            <a:solidFill>
              <a:schemeClr val="accent2">
                <a:lumMod val="60000"/>
                <a:lumOff val="40000"/>
              </a:schemeClr>
            </a:solidFill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5" name="Freeform 154"/>
          <p:cNvSpPr>
            <a:spLocks/>
          </p:cNvSpPr>
          <p:nvPr/>
        </p:nvSpPr>
        <p:spPr bwMode="auto">
          <a:xfrm>
            <a:off x="4020353" y="5191127"/>
            <a:ext cx="148943" cy="153457"/>
          </a:xfrm>
          <a:custGeom>
            <a:avLst/>
            <a:gdLst/>
            <a:ahLst/>
            <a:cxnLst>
              <a:cxn ang="0">
                <a:pos x="0" y="34"/>
              </a:cxn>
              <a:cxn ang="0">
                <a:pos x="0" y="34"/>
              </a:cxn>
              <a:cxn ang="0">
                <a:pos x="0" y="42"/>
              </a:cxn>
              <a:cxn ang="0">
                <a:pos x="2" y="48"/>
              </a:cxn>
              <a:cxn ang="0">
                <a:pos x="6" y="54"/>
              </a:cxn>
              <a:cxn ang="0">
                <a:pos x="10" y="58"/>
              </a:cxn>
              <a:cxn ang="0">
                <a:pos x="14" y="62"/>
              </a:cxn>
              <a:cxn ang="0">
                <a:pos x="20" y="66"/>
              </a:cxn>
              <a:cxn ang="0">
                <a:pos x="26" y="68"/>
              </a:cxn>
              <a:cxn ang="0">
                <a:pos x="34" y="68"/>
              </a:cxn>
              <a:cxn ang="0">
                <a:pos x="34" y="68"/>
              </a:cxn>
              <a:cxn ang="0">
                <a:pos x="40" y="68"/>
              </a:cxn>
              <a:cxn ang="0">
                <a:pos x="46" y="66"/>
              </a:cxn>
              <a:cxn ang="0">
                <a:pos x="52" y="62"/>
              </a:cxn>
              <a:cxn ang="0">
                <a:pos x="56" y="58"/>
              </a:cxn>
              <a:cxn ang="0">
                <a:pos x="60" y="54"/>
              </a:cxn>
              <a:cxn ang="0">
                <a:pos x="64" y="48"/>
              </a:cxn>
              <a:cxn ang="0">
                <a:pos x="66" y="42"/>
              </a:cxn>
              <a:cxn ang="0">
                <a:pos x="66" y="34"/>
              </a:cxn>
              <a:cxn ang="0">
                <a:pos x="66" y="34"/>
              </a:cxn>
              <a:cxn ang="0">
                <a:pos x="66" y="28"/>
              </a:cxn>
              <a:cxn ang="0">
                <a:pos x="64" y="22"/>
              </a:cxn>
              <a:cxn ang="0">
                <a:pos x="60" y="16"/>
              </a:cxn>
              <a:cxn ang="0">
                <a:pos x="56" y="10"/>
              </a:cxn>
              <a:cxn ang="0">
                <a:pos x="52" y="6"/>
              </a:cxn>
              <a:cxn ang="0">
                <a:pos x="46" y="4"/>
              </a:cxn>
              <a:cxn ang="0">
                <a:pos x="40" y="2"/>
              </a:cxn>
              <a:cxn ang="0">
                <a:pos x="34" y="0"/>
              </a:cxn>
              <a:cxn ang="0">
                <a:pos x="34" y="0"/>
              </a:cxn>
              <a:cxn ang="0">
                <a:pos x="26" y="2"/>
              </a:cxn>
              <a:cxn ang="0">
                <a:pos x="20" y="4"/>
              </a:cxn>
              <a:cxn ang="0">
                <a:pos x="14" y="6"/>
              </a:cxn>
              <a:cxn ang="0">
                <a:pos x="10" y="10"/>
              </a:cxn>
              <a:cxn ang="0">
                <a:pos x="6" y="16"/>
              </a:cxn>
              <a:cxn ang="0">
                <a:pos x="2" y="22"/>
              </a:cxn>
              <a:cxn ang="0">
                <a:pos x="0" y="28"/>
              </a:cxn>
              <a:cxn ang="0">
                <a:pos x="0" y="34"/>
              </a:cxn>
              <a:cxn ang="0">
                <a:pos x="0" y="34"/>
              </a:cxn>
            </a:cxnLst>
            <a:rect l="0" t="0" r="r" b="b"/>
            <a:pathLst>
              <a:path w="66" h="68">
                <a:moveTo>
                  <a:pt x="0" y="34"/>
                </a:moveTo>
                <a:lnTo>
                  <a:pt x="0" y="34"/>
                </a:lnTo>
                <a:lnTo>
                  <a:pt x="0" y="42"/>
                </a:lnTo>
                <a:lnTo>
                  <a:pt x="2" y="48"/>
                </a:lnTo>
                <a:lnTo>
                  <a:pt x="6" y="54"/>
                </a:lnTo>
                <a:lnTo>
                  <a:pt x="10" y="58"/>
                </a:lnTo>
                <a:lnTo>
                  <a:pt x="14" y="62"/>
                </a:lnTo>
                <a:lnTo>
                  <a:pt x="20" y="66"/>
                </a:lnTo>
                <a:lnTo>
                  <a:pt x="26" y="68"/>
                </a:lnTo>
                <a:lnTo>
                  <a:pt x="34" y="68"/>
                </a:lnTo>
                <a:lnTo>
                  <a:pt x="34" y="68"/>
                </a:lnTo>
                <a:lnTo>
                  <a:pt x="40" y="68"/>
                </a:lnTo>
                <a:lnTo>
                  <a:pt x="46" y="66"/>
                </a:lnTo>
                <a:lnTo>
                  <a:pt x="52" y="62"/>
                </a:lnTo>
                <a:lnTo>
                  <a:pt x="56" y="58"/>
                </a:lnTo>
                <a:lnTo>
                  <a:pt x="60" y="54"/>
                </a:lnTo>
                <a:lnTo>
                  <a:pt x="64" y="48"/>
                </a:lnTo>
                <a:lnTo>
                  <a:pt x="66" y="42"/>
                </a:lnTo>
                <a:lnTo>
                  <a:pt x="66" y="34"/>
                </a:lnTo>
                <a:lnTo>
                  <a:pt x="66" y="34"/>
                </a:lnTo>
                <a:lnTo>
                  <a:pt x="66" y="28"/>
                </a:lnTo>
                <a:lnTo>
                  <a:pt x="64" y="22"/>
                </a:lnTo>
                <a:lnTo>
                  <a:pt x="60" y="16"/>
                </a:lnTo>
                <a:lnTo>
                  <a:pt x="56" y="10"/>
                </a:lnTo>
                <a:lnTo>
                  <a:pt x="52" y="6"/>
                </a:lnTo>
                <a:lnTo>
                  <a:pt x="46" y="4"/>
                </a:lnTo>
                <a:lnTo>
                  <a:pt x="40" y="2"/>
                </a:lnTo>
                <a:lnTo>
                  <a:pt x="34" y="0"/>
                </a:lnTo>
                <a:lnTo>
                  <a:pt x="34" y="0"/>
                </a:lnTo>
                <a:lnTo>
                  <a:pt x="26" y="2"/>
                </a:lnTo>
                <a:lnTo>
                  <a:pt x="20" y="4"/>
                </a:lnTo>
                <a:lnTo>
                  <a:pt x="14" y="6"/>
                </a:lnTo>
                <a:lnTo>
                  <a:pt x="10" y="10"/>
                </a:lnTo>
                <a:lnTo>
                  <a:pt x="6" y="16"/>
                </a:lnTo>
                <a:lnTo>
                  <a:pt x="2" y="22"/>
                </a:lnTo>
                <a:lnTo>
                  <a:pt x="0" y="28"/>
                </a:lnTo>
                <a:lnTo>
                  <a:pt x="0" y="34"/>
                </a:lnTo>
                <a:lnTo>
                  <a:pt x="0" y="34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84" name="그룹 83"/>
          <p:cNvGrpSpPr/>
          <p:nvPr/>
        </p:nvGrpSpPr>
        <p:grpSpPr>
          <a:xfrm>
            <a:off x="3033587" y="2156426"/>
            <a:ext cx="1054468" cy="3099616"/>
            <a:chOff x="3038454" y="2139232"/>
            <a:chExt cx="798877" cy="3367020"/>
          </a:xfrm>
        </p:grpSpPr>
        <p:sp>
          <p:nvSpPr>
            <p:cNvPr id="85" name="Freeform 296"/>
            <p:cNvSpPr>
              <a:spLocks/>
            </p:cNvSpPr>
            <p:nvPr/>
          </p:nvSpPr>
          <p:spPr bwMode="auto">
            <a:xfrm>
              <a:off x="3471743" y="2139232"/>
              <a:ext cx="365588" cy="3367020"/>
            </a:xfrm>
            <a:custGeom>
              <a:avLst/>
              <a:gdLst/>
              <a:ahLst/>
              <a:cxnLst>
                <a:cxn ang="0">
                  <a:pos x="162" y="0"/>
                </a:cxn>
                <a:cxn ang="0">
                  <a:pos x="0" y="0"/>
                </a:cxn>
                <a:cxn ang="0">
                  <a:pos x="0" y="1492"/>
                </a:cxn>
                <a:cxn ang="0">
                  <a:pos x="162" y="1492"/>
                </a:cxn>
              </a:cxnLst>
              <a:rect l="0" t="0" r="r" b="b"/>
              <a:pathLst>
                <a:path w="162" h="1492">
                  <a:moveTo>
                    <a:pt x="162" y="0"/>
                  </a:moveTo>
                  <a:lnTo>
                    <a:pt x="0" y="0"/>
                  </a:lnTo>
                  <a:lnTo>
                    <a:pt x="0" y="1492"/>
                  </a:lnTo>
                  <a:lnTo>
                    <a:pt x="162" y="1492"/>
                  </a:lnTo>
                </a:path>
              </a:pathLst>
            </a:custGeom>
            <a:noFill/>
            <a:ln w="19050">
              <a:solidFill>
                <a:schemeClr val="accent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" name="Line 297"/>
            <p:cNvSpPr>
              <a:spLocks noChangeShapeType="1"/>
            </p:cNvSpPr>
            <p:nvPr/>
          </p:nvSpPr>
          <p:spPr bwMode="auto">
            <a:xfrm flipH="1">
              <a:off x="3038454" y="3822742"/>
              <a:ext cx="798877" cy="2257"/>
            </a:xfrm>
            <a:prstGeom prst="line">
              <a:avLst/>
            </a:prstGeom>
            <a:noFill/>
            <a:ln w="19050">
              <a:solidFill>
                <a:schemeClr val="accent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87" name="Rectangle 222"/>
          <p:cNvSpPr>
            <a:spLocks noChangeArrowheads="1"/>
          </p:cNvSpPr>
          <p:nvPr/>
        </p:nvSpPr>
        <p:spPr bwMode="auto">
          <a:xfrm>
            <a:off x="4442388" y="2042167"/>
            <a:ext cx="3270025" cy="32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88" name="Rectangle 292"/>
          <p:cNvSpPr>
            <a:spLocks noChangeArrowheads="1"/>
          </p:cNvSpPr>
          <p:nvPr/>
        </p:nvSpPr>
        <p:spPr bwMode="auto">
          <a:xfrm>
            <a:off x="4442387" y="1745654"/>
            <a:ext cx="3218121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9" name="Rectangle 222"/>
          <p:cNvSpPr>
            <a:spLocks noChangeArrowheads="1"/>
          </p:cNvSpPr>
          <p:nvPr/>
        </p:nvSpPr>
        <p:spPr bwMode="auto">
          <a:xfrm>
            <a:off x="4442388" y="3598742"/>
            <a:ext cx="3270025" cy="32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90" name="Rectangle 292"/>
          <p:cNvSpPr>
            <a:spLocks noChangeArrowheads="1"/>
          </p:cNvSpPr>
          <p:nvPr/>
        </p:nvSpPr>
        <p:spPr bwMode="auto">
          <a:xfrm>
            <a:off x="4442387" y="3302229"/>
            <a:ext cx="3218121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92" name="Rectangle 222"/>
          <p:cNvSpPr>
            <a:spLocks noChangeArrowheads="1"/>
          </p:cNvSpPr>
          <p:nvPr/>
        </p:nvSpPr>
        <p:spPr bwMode="auto">
          <a:xfrm>
            <a:off x="4442388" y="5133370"/>
            <a:ext cx="3270025" cy="32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93" name="Rectangle 292"/>
          <p:cNvSpPr>
            <a:spLocks noChangeArrowheads="1"/>
          </p:cNvSpPr>
          <p:nvPr/>
        </p:nvSpPr>
        <p:spPr bwMode="auto">
          <a:xfrm>
            <a:off x="4442387" y="4836857"/>
            <a:ext cx="3218121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94" name="그룹 93"/>
          <p:cNvGrpSpPr/>
          <p:nvPr/>
        </p:nvGrpSpPr>
        <p:grpSpPr>
          <a:xfrm>
            <a:off x="1122273" y="2672916"/>
            <a:ext cx="1999538" cy="1999538"/>
            <a:chOff x="1254110" y="5437215"/>
            <a:chExt cx="1978025" cy="1978025"/>
          </a:xfrm>
        </p:grpSpPr>
        <p:sp>
          <p:nvSpPr>
            <p:cNvPr id="95" name="Freeform 58"/>
            <p:cNvSpPr>
              <a:spLocks/>
            </p:cNvSpPr>
            <p:nvPr/>
          </p:nvSpPr>
          <p:spPr bwMode="auto">
            <a:xfrm>
              <a:off x="1254110" y="5437215"/>
              <a:ext cx="1978025" cy="1978025"/>
            </a:xfrm>
            <a:custGeom>
              <a:avLst/>
              <a:gdLst/>
              <a:ahLst/>
              <a:cxnLst>
                <a:cxn ang="0">
                  <a:pos x="1246" y="656"/>
                </a:cxn>
                <a:cxn ang="0">
                  <a:pos x="1234" y="748"/>
                </a:cxn>
                <a:cxn ang="0">
                  <a:pos x="1208" y="838"/>
                </a:cxn>
                <a:cxn ang="0">
                  <a:pos x="1172" y="920"/>
                </a:cxn>
                <a:cxn ang="0">
                  <a:pos x="1122" y="996"/>
                </a:cxn>
                <a:cxn ang="0">
                  <a:pos x="1064" y="1064"/>
                </a:cxn>
                <a:cxn ang="0">
                  <a:pos x="996" y="1122"/>
                </a:cxn>
                <a:cxn ang="0">
                  <a:pos x="920" y="1172"/>
                </a:cxn>
                <a:cxn ang="0">
                  <a:pos x="838" y="1208"/>
                </a:cxn>
                <a:cxn ang="0">
                  <a:pos x="748" y="1234"/>
                </a:cxn>
                <a:cxn ang="0">
                  <a:pos x="656" y="1246"/>
                </a:cxn>
                <a:cxn ang="0">
                  <a:pos x="592" y="1246"/>
                </a:cxn>
                <a:cxn ang="0">
                  <a:pos x="498" y="1234"/>
                </a:cxn>
                <a:cxn ang="0">
                  <a:pos x="408" y="1208"/>
                </a:cxn>
                <a:cxn ang="0">
                  <a:pos x="326" y="1172"/>
                </a:cxn>
                <a:cxn ang="0">
                  <a:pos x="250" y="1122"/>
                </a:cxn>
                <a:cxn ang="0">
                  <a:pos x="182" y="1064"/>
                </a:cxn>
                <a:cxn ang="0">
                  <a:pos x="124" y="996"/>
                </a:cxn>
                <a:cxn ang="0">
                  <a:pos x="74" y="920"/>
                </a:cxn>
                <a:cxn ang="0">
                  <a:pos x="38" y="838"/>
                </a:cxn>
                <a:cxn ang="0">
                  <a:pos x="12" y="748"/>
                </a:cxn>
                <a:cxn ang="0">
                  <a:pos x="0" y="656"/>
                </a:cxn>
                <a:cxn ang="0">
                  <a:pos x="0" y="592"/>
                </a:cxn>
                <a:cxn ang="0">
                  <a:pos x="12" y="498"/>
                </a:cxn>
                <a:cxn ang="0">
                  <a:pos x="38" y="408"/>
                </a:cxn>
                <a:cxn ang="0">
                  <a:pos x="74" y="326"/>
                </a:cxn>
                <a:cxn ang="0">
                  <a:pos x="124" y="250"/>
                </a:cxn>
                <a:cxn ang="0">
                  <a:pos x="182" y="182"/>
                </a:cxn>
                <a:cxn ang="0">
                  <a:pos x="250" y="124"/>
                </a:cxn>
                <a:cxn ang="0">
                  <a:pos x="326" y="74"/>
                </a:cxn>
                <a:cxn ang="0">
                  <a:pos x="408" y="38"/>
                </a:cxn>
                <a:cxn ang="0">
                  <a:pos x="498" y="12"/>
                </a:cxn>
                <a:cxn ang="0">
                  <a:pos x="592" y="0"/>
                </a:cxn>
                <a:cxn ang="0">
                  <a:pos x="656" y="0"/>
                </a:cxn>
                <a:cxn ang="0">
                  <a:pos x="748" y="12"/>
                </a:cxn>
                <a:cxn ang="0">
                  <a:pos x="838" y="38"/>
                </a:cxn>
                <a:cxn ang="0">
                  <a:pos x="920" y="74"/>
                </a:cxn>
                <a:cxn ang="0">
                  <a:pos x="996" y="124"/>
                </a:cxn>
                <a:cxn ang="0">
                  <a:pos x="1064" y="182"/>
                </a:cxn>
                <a:cxn ang="0">
                  <a:pos x="1122" y="250"/>
                </a:cxn>
                <a:cxn ang="0">
                  <a:pos x="1172" y="326"/>
                </a:cxn>
                <a:cxn ang="0">
                  <a:pos x="1208" y="408"/>
                </a:cxn>
                <a:cxn ang="0">
                  <a:pos x="1234" y="498"/>
                </a:cxn>
                <a:cxn ang="0">
                  <a:pos x="1246" y="592"/>
                </a:cxn>
              </a:cxnLst>
              <a:rect l="0" t="0" r="r" b="b"/>
              <a:pathLst>
                <a:path w="1246" h="1246">
                  <a:moveTo>
                    <a:pt x="1246" y="624"/>
                  </a:moveTo>
                  <a:lnTo>
                    <a:pt x="1246" y="624"/>
                  </a:lnTo>
                  <a:lnTo>
                    <a:pt x="1246" y="656"/>
                  </a:lnTo>
                  <a:lnTo>
                    <a:pt x="1244" y="686"/>
                  </a:lnTo>
                  <a:lnTo>
                    <a:pt x="1240" y="718"/>
                  </a:lnTo>
                  <a:lnTo>
                    <a:pt x="1234" y="748"/>
                  </a:lnTo>
                  <a:lnTo>
                    <a:pt x="1228" y="778"/>
                  </a:lnTo>
                  <a:lnTo>
                    <a:pt x="1218" y="808"/>
                  </a:lnTo>
                  <a:lnTo>
                    <a:pt x="1208" y="838"/>
                  </a:lnTo>
                  <a:lnTo>
                    <a:pt x="1198" y="866"/>
                  </a:lnTo>
                  <a:lnTo>
                    <a:pt x="1186" y="894"/>
                  </a:lnTo>
                  <a:lnTo>
                    <a:pt x="1172" y="920"/>
                  </a:lnTo>
                  <a:lnTo>
                    <a:pt x="1156" y="946"/>
                  </a:lnTo>
                  <a:lnTo>
                    <a:pt x="1140" y="972"/>
                  </a:lnTo>
                  <a:lnTo>
                    <a:pt x="1122" y="996"/>
                  </a:lnTo>
                  <a:lnTo>
                    <a:pt x="1104" y="1020"/>
                  </a:lnTo>
                  <a:lnTo>
                    <a:pt x="1084" y="1042"/>
                  </a:lnTo>
                  <a:lnTo>
                    <a:pt x="1064" y="1064"/>
                  </a:lnTo>
                  <a:lnTo>
                    <a:pt x="1042" y="1084"/>
                  </a:lnTo>
                  <a:lnTo>
                    <a:pt x="1020" y="1104"/>
                  </a:lnTo>
                  <a:lnTo>
                    <a:pt x="996" y="1122"/>
                  </a:lnTo>
                  <a:lnTo>
                    <a:pt x="972" y="1140"/>
                  </a:lnTo>
                  <a:lnTo>
                    <a:pt x="946" y="1156"/>
                  </a:lnTo>
                  <a:lnTo>
                    <a:pt x="920" y="1172"/>
                  </a:lnTo>
                  <a:lnTo>
                    <a:pt x="894" y="1186"/>
                  </a:lnTo>
                  <a:lnTo>
                    <a:pt x="866" y="1198"/>
                  </a:lnTo>
                  <a:lnTo>
                    <a:pt x="838" y="1208"/>
                  </a:lnTo>
                  <a:lnTo>
                    <a:pt x="808" y="1218"/>
                  </a:lnTo>
                  <a:lnTo>
                    <a:pt x="780" y="1228"/>
                  </a:lnTo>
                  <a:lnTo>
                    <a:pt x="748" y="1234"/>
                  </a:lnTo>
                  <a:lnTo>
                    <a:pt x="718" y="1240"/>
                  </a:lnTo>
                  <a:lnTo>
                    <a:pt x="686" y="1244"/>
                  </a:lnTo>
                  <a:lnTo>
                    <a:pt x="656" y="1246"/>
                  </a:lnTo>
                  <a:lnTo>
                    <a:pt x="624" y="1246"/>
                  </a:lnTo>
                  <a:lnTo>
                    <a:pt x="624" y="1246"/>
                  </a:lnTo>
                  <a:lnTo>
                    <a:pt x="592" y="1246"/>
                  </a:lnTo>
                  <a:lnTo>
                    <a:pt x="560" y="1244"/>
                  </a:lnTo>
                  <a:lnTo>
                    <a:pt x="528" y="1240"/>
                  </a:lnTo>
                  <a:lnTo>
                    <a:pt x="498" y="1234"/>
                  </a:lnTo>
                  <a:lnTo>
                    <a:pt x="468" y="1228"/>
                  </a:lnTo>
                  <a:lnTo>
                    <a:pt x="438" y="1218"/>
                  </a:lnTo>
                  <a:lnTo>
                    <a:pt x="408" y="1208"/>
                  </a:lnTo>
                  <a:lnTo>
                    <a:pt x="380" y="1198"/>
                  </a:lnTo>
                  <a:lnTo>
                    <a:pt x="352" y="1186"/>
                  </a:lnTo>
                  <a:lnTo>
                    <a:pt x="326" y="1172"/>
                  </a:lnTo>
                  <a:lnTo>
                    <a:pt x="300" y="1156"/>
                  </a:lnTo>
                  <a:lnTo>
                    <a:pt x="274" y="1140"/>
                  </a:lnTo>
                  <a:lnTo>
                    <a:pt x="250" y="1122"/>
                  </a:lnTo>
                  <a:lnTo>
                    <a:pt x="226" y="1104"/>
                  </a:lnTo>
                  <a:lnTo>
                    <a:pt x="204" y="1084"/>
                  </a:lnTo>
                  <a:lnTo>
                    <a:pt x="182" y="1064"/>
                  </a:lnTo>
                  <a:lnTo>
                    <a:pt x="162" y="1042"/>
                  </a:lnTo>
                  <a:lnTo>
                    <a:pt x="142" y="1020"/>
                  </a:lnTo>
                  <a:lnTo>
                    <a:pt x="124" y="996"/>
                  </a:lnTo>
                  <a:lnTo>
                    <a:pt x="106" y="972"/>
                  </a:lnTo>
                  <a:lnTo>
                    <a:pt x="90" y="946"/>
                  </a:lnTo>
                  <a:lnTo>
                    <a:pt x="74" y="920"/>
                  </a:lnTo>
                  <a:lnTo>
                    <a:pt x="62" y="894"/>
                  </a:lnTo>
                  <a:lnTo>
                    <a:pt x="48" y="866"/>
                  </a:lnTo>
                  <a:lnTo>
                    <a:pt x="38" y="838"/>
                  </a:lnTo>
                  <a:lnTo>
                    <a:pt x="28" y="808"/>
                  </a:lnTo>
                  <a:lnTo>
                    <a:pt x="20" y="778"/>
                  </a:lnTo>
                  <a:lnTo>
                    <a:pt x="12" y="748"/>
                  </a:lnTo>
                  <a:lnTo>
                    <a:pt x="6" y="718"/>
                  </a:lnTo>
                  <a:lnTo>
                    <a:pt x="2" y="686"/>
                  </a:lnTo>
                  <a:lnTo>
                    <a:pt x="0" y="656"/>
                  </a:lnTo>
                  <a:lnTo>
                    <a:pt x="0" y="624"/>
                  </a:lnTo>
                  <a:lnTo>
                    <a:pt x="0" y="624"/>
                  </a:lnTo>
                  <a:lnTo>
                    <a:pt x="0" y="592"/>
                  </a:lnTo>
                  <a:lnTo>
                    <a:pt x="2" y="560"/>
                  </a:lnTo>
                  <a:lnTo>
                    <a:pt x="6" y="528"/>
                  </a:lnTo>
                  <a:lnTo>
                    <a:pt x="12" y="498"/>
                  </a:lnTo>
                  <a:lnTo>
                    <a:pt x="20" y="468"/>
                  </a:lnTo>
                  <a:lnTo>
                    <a:pt x="28" y="438"/>
                  </a:lnTo>
                  <a:lnTo>
                    <a:pt x="38" y="408"/>
                  </a:lnTo>
                  <a:lnTo>
                    <a:pt x="48" y="380"/>
                  </a:lnTo>
                  <a:lnTo>
                    <a:pt x="62" y="352"/>
                  </a:lnTo>
                  <a:lnTo>
                    <a:pt x="74" y="326"/>
                  </a:lnTo>
                  <a:lnTo>
                    <a:pt x="90" y="300"/>
                  </a:lnTo>
                  <a:lnTo>
                    <a:pt x="106" y="274"/>
                  </a:lnTo>
                  <a:lnTo>
                    <a:pt x="124" y="250"/>
                  </a:lnTo>
                  <a:lnTo>
                    <a:pt x="142" y="226"/>
                  </a:lnTo>
                  <a:lnTo>
                    <a:pt x="162" y="204"/>
                  </a:lnTo>
                  <a:lnTo>
                    <a:pt x="182" y="182"/>
                  </a:lnTo>
                  <a:lnTo>
                    <a:pt x="204" y="162"/>
                  </a:lnTo>
                  <a:lnTo>
                    <a:pt x="226" y="142"/>
                  </a:lnTo>
                  <a:lnTo>
                    <a:pt x="250" y="124"/>
                  </a:lnTo>
                  <a:lnTo>
                    <a:pt x="274" y="106"/>
                  </a:lnTo>
                  <a:lnTo>
                    <a:pt x="300" y="90"/>
                  </a:lnTo>
                  <a:lnTo>
                    <a:pt x="326" y="74"/>
                  </a:lnTo>
                  <a:lnTo>
                    <a:pt x="352" y="62"/>
                  </a:lnTo>
                  <a:lnTo>
                    <a:pt x="380" y="48"/>
                  </a:lnTo>
                  <a:lnTo>
                    <a:pt x="408" y="38"/>
                  </a:lnTo>
                  <a:lnTo>
                    <a:pt x="438" y="28"/>
                  </a:lnTo>
                  <a:lnTo>
                    <a:pt x="468" y="20"/>
                  </a:lnTo>
                  <a:lnTo>
                    <a:pt x="498" y="12"/>
                  </a:lnTo>
                  <a:lnTo>
                    <a:pt x="528" y="6"/>
                  </a:lnTo>
                  <a:lnTo>
                    <a:pt x="560" y="2"/>
                  </a:lnTo>
                  <a:lnTo>
                    <a:pt x="592" y="0"/>
                  </a:lnTo>
                  <a:lnTo>
                    <a:pt x="624" y="0"/>
                  </a:lnTo>
                  <a:lnTo>
                    <a:pt x="624" y="0"/>
                  </a:lnTo>
                  <a:lnTo>
                    <a:pt x="656" y="0"/>
                  </a:lnTo>
                  <a:lnTo>
                    <a:pt x="686" y="2"/>
                  </a:lnTo>
                  <a:lnTo>
                    <a:pt x="718" y="6"/>
                  </a:lnTo>
                  <a:lnTo>
                    <a:pt x="748" y="12"/>
                  </a:lnTo>
                  <a:lnTo>
                    <a:pt x="780" y="20"/>
                  </a:lnTo>
                  <a:lnTo>
                    <a:pt x="808" y="28"/>
                  </a:lnTo>
                  <a:lnTo>
                    <a:pt x="838" y="38"/>
                  </a:lnTo>
                  <a:lnTo>
                    <a:pt x="866" y="48"/>
                  </a:lnTo>
                  <a:lnTo>
                    <a:pt x="894" y="62"/>
                  </a:lnTo>
                  <a:lnTo>
                    <a:pt x="920" y="74"/>
                  </a:lnTo>
                  <a:lnTo>
                    <a:pt x="946" y="90"/>
                  </a:lnTo>
                  <a:lnTo>
                    <a:pt x="972" y="106"/>
                  </a:lnTo>
                  <a:lnTo>
                    <a:pt x="996" y="124"/>
                  </a:lnTo>
                  <a:lnTo>
                    <a:pt x="1020" y="142"/>
                  </a:lnTo>
                  <a:lnTo>
                    <a:pt x="1042" y="162"/>
                  </a:lnTo>
                  <a:lnTo>
                    <a:pt x="1064" y="182"/>
                  </a:lnTo>
                  <a:lnTo>
                    <a:pt x="1084" y="204"/>
                  </a:lnTo>
                  <a:lnTo>
                    <a:pt x="1104" y="226"/>
                  </a:lnTo>
                  <a:lnTo>
                    <a:pt x="1122" y="250"/>
                  </a:lnTo>
                  <a:lnTo>
                    <a:pt x="1140" y="274"/>
                  </a:lnTo>
                  <a:lnTo>
                    <a:pt x="1156" y="300"/>
                  </a:lnTo>
                  <a:lnTo>
                    <a:pt x="1172" y="326"/>
                  </a:lnTo>
                  <a:lnTo>
                    <a:pt x="1186" y="352"/>
                  </a:lnTo>
                  <a:lnTo>
                    <a:pt x="1198" y="380"/>
                  </a:lnTo>
                  <a:lnTo>
                    <a:pt x="1208" y="408"/>
                  </a:lnTo>
                  <a:lnTo>
                    <a:pt x="1218" y="438"/>
                  </a:lnTo>
                  <a:lnTo>
                    <a:pt x="1228" y="468"/>
                  </a:lnTo>
                  <a:lnTo>
                    <a:pt x="1234" y="498"/>
                  </a:lnTo>
                  <a:lnTo>
                    <a:pt x="1240" y="528"/>
                  </a:lnTo>
                  <a:lnTo>
                    <a:pt x="1244" y="560"/>
                  </a:lnTo>
                  <a:lnTo>
                    <a:pt x="1246" y="592"/>
                  </a:lnTo>
                  <a:lnTo>
                    <a:pt x="1246" y="624"/>
                  </a:lnTo>
                  <a:lnTo>
                    <a:pt x="1246" y="624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" name="Freeform 65"/>
            <p:cNvSpPr>
              <a:spLocks/>
            </p:cNvSpPr>
            <p:nvPr/>
          </p:nvSpPr>
          <p:spPr bwMode="auto">
            <a:xfrm>
              <a:off x="1336660" y="5519765"/>
              <a:ext cx="1812925" cy="1812925"/>
            </a:xfrm>
            <a:custGeom>
              <a:avLst/>
              <a:gdLst/>
              <a:ahLst/>
              <a:cxnLst>
                <a:cxn ang="0">
                  <a:pos x="1132" y="628"/>
                </a:cxn>
                <a:cxn ang="0">
                  <a:pos x="1100" y="764"/>
                </a:cxn>
                <a:cxn ang="0">
                  <a:pos x="1038" y="886"/>
                </a:cxn>
                <a:cxn ang="0">
                  <a:pos x="970" y="970"/>
                </a:cxn>
                <a:cxn ang="0">
                  <a:pos x="864" y="1052"/>
                </a:cxn>
                <a:cxn ang="0">
                  <a:pos x="738" y="1108"/>
                </a:cxn>
                <a:cxn ang="0">
                  <a:pos x="600" y="1134"/>
                </a:cxn>
                <a:cxn ang="0">
                  <a:pos x="486" y="1128"/>
                </a:cxn>
                <a:cxn ang="0">
                  <a:pos x="352" y="1090"/>
                </a:cxn>
                <a:cxn ang="0">
                  <a:pos x="234" y="1022"/>
                </a:cxn>
                <a:cxn ang="0">
                  <a:pos x="154" y="950"/>
                </a:cxn>
                <a:cxn ang="0">
                  <a:pos x="76" y="840"/>
                </a:cxn>
                <a:cxn ang="0">
                  <a:pos x="26" y="712"/>
                </a:cxn>
                <a:cxn ang="0">
                  <a:pos x="8" y="572"/>
                </a:cxn>
                <a:cxn ang="0">
                  <a:pos x="20" y="458"/>
                </a:cxn>
                <a:cxn ang="0">
                  <a:pos x="64" y="328"/>
                </a:cxn>
                <a:cxn ang="0">
                  <a:pos x="136" y="214"/>
                </a:cxn>
                <a:cxn ang="0">
                  <a:pos x="214" y="136"/>
                </a:cxn>
                <a:cxn ang="0">
                  <a:pos x="328" y="64"/>
                </a:cxn>
                <a:cxn ang="0">
                  <a:pos x="458" y="20"/>
                </a:cxn>
                <a:cxn ang="0">
                  <a:pos x="572" y="8"/>
                </a:cxn>
                <a:cxn ang="0">
                  <a:pos x="712" y="26"/>
                </a:cxn>
                <a:cxn ang="0">
                  <a:pos x="840" y="76"/>
                </a:cxn>
                <a:cxn ang="0">
                  <a:pos x="950" y="154"/>
                </a:cxn>
                <a:cxn ang="0">
                  <a:pos x="1022" y="234"/>
                </a:cxn>
                <a:cxn ang="0">
                  <a:pos x="1090" y="352"/>
                </a:cxn>
                <a:cxn ang="0">
                  <a:pos x="1128" y="486"/>
                </a:cxn>
                <a:cxn ang="0">
                  <a:pos x="1142" y="572"/>
                </a:cxn>
                <a:cxn ang="0">
                  <a:pos x="1130" y="456"/>
                </a:cxn>
                <a:cxn ang="0">
                  <a:pos x="1086" y="324"/>
                </a:cxn>
                <a:cxn ang="0">
                  <a:pos x="1012" y="208"/>
                </a:cxn>
                <a:cxn ang="0">
                  <a:pos x="912" y="114"/>
                </a:cxn>
                <a:cxn ang="0">
                  <a:pos x="794" y="46"/>
                </a:cxn>
                <a:cxn ang="0">
                  <a:pos x="658" y="6"/>
                </a:cxn>
                <a:cxn ang="0">
                  <a:pos x="542" y="0"/>
                </a:cxn>
                <a:cxn ang="0">
                  <a:pos x="402" y="26"/>
                </a:cxn>
                <a:cxn ang="0">
                  <a:pos x="276" y="82"/>
                </a:cxn>
                <a:cxn ang="0">
                  <a:pos x="168" y="168"/>
                </a:cxn>
                <a:cxn ang="0">
                  <a:pos x="82" y="276"/>
                </a:cxn>
                <a:cxn ang="0">
                  <a:pos x="26" y="402"/>
                </a:cxn>
                <a:cxn ang="0">
                  <a:pos x="0" y="542"/>
                </a:cxn>
                <a:cxn ang="0">
                  <a:pos x="6" y="658"/>
                </a:cxn>
                <a:cxn ang="0">
                  <a:pos x="46" y="794"/>
                </a:cxn>
                <a:cxn ang="0">
                  <a:pos x="114" y="912"/>
                </a:cxn>
                <a:cxn ang="0">
                  <a:pos x="208" y="1012"/>
                </a:cxn>
                <a:cxn ang="0">
                  <a:pos x="324" y="1086"/>
                </a:cxn>
                <a:cxn ang="0">
                  <a:pos x="456" y="1130"/>
                </a:cxn>
                <a:cxn ang="0">
                  <a:pos x="572" y="1142"/>
                </a:cxn>
                <a:cxn ang="0">
                  <a:pos x="714" y="1124"/>
                </a:cxn>
                <a:cxn ang="0">
                  <a:pos x="844" y="1074"/>
                </a:cxn>
                <a:cxn ang="0">
                  <a:pos x="956" y="994"/>
                </a:cxn>
                <a:cxn ang="0">
                  <a:pos x="1044" y="890"/>
                </a:cxn>
                <a:cxn ang="0">
                  <a:pos x="1108" y="768"/>
                </a:cxn>
                <a:cxn ang="0">
                  <a:pos x="1140" y="630"/>
                </a:cxn>
              </a:cxnLst>
              <a:rect l="0" t="0" r="r" b="b"/>
              <a:pathLst>
                <a:path w="1142" h="1142">
                  <a:moveTo>
                    <a:pt x="1138" y="572"/>
                  </a:moveTo>
                  <a:lnTo>
                    <a:pt x="1134" y="572"/>
                  </a:lnTo>
                  <a:lnTo>
                    <a:pt x="1134" y="572"/>
                  </a:lnTo>
                  <a:lnTo>
                    <a:pt x="1134" y="600"/>
                  </a:lnTo>
                  <a:lnTo>
                    <a:pt x="1132" y="628"/>
                  </a:lnTo>
                  <a:lnTo>
                    <a:pt x="1128" y="656"/>
                  </a:lnTo>
                  <a:lnTo>
                    <a:pt x="1122" y="684"/>
                  </a:lnTo>
                  <a:lnTo>
                    <a:pt x="1116" y="712"/>
                  </a:lnTo>
                  <a:lnTo>
                    <a:pt x="1108" y="738"/>
                  </a:lnTo>
                  <a:lnTo>
                    <a:pt x="1100" y="764"/>
                  </a:lnTo>
                  <a:lnTo>
                    <a:pt x="1090" y="790"/>
                  </a:lnTo>
                  <a:lnTo>
                    <a:pt x="1078" y="816"/>
                  </a:lnTo>
                  <a:lnTo>
                    <a:pt x="1066" y="840"/>
                  </a:lnTo>
                  <a:lnTo>
                    <a:pt x="1052" y="864"/>
                  </a:lnTo>
                  <a:lnTo>
                    <a:pt x="1038" y="886"/>
                  </a:lnTo>
                  <a:lnTo>
                    <a:pt x="1022" y="908"/>
                  </a:lnTo>
                  <a:lnTo>
                    <a:pt x="1006" y="930"/>
                  </a:lnTo>
                  <a:lnTo>
                    <a:pt x="988" y="950"/>
                  </a:lnTo>
                  <a:lnTo>
                    <a:pt x="970" y="970"/>
                  </a:lnTo>
                  <a:lnTo>
                    <a:pt x="970" y="970"/>
                  </a:lnTo>
                  <a:lnTo>
                    <a:pt x="950" y="988"/>
                  </a:lnTo>
                  <a:lnTo>
                    <a:pt x="930" y="1006"/>
                  </a:lnTo>
                  <a:lnTo>
                    <a:pt x="908" y="1022"/>
                  </a:lnTo>
                  <a:lnTo>
                    <a:pt x="886" y="1038"/>
                  </a:lnTo>
                  <a:lnTo>
                    <a:pt x="864" y="1052"/>
                  </a:lnTo>
                  <a:lnTo>
                    <a:pt x="840" y="1066"/>
                  </a:lnTo>
                  <a:lnTo>
                    <a:pt x="816" y="1078"/>
                  </a:lnTo>
                  <a:lnTo>
                    <a:pt x="790" y="1090"/>
                  </a:lnTo>
                  <a:lnTo>
                    <a:pt x="764" y="1100"/>
                  </a:lnTo>
                  <a:lnTo>
                    <a:pt x="738" y="1108"/>
                  </a:lnTo>
                  <a:lnTo>
                    <a:pt x="712" y="1116"/>
                  </a:lnTo>
                  <a:lnTo>
                    <a:pt x="684" y="1122"/>
                  </a:lnTo>
                  <a:lnTo>
                    <a:pt x="656" y="1128"/>
                  </a:lnTo>
                  <a:lnTo>
                    <a:pt x="628" y="1132"/>
                  </a:lnTo>
                  <a:lnTo>
                    <a:pt x="600" y="1134"/>
                  </a:lnTo>
                  <a:lnTo>
                    <a:pt x="572" y="1134"/>
                  </a:lnTo>
                  <a:lnTo>
                    <a:pt x="572" y="1134"/>
                  </a:lnTo>
                  <a:lnTo>
                    <a:pt x="542" y="1134"/>
                  </a:lnTo>
                  <a:lnTo>
                    <a:pt x="514" y="1132"/>
                  </a:lnTo>
                  <a:lnTo>
                    <a:pt x="486" y="1128"/>
                  </a:lnTo>
                  <a:lnTo>
                    <a:pt x="458" y="1122"/>
                  </a:lnTo>
                  <a:lnTo>
                    <a:pt x="430" y="1116"/>
                  </a:lnTo>
                  <a:lnTo>
                    <a:pt x="404" y="1108"/>
                  </a:lnTo>
                  <a:lnTo>
                    <a:pt x="378" y="1100"/>
                  </a:lnTo>
                  <a:lnTo>
                    <a:pt x="352" y="1090"/>
                  </a:lnTo>
                  <a:lnTo>
                    <a:pt x="328" y="1078"/>
                  </a:lnTo>
                  <a:lnTo>
                    <a:pt x="302" y="1066"/>
                  </a:lnTo>
                  <a:lnTo>
                    <a:pt x="280" y="1052"/>
                  </a:lnTo>
                  <a:lnTo>
                    <a:pt x="256" y="1038"/>
                  </a:lnTo>
                  <a:lnTo>
                    <a:pt x="234" y="1022"/>
                  </a:lnTo>
                  <a:lnTo>
                    <a:pt x="214" y="1006"/>
                  </a:lnTo>
                  <a:lnTo>
                    <a:pt x="192" y="988"/>
                  </a:lnTo>
                  <a:lnTo>
                    <a:pt x="174" y="970"/>
                  </a:lnTo>
                  <a:lnTo>
                    <a:pt x="174" y="970"/>
                  </a:lnTo>
                  <a:lnTo>
                    <a:pt x="154" y="950"/>
                  </a:lnTo>
                  <a:lnTo>
                    <a:pt x="136" y="930"/>
                  </a:lnTo>
                  <a:lnTo>
                    <a:pt x="120" y="908"/>
                  </a:lnTo>
                  <a:lnTo>
                    <a:pt x="104" y="886"/>
                  </a:lnTo>
                  <a:lnTo>
                    <a:pt x="90" y="864"/>
                  </a:lnTo>
                  <a:lnTo>
                    <a:pt x="76" y="840"/>
                  </a:lnTo>
                  <a:lnTo>
                    <a:pt x="64" y="816"/>
                  </a:lnTo>
                  <a:lnTo>
                    <a:pt x="52" y="790"/>
                  </a:lnTo>
                  <a:lnTo>
                    <a:pt x="42" y="764"/>
                  </a:lnTo>
                  <a:lnTo>
                    <a:pt x="34" y="738"/>
                  </a:lnTo>
                  <a:lnTo>
                    <a:pt x="26" y="712"/>
                  </a:lnTo>
                  <a:lnTo>
                    <a:pt x="20" y="684"/>
                  </a:lnTo>
                  <a:lnTo>
                    <a:pt x="14" y="656"/>
                  </a:lnTo>
                  <a:lnTo>
                    <a:pt x="12" y="628"/>
                  </a:lnTo>
                  <a:lnTo>
                    <a:pt x="8" y="600"/>
                  </a:lnTo>
                  <a:lnTo>
                    <a:pt x="8" y="572"/>
                  </a:lnTo>
                  <a:lnTo>
                    <a:pt x="8" y="572"/>
                  </a:lnTo>
                  <a:lnTo>
                    <a:pt x="8" y="542"/>
                  </a:lnTo>
                  <a:lnTo>
                    <a:pt x="12" y="514"/>
                  </a:lnTo>
                  <a:lnTo>
                    <a:pt x="14" y="486"/>
                  </a:lnTo>
                  <a:lnTo>
                    <a:pt x="20" y="458"/>
                  </a:lnTo>
                  <a:lnTo>
                    <a:pt x="26" y="430"/>
                  </a:lnTo>
                  <a:lnTo>
                    <a:pt x="34" y="404"/>
                  </a:lnTo>
                  <a:lnTo>
                    <a:pt x="42" y="378"/>
                  </a:lnTo>
                  <a:lnTo>
                    <a:pt x="52" y="352"/>
                  </a:lnTo>
                  <a:lnTo>
                    <a:pt x="64" y="328"/>
                  </a:lnTo>
                  <a:lnTo>
                    <a:pt x="76" y="302"/>
                  </a:lnTo>
                  <a:lnTo>
                    <a:pt x="90" y="280"/>
                  </a:lnTo>
                  <a:lnTo>
                    <a:pt x="104" y="256"/>
                  </a:lnTo>
                  <a:lnTo>
                    <a:pt x="120" y="234"/>
                  </a:lnTo>
                  <a:lnTo>
                    <a:pt x="136" y="214"/>
                  </a:lnTo>
                  <a:lnTo>
                    <a:pt x="154" y="192"/>
                  </a:lnTo>
                  <a:lnTo>
                    <a:pt x="174" y="174"/>
                  </a:lnTo>
                  <a:lnTo>
                    <a:pt x="174" y="174"/>
                  </a:lnTo>
                  <a:lnTo>
                    <a:pt x="192" y="154"/>
                  </a:lnTo>
                  <a:lnTo>
                    <a:pt x="214" y="136"/>
                  </a:lnTo>
                  <a:lnTo>
                    <a:pt x="234" y="120"/>
                  </a:lnTo>
                  <a:lnTo>
                    <a:pt x="256" y="104"/>
                  </a:lnTo>
                  <a:lnTo>
                    <a:pt x="280" y="90"/>
                  </a:lnTo>
                  <a:lnTo>
                    <a:pt x="302" y="76"/>
                  </a:lnTo>
                  <a:lnTo>
                    <a:pt x="328" y="64"/>
                  </a:lnTo>
                  <a:lnTo>
                    <a:pt x="352" y="52"/>
                  </a:lnTo>
                  <a:lnTo>
                    <a:pt x="378" y="42"/>
                  </a:lnTo>
                  <a:lnTo>
                    <a:pt x="404" y="34"/>
                  </a:lnTo>
                  <a:lnTo>
                    <a:pt x="430" y="26"/>
                  </a:lnTo>
                  <a:lnTo>
                    <a:pt x="458" y="20"/>
                  </a:lnTo>
                  <a:lnTo>
                    <a:pt x="486" y="14"/>
                  </a:lnTo>
                  <a:lnTo>
                    <a:pt x="514" y="12"/>
                  </a:lnTo>
                  <a:lnTo>
                    <a:pt x="542" y="8"/>
                  </a:lnTo>
                  <a:lnTo>
                    <a:pt x="572" y="8"/>
                  </a:lnTo>
                  <a:lnTo>
                    <a:pt x="572" y="8"/>
                  </a:lnTo>
                  <a:lnTo>
                    <a:pt x="600" y="8"/>
                  </a:lnTo>
                  <a:lnTo>
                    <a:pt x="628" y="12"/>
                  </a:lnTo>
                  <a:lnTo>
                    <a:pt x="656" y="14"/>
                  </a:lnTo>
                  <a:lnTo>
                    <a:pt x="684" y="20"/>
                  </a:lnTo>
                  <a:lnTo>
                    <a:pt x="712" y="26"/>
                  </a:lnTo>
                  <a:lnTo>
                    <a:pt x="738" y="34"/>
                  </a:lnTo>
                  <a:lnTo>
                    <a:pt x="764" y="42"/>
                  </a:lnTo>
                  <a:lnTo>
                    <a:pt x="790" y="52"/>
                  </a:lnTo>
                  <a:lnTo>
                    <a:pt x="816" y="64"/>
                  </a:lnTo>
                  <a:lnTo>
                    <a:pt x="840" y="76"/>
                  </a:lnTo>
                  <a:lnTo>
                    <a:pt x="864" y="90"/>
                  </a:lnTo>
                  <a:lnTo>
                    <a:pt x="886" y="104"/>
                  </a:lnTo>
                  <a:lnTo>
                    <a:pt x="908" y="120"/>
                  </a:lnTo>
                  <a:lnTo>
                    <a:pt x="930" y="136"/>
                  </a:lnTo>
                  <a:lnTo>
                    <a:pt x="950" y="154"/>
                  </a:lnTo>
                  <a:lnTo>
                    <a:pt x="970" y="174"/>
                  </a:lnTo>
                  <a:lnTo>
                    <a:pt x="970" y="174"/>
                  </a:lnTo>
                  <a:lnTo>
                    <a:pt x="988" y="192"/>
                  </a:lnTo>
                  <a:lnTo>
                    <a:pt x="1006" y="214"/>
                  </a:lnTo>
                  <a:lnTo>
                    <a:pt x="1022" y="234"/>
                  </a:lnTo>
                  <a:lnTo>
                    <a:pt x="1038" y="256"/>
                  </a:lnTo>
                  <a:lnTo>
                    <a:pt x="1052" y="280"/>
                  </a:lnTo>
                  <a:lnTo>
                    <a:pt x="1066" y="302"/>
                  </a:lnTo>
                  <a:lnTo>
                    <a:pt x="1078" y="328"/>
                  </a:lnTo>
                  <a:lnTo>
                    <a:pt x="1090" y="352"/>
                  </a:lnTo>
                  <a:lnTo>
                    <a:pt x="1100" y="378"/>
                  </a:lnTo>
                  <a:lnTo>
                    <a:pt x="1108" y="404"/>
                  </a:lnTo>
                  <a:lnTo>
                    <a:pt x="1116" y="430"/>
                  </a:lnTo>
                  <a:lnTo>
                    <a:pt x="1122" y="458"/>
                  </a:lnTo>
                  <a:lnTo>
                    <a:pt x="1128" y="486"/>
                  </a:lnTo>
                  <a:lnTo>
                    <a:pt x="1132" y="514"/>
                  </a:lnTo>
                  <a:lnTo>
                    <a:pt x="1134" y="542"/>
                  </a:lnTo>
                  <a:lnTo>
                    <a:pt x="1134" y="572"/>
                  </a:lnTo>
                  <a:lnTo>
                    <a:pt x="1138" y="572"/>
                  </a:lnTo>
                  <a:lnTo>
                    <a:pt x="1142" y="572"/>
                  </a:lnTo>
                  <a:lnTo>
                    <a:pt x="1142" y="572"/>
                  </a:lnTo>
                  <a:lnTo>
                    <a:pt x="1142" y="542"/>
                  </a:lnTo>
                  <a:lnTo>
                    <a:pt x="1140" y="512"/>
                  </a:lnTo>
                  <a:lnTo>
                    <a:pt x="1136" y="484"/>
                  </a:lnTo>
                  <a:lnTo>
                    <a:pt x="1130" y="456"/>
                  </a:lnTo>
                  <a:lnTo>
                    <a:pt x="1124" y="428"/>
                  </a:lnTo>
                  <a:lnTo>
                    <a:pt x="1116" y="402"/>
                  </a:lnTo>
                  <a:lnTo>
                    <a:pt x="1108" y="374"/>
                  </a:lnTo>
                  <a:lnTo>
                    <a:pt x="1098" y="348"/>
                  </a:lnTo>
                  <a:lnTo>
                    <a:pt x="1086" y="324"/>
                  </a:lnTo>
                  <a:lnTo>
                    <a:pt x="1074" y="300"/>
                  </a:lnTo>
                  <a:lnTo>
                    <a:pt x="1060" y="276"/>
                  </a:lnTo>
                  <a:lnTo>
                    <a:pt x="1044" y="252"/>
                  </a:lnTo>
                  <a:lnTo>
                    <a:pt x="1028" y="230"/>
                  </a:lnTo>
                  <a:lnTo>
                    <a:pt x="1012" y="208"/>
                  </a:lnTo>
                  <a:lnTo>
                    <a:pt x="994" y="188"/>
                  </a:lnTo>
                  <a:lnTo>
                    <a:pt x="974" y="168"/>
                  </a:lnTo>
                  <a:lnTo>
                    <a:pt x="956" y="148"/>
                  </a:lnTo>
                  <a:lnTo>
                    <a:pt x="934" y="130"/>
                  </a:lnTo>
                  <a:lnTo>
                    <a:pt x="912" y="114"/>
                  </a:lnTo>
                  <a:lnTo>
                    <a:pt x="890" y="98"/>
                  </a:lnTo>
                  <a:lnTo>
                    <a:pt x="868" y="82"/>
                  </a:lnTo>
                  <a:lnTo>
                    <a:pt x="844" y="70"/>
                  </a:lnTo>
                  <a:lnTo>
                    <a:pt x="818" y="56"/>
                  </a:lnTo>
                  <a:lnTo>
                    <a:pt x="794" y="46"/>
                  </a:lnTo>
                  <a:lnTo>
                    <a:pt x="768" y="34"/>
                  </a:lnTo>
                  <a:lnTo>
                    <a:pt x="740" y="26"/>
                  </a:lnTo>
                  <a:lnTo>
                    <a:pt x="714" y="18"/>
                  </a:lnTo>
                  <a:lnTo>
                    <a:pt x="686" y="12"/>
                  </a:lnTo>
                  <a:lnTo>
                    <a:pt x="658" y="6"/>
                  </a:lnTo>
                  <a:lnTo>
                    <a:pt x="630" y="4"/>
                  </a:lnTo>
                  <a:lnTo>
                    <a:pt x="600" y="0"/>
                  </a:lnTo>
                  <a:lnTo>
                    <a:pt x="572" y="0"/>
                  </a:lnTo>
                  <a:lnTo>
                    <a:pt x="572" y="0"/>
                  </a:lnTo>
                  <a:lnTo>
                    <a:pt x="542" y="0"/>
                  </a:lnTo>
                  <a:lnTo>
                    <a:pt x="512" y="4"/>
                  </a:lnTo>
                  <a:lnTo>
                    <a:pt x="484" y="6"/>
                  </a:lnTo>
                  <a:lnTo>
                    <a:pt x="456" y="12"/>
                  </a:lnTo>
                  <a:lnTo>
                    <a:pt x="428" y="18"/>
                  </a:lnTo>
                  <a:lnTo>
                    <a:pt x="402" y="26"/>
                  </a:lnTo>
                  <a:lnTo>
                    <a:pt x="374" y="34"/>
                  </a:lnTo>
                  <a:lnTo>
                    <a:pt x="348" y="46"/>
                  </a:lnTo>
                  <a:lnTo>
                    <a:pt x="324" y="56"/>
                  </a:lnTo>
                  <a:lnTo>
                    <a:pt x="300" y="70"/>
                  </a:lnTo>
                  <a:lnTo>
                    <a:pt x="276" y="82"/>
                  </a:lnTo>
                  <a:lnTo>
                    <a:pt x="252" y="98"/>
                  </a:lnTo>
                  <a:lnTo>
                    <a:pt x="230" y="114"/>
                  </a:lnTo>
                  <a:lnTo>
                    <a:pt x="208" y="130"/>
                  </a:lnTo>
                  <a:lnTo>
                    <a:pt x="188" y="148"/>
                  </a:lnTo>
                  <a:lnTo>
                    <a:pt x="168" y="168"/>
                  </a:lnTo>
                  <a:lnTo>
                    <a:pt x="148" y="188"/>
                  </a:lnTo>
                  <a:lnTo>
                    <a:pt x="130" y="208"/>
                  </a:lnTo>
                  <a:lnTo>
                    <a:pt x="114" y="230"/>
                  </a:lnTo>
                  <a:lnTo>
                    <a:pt x="98" y="252"/>
                  </a:lnTo>
                  <a:lnTo>
                    <a:pt x="82" y="276"/>
                  </a:lnTo>
                  <a:lnTo>
                    <a:pt x="70" y="300"/>
                  </a:lnTo>
                  <a:lnTo>
                    <a:pt x="56" y="324"/>
                  </a:lnTo>
                  <a:lnTo>
                    <a:pt x="46" y="348"/>
                  </a:lnTo>
                  <a:lnTo>
                    <a:pt x="34" y="374"/>
                  </a:lnTo>
                  <a:lnTo>
                    <a:pt x="26" y="402"/>
                  </a:lnTo>
                  <a:lnTo>
                    <a:pt x="18" y="428"/>
                  </a:lnTo>
                  <a:lnTo>
                    <a:pt x="12" y="456"/>
                  </a:lnTo>
                  <a:lnTo>
                    <a:pt x="6" y="484"/>
                  </a:lnTo>
                  <a:lnTo>
                    <a:pt x="4" y="512"/>
                  </a:lnTo>
                  <a:lnTo>
                    <a:pt x="0" y="542"/>
                  </a:lnTo>
                  <a:lnTo>
                    <a:pt x="0" y="572"/>
                  </a:lnTo>
                  <a:lnTo>
                    <a:pt x="0" y="572"/>
                  </a:lnTo>
                  <a:lnTo>
                    <a:pt x="0" y="600"/>
                  </a:lnTo>
                  <a:lnTo>
                    <a:pt x="4" y="630"/>
                  </a:lnTo>
                  <a:lnTo>
                    <a:pt x="6" y="658"/>
                  </a:lnTo>
                  <a:lnTo>
                    <a:pt x="12" y="686"/>
                  </a:lnTo>
                  <a:lnTo>
                    <a:pt x="18" y="714"/>
                  </a:lnTo>
                  <a:lnTo>
                    <a:pt x="26" y="740"/>
                  </a:lnTo>
                  <a:lnTo>
                    <a:pt x="34" y="768"/>
                  </a:lnTo>
                  <a:lnTo>
                    <a:pt x="46" y="794"/>
                  </a:lnTo>
                  <a:lnTo>
                    <a:pt x="56" y="818"/>
                  </a:lnTo>
                  <a:lnTo>
                    <a:pt x="70" y="844"/>
                  </a:lnTo>
                  <a:lnTo>
                    <a:pt x="82" y="868"/>
                  </a:lnTo>
                  <a:lnTo>
                    <a:pt x="98" y="890"/>
                  </a:lnTo>
                  <a:lnTo>
                    <a:pt x="114" y="912"/>
                  </a:lnTo>
                  <a:lnTo>
                    <a:pt x="130" y="934"/>
                  </a:lnTo>
                  <a:lnTo>
                    <a:pt x="148" y="956"/>
                  </a:lnTo>
                  <a:lnTo>
                    <a:pt x="168" y="974"/>
                  </a:lnTo>
                  <a:lnTo>
                    <a:pt x="188" y="994"/>
                  </a:lnTo>
                  <a:lnTo>
                    <a:pt x="208" y="1012"/>
                  </a:lnTo>
                  <a:lnTo>
                    <a:pt x="230" y="1028"/>
                  </a:lnTo>
                  <a:lnTo>
                    <a:pt x="252" y="1044"/>
                  </a:lnTo>
                  <a:lnTo>
                    <a:pt x="276" y="1060"/>
                  </a:lnTo>
                  <a:lnTo>
                    <a:pt x="300" y="1074"/>
                  </a:lnTo>
                  <a:lnTo>
                    <a:pt x="324" y="1086"/>
                  </a:lnTo>
                  <a:lnTo>
                    <a:pt x="348" y="1098"/>
                  </a:lnTo>
                  <a:lnTo>
                    <a:pt x="374" y="1108"/>
                  </a:lnTo>
                  <a:lnTo>
                    <a:pt x="402" y="1116"/>
                  </a:lnTo>
                  <a:lnTo>
                    <a:pt x="428" y="1124"/>
                  </a:lnTo>
                  <a:lnTo>
                    <a:pt x="456" y="1130"/>
                  </a:lnTo>
                  <a:lnTo>
                    <a:pt x="484" y="1136"/>
                  </a:lnTo>
                  <a:lnTo>
                    <a:pt x="512" y="1140"/>
                  </a:lnTo>
                  <a:lnTo>
                    <a:pt x="542" y="1142"/>
                  </a:lnTo>
                  <a:lnTo>
                    <a:pt x="572" y="1142"/>
                  </a:lnTo>
                  <a:lnTo>
                    <a:pt x="572" y="1142"/>
                  </a:lnTo>
                  <a:lnTo>
                    <a:pt x="600" y="1142"/>
                  </a:lnTo>
                  <a:lnTo>
                    <a:pt x="630" y="1140"/>
                  </a:lnTo>
                  <a:lnTo>
                    <a:pt x="658" y="1136"/>
                  </a:lnTo>
                  <a:lnTo>
                    <a:pt x="686" y="1130"/>
                  </a:lnTo>
                  <a:lnTo>
                    <a:pt x="714" y="1124"/>
                  </a:lnTo>
                  <a:lnTo>
                    <a:pt x="740" y="1116"/>
                  </a:lnTo>
                  <a:lnTo>
                    <a:pt x="768" y="1108"/>
                  </a:lnTo>
                  <a:lnTo>
                    <a:pt x="794" y="1098"/>
                  </a:lnTo>
                  <a:lnTo>
                    <a:pt x="818" y="1086"/>
                  </a:lnTo>
                  <a:lnTo>
                    <a:pt x="844" y="1074"/>
                  </a:lnTo>
                  <a:lnTo>
                    <a:pt x="868" y="1060"/>
                  </a:lnTo>
                  <a:lnTo>
                    <a:pt x="890" y="1044"/>
                  </a:lnTo>
                  <a:lnTo>
                    <a:pt x="912" y="1028"/>
                  </a:lnTo>
                  <a:lnTo>
                    <a:pt x="934" y="1012"/>
                  </a:lnTo>
                  <a:lnTo>
                    <a:pt x="956" y="994"/>
                  </a:lnTo>
                  <a:lnTo>
                    <a:pt x="974" y="974"/>
                  </a:lnTo>
                  <a:lnTo>
                    <a:pt x="994" y="956"/>
                  </a:lnTo>
                  <a:lnTo>
                    <a:pt x="1012" y="934"/>
                  </a:lnTo>
                  <a:lnTo>
                    <a:pt x="1028" y="912"/>
                  </a:lnTo>
                  <a:lnTo>
                    <a:pt x="1044" y="890"/>
                  </a:lnTo>
                  <a:lnTo>
                    <a:pt x="1060" y="868"/>
                  </a:lnTo>
                  <a:lnTo>
                    <a:pt x="1074" y="844"/>
                  </a:lnTo>
                  <a:lnTo>
                    <a:pt x="1086" y="818"/>
                  </a:lnTo>
                  <a:lnTo>
                    <a:pt x="1098" y="794"/>
                  </a:lnTo>
                  <a:lnTo>
                    <a:pt x="1108" y="768"/>
                  </a:lnTo>
                  <a:lnTo>
                    <a:pt x="1116" y="740"/>
                  </a:lnTo>
                  <a:lnTo>
                    <a:pt x="1124" y="714"/>
                  </a:lnTo>
                  <a:lnTo>
                    <a:pt x="1130" y="686"/>
                  </a:lnTo>
                  <a:lnTo>
                    <a:pt x="1136" y="658"/>
                  </a:lnTo>
                  <a:lnTo>
                    <a:pt x="1140" y="630"/>
                  </a:lnTo>
                  <a:lnTo>
                    <a:pt x="1142" y="600"/>
                  </a:lnTo>
                  <a:lnTo>
                    <a:pt x="1142" y="572"/>
                  </a:lnTo>
                  <a:lnTo>
                    <a:pt x="1138" y="572"/>
                  </a:ln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97" name="Rectangle 31"/>
          <p:cNvSpPr>
            <a:spLocks noChangeArrowheads="1"/>
          </p:cNvSpPr>
          <p:nvPr/>
        </p:nvSpPr>
        <p:spPr bwMode="auto">
          <a:xfrm>
            <a:off x="1763688" y="4057975"/>
            <a:ext cx="742214" cy="213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sz="12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</a:t>
            </a:r>
            <a:r>
              <a:rPr kumimoji="1" lang="ko-KR" altLang="en-US" sz="12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용</a:t>
            </a:r>
            <a:endParaRPr kumimoji="1" lang="ko-KR" sz="12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46" name="Freeform 15"/>
          <p:cNvSpPr>
            <a:spLocks/>
          </p:cNvSpPr>
          <p:nvPr/>
        </p:nvSpPr>
        <p:spPr bwMode="auto">
          <a:xfrm>
            <a:off x="1687473" y="3063870"/>
            <a:ext cx="892930" cy="877126"/>
          </a:xfrm>
          <a:prstGeom prst="heart">
            <a:avLst/>
          </a:prstGeom>
          <a:solidFill>
            <a:srgbClr val="FFFF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Freeform 6"/>
          <p:cNvSpPr>
            <a:spLocks/>
          </p:cNvSpPr>
          <p:nvPr/>
        </p:nvSpPr>
        <p:spPr bwMode="auto">
          <a:xfrm>
            <a:off x="161925" y="88900"/>
            <a:ext cx="1489075" cy="631825"/>
          </a:xfrm>
          <a:custGeom>
            <a:avLst/>
            <a:gdLst/>
            <a:ahLst/>
            <a:cxnLst>
              <a:cxn ang="0">
                <a:pos x="938" y="398"/>
              </a:cxn>
              <a:cxn ang="0">
                <a:pos x="44" y="398"/>
              </a:cxn>
              <a:cxn ang="0">
                <a:pos x="0" y="234"/>
              </a:cxn>
              <a:cxn ang="0">
                <a:pos x="824" y="0"/>
              </a:cxn>
              <a:cxn ang="0">
                <a:pos x="938" y="398"/>
              </a:cxn>
            </a:cxnLst>
            <a:rect l="0" t="0" r="r" b="b"/>
            <a:pathLst>
              <a:path w="938" h="398">
                <a:moveTo>
                  <a:pt x="938" y="398"/>
                </a:moveTo>
                <a:lnTo>
                  <a:pt x="44" y="398"/>
                </a:lnTo>
                <a:lnTo>
                  <a:pt x="0" y="234"/>
                </a:lnTo>
                <a:lnTo>
                  <a:pt x="824" y="0"/>
                </a:lnTo>
                <a:lnTo>
                  <a:pt x="938" y="398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65" name="텍스트 개체 틀 64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altLang="ko-KR"/>
              <a:t>2-3</a:t>
            </a:r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ko-KR" altLang="en-US"/>
              <a:t>제품구성</a:t>
            </a:r>
            <a:endParaRPr lang="ko-KR" altLang="en-US" dirty="0"/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/>
              <a:t>제품구성을 위한 페이지입니다</a:t>
            </a:r>
            <a:r>
              <a:rPr lang="en-US" altLang="ko-KR"/>
              <a:t>. </a:t>
            </a:r>
            <a:r>
              <a:rPr lang="ko-KR" altLang="en-US"/>
              <a:t>본문 맑은고딕 </a:t>
            </a:r>
            <a:r>
              <a:rPr lang="en-US" altLang="ko-KR"/>
              <a:t>12pt </a:t>
            </a:r>
            <a:r>
              <a:rPr lang="ko-KR" altLang="en-US"/>
              <a:t>정렬은 왼쪽정렬을 권장합니다</a:t>
            </a:r>
            <a:r>
              <a:rPr lang="en-US" altLang="ko-KR"/>
              <a:t>.</a:t>
            </a:r>
            <a:endParaRPr lang="ko-KR" altLang="en-US" dirty="0"/>
          </a:p>
        </p:txBody>
      </p:sp>
      <p:grpSp>
        <p:nvGrpSpPr>
          <p:cNvPr id="69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0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9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99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9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10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92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9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97" name="자유형 96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98" name="그림 45" descr="체크만년필수첩.png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94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95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제품구성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96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861774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사업의 구체적 내용으로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공장의 경우 생산품목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창업의 경우 메뉴나 판매내용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등을 기재하시면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241709" y="6445765"/>
            <a:ext cx="1800000" cy="279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050" b="1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 Bizforms</a:t>
            </a:r>
            <a:endParaRPr lang="ko-KR" altLang="en-US" sz="1050" b="1" kern="1200" dirty="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62" name="그룹 61"/>
          <p:cNvGrpSpPr/>
          <p:nvPr/>
        </p:nvGrpSpPr>
        <p:grpSpPr>
          <a:xfrm flipH="1">
            <a:off x="1130696" y="1511005"/>
            <a:ext cx="4161384" cy="4402271"/>
            <a:chOff x="1130696" y="1511005"/>
            <a:chExt cx="4161384" cy="4402271"/>
          </a:xfrm>
        </p:grpSpPr>
        <p:sp>
          <p:nvSpPr>
            <p:cNvPr id="22" name="Freeform 149"/>
            <p:cNvSpPr>
              <a:spLocks/>
            </p:cNvSpPr>
            <p:nvPr/>
          </p:nvSpPr>
          <p:spPr bwMode="auto">
            <a:xfrm>
              <a:off x="1130696" y="1511005"/>
              <a:ext cx="4161384" cy="1286328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65000"/>
                  </a:schemeClr>
                </a:gs>
                <a:gs pos="80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</a:gradFill>
            <a:ln>
              <a:solidFill>
                <a:schemeClr val="bg1">
                  <a:lumMod val="75000"/>
                </a:schemeClr>
              </a:solidFill>
              <a:headEnd/>
              <a:tailEnd/>
            </a:ln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" name="Freeform 150"/>
            <p:cNvSpPr>
              <a:spLocks/>
            </p:cNvSpPr>
            <p:nvPr/>
          </p:nvSpPr>
          <p:spPr bwMode="auto">
            <a:xfrm>
              <a:off x="1248045" y="2079697"/>
              <a:ext cx="148943" cy="148943"/>
            </a:xfrm>
            <a:custGeom>
              <a:avLst/>
              <a:gdLst/>
              <a:ahLst/>
              <a:cxnLst>
                <a:cxn ang="0">
                  <a:pos x="0" y="34"/>
                </a:cxn>
                <a:cxn ang="0">
                  <a:pos x="0" y="34"/>
                </a:cxn>
                <a:cxn ang="0">
                  <a:pos x="0" y="40"/>
                </a:cxn>
                <a:cxn ang="0">
                  <a:pos x="2" y="46"/>
                </a:cxn>
                <a:cxn ang="0">
                  <a:pos x="6" y="52"/>
                </a:cxn>
                <a:cxn ang="0">
                  <a:pos x="10" y="56"/>
                </a:cxn>
                <a:cxn ang="0">
                  <a:pos x="14" y="60"/>
                </a:cxn>
                <a:cxn ang="0">
                  <a:pos x="20" y="64"/>
                </a:cxn>
                <a:cxn ang="0">
                  <a:pos x="26" y="66"/>
                </a:cxn>
                <a:cxn ang="0">
                  <a:pos x="34" y="66"/>
                </a:cxn>
                <a:cxn ang="0">
                  <a:pos x="34" y="66"/>
                </a:cxn>
                <a:cxn ang="0">
                  <a:pos x="40" y="66"/>
                </a:cxn>
                <a:cxn ang="0">
                  <a:pos x="46" y="64"/>
                </a:cxn>
                <a:cxn ang="0">
                  <a:pos x="52" y="60"/>
                </a:cxn>
                <a:cxn ang="0">
                  <a:pos x="56" y="56"/>
                </a:cxn>
                <a:cxn ang="0">
                  <a:pos x="60" y="52"/>
                </a:cxn>
                <a:cxn ang="0">
                  <a:pos x="64" y="46"/>
                </a:cxn>
                <a:cxn ang="0">
                  <a:pos x="66" y="40"/>
                </a:cxn>
                <a:cxn ang="0">
                  <a:pos x="66" y="34"/>
                </a:cxn>
                <a:cxn ang="0">
                  <a:pos x="66" y="34"/>
                </a:cxn>
                <a:cxn ang="0">
                  <a:pos x="66" y="26"/>
                </a:cxn>
                <a:cxn ang="0">
                  <a:pos x="64" y="20"/>
                </a:cxn>
                <a:cxn ang="0">
                  <a:pos x="60" y="14"/>
                </a:cxn>
                <a:cxn ang="0">
                  <a:pos x="56" y="10"/>
                </a:cxn>
                <a:cxn ang="0">
                  <a:pos x="52" y="6"/>
                </a:cxn>
                <a:cxn ang="0">
                  <a:pos x="46" y="2"/>
                </a:cxn>
                <a:cxn ang="0">
                  <a:pos x="40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26" y="0"/>
                </a:cxn>
                <a:cxn ang="0">
                  <a:pos x="20" y="2"/>
                </a:cxn>
                <a:cxn ang="0">
                  <a:pos x="14" y="6"/>
                </a:cxn>
                <a:cxn ang="0">
                  <a:pos x="10" y="10"/>
                </a:cxn>
                <a:cxn ang="0">
                  <a:pos x="6" y="14"/>
                </a:cxn>
                <a:cxn ang="0">
                  <a:pos x="2" y="20"/>
                </a:cxn>
                <a:cxn ang="0">
                  <a:pos x="0" y="26"/>
                </a:cxn>
                <a:cxn ang="0">
                  <a:pos x="0" y="34"/>
                </a:cxn>
                <a:cxn ang="0">
                  <a:pos x="0" y="34"/>
                </a:cxn>
              </a:cxnLst>
              <a:rect l="0" t="0" r="r" b="b"/>
              <a:pathLst>
                <a:path w="66" h="66">
                  <a:moveTo>
                    <a:pt x="0" y="34"/>
                  </a:moveTo>
                  <a:lnTo>
                    <a:pt x="0" y="34"/>
                  </a:lnTo>
                  <a:lnTo>
                    <a:pt x="0" y="40"/>
                  </a:lnTo>
                  <a:lnTo>
                    <a:pt x="2" y="46"/>
                  </a:lnTo>
                  <a:lnTo>
                    <a:pt x="6" y="52"/>
                  </a:lnTo>
                  <a:lnTo>
                    <a:pt x="10" y="56"/>
                  </a:lnTo>
                  <a:lnTo>
                    <a:pt x="14" y="60"/>
                  </a:lnTo>
                  <a:lnTo>
                    <a:pt x="20" y="64"/>
                  </a:lnTo>
                  <a:lnTo>
                    <a:pt x="26" y="66"/>
                  </a:lnTo>
                  <a:lnTo>
                    <a:pt x="34" y="66"/>
                  </a:lnTo>
                  <a:lnTo>
                    <a:pt x="34" y="66"/>
                  </a:lnTo>
                  <a:lnTo>
                    <a:pt x="40" y="66"/>
                  </a:lnTo>
                  <a:lnTo>
                    <a:pt x="46" y="64"/>
                  </a:lnTo>
                  <a:lnTo>
                    <a:pt x="52" y="60"/>
                  </a:lnTo>
                  <a:lnTo>
                    <a:pt x="56" y="56"/>
                  </a:lnTo>
                  <a:lnTo>
                    <a:pt x="60" y="52"/>
                  </a:lnTo>
                  <a:lnTo>
                    <a:pt x="64" y="46"/>
                  </a:lnTo>
                  <a:lnTo>
                    <a:pt x="66" y="40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26"/>
                  </a:lnTo>
                  <a:lnTo>
                    <a:pt x="64" y="20"/>
                  </a:lnTo>
                  <a:lnTo>
                    <a:pt x="60" y="14"/>
                  </a:lnTo>
                  <a:lnTo>
                    <a:pt x="56" y="10"/>
                  </a:lnTo>
                  <a:lnTo>
                    <a:pt x="52" y="6"/>
                  </a:lnTo>
                  <a:lnTo>
                    <a:pt x="46" y="2"/>
                  </a:lnTo>
                  <a:lnTo>
                    <a:pt x="40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6" y="0"/>
                  </a:lnTo>
                  <a:lnTo>
                    <a:pt x="20" y="2"/>
                  </a:lnTo>
                  <a:lnTo>
                    <a:pt x="14" y="6"/>
                  </a:lnTo>
                  <a:lnTo>
                    <a:pt x="10" y="10"/>
                  </a:lnTo>
                  <a:lnTo>
                    <a:pt x="6" y="14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4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51"/>
            <p:cNvSpPr>
              <a:spLocks/>
            </p:cNvSpPr>
            <p:nvPr/>
          </p:nvSpPr>
          <p:spPr bwMode="auto">
            <a:xfrm>
              <a:off x="1130696" y="3065262"/>
              <a:ext cx="4161384" cy="129084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2">
                    <a:lumMod val="75000"/>
                  </a:schemeClr>
                </a:gs>
                <a:gs pos="80000">
                  <a:schemeClr val="accent2">
                    <a:lumMod val="60000"/>
                    <a:lumOff val="40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</a:gradFill>
            <a:ln>
              <a:solidFill>
                <a:schemeClr val="accent2">
                  <a:lumMod val="60000"/>
                  <a:lumOff val="40000"/>
                </a:schemeClr>
              </a:solidFill>
              <a:headEnd/>
              <a:tailEnd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Freeform 152"/>
            <p:cNvSpPr>
              <a:spLocks/>
            </p:cNvSpPr>
            <p:nvPr/>
          </p:nvSpPr>
          <p:spPr bwMode="auto">
            <a:xfrm>
              <a:off x="1248045" y="3633955"/>
              <a:ext cx="148943" cy="153457"/>
            </a:xfrm>
            <a:custGeom>
              <a:avLst/>
              <a:gdLst/>
              <a:ahLst/>
              <a:cxnLst>
                <a:cxn ang="0">
                  <a:pos x="0" y="34"/>
                </a:cxn>
                <a:cxn ang="0">
                  <a:pos x="0" y="34"/>
                </a:cxn>
                <a:cxn ang="0">
                  <a:pos x="0" y="40"/>
                </a:cxn>
                <a:cxn ang="0">
                  <a:pos x="2" y="46"/>
                </a:cxn>
                <a:cxn ang="0">
                  <a:pos x="6" y="52"/>
                </a:cxn>
                <a:cxn ang="0">
                  <a:pos x="10" y="58"/>
                </a:cxn>
                <a:cxn ang="0">
                  <a:pos x="14" y="62"/>
                </a:cxn>
                <a:cxn ang="0">
                  <a:pos x="20" y="64"/>
                </a:cxn>
                <a:cxn ang="0">
                  <a:pos x="26" y="66"/>
                </a:cxn>
                <a:cxn ang="0">
                  <a:pos x="34" y="68"/>
                </a:cxn>
                <a:cxn ang="0">
                  <a:pos x="34" y="68"/>
                </a:cxn>
                <a:cxn ang="0">
                  <a:pos x="40" y="66"/>
                </a:cxn>
                <a:cxn ang="0">
                  <a:pos x="46" y="64"/>
                </a:cxn>
                <a:cxn ang="0">
                  <a:pos x="52" y="62"/>
                </a:cxn>
                <a:cxn ang="0">
                  <a:pos x="56" y="58"/>
                </a:cxn>
                <a:cxn ang="0">
                  <a:pos x="60" y="52"/>
                </a:cxn>
                <a:cxn ang="0">
                  <a:pos x="64" y="46"/>
                </a:cxn>
                <a:cxn ang="0">
                  <a:pos x="66" y="40"/>
                </a:cxn>
                <a:cxn ang="0">
                  <a:pos x="66" y="34"/>
                </a:cxn>
                <a:cxn ang="0">
                  <a:pos x="66" y="34"/>
                </a:cxn>
                <a:cxn ang="0">
                  <a:pos x="66" y="26"/>
                </a:cxn>
                <a:cxn ang="0">
                  <a:pos x="64" y="20"/>
                </a:cxn>
                <a:cxn ang="0">
                  <a:pos x="60" y="14"/>
                </a:cxn>
                <a:cxn ang="0">
                  <a:pos x="56" y="10"/>
                </a:cxn>
                <a:cxn ang="0">
                  <a:pos x="52" y="6"/>
                </a:cxn>
                <a:cxn ang="0">
                  <a:pos x="46" y="2"/>
                </a:cxn>
                <a:cxn ang="0">
                  <a:pos x="40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26" y="0"/>
                </a:cxn>
                <a:cxn ang="0">
                  <a:pos x="20" y="2"/>
                </a:cxn>
                <a:cxn ang="0">
                  <a:pos x="14" y="6"/>
                </a:cxn>
                <a:cxn ang="0">
                  <a:pos x="10" y="10"/>
                </a:cxn>
                <a:cxn ang="0">
                  <a:pos x="6" y="14"/>
                </a:cxn>
                <a:cxn ang="0">
                  <a:pos x="2" y="20"/>
                </a:cxn>
                <a:cxn ang="0">
                  <a:pos x="0" y="26"/>
                </a:cxn>
                <a:cxn ang="0">
                  <a:pos x="0" y="34"/>
                </a:cxn>
                <a:cxn ang="0">
                  <a:pos x="0" y="34"/>
                </a:cxn>
              </a:cxnLst>
              <a:rect l="0" t="0" r="r" b="b"/>
              <a:pathLst>
                <a:path w="66" h="68">
                  <a:moveTo>
                    <a:pt x="0" y="34"/>
                  </a:moveTo>
                  <a:lnTo>
                    <a:pt x="0" y="34"/>
                  </a:lnTo>
                  <a:lnTo>
                    <a:pt x="0" y="40"/>
                  </a:lnTo>
                  <a:lnTo>
                    <a:pt x="2" y="46"/>
                  </a:lnTo>
                  <a:lnTo>
                    <a:pt x="6" y="52"/>
                  </a:lnTo>
                  <a:lnTo>
                    <a:pt x="10" y="58"/>
                  </a:lnTo>
                  <a:lnTo>
                    <a:pt x="14" y="62"/>
                  </a:lnTo>
                  <a:lnTo>
                    <a:pt x="20" y="64"/>
                  </a:lnTo>
                  <a:lnTo>
                    <a:pt x="26" y="66"/>
                  </a:lnTo>
                  <a:lnTo>
                    <a:pt x="34" y="68"/>
                  </a:lnTo>
                  <a:lnTo>
                    <a:pt x="34" y="68"/>
                  </a:lnTo>
                  <a:lnTo>
                    <a:pt x="40" y="66"/>
                  </a:lnTo>
                  <a:lnTo>
                    <a:pt x="46" y="64"/>
                  </a:lnTo>
                  <a:lnTo>
                    <a:pt x="52" y="62"/>
                  </a:lnTo>
                  <a:lnTo>
                    <a:pt x="56" y="58"/>
                  </a:lnTo>
                  <a:lnTo>
                    <a:pt x="60" y="52"/>
                  </a:lnTo>
                  <a:lnTo>
                    <a:pt x="64" y="46"/>
                  </a:lnTo>
                  <a:lnTo>
                    <a:pt x="66" y="40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26"/>
                  </a:lnTo>
                  <a:lnTo>
                    <a:pt x="64" y="20"/>
                  </a:lnTo>
                  <a:lnTo>
                    <a:pt x="60" y="14"/>
                  </a:lnTo>
                  <a:lnTo>
                    <a:pt x="56" y="10"/>
                  </a:lnTo>
                  <a:lnTo>
                    <a:pt x="52" y="6"/>
                  </a:lnTo>
                  <a:lnTo>
                    <a:pt x="46" y="2"/>
                  </a:lnTo>
                  <a:lnTo>
                    <a:pt x="40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6" y="0"/>
                  </a:lnTo>
                  <a:lnTo>
                    <a:pt x="20" y="2"/>
                  </a:lnTo>
                  <a:lnTo>
                    <a:pt x="14" y="6"/>
                  </a:lnTo>
                  <a:lnTo>
                    <a:pt x="10" y="10"/>
                  </a:lnTo>
                  <a:lnTo>
                    <a:pt x="6" y="14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4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" name="Freeform 153"/>
            <p:cNvSpPr>
              <a:spLocks/>
            </p:cNvSpPr>
            <p:nvPr/>
          </p:nvSpPr>
          <p:spPr bwMode="auto">
            <a:xfrm>
              <a:off x="1130696" y="4622434"/>
              <a:ext cx="4161384" cy="129084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65000"/>
                  </a:schemeClr>
                </a:gs>
                <a:gs pos="80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</a:gradFill>
            <a:ln>
              <a:solidFill>
                <a:schemeClr val="bg1">
                  <a:lumMod val="75000"/>
                </a:schemeClr>
              </a:solidFill>
              <a:headEnd/>
              <a:tailEnd/>
            </a:ln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154"/>
            <p:cNvSpPr>
              <a:spLocks/>
            </p:cNvSpPr>
            <p:nvPr/>
          </p:nvSpPr>
          <p:spPr bwMode="auto">
            <a:xfrm>
              <a:off x="1248045" y="5191127"/>
              <a:ext cx="148943" cy="153457"/>
            </a:xfrm>
            <a:custGeom>
              <a:avLst/>
              <a:gdLst/>
              <a:ahLst/>
              <a:cxnLst>
                <a:cxn ang="0">
                  <a:pos x="0" y="34"/>
                </a:cxn>
                <a:cxn ang="0">
                  <a:pos x="0" y="34"/>
                </a:cxn>
                <a:cxn ang="0">
                  <a:pos x="0" y="42"/>
                </a:cxn>
                <a:cxn ang="0">
                  <a:pos x="2" y="48"/>
                </a:cxn>
                <a:cxn ang="0">
                  <a:pos x="6" y="54"/>
                </a:cxn>
                <a:cxn ang="0">
                  <a:pos x="10" y="58"/>
                </a:cxn>
                <a:cxn ang="0">
                  <a:pos x="14" y="62"/>
                </a:cxn>
                <a:cxn ang="0">
                  <a:pos x="20" y="66"/>
                </a:cxn>
                <a:cxn ang="0">
                  <a:pos x="26" y="68"/>
                </a:cxn>
                <a:cxn ang="0">
                  <a:pos x="34" y="68"/>
                </a:cxn>
                <a:cxn ang="0">
                  <a:pos x="34" y="68"/>
                </a:cxn>
                <a:cxn ang="0">
                  <a:pos x="40" y="68"/>
                </a:cxn>
                <a:cxn ang="0">
                  <a:pos x="46" y="66"/>
                </a:cxn>
                <a:cxn ang="0">
                  <a:pos x="52" y="62"/>
                </a:cxn>
                <a:cxn ang="0">
                  <a:pos x="56" y="58"/>
                </a:cxn>
                <a:cxn ang="0">
                  <a:pos x="60" y="54"/>
                </a:cxn>
                <a:cxn ang="0">
                  <a:pos x="64" y="48"/>
                </a:cxn>
                <a:cxn ang="0">
                  <a:pos x="66" y="42"/>
                </a:cxn>
                <a:cxn ang="0">
                  <a:pos x="66" y="34"/>
                </a:cxn>
                <a:cxn ang="0">
                  <a:pos x="66" y="34"/>
                </a:cxn>
                <a:cxn ang="0">
                  <a:pos x="66" y="28"/>
                </a:cxn>
                <a:cxn ang="0">
                  <a:pos x="64" y="22"/>
                </a:cxn>
                <a:cxn ang="0">
                  <a:pos x="60" y="16"/>
                </a:cxn>
                <a:cxn ang="0">
                  <a:pos x="56" y="10"/>
                </a:cxn>
                <a:cxn ang="0">
                  <a:pos x="52" y="6"/>
                </a:cxn>
                <a:cxn ang="0">
                  <a:pos x="46" y="4"/>
                </a:cxn>
                <a:cxn ang="0">
                  <a:pos x="40" y="2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26" y="2"/>
                </a:cxn>
                <a:cxn ang="0">
                  <a:pos x="20" y="4"/>
                </a:cxn>
                <a:cxn ang="0">
                  <a:pos x="14" y="6"/>
                </a:cxn>
                <a:cxn ang="0">
                  <a:pos x="10" y="10"/>
                </a:cxn>
                <a:cxn ang="0">
                  <a:pos x="6" y="16"/>
                </a:cxn>
                <a:cxn ang="0">
                  <a:pos x="2" y="22"/>
                </a:cxn>
                <a:cxn ang="0">
                  <a:pos x="0" y="28"/>
                </a:cxn>
                <a:cxn ang="0">
                  <a:pos x="0" y="34"/>
                </a:cxn>
                <a:cxn ang="0">
                  <a:pos x="0" y="34"/>
                </a:cxn>
              </a:cxnLst>
              <a:rect l="0" t="0" r="r" b="b"/>
              <a:pathLst>
                <a:path w="66" h="68">
                  <a:moveTo>
                    <a:pt x="0" y="34"/>
                  </a:moveTo>
                  <a:lnTo>
                    <a:pt x="0" y="34"/>
                  </a:lnTo>
                  <a:lnTo>
                    <a:pt x="0" y="42"/>
                  </a:lnTo>
                  <a:lnTo>
                    <a:pt x="2" y="48"/>
                  </a:lnTo>
                  <a:lnTo>
                    <a:pt x="6" y="54"/>
                  </a:lnTo>
                  <a:lnTo>
                    <a:pt x="10" y="58"/>
                  </a:lnTo>
                  <a:lnTo>
                    <a:pt x="14" y="62"/>
                  </a:lnTo>
                  <a:lnTo>
                    <a:pt x="20" y="66"/>
                  </a:lnTo>
                  <a:lnTo>
                    <a:pt x="26" y="68"/>
                  </a:lnTo>
                  <a:lnTo>
                    <a:pt x="34" y="68"/>
                  </a:lnTo>
                  <a:lnTo>
                    <a:pt x="34" y="68"/>
                  </a:lnTo>
                  <a:lnTo>
                    <a:pt x="40" y="68"/>
                  </a:lnTo>
                  <a:lnTo>
                    <a:pt x="46" y="66"/>
                  </a:lnTo>
                  <a:lnTo>
                    <a:pt x="52" y="62"/>
                  </a:lnTo>
                  <a:lnTo>
                    <a:pt x="56" y="58"/>
                  </a:lnTo>
                  <a:lnTo>
                    <a:pt x="60" y="54"/>
                  </a:lnTo>
                  <a:lnTo>
                    <a:pt x="64" y="48"/>
                  </a:lnTo>
                  <a:lnTo>
                    <a:pt x="66" y="42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28"/>
                  </a:lnTo>
                  <a:lnTo>
                    <a:pt x="64" y="22"/>
                  </a:lnTo>
                  <a:lnTo>
                    <a:pt x="60" y="16"/>
                  </a:lnTo>
                  <a:lnTo>
                    <a:pt x="56" y="10"/>
                  </a:lnTo>
                  <a:lnTo>
                    <a:pt x="52" y="6"/>
                  </a:lnTo>
                  <a:lnTo>
                    <a:pt x="46" y="4"/>
                  </a:lnTo>
                  <a:lnTo>
                    <a:pt x="40" y="2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6" y="2"/>
                  </a:lnTo>
                  <a:lnTo>
                    <a:pt x="20" y="4"/>
                  </a:lnTo>
                  <a:lnTo>
                    <a:pt x="14" y="6"/>
                  </a:lnTo>
                  <a:lnTo>
                    <a:pt x="10" y="10"/>
                  </a:lnTo>
                  <a:lnTo>
                    <a:pt x="6" y="16"/>
                  </a:lnTo>
                  <a:lnTo>
                    <a:pt x="2" y="22"/>
                  </a:lnTo>
                  <a:lnTo>
                    <a:pt x="0" y="28"/>
                  </a:lnTo>
                  <a:lnTo>
                    <a:pt x="0" y="34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2" name="Rectangle 222"/>
          <p:cNvSpPr>
            <a:spLocks noChangeArrowheads="1"/>
          </p:cNvSpPr>
          <p:nvPr/>
        </p:nvSpPr>
        <p:spPr bwMode="auto">
          <a:xfrm>
            <a:off x="1547665" y="2042167"/>
            <a:ext cx="3270025" cy="32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33" name="Rectangle 292"/>
          <p:cNvSpPr>
            <a:spLocks noChangeArrowheads="1"/>
          </p:cNvSpPr>
          <p:nvPr/>
        </p:nvSpPr>
        <p:spPr bwMode="auto">
          <a:xfrm>
            <a:off x="1547664" y="1745654"/>
            <a:ext cx="3218121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4" name="Rectangle 222"/>
          <p:cNvSpPr>
            <a:spLocks noChangeArrowheads="1"/>
          </p:cNvSpPr>
          <p:nvPr/>
        </p:nvSpPr>
        <p:spPr bwMode="auto">
          <a:xfrm>
            <a:off x="1547665" y="3598742"/>
            <a:ext cx="3270025" cy="32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35" name="Rectangle 292"/>
          <p:cNvSpPr>
            <a:spLocks noChangeArrowheads="1"/>
          </p:cNvSpPr>
          <p:nvPr/>
        </p:nvSpPr>
        <p:spPr bwMode="auto">
          <a:xfrm>
            <a:off x="1547664" y="3302229"/>
            <a:ext cx="3218121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6" name="Rectangle 222"/>
          <p:cNvSpPr>
            <a:spLocks noChangeArrowheads="1"/>
          </p:cNvSpPr>
          <p:nvPr/>
        </p:nvSpPr>
        <p:spPr bwMode="auto">
          <a:xfrm>
            <a:off x="1547665" y="5133370"/>
            <a:ext cx="3270025" cy="32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37" name="Rectangle 292"/>
          <p:cNvSpPr>
            <a:spLocks noChangeArrowheads="1"/>
          </p:cNvSpPr>
          <p:nvPr/>
        </p:nvSpPr>
        <p:spPr bwMode="auto">
          <a:xfrm>
            <a:off x="1547664" y="4836857"/>
            <a:ext cx="3218121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29" name="그룹 28"/>
          <p:cNvGrpSpPr/>
          <p:nvPr/>
        </p:nvGrpSpPr>
        <p:grpSpPr>
          <a:xfrm flipH="1">
            <a:off x="5112060" y="2156426"/>
            <a:ext cx="1054468" cy="3099616"/>
            <a:chOff x="3038454" y="2139232"/>
            <a:chExt cx="798877" cy="3367020"/>
          </a:xfrm>
        </p:grpSpPr>
        <p:sp>
          <p:nvSpPr>
            <p:cNvPr id="30" name="Freeform 296"/>
            <p:cNvSpPr>
              <a:spLocks/>
            </p:cNvSpPr>
            <p:nvPr/>
          </p:nvSpPr>
          <p:spPr bwMode="auto">
            <a:xfrm>
              <a:off x="3471743" y="2139232"/>
              <a:ext cx="365588" cy="3367020"/>
            </a:xfrm>
            <a:custGeom>
              <a:avLst/>
              <a:gdLst/>
              <a:ahLst/>
              <a:cxnLst>
                <a:cxn ang="0">
                  <a:pos x="162" y="0"/>
                </a:cxn>
                <a:cxn ang="0">
                  <a:pos x="0" y="0"/>
                </a:cxn>
                <a:cxn ang="0">
                  <a:pos x="0" y="1492"/>
                </a:cxn>
                <a:cxn ang="0">
                  <a:pos x="162" y="1492"/>
                </a:cxn>
              </a:cxnLst>
              <a:rect l="0" t="0" r="r" b="b"/>
              <a:pathLst>
                <a:path w="162" h="1492">
                  <a:moveTo>
                    <a:pt x="162" y="0"/>
                  </a:moveTo>
                  <a:lnTo>
                    <a:pt x="0" y="0"/>
                  </a:lnTo>
                  <a:lnTo>
                    <a:pt x="0" y="1492"/>
                  </a:lnTo>
                  <a:lnTo>
                    <a:pt x="162" y="1492"/>
                  </a:lnTo>
                </a:path>
              </a:pathLst>
            </a:custGeom>
            <a:noFill/>
            <a:ln w="19050">
              <a:solidFill>
                <a:schemeClr val="accent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" name="Line 297"/>
            <p:cNvSpPr>
              <a:spLocks noChangeShapeType="1"/>
            </p:cNvSpPr>
            <p:nvPr/>
          </p:nvSpPr>
          <p:spPr bwMode="auto">
            <a:xfrm flipH="1">
              <a:off x="3038454" y="3822742"/>
              <a:ext cx="798877" cy="2257"/>
            </a:xfrm>
            <a:prstGeom prst="line">
              <a:avLst/>
            </a:prstGeom>
            <a:noFill/>
            <a:ln w="19050">
              <a:solidFill>
                <a:schemeClr val="accent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6120172" y="2672916"/>
            <a:ext cx="1999538" cy="1999538"/>
            <a:chOff x="1254110" y="5437215"/>
            <a:chExt cx="1978025" cy="1978025"/>
          </a:xfrm>
        </p:grpSpPr>
        <p:sp>
          <p:nvSpPr>
            <p:cNvPr id="41" name="Freeform 58"/>
            <p:cNvSpPr>
              <a:spLocks/>
            </p:cNvSpPr>
            <p:nvPr/>
          </p:nvSpPr>
          <p:spPr bwMode="auto">
            <a:xfrm>
              <a:off x="1254110" y="5437215"/>
              <a:ext cx="1978025" cy="1978025"/>
            </a:xfrm>
            <a:custGeom>
              <a:avLst/>
              <a:gdLst/>
              <a:ahLst/>
              <a:cxnLst>
                <a:cxn ang="0">
                  <a:pos x="1246" y="656"/>
                </a:cxn>
                <a:cxn ang="0">
                  <a:pos x="1234" y="748"/>
                </a:cxn>
                <a:cxn ang="0">
                  <a:pos x="1208" y="838"/>
                </a:cxn>
                <a:cxn ang="0">
                  <a:pos x="1172" y="920"/>
                </a:cxn>
                <a:cxn ang="0">
                  <a:pos x="1122" y="996"/>
                </a:cxn>
                <a:cxn ang="0">
                  <a:pos x="1064" y="1064"/>
                </a:cxn>
                <a:cxn ang="0">
                  <a:pos x="996" y="1122"/>
                </a:cxn>
                <a:cxn ang="0">
                  <a:pos x="920" y="1172"/>
                </a:cxn>
                <a:cxn ang="0">
                  <a:pos x="838" y="1208"/>
                </a:cxn>
                <a:cxn ang="0">
                  <a:pos x="748" y="1234"/>
                </a:cxn>
                <a:cxn ang="0">
                  <a:pos x="656" y="1246"/>
                </a:cxn>
                <a:cxn ang="0">
                  <a:pos x="592" y="1246"/>
                </a:cxn>
                <a:cxn ang="0">
                  <a:pos x="498" y="1234"/>
                </a:cxn>
                <a:cxn ang="0">
                  <a:pos x="408" y="1208"/>
                </a:cxn>
                <a:cxn ang="0">
                  <a:pos x="326" y="1172"/>
                </a:cxn>
                <a:cxn ang="0">
                  <a:pos x="250" y="1122"/>
                </a:cxn>
                <a:cxn ang="0">
                  <a:pos x="182" y="1064"/>
                </a:cxn>
                <a:cxn ang="0">
                  <a:pos x="124" y="996"/>
                </a:cxn>
                <a:cxn ang="0">
                  <a:pos x="74" y="920"/>
                </a:cxn>
                <a:cxn ang="0">
                  <a:pos x="38" y="838"/>
                </a:cxn>
                <a:cxn ang="0">
                  <a:pos x="12" y="748"/>
                </a:cxn>
                <a:cxn ang="0">
                  <a:pos x="0" y="656"/>
                </a:cxn>
                <a:cxn ang="0">
                  <a:pos x="0" y="592"/>
                </a:cxn>
                <a:cxn ang="0">
                  <a:pos x="12" y="498"/>
                </a:cxn>
                <a:cxn ang="0">
                  <a:pos x="38" y="408"/>
                </a:cxn>
                <a:cxn ang="0">
                  <a:pos x="74" y="326"/>
                </a:cxn>
                <a:cxn ang="0">
                  <a:pos x="124" y="250"/>
                </a:cxn>
                <a:cxn ang="0">
                  <a:pos x="182" y="182"/>
                </a:cxn>
                <a:cxn ang="0">
                  <a:pos x="250" y="124"/>
                </a:cxn>
                <a:cxn ang="0">
                  <a:pos x="326" y="74"/>
                </a:cxn>
                <a:cxn ang="0">
                  <a:pos x="408" y="38"/>
                </a:cxn>
                <a:cxn ang="0">
                  <a:pos x="498" y="12"/>
                </a:cxn>
                <a:cxn ang="0">
                  <a:pos x="592" y="0"/>
                </a:cxn>
                <a:cxn ang="0">
                  <a:pos x="656" y="0"/>
                </a:cxn>
                <a:cxn ang="0">
                  <a:pos x="748" y="12"/>
                </a:cxn>
                <a:cxn ang="0">
                  <a:pos x="838" y="38"/>
                </a:cxn>
                <a:cxn ang="0">
                  <a:pos x="920" y="74"/>
                </a:cxn>
                <a:cxn ang="0">
                  <a:pos x="996" y="124"/>
                </a:cxn>
                <a:cxn ang="0">
                  <a:pos x="1064" y="182"/>
                </a:cxn>
                <a:cxn ang="0">
                  <a:pos x="1122" y="250"/>
                </a:cxn>
                <a:cxn ang="0">
                  <a:pos x="1172" y="326"/>
                </a:cxn>
                <a:cxn ang="0">
                  <a:pos x="1208" y="408"/>
                </a:cxn>
                <a:cxn ang="0">
                  <a:pos x="1234" y="498"/>
                </a:cxn>
                <a:cxn ang="0">
                  <a:pos x="1246" y="592"/>
                </a:cxn>
              </a:cxnLst>
              <a:rect l="0" t="0" r="r" b="b"/>
              <a:pathLst>
                <a:path w="1246" h="1246">
                  <a:moveTo>
                    <a:pt x="1246" y="624"/>
                  </a:moveTo>
                  <a:lnTo>
                    <a:pt x="1246" y="624"/>
                  </a:lnTo>
                  <a:lnTo>
                    <a:pt x="1246" y="656"/>
                  </a:lnTo>
                  <a:lnTo>
                    <a:pt x="1244" y="686"/>
                  </a:lnTo>
                  <a:lnTo>
                    <a:pt x="1240" y="718"/>
                  </a:lnTo>
                  <a:lnTo>
                    <a:pt x="1234" y="748"/>
                  </a:lnTo>
                  <a:lnTo>
                    <a:pt x="1228" y="778"/>
                  </a:lnTo>
                  <a:lnTo>
                    <a:pt x="1218" y="808"/>
                  </a:lnTo>
                  <a:lnTo>
                    <a:pt x="1208" y="838"/>
                  </a:lnTo>
                  <a:lnTo>
                    <a:pt x="1198" y="866"/>
                  </a:lnTo>
                  <a:lnTo>
                    <a:pt x="1186" y="894"/>
                  </a:lnTo>
                  <a:lnTo>
                    <a:pt x="1172" y="920"/>
                  </a:lnTo>
                  <a:lnTo>
                    <a:pt x="1156" y="946"/>
                  </a:lnTo>
                  <a:lnTo>
                    <a:pt x="1140" y="972"/>
                  </a:lnTo>
                  <a:lnTo>
                    <a:pt x="1122" y="996"/>
                  </a:lnTo>
                  <a:lnTo>
                    <a:pt x="1104" y="1020"/>
                  </a:lnTo>
                  <a:lnTo>
                    <a:pt x="1084" y="1042"/>
                  </a:lnTo>
                  <a:lnTo>
                    <a:pt x="1064" y="1064"/>
                  </a:lnTo>
                  <a:lnTo>
                    <a:pt x="1042" y="1084"/>
                  </a:lnTo>
                  <a:lnTo>
                    <a:pt x="1020" y="1104"/>
                  </a:lnTo>
                  <a:lnTo>
                    <a:pt x="996" y="1122"/>
                  </a:lnTo>
                  <a:lnTo>
                    <a:pt x="972" y="1140"/>
                  </a:lnTo>
                  <a:lnTo>
                    <a:pt x="946" y="1156"/>
                  </a:lnTo>
                  <a:lnTo>
                    <a:pt x="920" y="1172"/>
                  </a:lnTo>
                  <a:lnTo>
                    <a:pt x="894" y="1186"/>
                  </a:lnTo>
                  <a:lnTo>
                    <a:pt x="866" y="1198"/>
                  </a:lnTo>
                  <a:lnTo>
                    <a:pt x="838" y="1208"/>
                  </a:lnTo>
                  <a:lnTo>
                    <a:pt x="808" y="1218"/>
                  </a:lnTo>
                  <a:lnTo>
                    <a:pt x="780" y="1228"/>
                  </a:lnTo>
                  <a:lnTo>
                    <a:pt x="748" y="1234"/>
                  </a:lnTo>
                  <a:lnTo>
                    <a:pt x="718" y="1240"/>
                  </a:lnTo>
                  <a:lnTo>
                    <a:pt x="686" y="1244"/>
                  </a:lnTo>
                  <a:lnTo>
                    <a:pt x="656" y="1246"/>
                  </a:lnTo>
                  <a:lnTo>
                    <a:pt x="624" y="1246"/>
                  </a:lnTo>
                  <a:lnTo>
                    <a:pt x="624" y="1246"/>
                  </a:lnTo>
                  <a:lnTo>
                    <a:pt x="592" y="1246"/>
                  </a:lnTo>
                  <a:lnTo>
                    <a:pt x="560" y="1244"/>
                  </a:lnTo>
                  <a:lnTo>
                    <a:pt x="528" y="1240"/>
                  </a:lnTo>
                  <a:lnTo>
                    <a:pt x="498" y="1234"/>
                  </a:lnTo>
                  <a:lnTo>
                    <a:pt x="468" y="1228"/>
                  </a:lnTo>
                  <a:lnTo>
                    <a:pt x="438" y="1218"/>
                  </a:lnTo>
                  <a:lnTo>
                    <a:pt x="408" y="1208"/>
                  </a:lnTo>
                  <a:lnTo>
                    <a:pt x="380" y="1198"/>
                  </a:lnTo>
                  <a:lnTo>
                    <a:pt x="352" y="1186"/>
                  </a:lnTo>
                  <a:lnTo>
                    <a:pt x="326" y="1172"/>
                  </a:lnTo>
                  <a:lnTo>
                    <a:pt x="300" y="1156"/>
                  </a:lnTo>
                  <a:lnTo>
                    <a:pt x="274" y="1140"/>
                  </a:lnTo>
                  <a:lnTo>
                    <a:pt x="250" y="1122"/>
                  </a:lnTo>
                  <a:lnTo>
                    <a:pt x="226" y="1104"/>
                  </a:lnTo>
                  <a:lnTo>
                    <a:pt x="204" y="1084"/>
                  </a:lnTo>
                  <a:lnTo>
                    <a:pt x="182" y="1064"/>
                  </a:lnTo>
                  <a:lnTo>
                    <a:pt x="162" y="1042"/>
                  </a:lnTo>
                  <a:lnTo>
                    <a:pt x="142" y="1020"/>
                  </a:lnTo>
                  <a:lnTo>
                    <a:pt x="124" y="996"/>
                  </a:lnTo>
                  <a:lnTo>
                    <a:pt x="106" y="972"/>
                  </a:lnTo>
                  <a:lnTo>
                    <a:pt x="90" y="946"/>
                  </a:lnTo>
                  <a:lnTo>
                    <a:pt x="74" y="920"/>
                  </a:lnTo>
                  <a:lnTo>
                    <a:pt x="62" y="894"/>
                  </a:lnTo>
                  <a:lnTo>
                    <a:pt x="48" y="866"/>
                  </a:lnTo>
                  <a:lnTo>
                    <a:pt x="38" y="838"/>
                  </a:lnTo>
                  <a:lnTo>
                    <a:pt x="28" y="808"/>
                  </a:lnTo>
                  <a:lnTo>
                    <a:pt x="20" y="778"/>
                  </a:lnTo>
                  <a:lnTo>
                    <a:pt x="12" y="748"/>
                  </a:lnTo>
                  <a:lnTo>
                    <a:pt x="6" y="718"/>
                  </a:lnTo>
                  <a:lnTo>
                    <a:pt x="2" y="686"/>
                  </a:lnTo>
                  <a:lnTo>
                    <a:pt x="0" y="656"/>
                  </a:lnTo>
                  <a:lnTo>
                    <a:pt x="0" y="624"/>
                  </a:lnTo>
                  <a:lnTo>
                    <a:pt x="0" y="624"/>
                  </a:lnTo>
                  <a:lnTo>
                    <a:pt x="0" y="592"/>
                  </a:lnTo>
                  <a:lnTo>
                    <a:pt x="2" y="560"/>
                  </a:lnTo>
                  <a:lnTo>
                    <a:pt x="6" y="528"/>
                  </a:lnTo>
                  <a:lnTo>
                    <a:pt x="12" y="498"/>
                  </a:lnTo>
                  <a:lnTo>
                    <a:pt x="20" y="468"/>
                  </a:lnTo>
                  <a:lnTo>
                    <a:pt x="28" y="438"/>
                  </a:lnTo>
                  <a:lnTo>
                    <a:pt x="38" y="408"/>
                  </a:lnTo>
                  <a:lnTo>
                    <a:pt x="48" y="380"/>
                  </a:lnTo>
                  <a:lnTo>
                    <a:pt x="62" y="352"/>
                  </a:lnTo>
                  <a:lnTo>
                    <a:pt x="74" y="326"/>
                  </a:lnTo>
                  <a:lnTo>
                    <a:pt x="90" y="300"/>
                  </a:lnTo>
                  <a:lnTo>
                    <a:pt x="106" y="274"/>
                  </a:lnTo>
                  <a:lnTo>
                    <a:pt x="124" y="250"/>
                  </a:lnTo>
                  <a:lnTo>
                    <a:pt x="142" y="226"/>
                  </a:lnTo>
                  <a:lnTo>
                    <a:pt x="162" y="204"/>
                  </a:lnTo>
                  <a:lnTo>
                    <a:pt x="182" y="182"/>
                  </a:lnTo>
                  <a:lnTo>
                    <a:pt x="204" y="162"/>
                  </a:lnTo>
                  <a:lnTo>
                    <a:pt x="226" y="142"/>
                  </a:lnTo>
                  <a:lnTo>
                    <a:pt x="250" y="124"/>
                  </a:lnTo>
                  <a:lnTo>
                    <a:pt x="274" y="106"/>
                  </a:lnTo>
                  <a:lnTo>
                    <a:pt x="300" y="90"/>
                  </a:lnTo>
                  <a:lnTo>
                    <a:pt x="326" y="74"/>
                  </a:lnTo>
                  <a:lnTo>
                    <a:pt x="352" y="62"/>
                  </a:lnTo>
                  <a:lnTo>
                    <a:pt x="380" y="48"/>
                  </a:lnTo>
                  <a:lnTo>
                    <a:pt x="408" y="38"/>
                  </a:lnTo>
                  <a:lnTo>
                    <a:pt x="438" y="28"/>
                  </a:lnTo>
                  <a:lnTo>
                    <a:pt x="468" y="20"/>
                  </a:lnTo>
                  <a:lnTo>
                    <a:pt x="498" y="12"/>
                  </a:lnTo>
                  <a:lnTo>
                    <a:pt x="528" y="6"/>
                  </a:lnTo>
                  <a:lnTo>
                    <a:pt x="560" y="2"/>
                  </a:lnTo>
                  <a:lnTo>
                    <a:pt x="592" y="0"/>
                  </a:lnTo>
                  <a:lnTo>
                    <a:pt x="624" y="0"/>
                  </a:lnTo>
                  <a:lnTo>
                    <a:pt x="624" y="0"/>
                  </a:lnTo>
                  <a:lnTo>
                    <a:pt x="656" y="0"/>
                  </a:lnTo>
                  <a:lnTo>
                    <a:pt x="686" y="2"/>
                  </a:lnTo>
                  <a:lnTo>
                    <a:pt x="718" y="6"/>
                  </a:lnTo>
                  <a:lnTo>
                    <a:pt x="748" y="12"/>
                  </a:lnTo>
                  <a:lnTo>
                    <a:pt x="780" y="20"/>
                  </a:lnTo>
                  <a:lnTo>
                    <a:pt x="808" y="28"/>
                  </a:lnTo>
                  <a:lnTo>
                    <a:pt x="838" y="38"/>
                  </a:lnTo>
                  <a:lnTo>
                    <a:pt x="866" y="48"/>
                  </a:lnTo>
                  <a:lnTo>
                    <a:pt x="894" y="62"/>
                  </a:lnTo>
                  <a:lnTo>
                    <a:pt x="920" y="74"/>
                  </a:lnTo>
                  <a:lnTo>
                    <a:pt x="946" y="90"/>
                  </a:lnTo>
                  <a:lnTo>
                    <a:pt x="972" y="106"/>
                  </a:lnTo>
                  <a:lnTo>
                    <a:pt x="996" y="124"/>
                  </a:lnTo>
                  <a:lnTo>
                    <a:pt x="1020" y="142"/>
                  </a:lnTo>
                  <a:lnTo>
                    <a:pt x="1042" y="162"/>
                  </a:lnTo>
                  <a:lnTo>
                    <a:pt x="1064" y="182"/>
                  </a:lnTo>
                  <a:lnTo>
                    <a:pt x="1084" y="204"/>
                  </a:lnTo>
                  <a:lnTo>
                    <a:pt x="1104" y="226"/>
                  </a:lnTo>
                  <a:lnTo>
                    <a:pt x="1122" y="250"/>
                  </a:lnTo>
                  <a:lnTo>
                    <a:pt x="1140" y="274"/>
                  </a:lnTo>
                  <a:lnTo>
                    <a:pt x="1156" y="300"/>
                  </a:lnTo>
                  <a:lnTo>
                    <a:pt x="1172" y="326"/>
                  </a:lnTo>
                  <a:lnTo>
                    <a:pt x="1186" y="352"/>
                  </a:lnTo>
                  <a:lnTo>
                    <a:pt x="1198" y="380"/>
                  </a:lnTo>
                  <a:lnTo>
                    <a:pt x="1208" y="408"/>
                  </a:lnTo>
                  <a:lnTo>
                    <a:pt x="1218" y="438"/>
                  </a:lnTo>
                  <a:lnTo>
                    <a:pt x="1228" y="468"/>
                  </a:lnTo>
                  <a:lnTo>
                    <a:pt x="1234" y="498"/>
                  </a:lnTo>
                  <a:lnTo>
                    <a:pt x="1240" y="528"/>
                  </a:lnTo>
                  <a:lnTo>
                    <a:pt x="1244" y="560"/>
                  </a:lnTo>
                  <a:lnTo>
                    <a:pt x="1246" y="592"/>
                  </a:lnTo>
                  <a:lnTo>
                    <a:pt x="1246" y="624"/>
                  </a:lnTo>
                  <a:lnTo>
                    <a:pt x="1246" y="624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Freeform 65"/>
            <p:cNvSpPr>
              <a:spLocks/>
            </p:cNvSpPr>
            <p:nvPr/>
          </p:nvSpPr>
          <p:spPr bwMode="auto">
            <a:xfrm>
              <a:off x="1336660" y="5519765"/>
              <a:ext cx="1812925" cy="1812925"/>
            </a:xfrm>
            <a:custGeom>
              <a:avLst/>
              <a:gdLst/>
              <a:ahLst/>
              <a:cxnLst>
                <a:cxn ang="0">
                  <a:pos x="1132" y="628"/>
                </a:cxn>
                <a:cxn ang="0">
                  <a:pos x="1100" y="764"/>
                </a:cxn>
                <a:cxn ang="0">
                  <a:pos x="1038" y="886"/>
                </a:cxn>
                <a:cxn ang="0">
                  <a:pos x="970" y="970"/>
                </a:cxn>
                <a:cxn ang="0">
                  <a:pos x="864" y="1052"/>
                </a:cxn>
                <a:cxn ang="0">
                  <a:pos x="738" y="1108"/>
                </a:cxn>
                <a:cxn ang="0">
                  <a:pos x="600" y="1134"/>
                </a:cxn>
                <a:cxn ang="0">
                  <a:pos x="486" y="1128"/>
                </a:cxn>
                <a:cxn ang="0">
                  <a:pos x="352" y="1090"/>
                </a:cxn>
                <a:cxn ang="0">
                  <a:pos x="234" y="1022"/>
                </a:cxn>
                <a:cxn ang="0">
                  <a:pos x="154" y="950"/>
                </a:cxn>
                <a:cxn ang="0">
                  <a:pos x="76" y="840"/>
                </a:cxn>
                <a:cxn ang="0">
                  <a:pos x="26" y="712"/>
                </a:cxn>
                <a:cxn ang="0">
                  <a:pos x="8" y="572"/>
                </a:cxn>
                <a:cxn ang="0">
                  <a:pos x="20" y="458"/>
                </a:cxn>
                <a:cxn ang="0">
                  <a:pos x="64" y="328"/>
                </a:cxn>
                <a:cxn ang="0">
                  <a:pos x="136" y="214"/>
                </a:cxn>
                <a:cxn ang="0">
                  <a:pos x="214" y="136"/>
                </a:cxn>
                <a:cxn ang="0">
                  <a:pos x="328" y="64"/>
                </a:cxn>
                <a:cxn ang="0">
                  <a:pos x="458" y="20"/>
                </a:cxn>
                <a:cxn ang="0">
                  <a:pos x="572" y="8"/>
                </a:cxn>
                <a:cxn ang="0">
                  <a:pos x="712" y="26"/>
                </a:cxn>
                <a:cxn ang="0">
                  <a:pos x="840" y="76"/>
                </a:cxn>
                <a:cxn ang="0">
                  <a:pos x="950" y="154"/>
                </a:cxn>
                <a:cxn ang="0">
                  <a:pos x="1022" y="234"/>
                </a:cxn>
                <a:cxn ang="0">
                  <a:pos x="1090" y="352"/>
                </a:cxn>
                <a:cxn ang="0">
                  <a:pos x="1128" y="486"/>
                </a:cxn>
                <a:cxn ang="0">
                  <a:pos x="1142" y="572"/>
                </a:cxn>
                <a:cxn ang="0">
                  <a:pos x="1130" y="456"/>
                </a:cxn>
                <a:cxn ang="0">
                  <a:pos x="1086" y="324"/>
                </a:cxn>
                <a:cxn ang="0">
                  <a:pos x="1012" y="208"/>
                </a:cxn>
                <a:cxn ang="0">
                  <a:pos x="912" y="114"/>
                </a:cxn>
                <a:cxn ang="0">
                  <a:pos x="794" y="46"/>
                </a:cxn>
                <a:cxn ang="0">
                  <a:pos x="658" y="6"/>
                </a:cxn>
                <a:cxn ang="0">
                  <a:pos x="542" y="0"/>
                </a:cxn>
                <a:cxn ang="0">
                  <a:pos x="402" y="26"/>
                </a:cxn>
                <a:cxn ang="0">
                  <a:pos x="276" y="82"/>
                </a:cxn>
                <a:cxn ang="0">
                  <a:pos x="168" y="168"/>
                </a:cxn>
                <a:cxn ang="0">
                  <a:pos x="82" y="276"/>
                </a:cxn>
                <a:cxn ang="0">
                  <a:pos x="26" y="402"/>
                </a:cxn>
                <a:cxn ang="0">
                  <a:pos x="0" y="542"/>
                </a:cxn>
                <a:cxn ang="0">
                  <a:pos x="6" y="658"/>
                </a:cxn>
                <a:cxn ang="0">
                  <a:pos x="46" y="794"/>
                </a:cxn>
                <a:cxn ang="0">
                  <a:pos x="114" y="912"/>
                </a:cxn>
                <a:cxn ang="0">
                  <a:pos x="208" y="1012"/>
                </a:cxn>
                <a:cxn ang="0">
                  <a:pos x="324" y="1086"/>
                </a:cxn>
                <a:cxn ang="0">
                  <a:pos x="456" y="1130"/>
                </a:cxn>
                <a:cxn ang="0">
                  <a:pos x="572" y="1142"/>
                </a:cxn>
                <a:cxn ang="0">
                  <a:pos x="714" y="1124"/>
                </a:cxn>
                <a:cxn ang="0">
                  <a:pos x="844" y="1074"/>
                </a:cxn>
                <a:cxn ang="0">
                  <a:pos x="956" y="994"/>
                </a:cxn>
                <a:cxn ang="0">
                  <a:pos x="1044" y="890"/>
                </a:cxn>
                <a:cxn ang="0">
                  <a:pos x="1108" y="768"/>
                </a:cxn>
                <a:cxn ang="0">
                  <a:pos x="1140" y="630"/>
                </a:cxn>
              </a:cxnLst>
              <a:rect l="0" t="0" r="r" b="b"/>
              <a:pathLst>
                <a:path w="1142" h="1142">
                  <a:moveTo>
                    <a:pt x="1138" y="572"/>
                  </a:moveTo>
                  <a:lnTo>
                    <a:pt x="1134" y="572"/>
                  </a:lnTo>
                  <a:lnTo>
                    <a:pt x="1134" y="572"/>
                  </a:lnTo>
                  <a:lnTo>
                    <a:pt x="1134" y="600"/>
                  </a:lnTo>
                  <a:lnTo>
                    <a:pt x="1132" y="628"/>
                  </a:lnTo>
                  <a:lnTo>
                    <a:pt x="1128" y="656"/>
                  </a:lnTo>
                  <a:lnTo>
                    <a:pt x="1122" y="684"/>
                  </a:lnTo>
                  <a:lnTo>
                    <a:pt x="1116" y="712"/>
                  </a:lnTo>
                  <a:lnTo>
                    <a:pt x="1108" y="738"/>
                  </a:lnTo>
                  <a:lnTo>
                    <a:pt x="1100" y="764"/>
                  </a:lnTo>
                  <a:lnTo>
                    <a:pt x="1090" y="790"/>
                  </a:lnTo>
                  <a:lnTo>
                    <a:pt x="1078" y="816"/>
                  </a:lnTo>
                  <a:lnTo>
                    <a:pt x="1066" y="840"/>
                  </a:lnTo>
                  <a:lnTo>
                    <a:pt x="1052" y="864"/>
                  </a:lnTo>
                  <a:lnTo>
                    <a:pt x="1038" y="886"/>
                  </a:lnTo>
                  <a:lnTo>
                    <a:pt x="1022" y="908"/>
                  </a:lnTo>
                  <a:lnTo>
                    <a:pt x="1006" y="930"/>
                  </a:lnTo>
                  <a:lnTo>
                    <a:pt x="988" y="950"/>
                  </a:lnTo>
                  <a:lnTo>
                    <a:pt x="970" y="970"/>
                  </a:lnTo>
                  <a:lnTo>
                    <a:pt x="970" y="970"/>
                  </a:lnTo>
                  <a:lnTo>
                    <a:pt x="950" y="988"/>
                  </a:lnTo>
                  <a:lnTo>
                    <a:pt x="930" y="1006"/>
                  </a:lnTo>
                  <a:lnTo>
                    <a:pt x="908" y="1022"/>
                  </a:lnTo>
                  <a:lnTo>
                    <a:pt x="886" y="1038"/>
                  </a:lnTo>
                  <a:lnTo>
                    <a:pt x="864" y="1052"/>
                  </a:lnTo>
                  <a:lnTo>
                    <a:pt x="840" y="1066"/>
                  </a:lnTo>
                  <a:lnTo>
                    <a:pt x="816" y="1078"/>
                  </a:lnTo>
                  <a:lnTo>
                    <a:pt x="790" y="1090"/>
                  </a:lnTo>
                  <a:lnTo>
                    <a:pt x="764" y="1100"/>
                  </a:lnTo>
                  <a:lnTo>
                    <a:pt x="738" y="1108"/>
                  </a:lnTo>
                  <a:lnTo>
                    <a:pt x="712" y="1116"/>
                  </a:lnTo>
                  <a:lnTo>
                    <a:pt x="684" y="1122"/>
                  </a:lnTo>
                  <a:lnTo>
                    <a:pt x="656" y="1128"/>
                  </a:lnTo>
                  <a:lnTo>
                    <a:pt x="628" y="1132"/>
                  </a:lnTo>
                  <a:lnTo>
                    <a:pt x="600" y="1134"/>
                  </a:lnTo>
                  <a:lnTo>
                    <a:pt x="572" y="1134"/>
                  </a:lnTo>
                  <a:lnTo>
                    <a:pt x="572" y="1134"/>
                  </a:lnTo>
                  <a:lnTo>
                    <a:pt x="542" y="1134"/>
                  </a:lnTo>
                  <a:lnTo>
                    <a:pt x="514" y="1132"/>
                  </a:lnTo>
                  <a:lnTo>
                    <a:pt x="486" y="1128"/>
                  </a:lnTo>
                  <a:lnTo>
                    <a:pt x="458" y="1122"/>
                  </a:lnTo>
                  <a:lnTo>
                    <a:pt x="430" y="1116"/>
                  </a:lnTo>
                  <a:lnTo>
                    <a:pt x="404" y="1108"/>
                  </a:lnTo>
                  <a:lnTo>
                    <a:pt x="378" y="1100"/>
                  </a:lnTo>
                  <a:lnTo>
                    <a:pt x="352" y="1090"/>
                  </a:lnTo>
                  <a:lnTo>
                    <a:pt x="328" y="1078"/>
                  </a:lnTo>
                  <a:lnTo>
                    <a:pt x="302" y="1066"/>
                  </a:lnTo>
                  <a:lnTo>
                    <a:pt x="280" y="1052"/>
                  </a:lnTo>
                  <a:lnTo>
                    <a:pt x="256" y="1038"/>
                  </a:lnTo>
                  <a:lnTo>
                    <a:pt x="234" y="1022"/>
                  </a:lnTo>
                  <a:lnTo>
                    <a:pt x="214" y="1006"/>
                  </a:lnTo>
                  <a:lnTo>
                    <a:pt x="192" y="988"/>
                  </a:lnTo>
                  <a:lnTo>
                    <a:pt x="174" y="970"/>
                  </a:lnTo>
                  <a:lnTo>
                    <a:pt x="174" y="970"/>
                  </a:lnTo>
                  <a:lnTo>
                    <a:pt x="154" y="950"/>
                  </a:lnTo>
                  <a:lnTo>
                    <a:pt x="136" y="930"/>
                  </a:lnTo>
                  <a:lnTo>
                    <a:pt x="120" y="908"/>
                  </a:lnTo>
                  <a:lnTo>
                    <a:pt x="104" y="886"/>
                  </a:lnTo>
                  <a:lnTo>
                    <a:pt x="90" y="864"/>
                  </a:lnTo>
                  <a:lnTo>
                    <a:pt x="76" y="840"/>
                  </a:lnTo>
                  <a:lnTo>
                    <a:pt x="64" y="816"/>
                  </a:lnTo>
                  <a:lnTo>
                    <a:pt x="52" y="790"/>
                  </a:lnTo>
                  <a:lnTo>
                    <a:pt x="42" y="764"/>
                  </a:lnTo>
                  <a:lnTo>
                    <a:pt x="34" y="738"/>
                  </a:lnTo>
                  <a:lnTo>
                    <a:pt x="26" y="712"/>
                  </a:lnTo>
                  <a:lnTo>
                    <a:pt x="20" y="684"/>
                  </a:lnTo>
                  <a:lnTo>
                    <a:pt x="14" y="656"/>
                  </a:lnTo>
                  <a:lnTo>
                    <a:pt x="12" y="628"/>
                  </a:lnTo>
                  <a:lnTo>
                    <a:pt x="8" y="600"/>
                  </a:lnTo>
                  <a:lnTo>
                    <a:pt x="8" y="572"/>
                  </a:lnTo>
                  <a:lnTo>
                    <a:pt x="8" y="572"/>
                  </a:lnTo>
                  <a:lnTo>
                    <a:pt x="8" y="542"/>
                  </a:lnTo>
                  <a:lnTo>
                    <a:pt x="12" y="514"/>
                  </a:lnTo>
                  <a:lnTo>
                    <a:pt x="14" y="486"/>
                  </a:lnTo>
                  <a:lnTo>
                    <a:pt x="20" y="458"/>
                  </a:lnTo>
                  <a:lnTo>
                    <a:pt x="26" y="430"/>
                  </a:lnTo>
                  <a:lnTo>
                    <a:pt x="34" y="404"/>
                  </a:lnTo>
                  <a:lnTo>
                    <a:pt x="42" y="378"/>
                  </a:lnTo>
                  <a:lnTo>
                    <a:pt x="52" y="352"/>
                  </a:lnTo>
                  <a:lnTo>
                    <a:pt x="64" y="328"/>
                  </a:lnTo>
                  <a:lnTo>
                    <a:pt x="76" y="302"/>
                  </a:lnTo>
                  <a:lnTo>
                    <a:pt x="90" y="280"/>
                  </a:lnTo>
                  <a:lnTo>
                    <a:pt x="104" y="256"/>
                  </a:lnTo>
                  <a:lnTo>
                    <a:pt x="120" y="234"/>
                  </a:lnTo>
                  <a:lnTo>
                    <a:pt x="136" y="214"/>
                  </a:lnTo>
                  <a:lnTo>
                    <a:pt x="154" y="192"/>
                  </a:lnTo>
                  <a:lnTo>
                    <a:pt x="174" y="174"/>
                  </a:lnTo>
                  <a:lnTo>
                    <a:pt x="174" y="174"/>
                  </a:lnTo>
                  <a:lnTo>
                    <a:pt x="192" y="154"/>
                  </a:lnTo>
                  <a:lnTo>
                    <a:pt x="214" y="136"/>
                  </a:lnTo>
                  <a:lnTo>
                    <a:pt x="234" y="120"/>
                  </a:lnTo>
                  <a:lnTo>
                    <a:pt x="256" y="104"/>
                  </a:lnTo>
                  <a:lnTo>
                    <a:pt x="280" y="90"/>
                  </a:lnTo>
                  <a:lnTo>
                    <a:pt x="302" y="76"/>
                  </a:lnTo>
                  <a:lnTo>
                    <a:pt x="328" y="64"/>
                  </a:lnTo>
                  <a:lnTo>
                    <a:pt x="352" y="52"/>
                  </a:lnTo>
                  <a:lnTo>
                    <a:pt x="378" y="42"/>
                  </a:lnTo>
                  <a:lnTo>
                    <a:pt x="404" y="34"/>
                  </a:lnTo>
                  <a:lnTo>
                    <a:pt x="430" y="26"/>
                  </a:lnTo>
                  <a:lnTo>
                    <a:pt x="458" y="20"/>
                  </a:lnTo>
                  <a:lnTo>
                    <a:pt x="486" y="14"/>
                  </a:lnTo>
                  <a:lnTo>
                    <a:pt x="514" y="12"/>
                  </a:lnTo>
                  <a:lnTo>
                    <a:pt x="542" y="8"/>
                  </a:lnTo>
                  <a:lnTo>
                    <a:pt x="572" y="8"/>
                  </a:lnTo>
                  <a:lnTo>
                    <a:pt x="572" y="8"/>
                  </a:lnTo>
                  <a:lnTo>
                    <a:pt x="600" y="8"/>
                  </a:lnTo>
                  <a:lnTo>
                    <a:pt x="628" y="12"/>
                  </a:lnTo>
                  <a:lnTo>
                    <a:pt x="656" y="14"/>
                  </a:lnTo>
                  <a:lnTo>
                    <a:pt x="684" y="20"/>
                  </a:lnTo>
                  <a:lnTo>
                    <a:pt x="712" y="26"/>
                  </a:lnTo>
                  <a:lnTo>
                    <a:pt x="738" y="34"/>
                  </a:lnTo>
                  <a:lnTo>
                    <a:pt x="764" y="42"/>
                  </a:lnTo>
                  <a:lnTo>
                    <a:pt x="790" y="52"/>
                  </a:lnTo>
                  <a:lnTo>
                    <a:pt x="816" y="64"/>
                  </a:lnTo>
                  <a:lnTo>
                    <a:pt x="840" y="76"/>
                  </a:lnTo>
                  <a:lnTo>
                    <a:pt x="864" y="90"/>
                  </a:lnTo>
                  <a:lnTo>
                    <a:pt x="886" y="104"/>
                  </a:lnTo>
                  <a:lnTo>
                    <a:pt x="908" y="120"/>
                  </a:lnTo>
                  <a:lnTo>
                    <a:pt x="930" y="136"/>
                  </a:lnTo>
                  <a:lnTo>
                    <a:pt x="950" y="154"/>
                  </a:lnTo>
                  <a:lnTo>
                    <a:pt x="970" y="174"/>
                  </a:lnTo>
                  <a:lnTo>
                    <a:pt x="970" y="174"/>
                  </a:lnTo>
                  <a:lnTo>
                    <a:pt x="988" y="192"/>
                  </a:lnTo>
                  <a:lnTo>
                    <a:pt x="1006" y="214"/>
                  </a:lnTo>
                  <a:lnTo>
                    <a:pt x="1022" y="234"/>
                  </a:lnTo>
                  <a:lnTo>
                    <a:pt x="1038" y="256"/>
                  </a:lnTo>
                  <a:lnTo>
                    <a:pt x="1052" y="280"/>
                  </a:lnTo>
                  <a:lnTo>
                    <a:pt x="1066" y="302"/>
                  </a:lnTo>
                  <a:lnTo>
                    <a:pt x="1078" y="328"/>
                  </a:lnTo>
                  <a:lnTo>
                    <a:pt x="1090" y="352"/>
                  </a:lnTo>
                  <a:lnTo>
                    <a:pt x="1100" y="378"/>
                  </a:lnTo>
                  <a:lnTo>
                    <a:pt x="1108" y="404"/>
                  </a:lnTo>
                  <a:lnTo>
                    <a:pt x="1116" y="430"/>
                  </a:lnTo>
                  <a:lnTo>
                    <a:pt x="1122" y="458"/>
                  </a:lnTo>
                  <a:lnTo>
                    <a:pt x="1128" y="486"/>
                  </a:lnTo>
                  <a:lnTo>
                    <a:pt x="1132" y="514"/>
                  </a:lnTo>
                  <a:lnTo>
                    <a:pt x="1134" y="542"/>
                  </a:lnTo>
                  <a:lnTo>
                    <a:pt x="1134" y="572"/>
                  </a:lnTo>
                  <a:lnTo>
                    <a:pt x="1138" y="572"/>
                  </a:lnTo>
                  <a:lnTo>
                    <a:pt x="1142" y="572"/>
                  </a:lnTo>
                  <a:lnTo>
                    <a:pt x="1142" y="572"/>
                  </a:lnTo>
                  <a:lnTo>
                    <a:pt x="1142" y="542"/>
                  </a:lnTo>
                  <a:lnTo>
                    <a:pt x="1140" y="512"/>
                  </a:lnTo>
                  <a:lnTo>
                    <a:pt x="1136" y="484"/>
                  </a:lnTo>
                  <a:lnTo>
                    <a:pt x="1130" y="456"/>
                  </a:lnTo>
                  <a:lnTo>
                    <a:pt x="1124" y="428"/>
                  </a:lnTo>
                  <a:lnTo>
                    <a:pt x="1116" y="402"/>
                  </a:lnTo>
                  <a:lnTo>
                    <a:pt x="1108" y="374"/>
                  </a:lnTo>
                  <a:lnTo>
                    <a:pt x="1098" y="348"/>
                  </a:lnTo>
                  <a:lnTo>
                    <a:pt x="1086" y="324"/>
                  </a:lnTo>
                  <a:lnTo>
                    <a:pt x="1074" y="300"/>
                  </a:lnTo>
                  <a:lnTo>
                    <a:pt x="1060" y="276"/>
                  </a:lnTo>
                  <a:lnTo>
                    <a:pt x="1044" y="252"/>
                  </a:lnTo>
                  <a:lnTo>
                    <a:pt x="1028" y="230"/>
                  </a:lnTo>
                  <a:lnTo>
                    <a:pt x="1012" y="208"/>
                  </a:lnTo>
                  <a:lnTo>
                    <a:pt x="994" y="188"/>
                  </a:lnTo>
                  <a:lnTo>
                    <a:pt x="974" y="168"/>
                  </a:lnTo>
                  <a:lnTo>
                    <a:pt x="956" y="148"/>
                  </a:lnTo>
                  <a:lnTo>
                    <a:pt x="934" y="130"/>
                  </a:lnTo>
                  <a:lnTo>
                    <a:pt x="912" y="114"/>
                  </a:lnTo>
                  <a:lnTo>
                    <a:pt x="890" y="98"/>
                  </a:lnTo>
                  <a:lnTo>
                    <a:pt x="868" y="82"/>
                  </a:lnTo>
                  <a:lnTo>
                    <a:pt x="844" y="70"/>
                  </a:lnTo>
                  <a:lnTo>
                    <a:pt x="818" y="56"/>
                  </a:lnTo>
                  <a:lnTo>
                    <a:pt x="794" y="46"/>
                  </a:lnTo>
                  <a:lnTo>
                    <a:pt x="768" y="34"/>
                  </a:lnTo>
                  <a:lnTo>
                    <a:pt x="740" y="26"/>
                  </a:lnTo>
                  <a:lnTo>
                    <a:pt x="714" y="18"/>
                  </a:lnTo>
                  <a:lnTo>
                    <a:pt x="686" y="12"/>
                  </a:lnTo>
                  <a:lnTo>
                    <a:pt x="658" y="6"/>
                  </a:lnTo>
                  <a:lnTo>
                    <a:pt x="630" y="4"/>
                  </a:lnTo>
                  <a:lnTo>
                    <a:pt x="600" y="0"/>
                  </a:lnTo>
                  <a:lnTo>
                    <a:pt x="572" y="0"/>
                  </a:lnTo>
                  <a:lnTo>
                    <a:pt x="572" y="0"/>
                  </a:lnTo>
                  <a:lnTo>
                    <a:pt x="542" y="0"/>
                  </a:lnTo>
                  <a:lnTo>
                    <a:pt x="512" y="4"/>
                  </a:lnTo>
                  <a:lnTo>
                    <a:pt x="484" y="6"/>
                  </a:lnTo>
                  <a:lnTo>
                    <a:pt x="456" y="12"/>
                  </a:lnTo>
                  <a:lnTo>
                    <a:pt x="428" y="18"/>
                  </a:lnTo>
                  <a:lnTo>
                    <a:pt x="402" y="26"/>
                  </a:lnTo>
                  <a:lnTo>
                    <a:pt x="374" y="34"/>
                  </a:lnTo>
                  <a:lnTo>
                    <a:pt x="348" y="46"/>
                  </a:lnTo>
                  <a:lnTo>
                    <a:pt x="324" y="56"/>
                  </a:lnTo>
                  <a:lnTo>
                    <a:pt x="300" y="70"/>
                  </a:lnTo>
                  <a:lnTo>
                    <a:pt x="276" y="82"/>
                  </a:lnTo>
                  <a:lnTo>
                    <a:pt x="252" y="98"/>
                  </a:lnTo>
                  <a:lnTo>
                    <a:pt x="230" y="114"/>
                  </a:lnTo>
                  <a:lnTo>
                    <a:pt x="208" y="130"/>
                  </a:lnTo>
                  <a:lnTo>
                    <a:pt x="188" y="148"/>
                  </a:lnTo>
                  <a:lnTo>
                    <a:pt x="168" y="168"/>
                  </a:lnTo>
                  <a:lnTo>
                    <a:pt x="148" y="188"/>
                  </a:lnTo>
                  <a:lnTo>
                    <a:pt x="130" y="208"/>
                  </a:lnTo>
                  <a:lnTo>
                    <a:pt x="114" y="230"/>
                  </a:lnTo>
                  <a:lnTo>
                    <a:pt x="98" y="252"/>
                  </a:lnTo>
                  <a:lnTo>
                    <a:pt x="82" y="276"/>
                  </a:lnTo>
                  <a:lnTo>
                    <a:pt x="70" y="300"/>
                  </a:lnTo>
                  <a:lnTo>
                    <a:pt x="56" y="324"/>
                  </a:lnTo>
                  <a:lnTo>
                    <a:pt x="46" y="348"/>
                  </a:lnTo>
                  <a:lnTo>
                    <a:pt x="34" y="374"/>
                  </a:lnTo>
                  <a:lnTo>
                    <a:pt x="26" y="402"/>
                  </a:lnTo>
                  <a:lnTo>
                    <a:pt x="18" y="428"/>
                  </a:lnTo>
                  <a:lnTo>
                    <a:pt x="12" y="456"/>
                  </a:lnTo>
                  <a:lnTo>
                    <a:pt x="6" y="484"/>
                  </a:lnTo>
                  <a:lnTo>
                    <a:pt x="4" y="512"/>
                  </a:lnTo>
                  <a:lnTo>
                    <a:pt x="0" y="542"/>
                  </a:lnTo>
                  <a:lnTo>
                    <a:pt x="0" y="572"/>
                  </a:lnTo>
                  <a:lnTo>
                    <a:pt x="0" y="572"/>
                  </a:lnTo>
                  <a:lnTo>
                    <a:pt x="0" y="600"/>
                  </a:lnTo>
                  <a:lnTo>
                    <a:pt x="4" y="630"/>
                  </a:lnTo>
                  <a:lnTo>
                    <a:pt x="6" y="658"/>
                  </a:lnTo>
                  <a:lnTo>
                    <a:pt x="12" y="686"/>
                  </a:lnTo>
                  <a:lnTo>
                    <a:pt x="18" y="714"/>
                  </a:lnTo>
                  <a:lnTo>
                    <a:pt x="26" y="740"/>
                  </a:lnTo>
                  <a:lnTo>
                    <a:pt x="34" y="768"/>
                  </a:lnTo>
                  <a:lnTo>
                    <a:pt x="46" y="794"/>
                  </a:lnTo>
                  <a:lnTo>
                    <a:pt x="56" y="818"/>
                  </a:lnTo>
                  <a:lnTo>
                    <a:pt x="70" y="844"/>
                  </a:lnTo>
                  <a:lnTo>
                    <a:pt x="82" y="868"/>
                  </a:lnTo>
                  <a:lnTo>
                    <a:pt x="98" y="890"/>
                  </a:lnTo>
                  <a:lnTo>
                    <a:pt x="114" y="912"/>
                  </a:lnTo>
                  <a:lnTo>
                    <a:pt x="130" y="934"/>
                  </a:lnTo>
                  <a:lnTo>
                    <a:pt x="148" y="956"/>
                  </a:lnTo>
                  <a:lnTo>
                    <a:pt x="168" y="974"/>
                  </a:lnTo>
                  <a:lnTo>
                    <a:pt x="188" y="994"/>
                  </a:lnTo>
                  <a:lnTo>
                    <a:pt x="208" y="1012"/>
                  </a:lnTo>
                  <a:lnTo>
                    <a:pt x="230" y="1028"/>
                  </a:lnTo>
                  <a:lnTo>
                    <a:pt x="252" y="1044"/>
                  </a:lnTo>
                  <a:lnTo>
                    <a:pt x="276" y="1060"/>
                  </a:lnTo>
                  <a:lnTo>
                    <a:pt x="300" y="1074"/>
                  </a:lnTo>
                  <a:lnTo>
                    <a:pt x="324" y="1086"/>
                  </a:lnTo>
                  <a:lnTo>
                    <a:pt x="348" y="1098"/>
                  </a:lnTo>
                  <a:lnTo>
                    <a:pt x="374" y="1108"/>
                  </a:lnTo>
                  <a:lnTo>
                    <a:pt x="402" y="1116"/>
                  </a:lnTo>
                  <a:lnTo>
                    <a:pt x="428" y="1124"/>
                  </a:lnTo>
                  <a:lnTo>
                    <a:pt x="456" y="1130"/>
                  </a:lnTo>
                  <a:lnTo>
                    <a:pt x="484" y="1136"/>
                  </a:lnTo>
                  <a:lnTo>
                    <a:pt x="512" y="1140"/>
                  </a:lnTo>
                  <a:lnTo>
                    <a:pt x="542" y="1142"/>
                  </a:lnTo>
                  <a:lnTo>
                    <a:pt x="572" y="1142"/>
                  </a:lnTo>
                  <a:lnTo>
                    <a:pt x="572" y="1142"/>
                  </a:lnTo>
                  <a:lnTo>
                    <a:pt x="600" y="1142"/>
                  </a:lnTo>
                  <a:lnTo>
                    <a:pt x="630" y="1140"/>
                  </a:lnTo>
                  <a:lnTo>
                    <a:pt x="658" y="1136"/>
                  </a:lnTo>
                  <a:lnTo>
                    <a:pt x="686" y="1130"/>
                  </a:lnTo>
                  <a:lnTo>
                    <a:pt x="714" y="1124"/>
                  </a:lnTo>
                  <a:lnTo>
                    <a:pt x="740" y="1116"/>
                  </a:lnTo>
                  <a:lnTo>
                    <a:pt x="768" y="1108"/>
                  </a:lnTo>
                  <a:lnTo>
                    <a:pt x="794" y="1098"/>
                  </a:lnTo>
                  <a:lnTo>
                    <a:pt x="818" y="1086"/>
                  </a:lnTo>
                  <a:lnTo>
                    <a:pt x="844" y="1074"/>
                  </a:lnTo>
                  <a:lnTo>
                    <a:pt x="868" y="1060"/>
                  </a:lnTo>
                  <a:lnTo>
                    <a:pt x="890" y="1044"/>
                  </a:lnTo>
                  <a:lnTo>
                    <a:pt x="912" y="1028"/>
                  </a:lnTo>
                  <a:lnTo>
                    <a:pt x="934" y="1012"/>
                  </a:lnTo>
                  <a:lnTo>
                    <a:pt x="956" y="994"/>
                  </a:lnTo>
                  <a:lnTo>
                    <a:pt x="974" y="974"/>
                  </a:lnTo>
                  <a:lnTo>
                    <a:pt x="994" y="956"/>
                  </a:lnTo>
                  <a:lnTo>
                    <a:pt x="1012" y="934"/>
                  </a:lnTo>
                  <a:lnTo>
                    <a:pt x="1028" y="912"/>
                  </a:lnTo>
                  <a:lnTo>
                    <a:pt x="1044" y="890"/>
                  </a:lnTo>
                  <a:lnTo>
                    <a:pt x="1060" y="868"/>
                  </a:lnTo>
                  <a:lnTo>
                    <a:pt x="1074" y="844"/>
                  </a:lnTo>
                  <a:lnTo>
                    <a:pt x="1086" y="818"/>
                  </a:lnTo>
                  <a:lnTo>
                    <a:pt x="1098" y="794"/>
                  </a:lnTo>
                  <a:lnTo>
                    <a:pt x="1108" y="768"/>
                  </a:lnTo>
                  <a:lnTo>
                    <a:pt x="1116" y="740"/>
                  </a:lnTo>
                  <a:lnTo>
                    <a:pt x="1124" y="714"/>
                  </a:lnTo>
                  <a:lnTo>
                    <a:pt x="1130" y="686"/>
                  </a:lnTo>
                  <a:lnTo>
                    <a:pt x="1136" y="658"/>
                  </a:lnTo>
                  <a:lnTo>
                    <a:pt x="1140" y="630"/>
                  </a:lnTo>
                  <a:lnTo>
                    <a:pt x="1142" y="600"/>
                  </a:lnTo>
                  <a:lnTo>
                    <a:pt x="1142" y="572"/>
                  </a:lnTo>
                  <a:lnTo>
                    <a:pt x="1138" y="572"/>
                  </a:ln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43" name="Rectangle 31"/>
          <p:cNvSpPr>
            <a:spLocks noChangeArrowheads="1"/>
          </p:cNvSpPr>
          <p:nvPr/>
        </p:nvSpPr>
        <p:spPr bwMode="auto">
          <a:xfrm>
            <a:off x="6761587" y="4057975"/>
            <a:ext cx="742214" cy="213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sz="12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</a:t>
            </a:r>
            <a:r>
              <a:rPr kumimoji="1" lang="ko-KR" altLang="en-US" sz="12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용</a:t>
            </a:r>
            <a:endParaRPr kumimoji="1" lang="ko-KR" sz="12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6751557" y="3224459"/>
            <a:ext cx="777120" cy="725504"/>
            <a:chOff x="3124834" y="3135223"/>
            <a:chExt cx="602773" cy="562737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5" name="Freeform 11"/>
            <p:cNvSpPr>
              <a:spLocks noEditPoints="1"/>
            </p:cNvSpPr>
            <p:nvPr/>
          </p:nvSpPr>
          <p:spPr bwMode="auto">
            <a:xfrm>
              <a:off x="3124834" y="3135223"/>
              <a:ext cx="602773" cy="562737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68" y="0"/>
                </a:cxn>
                <a:cxn ang="0">
                  <a:pos x="54" y="0"/>
                </a:cxn>
                <a:cxn ang="0">
                  <a:pos x="42" y="4"/>
                </a:cxn>
                <a:cxn ang="0">
                  <a:pos x="30" y="10"/>
                </a:cxn>
                <a:cxn ang="0">
                  <a:pos x="20" y="20"/>
                </a:cxn>
                <a:cxn ang="0">
                  <a:pos x="12" y="30"/>
                </a:cxn>
                <a:cxn ang="0">
                  <a:pos x="6" y="40"/>
                </a:cxn>
                <a:cxn ang="0">
                  <a:pos x="2" y="54"/>
                </a:cxn>
                <a:cxn ang="0">
                  <a:pos x="0" y="66"/>
                </a:cxn>
                <a:cxn ang="0">
                  <a:pos x="0" y="338"/>
                </a:cxn>
                <a:cxn ang="0">
                  <a:pos x="0" y="338"/>
                </a:cxn>
                <a:cxn ang="0">
                  <a:pos x="2" y="352"/>
                </a:cxn>
                <a:cxn ang="0">
                  <a:pos x="6" y="364"/>
                </a:cxn>
                <a:cxn ang="0">
                  <a:pos x="12" y="376"/>
                </a:cxn>
                <a:cxn ang="0">
                  <a:pos x="20" y="386"/>
                </a:cxn>
                <a:cxn ang="0">
                  <a:pos x="30" y="394"/>
                </a:cxn>
                <a:cxn ang="0">
                  <a:pos x="42" y="400"/>
                </a:cxn>
                <a:cxn ang="0">
                  <a:pos x="54" y="404"/>
                </a:cxn>
                <a:cxn ang="0">
                  <a:pos x="68" y="406"/>
                </a:cxn>
                <a:cxn ang="0">
                  <a:pos x="112" y="406"/>
                </a:cxn>
                <a:cxn ang="0">
                  <a:pos x="68" y="472"/>
                </a:cxn>
                <a:cxn ang="0">
                  <a:pos x="102" y="506"/>
                </a:cxn>
                <a:cxn ang="0">
                  <a:pos x="236" y="406"/>
                </a:cxn>
                <a:cxn ang="0">
                  <a:pos x="236" y="440"/>
                </a:cxn>
                <a:cxn ang="0">
                  <a:pos x="304" y="440"/>
                </a:cxn>
                <a:cxn ang="0">
                  <a:pos x="304" y="406"/>
                </a:cxn>
                <a:cxn ang="0">
                  <a:pos x="306" y="406"/>
                </a:cxn>
                <a:cxn ang="0">
                  <a:pos x="440" y="506"/>
                </a:cxn>
                <a:cxn ang="0">
                  <a:pos x="474" y="472"/>
                </a:cxn>
                <a:cxn ang="0">
                  <a:pos x="428" y="406"/>
                </a:cxn>
                <a:cxn ang="0">
                  <a:pos x="474" y="406"/>
                </a:cxn>
                <a:cxn ang="0">
                  <a:pos x="474" y="406"/>
                </a:cxn>
                <a:cxn ang="0">
                  <a:pos x="488" y="404"/>
                </a:cxn>
                <a:cxn ang="0">
                  <a:pos x="500" y="400"/>
                </a:cxn>
                <a:cxn ang="0">
                  <a:pos x="512" y="394"/>
                </a:cxn>
                <a:cxn ang="0">
                  <a:pos x="522" y="386"/>
                </a:cxn>
                <a:cxn ang="0">
                  <a:pos x="530" y="376"/>
                </a:cxn>
                <a:cxn ang="0">
                  <a:pos x="536" y="364"/>
                </a:cxn>
                <a:cxn ang="0">
                  <a:pos x="540" y="352"/>
                </a:cxn>
                <a:cxn ang="0">
                  <a:pos x="542" y="338"/>
                </a:cxn>
                <a:cxn ang="0">
                  <a:pos x="542" y="66"/>
                </a:cxn>
                <a:cxn ang="0">
                  <a:pos x="542" y="66"/>
                </a:cxn>
                <a:cxn ang="0">
                  <a:pos x="540" y="54"/>
                </a:cxn>
                <a:cxn ang="0">
                  <a:pos x="536" y="40"/>
                </a:cxn>
                <a:cxn ang="0">
                  <a:pos x="530" y="30"/>
                </a:cxn>
                <a:cxn ang="0">
                  <a:pos x="522" y="20"/>
                </a:cxn>
                <a:cxn ang="0">
                  <a:pos x="512" y="10"/>
                </a:cxn>
                <a:cxn ang="0">
                  <a:pos x="500" y="4"/>
                </a:cxn>
                <a:cxn ang="0">
                  <a:pos x="488" y="0"/>
                </a:cxn>
                <a:cxn ang="0">
                  <a:pos x="474" y="0"/>
                </a:cxn>
                <a:cxn ang="0">
                  <a:pos x="68" y="0"/>
                </a:cxn>
                <a:cxn ang="0">
                  <a:pos x="474" y="66"/>
                </a:cxn>
                <a:cxn ang="0">
                  <a:pos x="474" y="338"/>
                </a:cxn>
                <a:cxn ang="0">
                  <a:pos x="68" y="338"/>
                </a:cxn>
                <a:cxn ang="0">
                  <a:pos x="68" y="66"/>
                </a:cxn>
                <a:cxn ang="0">
                  <a:pos x="474" y="66"/>
                </a:cxn>
              </a:cxnLst>
              <a:rect l="0" t="0" r="r" b="b"/>
              <a:pathLst>
                <a:path w="542" h="506">
                  <a:moveTo>
                    <a:pt x="68" y="0"/>
                  </a:moveTo>
                  <a:lnTo>
                    <a:pt x="68" y="0"/>
                  </a:lnTo>
                  <a:lnTo>
                    <a:pt x="54" y="0"/>
                  </a:lnTo>
                  <a:lnTo>
                    <a:pt x="42" y="4"/>
                  </a:lnTo>
                  <a:lnTo>
                    <a:pt x="30" y="10"/>
                  </a:lnTo>
                  <a:lnTo>
                    <a:pt x="20" y="20"/>
                  </a:lnTo>
                  <a:lnTo>
                    <a:pt x="12" y="30"/>
                  </a:lnTo>
                  <a:lnTo>
                    <a:pt x="6" y="40"/>
                  </a:lnTo>
                  <a:lnTo>
                    <a:pt x="2" y="54"/>
                  </a:lnTo>
                  <a:lnTo>
                    <a:pt x="0" y="66"/>
                  </a:lnTo>
                  <a:lnTo>
                    <a:pt x="0" y="338"/>
                  </a:lnTo>
                  <a:lnTo>
                    <a:pt x="0" y="338"/>
                  </a:lnTo>
                  <a:lnTo>
                    <a:pt x="2" y="352"/>
                  </a:lnTo>
                  <a:lnTo>
                    <a:pt x="6" y="364"/>
                  </a:lnTo>
                  <a:lnTo>
                    <a:pt x="12" y="376"/>
                  </a:lnTo>
                  <a:lnTo>
                    <a:pt x="20" y="386"/>
                  </a:lnTo>
                  <a:lnTo>
                    <a:pt x="30" y="394"/>
                  </a:lnTo>
                  <a:lnTo>
                    <a:pt x="42" y="400"/>
                  </a:lnTo>
                  <a:lnTo>
                    <a:pt x="54" y="404"/>
                  </a:lnTo>
                  <a:lnTo>
                    <a:pt x="68" y="406"/>
                  </a:lnTo>
                  <a:lnTo>
                    <a:pt x="112" y="406"/>
                  </a:lnTo>
                  <a:lnTo>
                    <a:pt x="68" y="472"/>
                  </a:lnTo>
                  <a:lnTo>
                    <a:pt x="102" y="506"/>
                  </a:lnTo>
                  <a:lnTo>
                    <a:pt x="236" y="406"/>
                  </a:lnTo>
                  <a:lnTo>
                    <a:pt x="236" y="440"/>
                  </a:lnTo>
                  <a:lnTo>
                    <a:pt x="304" y="440"/>
                  </a:lnTo>
                  <a:lnTo>
                    <a:pt x="304" y="406"/>
                  </a:lnTo>
                  <a:lnTo>
                    <a:pt x="306" y="406"/>
                  </a:lnTo>
                  <a:lnTo>
                    <a:pt x="440" y="506"/>
                  </a:lnTo>
                  <a:lnTo>
                    <a:pt x="474" y="472"/>
                  </a:lnTo>
                  <a:lnTo>
                    <a:pt x="428" y="406"/>
                  </a:lnTo>
                  <a:lnTo>
                    <a:pt x="474" y="406"/>
                  </a:lnTo>
                  <a:lnTo>
                    <a:pt x="474" y="406"/>
                  </a:lnTo>
                  <a:lnTo>
                    <a:pt x="488" y="404"/>
                  </a:lnTo>
                  <a:lnTo>
                    <a:pt x="500" y="400"/>
                  </a:lnTo>
                  <a:lnTo>
                    <a:pt x="512" y="394"/>
                  </a:lnTo>
                  <a:lnTo>
                    <a:pt x="522" y="386"/>
                  </a:lnTo>
                  <a:lnTo>
                    <a:pt x="530" y="376"/>
                  </a:lnTo>
                  <a:lnTo>
                    <a:pt x="536" y="364"/>
                  </a:lnTo>
                  <a:lnTo>
                    <a:pt x="540" y="352"/>
                  </a:lnTo>
                  <a:lnTo>
                    <a:pt x="542" y="338"/>
                  </a:lnTo>
                  <a:lnTo>
                    <a:pt x="542" y="66"/>
                  </a:lnTo>
                  <a:lnTo>
                    <a:pt x="542" y="66"/>
                  </a:lnTo>
                  <a:lnTo>
                    <a:pt x="540" y="54"/>
                  </a:lnTo>
                  <a:lnTo>
                    <a:pt x="536" y="40"/>
                  </a:lnTo>
                  <a:lnTo>
                    <a:pt x="530" y="30"/>
                  </a:lnTo>
                  <a:lnTo>
                    <a:pt x="522" y="20"/>
                  </a:lnTo>
                  <a:lnTo>
                    <a:pt x="512" y="10"/>
                  </a:lnTo>
                  <a:lnTo>
                    <a:pt x="500" y="4"/>
                  </a:lnTo>
                  <a:lnTo>
                    <a:pt x="488" y="0"/>
                  </a:lnTo>
                  <a:lnTo>
                    <a:pt x="474" y="0"/>
                  </a:lnTo>
                  <a:lnTo>
                    <a:pt x="68" y="0"/>
                  </a:lnTo>
                  <a:close/>
                  <a:moveTo>
                    <a:pt x="474" y="66"/>
                  </a:moveTo>
                  <a:lnTo>
                    <a:pt x="474" y="338"/>
                  </a:lnTo>
                  <a:lnTo>
                    <a:pt x="68" y="338"/>
                  </a:lnTo>
                  <a:lnTo>
                    <a:pt x="68" y="66"/>
                  </a:lnTo>
                  <a:lnTo>
                    <a:pt x="474" y="6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" name="Freeform 12"/>
            <p:cNvSpPr>
              <a:spLocks/>
            </p:cNvSpPr>
            <p:nvPr/>
          </p:nvSpPr>
          <p:spPr bwMode="auto">
            <a:xfrm>
              <a:off x="3238271" y="3246435"/>
              <a:ext cx="338087" cy="226874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202" y="68"/>
                </a:cxn>
                <a:cxn ang="0">
                  <a:pos x="134" y="136"/>
                </a:cxn>
                <a:cxn ang="0">
                  <a:pos x="68" y="68"/>
                </a:cxn>
                <a:cxn ang="0">
                  <a:pos x="0" y="68"/>
                </a:cxn>
                <a:cxn ang="0">
                  <a:pos x="134" y="204"/>
                </a:cxn>
                <a:cxn ang="0">
                  <a:pos x="236" y="102"/>
                </a:cxn>
                <a:cxn ang="0">
                  <a:pos x="304" y="170"/>
                </a:cxn>
                <a:cxn ang="0">
                  <a:pos x="304" y="0"/>
                </a:cxn>
                <a:cxn ang="0">
                  <a:pos x="134" y="0"/>
                </a:cxn>
              </a:cxnLst>
              <a:rect l="0" t="0" r="r" b="b"/>
              <a:pathLst>
                <a:path w="304" h="204">
                  <a:moveTo>
                    <a:pt x="134" y="0"/>
                  </a:moveTo>
                  <a:lnTo>
                    <a:pt x="202" y="68"/>
                  </a:lnTo>
                  <a:lnTo>
                    <a:pt x="134" y="136"/>
                  </a:lnTo>
                  <a:lnTo>
                    <a:pt x="68" y="68"/>
                  </a:lnTo>
                  <a:lnTo>
                    <a:pt x="0" y="68"/>
                  </a:lnTo>
                  <a:lnTo>
                    <a:pt x="134" y="204"/>
                  </a:lnTo>
                  <a:lnTo>
                    <a:pt x="236" y="102"/>
                  </a:lnTo>
                  <a:lnTo>
                    <a:pt x="304" y="170"/>
                  </a:lnTo>
                  <a:lnTo>
                    <a:pt x="304" y="0"/>
                  </a:lnTo>
                  <a:lnTo>
                    <a:pt x="13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78315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993440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D3722BCA-32A9-4B2D-A728-8A62C77C6C8E}"/>
              </a:ext>
            </a:extLst>
          </p:cNvPr>
          <p:cNvSpPr/>
          <p:nvPr/>
        </p:nvSpPr>
        <p:spPr>
          <a:xfrm>
            <a:off x="143508" y="5664270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18A49792-9015-43C7-8373-3777E0F0B25F}"/>
              </a:ext>
            </a:extLst>
          </p:cNvPr>
          <p:cNvSpPr/>
          <p:nvPr/>
        </p:nvSpPr>
        <p:spPr>
          <a:xfrm>
            <a:off x="143508" y="6276114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5D30AE23-3BBB-46D7-8D96-FE379058F378}"/>
              </a:ext>
            </a:extLst>
          </p:cNvPr>
          <p:cNvSpPr/>
          <p:nvPr/>
        </p:nvSpPr>
        <p:spPr>
          <a:xfrm>
            <a:off x="1175601" y="5518409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A3DF0EA0-6AB9-4136-B36C-122C166706EF}"/>
              </a:ext>
            </a:extLst>
          </p:cNvPr>
          <p:cNvSpPr/>
          <p:nvPr/>
        </p:nvSpPr>
        <p:spPr>
          <a:xfrm>
            <a:off x="1045198" y="5844641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36609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1B29FC0E-1909-4A95-A07F-A25E3B82B3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7380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D7E27CA3-A05E-442C-8860-DED2401D88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715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E2F25036-4A1A-412B-A74C-E6B65344B7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606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2994ABEF-6A4C-4967-BBE6-D905A7CF0C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6149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178EED37-85B0-41BE-97AD-BA105873F3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84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9418F077-8153-41DA-B9D4-9A93B9AD96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798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D499615E-378B-45A5-BAF2-CD2268924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5134" y="4194930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4471AD19-B09C-461E-9E30-86EBDB0407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0241" y="4207818"/>
            <a:ext cx="1628948" cy="122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0CD42341-0333-4E65-9155-CADE50514A0A}"/>
              </a:ext>
            </a:extLst>
          </p:cNvPr>
          <p:cNvSpPr/>
          <p:nvPr/>
        </p:nvSpPr>
        <p:spPr>
          <a:xfrm>
            <a:off x="755888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B34D244D-1454-4B64-B9C3-CB4AC41BE304}"/>
              </a:ext>
            </a:extLst>
          </p:cNvPr>
          <p:cNvSpPr/>
          <p:nvPr/>
        </p:nvSpPr>
        <p:spPr>
          <a:xfrm>
            <a:off x="2738554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7F0E761B-7FE5-4CAC-B8E6-FE29E4F1FFC6}"/>
              </a:ext>
            </a:extLst>
          </p:cNvPr>
          <p:cNvSpPr/>
          <p:nvPr/>
        </p:nvSpPr>
        <p:spPr>
          <a:xfrm>
            <a:off x="4727240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96A17937-601D-4386-A2A6-2C307DB41DAC}"/>
              </a:ext>
            </a:extLst>
          </p:cNvPr>
          <p:cNvSpPr/>
          <p:nvPr/>
        </p:nvSpPr>
        <p:spPr>
          <a:xfrm>
            <a:off x="6709161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E963469D-508A-4E6B-83FE-1BC770C24DB4}"/>
              </a:ext>
            </a:extLst>
          </p:cNvPr>
          <p:cNvSpPr/>
          <p:nvPr/>
        </p:nvSpPr>
        <p:spPr>
          <a:xfrm>
            <a:off x="755888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6D16A03F-4E55-408F-ABF6-E4FA9954A796}"/>
              </a:ext>
            </a:extLst>
          </p:cNvPr>
          <p:cNvSpPr/>
          <p:nvPr/>
        </p:nvSpPr>
        <p:spPr>
          <a:xfrm>
            <a:off x="2738554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EB2339CA-64A7-474E-9CA0-188B5048BE28}"/>
              </a:ext>
            </a:extLst>
          </p:cNvPr>
          <p:cNvSpPr/>
          <p:nvPr/>
        </p:nvSpPr>
        <p:spPr>
          <a:xfrm>
            <a:off x="4727240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527A5DD2-AC70-472D-AE43-CA557228DBDF}"/>
              </a:ext>
            </a:extLst>
          </p:cNvPr>
          <p:cNvSpPr/>
          <p:nvPr/>
        </p:nvSpPr>
        <p:spPr>
          <a:xfrm>
            <a:off x="6709161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0F8AA6EC-25EC-4591-8A76-1929EF54F4ED}"/>
              </a:ext>
            </a:extLst>
          </p:cNvPr>
          <p:cNvSpPr/>
          <p:nvPr/>
        </p:nvSpPr>
        <p:spPr>
          <a:xfrm>
            <a:off x="672841" y="1257183"/>
            <a:ext cx="3747947" cy="38506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D40C7B90-4259-4ED9-A6A3-BAF50C307771}"/>
              </a:ext>
            </a:extLst>
          </p:cNvPr>
          <p:cNvSpPr/>
          <p:nvPr/>
        </p:nvSpPr>
        <p:spPr>
          <a:xfrm>
            <a:off x="672841" y="1037318"/>
            <a:ext cx="1544852" cy="256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9A97F627-B679-4C88-A512-22C53DA115EA}"/>
              </a:ext>
            </a:extLst>
          </p:cNvPr>
          <p:cNvSpPr/>
          <p:nvPr/>
        </p:nvSpPr>
        <p:spPr>
          <a:xfrm>
            <a:off x="6600773" y="1403947"/>
            <a:ext cx="1893494" cy="2053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18641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C1349E51-3BA0-4C9D-8CD6-B77E6A9BFF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3423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9C828C50-781D-4037-8AC7-520D5B7C61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786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E6299E20-613C-49B4-8D37-E90C485479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7127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E32E3A94-AD32-46F0-A1B2-FEB78054BE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2183" y="4213083"/>
            <a:ext cx="1648271" cy="123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46106549-80FB-43B0-898A-EE52DB0236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546" y="4213083"/>
            <a:ext cx="1648271" cy="123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D8CF2FD9-6DDA-4908-9D0A-36E9B03475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4013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CACFDB13-42EE-40A9-995B-F9C522598D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7704" y="4218774"/>
            <a:ext cx="1623058" cy="1234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1EBF06BB-CC6F-4813-93FD-767A431FAE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27619" y="4231759"/>
            <a:ext cx="1618579" cy="1230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C8DBADA2-F17D-495C-BF65-A7588A8DCDBF}"/>
              </a:ext>
            </a:extLst>
          </p:cNvPr>
          <p:cNvSpPr/>
          <p:nvPr/>
        </p:nvSpPr>
        <p:spPr>
          <a:xfrm>
            <a:off x="756515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E55CF3D4-CA18-4A08-8A0D-D1078674726D}"/>
              </a:ext>
            </a:extLst>
          </p:cNvPr>
          <p:cNvSpPr/>
          <p:nvPr/>
        </p:nvSpPr>
        <p:spPr>
          <a:xfrm>
            <a:off x="2754152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ED9CAD2A-F932-491E-8F31-B7D42F452FF6}"/>
              </a:ext>
            </a:extLst>
          </p:cNvPr>
          <p:cNvSpPr/>
          <p:nvPr/>
        </p:nvSpPr>
        <p:spPr>
          <a:xfrm>
            <a:off x="4757856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EA9D483A-1A19-4E53-B0E1-9837F1665D3C}"/>
              </a:ext>
            </a:extLst>
          </p:cNvPr>
          <p:cNvSpPr/>
          <p:nvPr/>
        </p:nvSpPr>
        <p:spPr>
          <a:xfrm>
            <a:off x="6754744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F7855D78-0035-463D-BA39-F84199A23BBD}"/>
              </a:ext>
            </a:extLst>
          </p:cNvPr>
          <p:cNvSpPr/>
          <p:nvPr/>
        </p:nvSpPr>
        <p:spPr>
          <a:xfrm>
            <a:off x="756515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91B613AB-AC98-4D02-A5BA-74FF3DB31069}"/>
              </a:ext>
            </a:extLst>
          </p:cNvPr>
          <p:cNvSpPr/>
          <p:nvPr/>
        </p:nvSpPr>
        <p:spPr>
          <a:xfrm>
            <a:off x="2754152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9A3B8EDB-72C4-43CD-9FF7-DCC2E1748067}"/>
              </a:ext>
            </a:extLst>
          </p:cNvPr>
          <p:cNvSpPr/>
          <p:nvPr/>
        </p:nvSpPr>
        <p:spPr>
          <a:xfrm>
            <a:off x="4757856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D0373264-892E-4C59-AF86-D9356AADB95F}"/>
              </a:ext>
            </a:extLst>
          </p:cNvPr>
          <p:cNvSpPr/>
          <p:nvPr/>
        </p:nvSpPr>
        <p:spPr>
          <a:xfrm>
            <a:off x="6754744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18DE38C0-8F5A-407C-8781-17BDD86EC1D9}"/>
              </a:ext>
            </a:extLst>
          </p:cNvPr>
          <p:cNvSpPr/>
          <p:nvPr/>
        </p:nvSpPr>
        <p:spPr>
          <a:xfrm>
            <a:off x="672841" y="1258844"/>
            <a:ext cx="3291286" cy="387971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B8E2BD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B1E8BD70-6504-45D4-8CA7-27DE80C1F35C}"/>
              </a:ext>
            </a:extLst>
          </p:cNvPr>
          <p:cNvSpPr/>
          <p:nvPr/>
        </p:nvSpPr>
        <p:spPr>
          <a:xfrm>
            <a:off x="672841" y="1037318"/>
            <a:ext cx="1556518" cy="2586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949F350-F971-4A9D-8553-075BCF561D98}"/>
              </a:ext>
            </a:extLst>
          </p:cNvPr>
          <p:cNvSpPr/>
          <p:nvPr/>
        </p:nvSpPr>
        <p:spPr>
          <a:xfrm>
            <a:off x="6645536" y="1406716"/>
            <a:ext cx="1907793" cy="20691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263044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창업_서비스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A0D300"/>
      </a:accent1>
      <a:accent2>
        <a:srgbClr val="137ED6"/>
      </a:accent2>
      <a:accent3>
        <a:srgbClr val="FF66CC"/>
      </a:accent3>
      <a:accent4>
        <a:srgbClr val="FFC000"/>
      </a:accent4>
      <a:accent5>
        <a:srgbClr val="F23F00"/>
      </a:accent5>
      <a:accent6>
        <a:srgbClr val="333333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2501</TotalTime>
  <Words>350</Words>
  <Application>Microsoft Office PowerPoint</Application>
  <PresentationFormat>화면 슬라이드 쇼(4:3)</PresentationFormat>
  <Paragraphs>68</Paragraphs>
  <Slides>9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표준작성법_사업계획서_창업(서비스)</dc:title>
  <dc:creator>㈜ 인비닷컴</dc:creator>
  <dc:description>무단 복제 배포시 법적 불이익을 받을 수 있습니다.</dc:description>
  <cp:lastModifiedBy>pro</cp:lastModifiedBy>
  <cp:revision>550</cp:revision>
  <dcterms:created xsi:type="dcterms:W3CDTF">2013-09-25T11:58:39Z</dcterms:created>
  <dcterms:modified xsi:type="dcterms:W3CDTF">2019-05-03T02:22:40Z</dcterms:modified>
  <cp:category>본 문서의 저작권은 비즈폼에 있습니다.</cp:category>
</cp:coreProperties>
</file>